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32.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presentation.xml" ContentType="application/vnd.openxmlformats-officedocument.presentationml.presentation.main+xml"/>
  <Override PartName="/ppt/slides/slide3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4.xml" ContentType="application/vnd.openxmlformats-officedocument.presentationml.notesSlide+xml"/>
  <Override PartName="/ppt/notesSlides/notesSlide29.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28.xml" ContentType="application/vnd.openxmlformats-officedocument.presentationml.notesSlide+xml"/>
  <Override PartName="/ppt/notesSlides/notesSlide33.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notesSlides/notesSlide8.xml" ContentType="application/vnd.openxmlformats-officedocument.presentationml.notesSl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slideLayouts/slideLayout17.xml" ContentType="application/vnd.openxmlformats-officedocument.presentationml.slideLayout+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2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24.xml" ContentType="application/vnd.openxmlformats-officedocument.presentationml.notesSlide+xml"/>
  <Override PartName="/ppt/slideLayouts/slideLayout16.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notesSlides/notesSlide17.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7.xml" ContentType="application/vnd.openxmlformats-officedocument.presentationml.slideLayout+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3.xml" ContentType="application/vnd.openxmlformats-officedocument.customXml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customXml/itemProps5.xml" ContentType="application/vnd.openxmlformats-officedocument.customXmlProperties+xml"/>
  <Override PartName="/customXml/itemProps4.xml" ContentType="application/vnd.openxmlformats-officedocument.customXmlProperties+xml"/>
  <Override PartName="/customXml/itemProps7.xml" ContentType="application/vnd.openxmlformats-officedocument.customXmlProperties+xml"/>
  <Override PartName="/customXml/itemProps6.xml" ContentType="application/vnd.openxmlformats-officedocument.customXmlProperties+xml"/>
  <Override PartName="/docProps/custom.xml" ContentType="application/vnd.openxmlformats-officedocument.custom-properties+xml"/>
  <Override PartName="/customXml/itemProps8.xml" ContentType="application/vnd.openxmlformats-officedocument.customXmlProperties+xml"/>
  <Override PartName="/customXml/itemProps9.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40" r:id="rId4"/>
    <p:sldMasterId id="2147484783" r:id="rId5"/>
  </p:sldMasterIdLst>
  <p:notesMasterIdLst>
    <p:notesMasterId r:id="rId40"/>
  </p:notesMasterIdLst>
  <p:handoutMasterIdLst>
    <p:handoutMasterId r:id="rId41"/>
  </p:handoutMasterIdLst>
  <p:sldIdLst>
    <p:sldId id="1748" r:id="rId6"/>
    <p:sldId id="1766" r:id="rId7"/>
    <p:sldId id="1729" r:id="rId8"/>
    <p:sldId id="1767" r:id="rId9"/>
    <p:sldId id="1769" r:id="rId10"/>
    <p:sldId id="1750" r:id="rId11"/>
    <p:sldId id="1732" r:id="rId12"/>
    <p:sldId id="1731" r:id="rId13"/>
    <p:sldId id="1752" r:id="rId14"/>
    <p:sldId id="1734" r:id="rId15"/>
    <p:sldId id="1753" r:id="rId16"/>
    <p:sldId id="1736" r:id="rId17"/>
    <p:sldId id="1754" r:id="rId18"/>
    <p:sldId id="1739" r:id="rId19"/>
    <p:sldId id="1755" r:id="rId20"/>
    <p:sldId id="1744" r:id="rId21"/>
    <p:sldId id="1745" r:id="rId22"/>
    <p:sldId id="1746" r:id="rId23"/>
    <p:sldId id="1764" r:id="rId24"/>
    <p:sldId id="1771" r:id="rId25"/>
    <p:sldId id="1765" r:id="rId26"/>
    <p:sldId id="1756" r:id="rId27"/>
    <p:sldId id="1757" r:id="rId28"/>
    <p:sldId id="1758" r:id="rId29"/>
    <p:sldId id="1759" r:id="rId30"/>
    <p:sldId id="1770" r:id="rId31"/>
    <p:sldId id="1710" r:id="rId32"/>
    <p:sldId id="1761" r:id="rId33"/>
    <p:sldId id="1762" r:id="rId34"/>
    <p:sldId id="1652" r:id="rId35"/>
    <p:sldId id="1653" r:id="rId36"/>
    <p:sldId id="1725" r:id="rId37"/>
    <p:sldId id="1726" r:id="rId38"/>
    <p:sldId id="1516" r:id="rId39"/>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1" userDrawn="1">
          <p15:clr>
            <a:srgbClr val="A4A3A4"/>
          </p15:clr>
        </p15:guide>
        <p15:guide id="2" pos="391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cmAuthor>
  <p:cmAuthor id="3" name="Mary Feil-Jacobs" initials="MF" lastIdx="22" clrIdx="3">
    <p:extLst/>
  </p:cmAuthor>
  <p:cmAuthor id="4" name="Kelly Anderson" initials="KA" lastIdx="35" clrIdx="4">
    <p:extLst/>
  </p:cmAuthor>
  <p:cmAuthor id="5" name="Anurag Mehrotra" initials="AM" lastIdx="4" clrIdx="5">
    <p:extLst/>
  </p:cmAuthor>
  <p:cmAuthor id="6" name="Saurabh Sensharma" initials="SS" lastIdx="4" clrIdx="6">
    <p:extLst>
      <p:ext uri="{19B8F6BF-5375-455C-9EA6-DF929625EA0E}">
        <p15:presenceInfo xmlns:p15="http://schemas.microsoft.com/office/powerpoint/2012/main" userId="S-1-5-21-2146773085-903363285-719344707-20628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83B01"/>
    <a:srgbClr val="0078D7"/>
    <a:srgbClr val="E6E6E6"/>
    <a:srgbClr val="000000"/>
    <a:srgbClr val="FF8C00"/>
    <a:srgbClr val="FFB900"/>
    <a:srgbClr val="107C10"/>
    <a:srgbClr val="353535"/>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31" autoAdjust="0"/>
    <p:restoredTop sz="90543" autoAdjust="0"/>
  </p:normalViewPr>
  <p:slideViewPr>
    <p:cSldViewPr>
      <p:cViewPr varScale="1">
        <p:scale>
          <a:sx n="107" d="100"/>
          <a:sy n="107" d="100"/>
        </p:scale>
        <p:origin x="64" y="208"/>
      </p:cViewPr>
      <p:guideLst>
        <p:guide orient="horz" pos="3451"/>
        <p:guide pos="3918"/>
      </p:guideLst>
    </p:cSldViewPr>
  </p:slideViewPr>
  <p:outlineViewPr>
    <p:cViewPr>
      <p:scale>
        <a:sx n="33" d="100"/>
        <a:sy n="33" d="100"/>
      </p:scale>
      <p:origin x="0" y="-9840"/>
    </p:cViewPr>
  </p:outlineViewPr>
  <p:notesTextViewPr>
    <p:cViewPr>
      <p:scale>
        <a:sx n="100" d="100"/>
        <a:sy n="100" d="100"/>
      </p:scale>
      <p:origin x="0" y="0"/>
    </p:cViewPr>
  </p:notesTextViewPr>
  <p:sorterViewPr>
    <p:cViewPr>
      <p:scale>
        <a:sx n="83" d="100"/>
        <a:sy n="83" d="100"/>
      </p:scale>
      <p:origin x="0" y="0"/>
    </p:cViewPr>
  </p:sorterViewPr>
  <p:notesViewPr>
    <p:cSldViewPr showGuides="1">
      <p:cViewPr varScale="1">
        <p:scale>
          <a:sx n="60" d="100"/>
          <a:sy n="60" d="100"/>
        </p:scale>
        <p:origin x="3187" y="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47" Type="http://schemas.microsoft.com/office/2015/10/relationships/revisionInfo" Target="revisionInfo.xml"/><Relationship Id="rId50" Type="http://schemas.openxmlformats.org/officeDocument/2006/relationships/customXml" Target="../customXml/item6.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6" Type="http://schemas.openxmlformats.org/officeDocument/2006/relationships/slide" Target="slides/slid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D0CB2F-F0BF-435A-A27A-2EC15087F634}" type="datetime8">
              <a:rPr lang="en-US" smtClean="0">
                <a:latin typeface="Segoe UI" pitchFamily="34" charset="0"/>
              </a:rPr>
              <a:t>12/6/2017 10:29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18B56EA-E28F-4F92-9F16-7A6F2501B303}" type="datetime8">
              <a:rPr lang="en-US" smtClean="0"/>
              <a:t>12/6/2017 10:29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8891BDF-1689-4797-9CE0-509F56E95BE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12/6/2017 10:29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38226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19C63-FB75-415C-8A96-2227AF4782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064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Worldwide Partner Conference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60C86A-B365-4C6C-881D-14DBC5DBBC4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12/6/2017 10:29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87669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Windows Azure Backup</a:t>
            </a:r>
          </a:p>
        </p:txBody>
      </p:sp>
      <p:sp>
        <p:nvSpPr>
          <p:cNvPr id="5" name="Footer Placeholder 4"/>
          <p:cNvSpPr>
            <a:spLocks noGrp="1"/>
          </p:cNvSpPr>
          <p:nvPr>
            <p:ph type="ftr" sz="quarter" idx="11"/>
          </p:nvPr>
        </p:nvSpPr>
        <p:spPr/>
        <p:txBody>
          <a:bodyPr/>
          <a:lstStyle/>
          <a:p>
            <a:pPr marL="571500" marR="0" lvl="0" indent="0" algn="l" defTabSz="92278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D82C76-7E01-4000-90AF-87ABA149C241}"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12/6/2017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9154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Worldwide Partner Conference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60C86A-B365-4C6C-881D-14DBC5DBBC4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12/6/2017 10:29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7460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12/6/2017 10:29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013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9E9FC-B671-424D-AD31-3E8C5FC948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148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Trusted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Compliance and trust is not an afterthought at Microsoft.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are leaders in this space, and help set standards for global and federal organizations around the world.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Microsoft has been talking about trust in the cloud for a while and will continue to do so. </a:t>
            </a:r>
          </a:p>
          <a:p>
            <a:pPr marL="171450" indent="-171450">
              <a:buFont typeface="Arial" panose="020B0604020202020204" pitchFamily="34" charset="0"/>
              <a:buChar char="•"/>
            </a:pPr>
            <a:r>
              <a:rPr lang="en-US" dirty="0"/>
              <a:t>This is only a sampling of our compliance certifications, but we run the gamut. </a:t>
            </a:r>
          </a:p>
          <a:p>
            <a:pPr marL="171450" indent="-171450">
              <a:buFont typeface="Arial" panose="020B0604020202020204" pitchFamily="34" charset="0"/>
              <a:buChar char="•"/>
            </a:pPr>
            <a:r>
              <a:rPr lang="en-US" dirty="0"/>
              <a:t>Azure’s strengths are around security, privacy, and transparency around how we run the cloud.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F6266E11-2D6E-47D1-9B0E-710511962C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211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Trusted</a:t>
            </a:r>
          </a:p>
          <a:p>
            <a:endParaRPr lang="en-US" b="1" dirty="0"/>
          </a:p>
          <a:p>
            <a:pPr marL="171450" indent="-171450">
              <a:buFont typeface="Arial" panose="020B0604020202020204" pitchFamily="34" charset="0"/>
              <a:buChar char="•"/>
            </a:pPr>
            <a:r>
              <a:rPr lang="en-US" dirty="0"/>
              <a:t>Azure is continuing expand its infrastructure footprint around the globe.</a:t>
            </a:r>
          </a:p>
          <a:p>
            <a:pPr marL="171450" indent="-171450">
              <a:buFont typeface="Arial" panose="020B0604020202020204" pitchFamily="34" charset="0"/>
              <a:buChar char="•"/>
            </a:pPr>
            <a:r>
              <a:rPr lang="en-US" dirty="0"/>
              <a:t>In fact, Microsoft is the first cloud provider to put data centers in South Africa. </a:t>
            </a:r>
          </a:p>
          <a:p>
            <a:pPr marL="171450" indent="-171450">
              <a:buFont typeface="Arial" panose="020B0604020202020204" pitchFamily="34" charset="0"/>
              <a:buChar char="•"/>
            </a:pPr>
            <a:r>
              <a:rPr lang="en-US" dirty="0"/>
              <a:t>Right now, we’re at 42 Azure regions—which is more than AWS and Google </a:t>
            </a:r>
            <a:r>
              <a:rPr lang="en-US" i="1" dirty="0"/>
              <a:t>combined.</a:t>
            </a:r>
            <a:endParaRPr lang="en-US" dirty="0"/>
          </a:p>
          <a:p>
            <a:pPr marL="171450" indent="-171450">
              <a:buFont typeface="Arial" panose="020B0604020202020204" pitchFamily="34" charset="0"/>
              <a:buChar char="•"/>
            </a:pPr>
            <a:r>
              <a:rPr lang="en-US" dirty="0"/>
              <a:t>The approach Azure takes is different as it is important for enterprise customers to have data in region, close to employees, close to customers as well as have unique data handling capabilities.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F6266E11-2D6E-47D1-9B0E-710511962C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571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12/6/2017 10:29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39462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Worldwide Partner Conference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60C86A-B365-4C6C-881D-14DBC5DBBC4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12/6/2017 10:29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06913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12/6/2017 10:29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2665449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the OS Coverage message strongly. Now with ASR our goal is to enable App aware DR and an App consists of multiple VMs and require consistency across multiple VMs to ensure App comes up successfully on failover – we are happy to announce support for multi-VM consistency for the same. </a:t>
            </a:r>
          </a:p>
        </p:txBody>
      </p:sp>
      <p:sp>
        <p:nvSpPr>
          <p:cNvPr id="4" name="Footer Placeholder 3"/>
          <p:cNvSpPr>
            <a:spLocks noGrp="1"/>
          </p:cNvSpPr>
          <p:nvPr>
            <p:ph type="ftr" sz="quarter" idx="10"/>
          </p:nvPr>
        </p:nvSpPr>
        <p:spPr/>
        <p:txBody>
          <a:bodyPr/>
          <a:lstStyle/>
          <a:p>
            <a:pPr defTabSz="9478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12/6/2017</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270626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9E9FC-B671-424D-AD31-3E8C5FC948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318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12/6/2017 10:29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1151493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12/6/2017 10:29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1517689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12/6/2017 10:29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3479474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Worldwide Partner Conference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60C86A-B365-4C6C-881D-14DBC5DBBC4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12/6/2017 10:29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21336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19C63-FB75-415C-8A96-2227AF4782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912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Microsoft 2016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12/6/2017 10:29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796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Microsoft 2016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12/6/2017 10:29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901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Worldwide Partner Conference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60C86A-B365-4C6C-881D-14DBC5DBBC4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12/6/2017 10:29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06316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S4, Solution Specialist Sales Summit</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12/6/2017 10:29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341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IN" sz="900" dirty="0">
                <a:solidFill>
                  <a:srgbClr val="505050"/>
                </a:solidFill>
                <a:latin typeface="Segoe UI Light"/>
              </a:rPr>
              <a:t>Add Azure automation runbooks to recovery plans</a:t>
            </a:r>
            <a:endParaRPr lang="en-US" sz="900" dirty="0">
              <a:solidFill>
                <a:srgbClr val="505050"/>
              </a:solidFill>
              <a:latin typeface="Segoe UI Light"/>
            </a:endParaRPr>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TechReady 23</a:t>
            </a:r>
          </a:p>
        </p:txBody>
      </p:sp>
      <p:sp>
        <p:nvSpPr>
          <p:cNvPr id="5" name="Footer Placeholder 4"/>
          <p:cNvSpPr>
            <a:spLocks noGrp="1"/>
          </p:cNvSpPr>
          <p:nvPr>
            <p:ph type="ftr" sz="quarter" idx="11"/>
          </p:nvPr>
        </p:nvSpPr>
        <p:spPr/>
        <p:txBody>
          <a:bodyPr/>
          <a:lstStyle/>
          <a:p>
            <a:pPr marL="592588"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12/6/2017 10:29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10475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on the Cost effective DR as no need for additional DC also it comes built-in with Azure Platform so no need to buy, run and manage additional software components to enable DR.</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TechReady 23</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12/6/2017 10:29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28352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Date Placeholder 4"/>
          <p:cNvSpPr>
            <a:spLocks noGrp="1"/>
          </p:cNvSpPr>
          <p:nvPr>
            <p:ph type="dt"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12/6/2017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Tech Ready 15</a:t>
            </a:r>
          </a:p>
        </p:txBody>
      </p:sp>
      <p:sp>
        <p:nvSpPr>
          <p:cNvPr id="3" name="Notes Placeholder 2">
            <a:extLst>
              <a:ext uri="{FF2B5EF4-FFF2-40B4-BE49-F238E27FC236}">
                <a16:creationId xmlns:a16="http://schemas.microsoft.com/office/drawing/2014/main" id="{5244423C-2F35-40F0-92B2-0308539BF60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6207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4300" indent="-114300" eaLnBrk="1" hangingPunct="1">
              <a:spcBef>
                <a:spcPct val="0"/>
              </a:spcBef>
              <a:buFont typeface="Wingdings" pitchFamily="2" charset="2"/>
              <a:buNone/>
            </a:pPr>
            <a:endParaRPr lang="en-US" dirty="0">
              <a:latin typeface="Segoe"/>
            </a:endParaRPr>
          </a:p>
        </p:txBody>
      </p:sp>
      <p:sp>
        <p:nvSpPr>
          <p:cNvPr id="8" name="Date Placeholder 7"/>
          <p:cNvSpPr>
            <a:spLocks noGrp="1"/>
          </p:cNvSpPr>
          <p:nvPr>
            <p:ph type="dt"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E52F265-F367-4F41-8133-621F21EFA5ED}"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12/6/2017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9" name="Footer Placeholder 8"/>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10" name="Slide Number Placeholder 9"/>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11" name="Header Placeholder 10"/>
          <p:cNvSpPr>
            <a:spLocks noGrp="1"/>
          </p:cNvSpPr>
          <p:nvPr>
            <p:ph type="hdr" sz="quarter" idx="13"/>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19105288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B9A6D4-FB34-4BDB-BA1E-7271914431FC}" type="datetime8">
              <a:rPr lang="en-US" smtClean="0">
                <a:solidFill>
                  <a:prstClr val="black"/>
                </a:solidFill>
              </a:rPr>
              <a:t>12/6/2017 10:29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34</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957329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12/6/2017 10:29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380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12/6/2017 10:29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8450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9E9FC-B671-424D-AD31-3E8C5FC948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661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A76B7-D7F0-4945-9387-B2D1F61599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315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19C63-FB75-415C-8A96-2227AF4782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868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Worldwide Partner Conference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60C86A-B365-4C6C-881D-14DBC5DBBC4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12/6/2017 10:29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12935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5"/>
            <a:ext cx="9143936" cy="1828800"/>
          </a:xfrm>
          <a:noFill/>
        </p:spPr>
        <p:txBody>
          <a:bodyPr lIns="146304" tIns="91440" rIns="146304" bIns="91440" anchor="b" anchorCtr="0"/>
          <a:lstStyle>
            <a:lvl1pPr>
              <a:defRPr sz="5399" spc="-100"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74703" y="3040066"/>
            <a:ext cx="9143937" cy="730183"/>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Date</a:t>
            </a:r>
          </a:p>
        </p:txBody>
      </p:sp>
      <p:grpSp>
        <p:nvGrpSpPr>
          <p:cNvPr id="7" name="Group 6"/>
          <p:cNvGrpSpPr>
            <a:grpSpLocks noChangeAspect="1"/>
          </p:cNvGrpSpPr>
          <p:nvPr userDrawn="1"/>
        </p:nvGrpSpPr>
        <p:grpSpPr bwMode="black">
          <a:xfrm>
            <a:off x="468309" y="479425"/>
            <a:ext cx="1448129" cy="310896"/>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a:p>
          </p:txBody>
        </p:sp>
      </p:grpSp>
      <p:sp>
        <p:nvSpPr>
          <p:cNvPr id="3" name="Text Placeholder 2"/>
          <p:cNvSpPr>
            <a:spLocks noGrp="1"/>
          </p:cNvSpPr>
          <p:nvPr>
            <p:ph type="body" sz="quarter" idx="13" hasCustomPrompt="1"/>
          </p:nvPr>
        </p:nvSpPr>
        <p:spPr>
          <a:xfrm>
            <a:off x="274639" y="3770247"/>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mn-lt"/>
                <a:ea typeface="+mn-ea"/>
                <a:cs typeface="+mn-cs"/>
              </a:defRPr>
            </a:lvl1pPr>
          </a:lstStyle>
          <a:p>
            <a:r>
              <a:rPr lang="en-US"/>
              <a:t>Optional (City, State or venue)</a:t>
            </a:r>
          </a:p>
        </p:txBody>
      </p:sp>
    </p:spTree>
    <p:extLst>
      <p:ext uri="{BB962C8B-B14F-4D97-AF65-F5344CB8AC3E}">
        <p14:creationId xmlns:p14="http://schemas.microsoft.com/office/powerpoint/2010/main" val="8034988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0"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5637111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6AA7D2-3ED6-4D21-AB3E-47C2D0E53C66}"/>
              </a:ext>
            </a:extLst>
          </p:cNvPr>
          <p:cNvSpPr/>
          <p:nvPr userDrawn="1"/>
        </p:nvSpPr>
        <p:spPr bwMode="auto">
          <a:xfrm>
            <a:off x="0" y="499"/>
            <a:ext cx="12436475" cy="6993533"/>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0"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5734944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15068389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4145399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311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733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60"/>
            <a:ext cx="11887199" cy="1995931"/>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4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40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09481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40"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Copyright Microsoft Corporation 2017. All rights reserved. </a:t>
            </a:r>
          </a:p>
        </p:txBody>
      </p:sp>
      <p:grpSp>
        <p:nvGrpSpPr>
          <p:cNvPr id="5" name="Group 4"/>
          <p:cNvGrpSpPr>
            <a:grpSpLocks noChangeAspect="1"/>
          </p:cNvGrpSpPr>
          <p:nvPr userDrawn="1"/>
        </p:nvGrpSpPr>
        <p:grpSpPr bwMode="black">
          <a:xfrm>
            <a:off x="468309" y="479425"/>
            <a:ext cx="1448129" cy="310896"/>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4545018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487132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09019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5787"/>
          <a:stretch/>
        </p:blipFill>
        <p:spPr>
          <a:xfrm>
            <a:off x="0" y="0"/>
            <a:ext cx="12436475" cy="6982202"/>
          </a:xfrm>
          <a:prstGeom prst="rect">
            <a:avLst/>
          </a:prstGeom>
        </p:spPr>
      </p:pic>
      <p:sp>
        <p:nvSpPr>
          <p:cNvPr id="2" name="Rectangle 1">
            <a:extLst>
              <a:ext uri="{FF2B5EF4-FFF2-40B4-BE49-F238E27FC236}">
                <a16:creationId xmlns:a16="http://schemas.microsoft.com/office/drawing/2014/main" id="{BC28AAEF-CE36-4DCE-AEF9-0CA2B12A27F6}"/>
              </a:ext>
            </a:extLst>
          </p:cNvPr>
          <p:cNvSpPr/>
          <p:nvPr userDrawn="1"/>
        </p:nvSpPr>
        <p:spPr bwMode="auto">
          <a:xfrm>
            <a:off x="1" y="2"/>
            <a:ext cx="12435593" cy="6994525"/>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1BF4B32B-BD57-4657-B97A-6100D0D4EB44}"/>
              </a:ext>
            </a:extLst>
          </p:cNvPr>
          <p:cNvSpPr/>
          <p:nvPr userDrawn="1"/>
        </p:nvSpPr>
        <p:spPr bwMode="auto">
          <a:xfrm>
            <a:off x="-881" y="2"/>
            <a:ext cx="12435593" cy="6994525"/>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6400736" cy="1828786"/>
          </a:xfrm>
          <a:noFill/>
        </p:spPr>
        <p:txBody>
          <a:bodyPr lIns="146304" tIns="91440" rIns="146304" bIns="91440" anchor="t" anchorCtr="0"/>
          <a:lstStyle>
            <a:lvl1pPr>
              <a:defRPr sz="5399" spc="-100" baseline="0">
                <a:gradFill>
                  <a:gsLst>
                    <a:gs pos="89381">
                      <a:schemeClr val="tx1"/>
                    </a:gs>
                    <a:gs pos="64000">
                      <a:schemeClr val="tx1"/>
                    </a:gs>
                  </a:gsLst>
                  <a:lin ang="5400000" scaled="0"/>
                </a:gradFill>
              </a:defRPr>
            </a:lvl1pPr>
          </a:lstStyle>
          <a:p>
            <a:r>
              <a:rPr lang="en-US"/>
              <a:t>Azure security </a:t>
            </a:r>
            <a:br>
              <a:rPr lang="en-US"/>
            </a:br>
            <a:r>
              <a:rPr lang="en-US"/>
              <a:t>and management</a:t>
            </a:r>
          </a:p>
        </p:txBody>
      </p:sp>
      <p:sp>
        <p:nvSpPr>
          <p:cNvPr id="5" name="Text Placeholder 4"/>
          <p:cNvSpPr>
            <a:spLocks noGrp="1"/>
          </p:cNvSpPr>
          <p:nvPr>
            <p:ph type="body" sz="quarter" idx="12" hasCustomPrompt="1"/>
          </p:nvPr>
        </p:nvSpPr>
        <p:spPr>
          <a:xfrm>
            <a:off x="274702" y="3955788"/>
            <a:ext cx="6400737" cy="1828007"/>
          </a:xfrm>
          <a:noFill/>
        </p:spPr>
        <p:txBody>
          <a:bodyPr lIns="164592" tIns="109728" rIns="164592" bIns="109728">
            <a:noAutofit/>
          </a:bodyPr>
          <a:lstStyle>
            <a:lvl1pPr marL="0" indent="0">
              <a:spcBef>
                <a:spcPts val="0"/>
              </a:spcBef>
              <a:buNone/>
              <a:defRPr sz="3199" spc="0" baseline="0">
                <a:gradFill>
                  <a:gsLst>
                    <a:gs pos="89381">
                      <a:schemeClr val="tx1"/>
                    </a:gs>
                    <a:gs pos="64000">
                      <a:schemeClr val="tx1"/>
                    </a:gs>
                  </a:gsLst>
                  <a:lin ang="5400000" scaled="0"/>
                </a:gradFill>
                <a:latin typeface="+mj-lt"/>
              </a:defRPr>
            </a:lvl1pPr>
          </a:lstStyle>
          <a:p>
            <a:pPr lvl="0"/>
            <a:r>
              <a:rPr lang="en-US"/>
              <a:t>for your hybrid environment</a:t>
            </a:r>
          </a:p>
        </p:txBody>
      </p:sp>
      <p:grpSp>
        <p:nvGrpSpPr>
          <p:cNvPr id="25" name="Group 24">
            <a:extLst>
              <a:ext uri="{FF2B5EF4-FFF2-40B4-BE49-F238E27FC236}">
                <a16:creationId xmlns:a16="http://schemas.microsoft.com/office/drawing/2014/main" id="{BA7CAD2D-A523-49D0-BFE5-36D87090CC80}"/>
              </a:ext>
            </a:extLst>
          </p:cNvPr>
          <p:cNvGrpSpPr>
            <a:grpSpLocks noChangeAspect="1"/>
          </p:cNvGrpSpPr>
          <p:nvPr userDrawn="1"/>
        </p:nvGrpSpPr>
        <p:grpSpPr bwMode="black">
          <a:xfrm>
            <a:off x="468309" y="479425"/>
            <a:ext cx="1448129" cy="310896"/>
            <a:chOff x="457200" y="1643393"/>
            <a:chExt cx="4492753" cy="964540"/>
          </a:xfrm>
        </p:grpSpPr>
        <p:pic>
          <p:nvPicPr>
            <p:cNvPr id="26" name="Picture 25">
              <a:extLst>
                <a:ext uri="{FF2B5EF4-FFF2-40B4-BE49-F238E27FC236}">
                  <a16:creationId xmlns:a16="http://schemas.microsoft.com/office/drawing/2014/main" id="{A9056999-B9F1-4B54-AC0B-2E30B71879D6}"/>
                </a:ext>
              </a:extLst>
            </p:cNvPr>
            <p:cNvPicPr>
              <a:picLocks noChangeAspect="1"/>
            </p:cNvPicPr>
            <p:nvPr/>
          </p:nvPicPr>
          <p:blipFill>
            <a:blip r:embed="rId3"/>
            <a:stretch>
              <a:fillRect/>
            </a:stretch>
          </p:blipFill>
          <p:spPr bwMode="black">
            <a:xfrm>
              <a:off x="457200" y="1643393"/>
              <a:ext cx="964540" cy="964540"/>
            </a:xfrm>
            <a:prstGeom prst="rect">
              <a:avLst/>
            </a:prstGeom>
          </p:spPr>
        </p:pic>
        <p:sp>
          <p:nvSpPr>
            <p:cNvPr id="27" name="Freeform 12">
              <a:extLst>
                <a:ext uri="{FF2B5EF4-FFF2-40B4-BE49-F238E27FC236}">
                  <a16:creationId xmlns:a16="http://schemas.microsoft.com/office/drawing/2014/main" id="{0D968956-170E-40B1-9729-5DF0A40E647E}"/>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8957205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3" y="1211265"/>
            <a:ext cx="9143936" cy="1828800"/>
          </a:xfrm>
          <a:noFill/>
        </p:spPr>
        <p:txBody>
          <a:bodyPr lIns="146304" tIns="91440" rIns="146304" bIns="91440" anchor="b" anchorCtr="0"/>
          <a:lstStyle>
            <a:lvl1pPr>
              <a:defRPr sz="5397" spc="-100"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74703" y="3040067"/>
            <a:ext cx="9143937" cy="730183"/>
          </a:xfrm>
          <a:noFill/>
        </p:spPr>
        <p:txBody>
          <a:bodyPr lIns="164592" tIns="109728" rIns="164592" bIns="109728">
            <a:noAutofit/>
          </a:bodyPr>
          <a:lstStyle>
            <a:lvl1pPr marL="0" indent="0">
              <a:spcBef>
                <a:spcPts val="0"/>
              </a:spcBef>
              <a:buNone/>
              <a:defRPr sz="3197" spc="0" baseline="0">
                <a:gradFill>
                  <a:gsLst>
                    <a:gs pos="91000">
                      <a:schemeClr val="tx1"/>
                    </a:gs>
                    <a:gs pos="0">
                      <a:schemeClr val="tx1"/>
                    </a:gs>
                  </a:gsLst>
                  <a:lin ang="5400000" scaled="0"/>
                </a:gradFill>
                <a:latin typeface="+mj-lt"/>
              </a:defRPr>
            </a:lvl1pPr>
          </a:lstStyle>
          <a:p>
            <a:pPr lvl="0"/>
            <a:r>
              <a:rPr lang="en-US"/>
              <a:t>Date</a:t>
            </a:r>
          </a:p>
        </p:txBody>
      </p:sp>
      <p:grpSp>
        <p:nvGrpSpPr>
          <p:cNvPr id="7" name="Group 6"/>
          <p:cNvGrpSpPr>
            <a:grpSpLocks noChangeAspect="1"/>
          </p:cNvGrpSpPr>
          <p:nvPr userDrawn="1"/>
        </p:nvGrpSpPr>
        <p:grpSpPr bwMode="black">
          <a:xfrm>
            <a:off x="468309" y="479425"/>
            <a:ext cx="1448129" cy="310896"/>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99"/>
            </a:p>
          </p:txBody>
        </p:sp>
      </p:grpSp>
      <p:sp>
        <p:nvSpPr>
          <p:cNvPr id="3" name="Text Placeholder 2"/>
          <p:cNvSpPr>
            <a:spLocks noGrp="1"/>
          </p:cNvSpPr>
          <p:nvPr>
            <p:ph type="body" sz="quarter" idx="13" hasCustomPrompt="1"/>
          </p:nvPr>
        </p:nvSpPr>
        <p:spPr>
          <a:xfrm>
            <a:off x="274639" y="3770250"/>
            <a:ext cx="9144000" cy="461665"/>
          </a:xfrm>
        </p:spPr>
        <p:txBody>
          <a:bodyPr/>
          <a:lstStyle>
            <a:lvl1pPr marL="0" indent="0">
              <a:buNone/>
              <a:defRPr lang="en-US" sz="1999" kern="1200" spc="0" baseline="0" dirty="0" smtClean="0">
                <a:gradFill>
                  <a:gsLst>
                    <a:gs pos="91000">
                      <a:schemeClr val="tx1"/>
                    </a:gs>
                    <a:gs pos="0">
                      <a:schemeClr val="tx1"/>
                    </a:gs>
                  </a:gsLst>
                  <a:lin ang="5400000" scaled="0"/>
                </a:gradFill>
                <a:latin typeface="+mn-lt"/>
                <a:ea typeface="+mn-ea"/>
                <a:cs typeface="+mn-cs"/>
              </a:defRPr>
            </a:lvl1pPr>
          </a:lstStyle>
          <a:p>
            <a:r>
              <a:rPr lang="en-US"/>
              <a:t>Optional (City, State or venue)</a:t>
            </a:r>
          </a:p>
        </p:txBody>
      </p:sp>
    </p:spTree>
    <p:extLst>
      <p:ext uri="{BB962C8B-B14F-4D97-AF65-F5344CB8AC3E}">
        <p14:creationId xmlns:p14="http://schemas.microsoft.com/office/powerpoint/2010/main" val="1453072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7AFF513-336F-4919-A835-05E8797E65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787"/>
          <a:stretch/>
        </p:blipFill>
        <p:spPr>
          <a:xfrm>
            <a:off x="0" y="12323"/>
            <a:ext cx="12439715" cy="6982202"/>
          </a:xfrm>
          <a:prstGeom prst="rect">
            <a:avLst/>
          </a:prstGeom>
        </p:spPr>
      </p:pic>
      <p:sp>
        <p:nvSpPr>
          <p:cNvPr id="15" name="Rectangle 14">
            <a:extLst>
              <a:ext uri="{FF2B5EF4-FFF2-40B4-BE49-F238E27FC236}">
                <a16:creationId xmlns:a16="http://schemas.microsoft.com/office/drawing/2014/main" id="{5DB8B413-A6BB-41CF-983F-31E8DCB68416}"/>
              </a:ext>
            </a:extLst>
          </p:cNvPr>
          <p:cNvSpPr/>
          <p:nvPr userDrawn="1"/>
        </p:nvSpPr>
        <p:spPr bwMode="auto">
          <a:xfrm>
            <a:off x="1" y="2"/>
            <a:ext cx="12438832" cy="6994525"/>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176F7FDC-416C-4851-9685-DC532FC75891}"/>
              </a:ext>
            </a:extLst>
          </p:cNvPr>
          <p:cNvSpPr/>
          <p:nvPr userDrawn="1"/>
        </p:nvSpPr>
        <p:spPr bwMode="auto">
          <a:xfrm>
            <a:off x="-881" y="2"/>
            <a:ext cx="12438832" cy="6994525"/>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4" y="2125678"/>
            <a:ext cx="6400736" cy="1828786"/>
          </a:xfrm>
          <a:noFill/>
        </p:spPr>
        <p:txBody>
          <a:bodyPr lIns="146304" tIns="91440" rIns="146304" bIns="91440" anchor="t" anchorCtr="0"/>
          <a:lstStyle>
            <a:lvl1pPr>
              <a:defRPr sz="5397" spc="-100" baseline="0">
                <a:gradFill>
                  <a:gsLst>
                    <a:gs pos="89381">
                      <a:schemeClr val="tx1"/>
                    </a:gs>
                    <a:gs pos="64000">
                      <a:schemeClr val="tx1"/>
                    </a:gs>
                  </a:gsLst>
                  <a:lin ang="5400000" scaled="0"/>
                </a:gradFill>
              </a:defRPr>
            </a:lvl1pPr>
          </a:lstStyle>
          <a:p>
            <a:r>
              <a:rPr lang="en-US"/>
              <a:t>Azure security </a:t>
            </a:r>
            <a:br>
              <a:rPr lang="en-US"/>
            </a:br>
            <a:r>
              <a:rPr lang="en-US"/>
              <a:t>and management</a:t>
            </a:r>
          </a:p>
        </p:txBody>
      </p:sp>
      <p:sp>
        <p:nvSpPr>
          <p:cNvPr id="5" name="Text Placeholder 4"/>
          <p:cNvSpPr>
            <a:spLocks noGrp="1"/>
          </p:cNvSpPr>
          <p:nvPr>
            <p:ph type="body" sz="quarter" idx="12" hasCustomPrompt="1"/>
          </p:nvPr>
        </p:nvSpPr>
        <p:spPr>
          <a:xfrm>
            <a:off x="274702" y="3955788"/>
            <a:ext cx="6400737" cy="1828007"/>
          </a:xfrm>
          <a:noFill/>
        </p:spPr>
        <p:txBody>
          <a:bodyPr lIns="164592" tIns="109728" rIns="164592" bIns="109728">
            <a:noAutofit/>
          </a:bodyPr>
          <a:lstStyle>
            <a:lvl1pPr marL="0" indent="0">
              <a:spcBef>
                <a:spcPts val="0"/>
              </a:spcBef>
              <a:buNone/>
              <a:defRPr sz="3197" spc="0" baseline="0">
                <a:gradFill>
                  <a:gsLst>
                    <a:gs pos="89381">
                      <a:schemeClr val="tx1"/>
                    </a:gs>
                    <a:gs pos="64000">
                      <a:schemeClr val="tx1"/>
                    </a:gs>
                  </a:gsLst>
                  <a:lin ang="5400000" scaled="0"/>
                </a:gradFill>
                <a:latin typeface="+mj-lt"/>
              </a:defRPr>
            </a:lvl1pPr>
          </a:lstStyle>
          <a:p>
            <a:pPr lvl="0"/>
            <a:r>
              <a:rPr lang="en-US"/>
              <a:t>for your hybrid environment</a:t>
            </a:r>
          </a:p>
        </p:txBody>
      </p:sp>
      <p:grpSp>
        <p:nvGrpSpPr>
          <p:cNvPr id="25" name="Group 24">
            <a:extLst>
              <a:ext uri="{FF2B5EF4-FFF2-40B4-BE49-F238E27FC236}">
                <a16:creationId xmlns:a16="http://schemas.microsoft.com/office/drawing/2014/main" id="{BA7CAD2D-A523-49D0-BFE5-36D87090CC80}"/>
              </a:ext>
            </a:extLst>
          </p:cNvPr>
          <p:cNvGrpSpPr>
            <a:grpSpLocks noChangeAspect="1"/>
          </p:cNvGrpSpPr>
          <p:nvPr userDrawn="1"/>
        </p:nvGrpSpPr>
        <p:grpSpPr bwMode="black">
          <a:xfrm>
            <a:off x="468309" y="479425"/>
            <a:ext cx="1448129" cy="310896"/>
            <a:chOff x="457200" y="1643393"/>
            <a:chExt cx="4492753" cy="964540"/>
          </a:xfrm>
        </p:grpSpPr>
        <p:pic>
          <p:nvPicPr>
            <p:cNvPr id="26" name="Picture 25">
              <a:extLst>
                <a:ext uri="{FF2B5EF4-FFF2-40B4-BE49-F238E27FC236}">
                  <a16:creationId xmlns:a16="http://schemas.microsoft.com/office/drawing/2014/main" id="{A9056999-B9F1-4B54-AC0B-2E30B71879D6}"/>
                </a:ext>
              </a:extLst>
            </p:cNvPr>
            <p:cNvPicPr>
              <a:picLocks noChangeAspect="1"/>
            </p:cNvPicPr>
            <p:nvPr/>
          </p:nvPicPr>
          <p:blipFill>
            <a:blip r:embed="rId3"/>
            <a:stretch>
              <a:fillRect/>
            </a:stretch>
          </p:blipFill>
          <p:spPr bwMode="black">
            <a:xfrm>
              <a:off x="457200" y="1643393"/>
              <a:ext cx="964540" cy="964540"/>
            </a:xfrm>
            <a:prstGeom prst="rect">
              <a:avLst/>
            </a:prstGeom>
          </p:spPr>
        </p:pic>
        <p:sp>
          <p:nvSpPr>
            <p:cNvPr id="27" name="Freeform 12">
              <a:extLst>
                <a:ext uri="{FF2B5EF4-FFF2-40B4-BE49-F238E27FC236}">
                  <a16:creationId xmlns:a16="http://schemas.microsoft.com/office/drawing/2014/main" id="{0D968956-170E-40B1-9729-5DF0A40E647E}"/>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4079476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1999"/>
            </a:lvl2pPr>
            <a:lvl3pPr marL="228467" indent="0">
              <a:buNone/>
              <a:defRPr/>
            </a:lvl3pPr>
            <a:lvl4pPr marL="456930" indent="0">
              <a:buNone/>
              <a:defRPr/>
            </a:lvl4pPr>
            <a:lvl5pPr marL="68539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07195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2"/>
            <a:ext cx="11887200" cy="2092881"/>
          </a:xfrm>
        </p:spPr>
        <p:txBody>
          <a:bodyPr>
            <a:spAutoFit/>
          </a:bodyPr>
          <a:lstStyle>
            <a:lvl1pPr>
              <a:defRPr sz="399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21612910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2" y="1212849"/>
            <a:ext cx="5486399" cy="1914370"/>
          </a:xfrm>
        </p:spPr>
        <p:txBody>
          <a:bodyPr wrap="square">
            <a:spAutoFit/>
          </a:bodyPr>
          <a:lstStyle>
            <a:lvl1pPr marL="0" indent="0">
              <a:spcBef>
                <a:spcPts val="1224"/>
              </a:spcBef>
              <a:buClr>
                <a:schemeClr val="tx1"/>
              </a:buClr>
              <a:buFont typeface="Wingdings" pitchFamily="2" charset="2"/>
              <a:buNone/>
              <a:defRPr sz="3197"/>
            </a:lvl1pPr>
            <a:lvl2pPr marL="0" indent="0">
              <a:buNone/>
              <a:defRPr sz="1999"/>
            </a:lvl2pPr>
            <a:lvl3pPr marL="231639" indent="0">
              <a:buNone/>
              <a:tabLst/>
              <a:defRPr sz="1999"/>
            </a:lvl3pPr>
            <a:lvl4pPr marL="460104" indent="0">
              <a:buNone/>
              <a:defRPr/>
            </a:lvl4pPr>
            <a:lvl5pPr marL="68539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41" y="1212849"/>
            <a:ext cx="5486399" cy="1914370"/>
          </a:xfrm>
        </p:spPr>
        <p:txBody>
          <a:bodyPr wrap="square">
            <a:spAutoFit/>
          </a:bodyPr>
          <a:lstStyle>
            <a:lvl1pPr marL="0" indent="0">
              <a:spcBef>
                <a:spcPts val="1224"/>
              </a:spcBef>
              <a:buClr>
                <a:schemeClr val="tx1"/>
              </a:buClr>
              <a:buFont typeface="Wingdings" pitchFamily="2" charset="2"/>
              <a:buNone/>
              <a:defRPr sz="3197"/>
            </a:lvl1pPr>
            <a:lvl2pPr marL="0" indent="0">
              <a:buNone/>
              <a:defRPr sz="1999"/>
            </a:lvl2pPr>
            <a:lvl3pPr marL="231639" indent="0">
              <a:buNone/>
              <a:tabLst/>
              <a:defRPr sz="1999"/>
            </a:lvl3pPr>
            <a:lvl4pPr marL="460104" indent="0">
              <a:buNone/>
              <a:defRPr/>
            </a:lvl4pPr>
            <a:lvl5pPr marL="68539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08508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2" y="1212851"/>
            <a:ext cx="5486399" cy="1985506"/>
          </a:xfrm>
        </p:spPr>
        <p:txBody>
          <a:bodyPr wrap="square">
            <a:spAutoFit/>
          </a:bodyPr>
          <a:lstStyle>
            <a:lvl1pPr marL="287168" indent="-287168">
              <a:spcBef>
                <a:spcPts val="1224"/>
              </a:spcBef>
              <a:buClr>
                <a:schemeClr val="tx1"/>
              </a:buClr>
              <a:buFont typeface="Arial" pitchFamily="34" charset="0"/>
              <a:buChar char="•"/>
              <a:defRPr sz="3197"/>
            </a:lvl1pPr>
            <a:lvl2pPr marL="530854" indent="-233057">
              <a:defRPr sz="2399"/>
            </a:lvl2pPr>
            <a:lvl3pPr marL="699173" indent="-168320">
              <a:tabLst/>
              <a:defRPr sz="1999"/>
            </a:lvl3pPr>
            <a:lvl4pPr marL="880440" indent="-181267">
              <a:defRPr/>
            </a:lvl4pPr>
            <a:lvl5pPr marL="1048759" indent="-16832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41" y="1212851"/>
            <a:ext cx="5486399" cy="1985506"/>
          </a:xfrm>
        </p:spPr>
        <p:txBody>
          <a:bodyPr wrap="square">
            <a:spAutoFit/>
          </a:bodyPr>
          <a:lstStyle>
            <a:lvl1pPr marL="287168" indent="-287168">
              <a:spcBef>
                <a:spcPts val="1224"/>
              </a:spcBef>
              <a:buClr>
                <a:schemeClr val="tx1"/>
              </a:buClr>
              <a:buFont typeface="Arial" pitchFamily="34" charset="0"/>
              <a:buChar char="•"/>
              <a:defRPr sz="3197"/>
            </a:lvl1pPr>
            <a:lvl2pPr marL="530854" indent="-233057">
              <a:defRPr sz="2399"/>
            </a:lvl2pPr>
            <a:lvl3pPr marL="699173" indent="-168320">
              <a:tabLst/>
              <a:defRPr sz="1999"/>
            </a:lvl3pPr>
            <a:lvl4pPr marL="880440" indent="-181267">
              <a:defRPr/>
            </a:lvl4pPr>
            <a:lvl5pPr marL="1048759" indent="-16832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29345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DD4636C3-1153-4828-80D1-B19715B0830A}"/>
              </a:ext>
            </a:extLst>
          </p:cNvPr>
          <p:cNvSpPr/>
          <p:nvPr userDrawn="1"/>
        </p:nvSpPr>
        <p:spPr bwMode="auto">
          <a:xfrm rot="10800000">
            <a:off x="0" y="1777352"/>
            <a:ext cx="12436475" cy="521717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6" tIns="149157" rIns="186446" bIns="149157" numCol="1" spcCol="0" rtlCol="0" fromWordArt="0" anchor="t" anchorCtr="0" forceAA="0" compatLnSpc="1">
            <a:prstTxWarp prst="textNoShape">
              <a:avLst/>
            </a:prstTxWarp>
            <a:noAutofit/>
          </a:bodyPr>
          <a:lstStyle/>
          <a:p>
            <a:pPr algn="ctr" defTabSz="950652" fontAlgn="base">
              <a:lnSpc>
                <a:spcPct val="90000"/>
              </a:lnSpc>
              <a:spcBef>
                <a:spcPct val="0"/>
              </a:spcBef>
              <a:spcAft>
                <a:spcPct val="0"/>
              </a:spcAft>
            </a:pPr>
            <a:endParaRPr lang="en-US" sz="2447"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2573785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99361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77"/>
            <a:ext cx="10056812" cy="1181862"/>
          </a:xfrm>
          <a:noFill/>
        </p:spPr>
        <p:txBody>
          <a:bodyPr tIns="91440" bIns="91440" anchor="t" anchorCtr="0">
            <a:spAutoFit/>
          </a:bodyPr>
          <a:lstStyle>
            <a:lvl1pPr>
              <a:defRPr sz="7195"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1" y="3954463"/>
            <a:ext cx="10058401" cy="738664"/>
          </a:xfrm>
          <a:noFill/>
        </p:spPr>
        <p:txBody>
          <a:bodyPr lIns="182880" tIns="146304" rIns="182880" bIns="146304">
            <a:spAutoFit/>
          </a:bodyPr>
          <a:lstStyle>
            <a:lvl1pPr marL="0" indent="0">
              <a:spcBef>
                <a:spcPts val="0"/>
              </a:spcBef>
              <a:buNone/>
              <a:defRPr sz="319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9606319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6AA7D2-3ED6-4D21-AB3E-47C2D0E53C66}"/>
              </a:ext>
            </a:extLst>
          </p:cNvPr>
          <p:cNvSpPr/>
          <p:nvPr userDrawn="1"/>
        </p:nvSpPr>
        <p:spPr bwMode="auto">
          <a:xfrm>
            <a:off x="1" y="500"/>
            <a:ext cx="12436475" cy="6993533"/>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1" tIns="146224" rIns="182781" bIns="146224" numCol="1" spcCol="0" rtlCol="0" fromWordArt="0" anchor="t" anchorCtr="0" forceAA="0" compatLnSpc="1">
            <a:prstTxWarp prst="textNoShape">
              <a:avLst/>
            </a:prstTxWarp>
            <a:noAutofit/>
          </a:bodyPr>
          <a:lstStyle/>
          <a:p>
            <a:pPr algn="ctr" defTabSz="931923" fontAlgn="base">
              <a:lnSpc>
                <a:spcPct val="90000"/>
              </a:lnSpc>
              <a:spcBef>
                <a:spcPct val="0"/>
              </a:spcBef>
              <a:spcAft>
                <a:spcPct val="0"/>
              </a:spcAft>
              <a:defRPr/>
            </a:pPr>
            <a:endParaRPr lang="en-US" sz="2399"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 name="Title 1"/>
          <p:cNvSpPr>
            <a:spLocks noGrp="1"/>
          </p:cNvSpPr>
          <p:nvPr>
            <p:ph type="title" hasCustomPrompt="1"/>
          </p:nvPr>
        </p:nvSpPr>
        <p:spPr>
          <a:xfrm>
            <a:off x="274640" y="2125677"/>
            <a:ext cx="10056812" cy="1181862"/>
          </a:xfrm>
          <a:noFill/>
        </p:spPr>
        <p:txBody>
          <a:bodyPr tIns="91440" bIns="91440" anchor="t" anchorCtr="0">
            <a:spAutoFit/>
          </a:bodyPr>
          <a:lstStyle>
            <a:lvl1pPr>
              <a:defRPr sz="7195"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1" y="3954463"/>
            <a:ext cx="10058401" cy="738664"/>
          </a:xfrm>
          <a:noFill/>
        </p:spPr>
        <p:txBody>
          <a:bodyPr lIns="182880" tIns="146304" rIns="182880" bIns="146304">
            <a:spAutoFit/>
          </a:bodyPr>
          <a:lstStyle>
            <a:lvl1pPr marL="0" indent="0">
              <a:spcBef>
                <a:spcPts val="0"/>
              </a:spcBef>
              <a:buNone/>
              <a:defRPr sz="319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42264366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40"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273074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5"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88972839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5"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1201348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59078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8395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3" tIns="46613" rIns="46613" bIns="46613" numCol="1" spcCol="0" rtlCol="0" fromWordArt="0" anchor="ctr" anchorCtr="0" forceAA="0" compatLnSpc="1">
            <a:prstTxWarp prst="textNoShape">
              <a:avLst/>
            </a:prstTxWarp>
            <a:noAutofit/>
          </a:bodyPr>
          <a:lstStyle/>
          <a:p>
            <a:pPr algn="ctr" defTabSz="931923" fontAlgn="base">
              <a:spcBef>
                <a:spcPct val="0"/>
              </a:spcBef>
              <a:spcAft>
                <a:spcPct val="0"/>
              </a:spcAft>
            </a:pPr>
            <a:endParaRPr lang="en-US" sz="1799">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61"/>
            <a:ext cx="11887199" cy="1995931"/>
          </a:xfrm>
        </p:spPr>
        <p:txBody>
          <a:bodyPr/>
          <a:lstStyle>
            <a:lvl1pPr marL="0" indent="0">
              <a:buNone/>
              <a:defRPr sz="3297">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35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2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08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37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7012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41" y="6220609"/>
            <a:ext cx="4572000" cy="477054"/>
          </a:xfrm>
          <a:prstGeom prst="rect">
            <a:avLst/>
          </a:prstGeom>
          <a:noFill/>
          <a:ln w="12700">
            <a:noFill/>
            <a:miter lim="800000"/>
            <a:headEnd type="none" w="sm" len="sm"/>
            <a:tailEnd type="none" w="sm" len="sm"/>
          </a:ln>
          <a:effectLst/>
        </p:spPr>
        <p:txBody>
          <a:bodyPr vert="horz" wrap="square" lIns="182781" tIns="182781" rIns="182781" bIns="182781" numCol="1" anchor="t" anchorCtr="0" compatLnSpc="1">
            <a:prstTxWarp prst="textNoShape">
              <a:avLst/>
            </a:prstTxWarp>
            <a:spAutoFit/>
          </a:bodyPr>
          <a:lstStyle/>
          <a:p>
            <a:pPr defTabSz="931742" eaLnBrk="0" hangingPunct="0"/>
            <a:r>
              <a:rPr lang="en-US" sz="700" dirty="0">
                <a:gradFill>
                  <a:gsLst>
                    <a:gs pos="0">
                      <a:schemeClr val="tx1"/>
                    </a:gs>
                    <a:gs pos="100000">
                      <a:schemeClr val="tx1"/>
                    </a:gs>
                  </a:gsLst>
                  <a:lin ang="5400000" scaled="0"/>
                </a:gradFill>
                <a:cs typeface="Segoe UI" pitchFamily="34" charset="0"/>
              </a:rPr>
              <a:t>© Copyright Microsoft Corporation 2017. All rights reserved. </a:t>
            </a:r>
          </a:p>
        </p:txBody>
      </p:sp>
      <p:grpSp>
        <p:nvGrpSpPr>
          <p:cNvPr id="5" name="Group 4"/>
          <p:cNvGrpSpPr>
            <a:grpSpLocks noChangeAspect="1"/>
          </p:cNvGrpSpPr>
          <p:nvPr userDrawn="1"/>
        </p:nvGrpSpPr>
        <p:grpSpPr bwMode="black">
          <a:xfrm>
            <a:off x="468309" y="479425"/>
            <a:ext cx="1448129" cy="310896"/>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30156125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443746"/>
          </a:xfrm>
          <a:prstGeom prst="rect">
            <a:avLst/>
          </a:prstGeom>
        </p:spPr>
        <p:txBody>
          <a:bodyPr/>
          <a:lstStyle>
            <a:lvl1pPr marL="290342" indent="-290342">
              <a:buClr>
                <a:schemeClr val="tx1"/>
              </a:buClr>
              <a:buSzPct val="90000"/>
              <a:buFont typeface="Arial" pitchFamily="34" charset="0"/>
              <a:buChar char="•"/>
              <a:defRPr sz="359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163" indent="-280823">
              <a:buClr>
                <a:schemeClr val="tx1"/>
              </a:buClr>
              <a:buSzPct val="90000"/>
              <a:buFont typeface="Arial" pitchFamily="34" charset="0"/>
              <a:buChar char="•"/>
              <a:defRPr sz="319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505" indent="-290342">
              <a:buClr>
                <a:schemeClr val="tx1"/>
              </a:buClr>
              <a:buSzPct val="90000"/>
              <a:buFont typeface="Arial" pitchFamily="34" charset="0"/>
              <a:buChar char="•"/>
              <a:defRPr sz="279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9972" indent="-228467">
              <a:buClr>
                <a:schemeClr val="tx1"/>
              </a:buClr>
              <a:buSzPct val="90000"/>
              <a:buFont typeface="Arial" pitchFamily="34" charset="0"/>
              <a:buChar char="•"/>
              <a:defRPr sz="2399">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438" indent="-228467">
              <a:buClr>
                <a:schemeClr val="tx1"/>
              </a:buClr>
              <a:buSzPct val="90000"/>
              <a:buFont typeface="Arial" pitchFamily="34" charset="0"/>
              <a:buChar char="•"/>
              <a:defRPr sz="1999">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7"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8952249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2"/>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7825664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172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12283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DD4636C3-1153-4828-80D1-B19715B0830A}"/>
              </a:ext>
            </a:extLst>
          </p:cNvPr>
          <p:cNvSpPr/>
          <p:nvPr userDrawn="1"/>
        </p:nvSpPr>
        <p:spPr bwMode="auto">
          <a:xfrm rot="10800000">
            <a:off x="0" y="1777352"/>
            <a:ext cx="12436475" cy="521717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7402961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DD4636C3-1153-4828-80D1-B19715B0830A}"/>
              </a:ext>
            </a:extLst>
          </p:cNvPr>
          <p:cNvSpPr/>
          <p:nvPr userDrawn="1"/>
        </p:nvSpPr>
        <p:spPr bwMode="auto">
          <a:xfrm rot="10800000">
            <a:off x="-1" y="1465943"/>
            <a:ext cx="12436475" cy="552858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66581890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787382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7"/>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2" y="1212853"/>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571033"/>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801" r:id="rId8"/>
    <p:sldLayoutId id="2147484748" r:id="rId9"/>
    <p:sldLayoutId id="2147484749" r:id="rId10"/>
    <p:sldLayoutId id="2147484750" r:id="rId11"/>
    <p:sldLayoutId id="2147484751" r:id="rId12"/>
    <p:sldLayoutId id="2147484752" r:id="rId13"/>
    <p:sldLayoutId id="2147484753" r:id="rId14"/>
    <p:sldLayoutId id="2147484754" r:id="rId15"/>
    <p:sldLayoutId id="2147484755" r:id="rId16"/>
    <p:sldLayoutId id="2147484756" r:id="rId17"/>
    <p:sldLayoutId id="2147484757" r:id="rId18"/>
    <p:sldLayoutId id="2147484802" r:id="rId19"/>
  </p:sldLayoutIdLst>
  <p:transition>
    <p:fade/>
  </p:transition>
  <p:hf hdr="0" ftr="0" dt="0"/>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5"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guide id="27" pos="39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1" y="295278"/>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2" y="1212853"/>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218010"/>
      </p:ext>
    </p:extLst>
  </p:cSld>
  <p:clrMap bg1="lt1" tx1="dk1" bg2="lt2" tx2="dk2" accent1="accent1" accent2="accent2" accent3="accent3" accent4="accent4" accent5="accent5" accent6="accent6" hlink="hlink" folHlink="folHlink"/>
  <p:sldLayoutIdLst>
    <p:sldLayoutId id="2147484784" r:id="rId1"/>
    <p:sldLayoutId id="2147484785" r:id="rId2"/>
    <p:sldLayoutId id="2147484786" r:id="rId3"/>
    <p:sldLayoutId id="2147484787" r:id="rId4"/>
    <p:sldLayoutId id="2147484788" r:id="rId5"/>
    <p:sldLayoutId id="2147484789" r:id="rId6"/>
    <p:sldLayoutId id="2147484790" r:id="rId7"/>
    <p:sldLayoutId id="2147484791" r:id="rId8"/>
    <p:sldLayoutId id="2147484792" r:id="rId9"/>
    <p:sldLayoutId id="2147484793" r:id="rId10"/>
    <p:sldLayoutId id="2147484794" r:id="rId11"/>
    <p:sldLayoutId id="2147484795" r:id="rId12"/>
    <p:sldLayoutId id="2147484796" r:id="rId13"/>
    <p:sldLayoutId id="2147484797" r:id="rId14"/>
    <p:sldLayoutId id="2147484798" r:id="rId15"/>
    <p:sldLayoutId id="2147484799" r:id="rId16"/>
    <p:sldLayoutId id="2147484800" r:id="rId17"/>
  </p:sldLayoutIdLst>
  <p:transition>
    <p:fade/>
  </p:transition>
  <p:hf hdr="0" ftr="0" dt="0"/>
  <p:txStyles>
    <p:titleStyle>
      <a:lvl1pPr algn="l" defTabSz="932194" rtl="0" eaLnBrk="1" latinLnBrk="0" hangingPunct="1">
        <a:lnSpc>
          <a:spcPct val="90000"/>
        </a:lnSpc>
        <a:spcBef>
          <a:spcPct val="0"/>
        </a:spcBef>
        <a:buNone/>
        <a:defRPr lang="en-US" sz="4797"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699" marR="0" indent="-342699" algn="l" defTabSz="932194" rtl="0" eaLnBrk="1" fontAlgn="auto" latinLnBrk="0" hangingPunct="1">
        <a:lnSpc>
          <a:spcPct val="90000"/>
        </a:lnSpc>
        <a:spcBef>
          <a:spcPct val="20000"/>
        </a:spcBef>
        <a:spcAft>
          <a:spcPts val="0"/>
        </a:spcAft>
        <a:buClrTx/>
        <a:buSzPct val="90000"/>
        <a:buFont typeface="Arial" pitchFamily="34" charset="0"/>
        <a:buChar char="•"/>
        <a:tabLst/>
        <a:defRPr sz="3997" kern="1200" spc="0" baseline="0">
          <a:gradFill>
            <a:gsLst>
              <a:gs pos="1250">
                <a:schemeClr val="tx1"/>
              </a:gs>
              <a:gs pos="100000">
                <a:schemeClr val="tx1"/>
              </a:gs>
            </a:gsLst>
            <a:lin ang="5400000" scaled="0"/>
          </a:gradFill>
          <a:latin typeface="+mj-lt"/>
          <a:ea typeface="+mn-ea"/>
          <a:cs typeface="+mn-cs"/>
        </a:defRPr>
      </a:lvl1pPr>
      <a:lvl2pPr marL="583857" marR="0" indent="-241157" algn="l" defTabSz="932194" rtl="0" eaLnBrk="1" fontAlgn="auto" latinLnBrk="0" hangingPunct="1">
        <a:lnSpc>
          <a:spcPct val="90000"/>
        </a:lnSpc>
        <a:spcBef>
          <a:spcPct val="20000"/>
        </a:spcBef>
        <a:spcAft>
          <a:spcPts val="0"/>
        </a:spcAft>
        <a:buClrTx/>
        <a:buSzPct val="90000"/>
        <a:buFont typeface="Arial" pitchFamily="34" charset="0"/>
        <a:buChar char="•"/>
        <a:tabLst/>
        <a:defRPr sz="2399" kern="1200" spc="0" baseline="0">
          <a:gradFill>
            <a:gsLst>
              <a:gs pos="1250">
                <a:schemeClr val="tx1"/>
              </a:gs>
              <a:gs pos="100000">
                <a:schemeClr val="tx1"/>
              </a:gs>
            </a:gsLst>
            <a:lin ang="5400000" scaled="0"/>
          </a:gradFill>
          <a:latin typeface="+mn-lt"/>
          <a:ea typeface="+mn-ea"/>
          <a:cs typeface="+mn-cs"/>
        </a:defRPr>
      </a:lvl2pPr>
      <a:lvl3pPr marL="799629" marR="0" indent="-228467" algn="l" defTabSz="932194" rtl="0" eaLnBrk="1" fontAlgn="auto" latinLnBrk="0" hangingPunct="1">
        <a:lnSpc>
          <a:spcPct val="90000"/>
        </a:lnSpc>
        <a:spcBef>
          <a:spcPct val="20000"/>
        </a:spcBef>
        <a:spcAft>
          <a:spcPts val="0"/>
        </a:spcAft>
        <a:buClrTx/>
        <a:buSzPct val="90000"/>
        <a:buFont typeface="Arial" pitchFamily="34" charset="0"/>
        <a:buChar char="•"/>
        <a:tabLst/>
        <a:defRPr sz="1999" kern="1200" spc="0" baseline="0">
          <a:gradFill>
            <a:gsLst>
              <a:gs pos="1250">
                <a:schemeClr val="tx1"/>
              </a:gs>
              <a:gs pos="100000">
                <a:schemeClr val="tx1"/>
              </a:gs>
            </a:gsLst>
            <a:lin ang="5400000" scaled="0"/>
          </a:gradFill>
          <a:latin typeface="+mn-lt"/>
          <a:ea typeface="+mn-ea"/>
          <a:cs typeface="+mn-cs"/>
        </a:defRPr>
      </a:lvl3pPr>
      <a:lvl4pPr marL="1028096" marR="0" indent="-228467" algn="l" defTabSz="932194" rtl="0" eaLnBrk="1" fontAlgn="auto" latinLnBrk="0" hangingPunct="1">
        <a:lnSpc>
          <a:spcPct val="90000"/>
        </a:lnSpc>
        <a:spcBef>
          <a:spcPct val="20000"/>
        </a:spcBef>
        <a:spcAft>
          <a:spcPts val="0"/>
        </a:spcAft>
        <a:buClrTx/>
        <a:buSzPct val="90000"/>
        <a:buFont typeface="Arial" pitchFamily="34" charset="0"/>
        <a:buChar char="•"/>
        <a:tabLst/>
        <a:defRPr sz="1799" kern="1200" spc="0" baseline="0">
          <a:gradFill>
            <a:gsLst>
              <a:gs pos="1250">
                <a:schemeClr val="tx1"/>
              </a:gs>
              <a:gs pos="100000">
                <a:schemeClr val="tx1"/>
              </a:gs>
            </a:gsLst>
            <a:lin ang="5400000" scaled="0"/>
          </a:gradFill>
          <a:latin typeface="+mn-lt"/>
          <a:ea typeface="+mn-ea"/>
          <a:cs typeface="+mn-cs"/>
        </a:defRPr>
      </a:lvl4pPr>
      <a:lvl5pPr marL="1256561" marR="0" indent="-228467" algn="l" defTabSz="932194" rtl="0" eaLnBrk="1" fontAlgn="auto" latinLnBrk="0" hangingPunct="1">
        <a:lnSpc>
          <a:spcPct val="90000"/>
        </a:lnSpc>
        <a:spcBef>
          <a:spcPct val="20000"/>
        </a:spcBef>
        <a:spcAft>
          <a:spcPts val="0"/>
        </a:spcAft>
        <a:buClrTx/>
        <a:buSzPct val="90000"/>
        <a:buFont typeface="Arial" pitchFamily="34" charset="0"/>
        <a:buChar char="•"/>
        <a:tabLst/>
        <a:defRPr sz="1799" kern="1200" spc="0" baseline="0">
          <a:gradFill>
            <a:gsLst>
              <a:gs pos="1250">
                <a:schemeClr val="tx1"/>
              </a:gs>
              <a:gs pos="100000">
                <a:schemeClr val="tx1"/>
              </a:gs>
            </a:gsLst>
            <a:lin ang="5400000" scaled="0"/>
          </a:gradFill>
          <a:latin typeface="+mn-lt"/>
          <a:ea typeface="+mn-ea"/>
          <a:cs typeface="+mn-cs"/>
        </a:defRPr>
      </a:lvl5pPr>
      <a:lvl6pPr marL="2563532"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29629"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5727"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1824"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32194" rtl="0" eaLnBrk="1" latinLnBrk="0" hangingPunct="1">
        <a:defRPr sz="1799" kern="1200">
          <a:solidFill>
            <a:schemeClr val="tx1"/>
          </a:solidFill>
          <a:latin typeface="+mn-lt"/>
          <a:ea typeface="+mn-ea"/>
          <a:cs typeface="+mn-cs"/>
        </a:defRPr>
      </a:lvl1pPr>
      <a:lvl2pPr marL="466096" algn="l" defTabSz="932194" rtl="0" eaLnBrk="1" latinLnBrk="0" hangingPunct="1">
        <a:defRPr sz="1799" kern="1200">
          <a:solidFill>
            <a:schemeClr val="tx1"/>
          </a:solidFill>
          <a:latin typeface="+mn-lt"/>
          <a:ea typeface="+mn-ea"/>
          <a:cs typeface="+mn-cs"/>
        </a:defRPr>
      </a:lvl2pPr>
      <a:lvl3pPr marL="932194" algn="l" defTabSz="932194" rtl="0" eaLnBrk="1" latinLnBrk="0" hangingPunct="1">
        <a:defRPr sz="1799" kern="1200">
          <a:solidFill>
            <a:schemeClr val="tx1"/>
          </a:solidFill>
          <a:latin typeface="+mn-lt"/>
          <a:ea typeface="+mn-ea"/>
          <a:cs typeface="+mn-cs"/>
        </a:defRPr>
      </a:lvl3pPr>
      <a:lvl4pPr marL="1398290" algn="l" defTabSz="932194" rtl="0" eaLnBrk="1" latinLnBrk="0" hangingPunct="1">
        <a:defRPr sz="1799" kern="1200">
          <a:solidFill>
            <a:schemeClr val="tx1"/>
          </a:solidFill>
          <a:latin typeface="+mn-lt"/>
          <a:ea typeface="+mn-ea"/>
          <a:cs typeface="+mn-cs"/>
        </a:defRPr>
      </a:lvl4pPr>
      <a:lvl5pPr marL="1864387" algn="l" defTabSz="932194" rtl="0" eaLnBrk="1" latinLnBrk="0" hangingPunct="1">
        <a:defRPr sz="1799" kern="1200">
          <a:solidFill>
            <a:schemeClr val="tx1"/>
          </a:solidFill>
          <a:latin typeface="+mn-lt"/>
          <a:ea typeface="+mn-ea"/>
          <a:cs typeface="+mn-cs"/>
        </a:defRPr>
      </a:lvl5pPr>
      <a:lvl6pPr marL="2330485" algn="l" defTabSz="932194" rtl="0" eaLnBrk="1" latinLnBrk="0" hangingPunct="1">
        <a:defRPr sz="1799" kern="1200">
          <a:solidFill>
            <a:schemeClr val="tx1"/>
          </a:solidFill>
          <a:latin typeface="+mn-lt"/>
          <a:ea typeface="+mn-ea"/>
          <a:cs typeface="+mn-cs"/>
        </a:defRPr>
      </a:lvl6pPr>
      <a:lvl7pPr marL="2796581" algn="l" defTabSz="932194" rtl="0" eaLnBrk="1" latinLnBrk="0" hangingPunct="1">
        <a:defRPr sz="1799" kern="1200">
          <a:solidFill>
            <a:schemeClr val="tx1"/>
          </a:solidFill>
          <a:latin typeface="+mn-lt"/>
          <a:ea typeface="+mn-ea"/>
          <a:cs typeface="+mn-cs"/>
        </a:defRPr>
      </a:lvl7pPr>
      <a:lvl8pPr marL="3262677" algn="l" defTabSz="932194" rtl="0" eaLnBrk="1" latinLnBrk="0" hangingPunct="1">
        <a:defRPr sz="1799" kern="1200">
          <a:solidFill>
            <a:schemeClr val="tx1"/>
          </a:solidFill>
          <a:latin typeface="+mn-lt"/>
          <a:ea typeface="+mn-ea"/>
          <a:cs typeface="+mn-cs"/>
        </a:defRPr>
      </a:lvl8pPr>
      <a:lvl9pPr marL="3728776" algn="l" defTabSz="932194"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3" userDrawn="1">
          <p15:clr>
            <a:srgbClr val="5ACBF0"/>
          </p15:clr>
        </p15:guide>
        <p15:guide id="2" pos="170" userDrawn="1">
          <p15:clr>
            <a:srgbClr val="5ACBF0"/>
          </p15:clr>
        </p15:guide>
        <p15:guide id="3" pos="734" userDrawn="1">
          <p15:clr>
            <a:srgbClr val="5ACBF0"/>
          </p15:clr>
        </p15:guide>
        <p15:guide id="4" pos="1299" userDrawn="1">
          <p15:clr>
            <a:srgbClr val="5ACBF0"/>
          </p15:clr>
        </p15:guide>
        <p15:guide id="5" pos="1863" userDrawn="1">
          <p15:clr>
            <a:srgbClr val="5ACBF0"/>
          </p15:clr>
        </p15:guide>
        <p15:guide id="6" pos="2428" userDrawn="1">
          <p15:clr>
            <a:srgbClr val="5ACBF0"/>
          </p15:clr>
        </p15:guide>
        <p15:guide id="7" pos="2992" userDrawn="1">
          <p15:clr>
            <a:srgbClr val="5ACBF0"/>
          </p15:clr>
        </p15:guide>
        <p15:guide id="8" pos="3557" userDrawn="1">
          <p15:clr>
            <a:srgbClr val="5ACBF0"/>
          </p15:clr>
        </p15:guide>
        <p15:guide id="9" pos="4121" userDrawn="1">
          <p15:clr>
            <a:srgbClr val="5ACBF0"/>
          </p15:clr>
        </p15:guide>
        <p15:guide id="10" pos="4686" userDrawn="1">
          <p15:clr>
            <a:srgbClr val="5ACBF0"/>
          </p15:clr>
        </p15:guide>
        <p15:guide id="11" pos="5250" userDrawn="1">
          <p15:clr>
            <a:srgbClr val="5ACBF0"/>
          </p15:clr>
        </p15:guide>
        <p15:guide id="12" pos="5815" userDrawn="1">
          <p15:clr>
            <a:srgbClr val="5ACBF0"/>
          </p15:clr>
        </p15:guide>
        <p15:guide id="13" pos="6379" userDrawn="1">
          <p15:clr>
            <a:srgbClr val="5ACBF0"/>
          </p15:clr>
        </p15:guide>
        <p15:guide id="14" pos="6944" userDrawn="1">
          <p15:clr>
            <a:srgbClr val="5ACBF0"/>
          </p15:clr>
        </p15:guide>
        <p15:guide id="15" pos="7508" userDrawn="1">
          <p15:clr>
            <a:srgbClr val="5ACBF0"/>
          </p15:clr>
        </p15:guide>
        <p15:guide id="16" pos="282" userDrawn="1">
          <p15:clr>
            <a:srgbClr val="C35EA4"/>
          </p15:clr>
        </p15:guide>
        <p15:guide id="17" pos="7396" userDrawn="1">
          <p15:clr>
            <a:srgbClr val="C35EA4"/>
          </p15:clr>
        </p15:guide>
        <p15:guide id="18" orient="horz" pos="748" userDrawn="1">
          <p15:clr>
            <a:srgbClr val="5ACBF0"/>
          </p15:clr>
        </p15:guide>
        <p15:guide id="19" orient="horz" pos="1313" userDrawn="1">
          <p15:clr>
            <a:srgbClr val="5ACBF0"/>
          </p15:clr>
        </p15:guide>
        <p15:guide id="20" orient="horz" pos="1878" userDrawn="1">
          <p15:clr>
            <a:srgbClr val="5ACBF0"/>
          </p15:clr>
        </p15:guide>
        <p15:guide id="21" orient="horz" pos="2442" userDrawn="1">
          <p15:clr>
            <a:srgbClr val="5ACBF0"/>
          </p15:clr>
        </p15:guide>
        <p15:guide id="22" orient="horz" pos="3007" userDrawn="1">
          <p15:clr>
            <a:srgbClr val="5ACBF0"/>
          </p15:clr>
        </p15:guide>
        <p15:guide id="23" orient="horz" pos="3572" userDrawn="1">
          <p15:clr>
            <a:srgbClr val="5ACBF0"/>
          </p15:clr>
        </p15:guide>
        <p15:guide id="24" orient="horz" pos="4137" userDrawn="1">
          <p15:clr>
            <a:srgbClr val="5ACBF0"/>
          </p15:clr>
        </p15:guide>
        <p15:guide id="25" orient="horz" pos="296" userDrawn="1">
          <p15:clr>
            <a:srgbClr val="C35EA4"/>
          </p15:clr>
        </p15:guide>
        <p15:guide id="26" orient="horz" pos="4024" userDrawn="1">
          <p15:clr>
            <a:srgbClr val="C35EA4"/>
          </p15:clr>
        </p15:guide>
        <p15:guide id="27"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8.emf"/><Relationship Id="rId5" Type="http://schemas.microsoft.com/office/2007/relationships/hdphoto" Target="../media/hdphoto1.wdp"/><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8" Type="http://schemas.openxmlformats.org/officeDocument/2006/relationships/hyperlink" Target="https://aka.ms/ASRuservoice" TargetMode="External"/><Relationship Id="rId13" Type="http://schemas.openxmlformats.org/officeDocument/2006/relationships/hyperlink" Target="https://feedback.azure.com/forums/258995-azure-backup-and-scdpm/" TargetMode="External"/><Relationship Id="rId3" Type="http://schemas.openxmlformats.org/officeDocument/2006/relationships/hyperlink" Target="https://aka.ms/a10asr" TargetMode="External"/><Relationship Id="rId7" Type="http://schemas.openxmlformats.org/officeDocument/2006/relationships/hyperlink" Target="https://aka.ms/asrforum" TargetMode="External"/><Relationship Id="rId12" Type="http://schemas.openxmlformats.org/officeDocument/2006/relationships/hyperlink" Target="http://azure.microsoft.com/en-us/services/backup/" TargetMode="External"/><Relationship Id="rId2" Type="http://schemas.openxmlformats.org/officeDocument/2006/relationships/notesSlide" Target="../notesSlides/notesSlide33.xml"/><Relationship Id="rId1" Type="http://schemas.openxmlformats.org/officeDocument/2006/relationships/slideLayout" Target="../slideLayouts/slideLayout27.xml"/><Relationship Id="rId6" Type="http://schemas.openxmlformats.org/officeDocument/2006/relationships/hyperlink" Target="https://aka.ms/asrvideos" TargetMode="External"/><Relationship Id="rId11" Type="http://schemas.openxmlformats.org/officeDocument/2006/relationships/hyperlink" Target="https://channel9.msdn.com/Series/Azure-Backup" TargetMode="External"/><Relationship Id="rId5" Type="http://schemas.openxmlformats.org/officeDocument/2006/relationships/hyperlink" Target="https://aka.ms/siterecovery_blogs" TargetMode="External"/><Relationship Id="rId10" Type="http://schemas.openxmlformats.org/officeDocument/2006/relationships/hyperlink" Target="http://blog.azure.com/tag/azure-backup/" TargetMode="External"/><Relationship Id="rId4" Type="http://schemas.openxmlformats.org/officeDocument/2006/relationships/hyperlink" Target="https://aka.ms/siterecovery_documentation" TargetMode="External"/><Relationship Id="rId9" Type="http://schemas.openxmlformats.org/officeDocument/2006/relationships/hyperlink" Target="https://azure.microsoft.com/blog/azure-backup-cloud-first-architecture/"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jpeg"/><Relationship Id="rId7"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8.emf"/><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F52A01-7819-4C30-90F9-BF0B8B8F414A}"/>
              </a:ext>
            </a:extLst>
          </p:cNvPr>
          <p:cNvSpPr/>
          <p:nvPr/>
        </p:nvSpPr>
        <p:spPr>
          <a:xfrm>
            <a:off x="6094664" y="3312623"/>
            <a:ext cx="252105" cy="376684"/>
          </a:xfrm>
          <a:prstGeom prst="rect">
            <a:avLst/>
          </a:prstGeom>
        </p:spPr>
        <p:txBody>
          <a:bodyPr wrap="none">
            <a:spAutoFit/>
          </a:bodyPr>
          <a:lstStyle/>
          <a:p>
            <a:pPr defTabSz="932563"/>
            <a:r>
              <a:rPr lang="en-US">
                <a:solidFill>
                  <a:srgbClr val="FFFFFF"/>
                </a:solidFill>
                <a:latin typeface="Segoe UI Semilight"/>
              </a:rPr>
              <a:t> </a:t>
            </a:r>
          </a:p>
        </p:txBody>
      </p:sp>
      <p:sp>
        <p:nvSpPr>
          <p:cNvPr id="13" name="Title 3"/>
          <p:cNvSpPr>
            <a:spLocks noGrp="1"/>
          </p:cNvSpPr>
          <p:nvPr>
            <p:ph type="title"/>
          </p:nvPr>
        </p:nvSpPr>
        <p:spPr>
          <a:xfrm>
            <a:off x="300479" y="2325596"/>
            <a:ext cx="9346759" cy="1474557"/>
          </a:xfrm>
        </p:spPr>
        <p:txBody>
          <a:bodyPr/>
          <a:lstStyle/>
          <a:p>
            <a:r>
              <a:rPr lang="en-US" spc="0" dirty="0">
                <a:solidFill>
                  <a:schemeClr val="tx1"/>
                </a:solidFill>
              </a:rPr>
              <a:t>Business continuity for your data and applications in Azure</a:t>
            </a:r>
          </a:p>
        </p:txBody>
      </p:sp>
      <p:sp>
        <p:nvSpPr>
          <p:cNvPr id="8" name="Text Placeholder 4"/>
          <p:cNvSpPr txBox="1">
            <a:spLocks/>
          </p:cNvSpPr>
          <p:nvPr/>
        </p:nvSpPr>
        <p:spPr>
          <a:xfrm>
            <a:off x="300479" y="4670843"/>
            <a:ext cx="6399829" cy="1950619"/>
          </a:xfrm>
          <a:prstGeom prst="rect">
            <a:avLst/>
          </a:prstGeom>
          <a:noFill/>
        </p:spPr>
        <p:txBody>
          <a:bodyPr vert="horz" wrap="square" lIns="164568" tIns="109712" rIns="164568" bIns="109712"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89381">
                      <a:schemeClr val="tx1"/>
                    </a:gs>
                    <a:gs pos="64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563"/>
            <a:endParaRPr lang="en-US" sz="2400" dirty="0">
              <a:gradFill>
                <a:gsLst>
                  <a:gs pos="89381">
                    <a:srgbClr val="FFFFFF"/>
                  </a:gs>
                  <a:gs pos="64000">
                    <a:srgbClr val="FFFFFF"/>
                  </a:gs>
                </a:gsLst>
                <a:lin ang="5400000" scaled="0"/>
              </a:gradFill>
              <a:latin typeface="Segoe UI Light"/>
            </a:endParaRPr>
          </a:p>
        </p:txBody>
      </p:sp>
    </p:spTree>
    <p:extLst>
      <p:ext uri="{BB962C8B-B14F-4D97-AF65-F5344CB8AC3E}">
        <p14:creationId xmlns:p14="http://schemas.microsoft.com/office/powerpoint/2010/main" val="23391640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1A836A2E-2B4B-4872-889C-84A4477E63A3}"/>
              </a:ext>
            </a:extLst>
          </p:cNvPr>
          <p:cNvGrpSpPr/>
          <p:nvPr/>
        </p:nvGrpSpPr>
        <p:grpSpPr>
          <a:xfrm>
            <a:off x="470069" y="2485243"/>
            <a:ext cx="2928768" cy="521358"/>
            <a:chOff x="679496" y="2436734"/>
            <a:chExt cx="2871602" cy="511182"/>
          </a:xfrm>
        </p:grpSpPr>
        <p:sp>
          <p:nvSpPr>
            <p:cNvPr id="53" name="Rectangle 52">
              <a:extLst>
                <a:ext uri="{FF2B5EF4-FFF2-40B4-BE49-F238E27FC236}">
                  <a16:creationId xmlns:a16="http://schemas.microsoft.com/office/drawing/2014/main" id="{4486DAD0-A7C1-4C3D-BC18-76A20E643A94}"/>
                </a:ext>
              </a:extLst>
            </p:cNvPr>
            <p:cNvSpPr/>
            <p:nvPr/>
          </p:nvSpPr>
          <p:spPr bwMode="auto">
            <a:xfrm>
              <a:off x="951460" y="2436734"/>
              <a:ext cx="2599638" cy="51118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42671" defTabSz="950663" fontAlgn="base">
                <a:lnSpc>
                  <a:spcPct val="90000"/>
                </a:lnSpc>
                <a:spcBef>
                  <a:spcPct val="0"/>
                </a:spcBef>
                <a:spcAft>
                  <a:spcPct val="0"/>
                </a:spcAft>
                <a:defRPr/>
              </a:pPr>
              <a:r>
                <a:rPr lang="en-US" sz="2040" kern="0" dirty="0">
                  <a:solidFill>
                    <a:srgbClr val="0072C6"/>
                  </a:solidFill>
                  <a:latin typeface="Segoe UI" charset="0"/>
                  <a:ea typeface="Segoe UI" charset="0"/>
                  <a:cs typeface="Segoe UI" charset="0"/>
                </a:rPr>
                <a:t>Open support platform</a:t>
              </a:r>
            </a:p>
          </p:txBody>
        </p:sp>
        <p:sp>
          <p:nvSpPr>
            <p:cNvPr id="61" name="Freeform 5">
              <a:extLst>
                <a:ext uri="{FF2B5EF4-FFF2-40B4-BE49-F238E27FC236}">
                  <a16:creationId xmlns:a16="http://schemas.microsoft.com/office/drawing/2014/main" id="{F9EB0E63-35DB-4C35-B17F-1C21A1F16132}"/>
                </a:ext>
              </a:extLst>
            </p:cNvPr>
            <p:cNvSpPr>
              <a:spLocks/>
            </p:cNvSpPr>
            <p:nvPr/>
          </p:nvSpPr>
          <p:spPr bwMode="auto">
            <a:xfrm>
              <a:off x="679496" y="2502982"/>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pPr defTabSz="932597">
                <a:defRPr/>
              </a:pPr>
              <a:endParaRPr lang="en-US" sz="2040" dirty="0">
                <a:solidFill>
                  <a:srgbClr val="505050"/>
                </a:solidFill>
                <a:latin typeface="Segoe UI Semilight"/>
              </a:endParaRPr>
            </a:p>
          </p:txBody>
        </p:sp>
      </p:grpSp>
      <p:sp>
        <p:nvSpPr>
          <p:cNvPr id="2" name="Title 1">
            <a:extLst>
              <a:ext uri="{FF2B5EF4-FFF2-40B4-BE49-F238E27FC236}">
                <a16:creationId xmlns:a16="http://schemas.microsoft.com/office/drawing/2014/main" id="{9106B0E4-AF7C-43F1-B280-1D4245D0E04D}"/>
              </a:ext>
            </a:extLst>
          </p:cNvPr>
          <p:cNvSpPr>
            <a:spLocks noGrp="1"/>
          </p:cNvSpPr>
          <p:nvPr>
            <p:ph type="title"/>
          </p:nvPr>
        </p:nvSpPr>
        <p:spPr>
          <a:xfrm>
            <a:off x="275481" y="295274"/>
            <a:ext cx="11887878" cy="917575"/>
          </a:xfrm>
        </p:spPr>
        <p:txBody>
          <a:bodyPr/>
          <a:lstStyle/>
          <a:p>
            <a:r>
              <a:rPr lang="en-US" dirty="0"/>
              <a:t>Linux application-consistent backup</a:t>
            </a:r>
          </a:p>
        </p:txBody>
      </p:sp>
      <p:sp>
        <p:nvSpPr>
          <p:cNvPr id="40" name="TextBox 39">
            <a:extLst>
              <a:ext uri="{FF2B5EF4-FFF2-40B4-BE49-F238E27FC236}">
                <a16:creationId xmlns:a16="http://schemas.microsoft.com/office/drawing/2014/main" id="{B2EBC165-69F3-4552-8B30-B17023B5657B}"/>
              </a:ext>
            </a:extLst>
          </p:cNvPr>
          <p:cNvSpPr txBox="1"/>
          <p:nvPr/>
        </p:nvSpPr>
        <p:spPr>
          <a:xfrm>
            <a:off x="5654635" y="4572821"/>
            <a:ext cx="1077052" cy="182433"/>
          </a:xfrm>
          <a:prstGeom prst="rect">
            <a:avLst/>
          </a:prstGeom>
          <a:noFill/>
        </p:spPr>
        <p:txBody>
          <a:bodyPr wrap="square" lIns="0" tIns="0" rIns="0" bIns="0" rtlCol="0">
            <a:noAutofit/>
          </a:bodyPr>
          <a:lstStyle/>
          <a:p>
            <a:pPr defTabSz="932597">
              <a:defRPr/>
            </a:pPr>
            <a:r>
              <a:rPr lang="en-US" sz="1428" dirty="0">
                <a:gradFill>
                  <a:gsLst>
                    <a:gs pos="2917">
                      <a:srgbClr val="353535"/>
                    </a:gs>
                    <a:gs pos="30000">
                      <a:srgbClr val="353535"/>
                    </a:gs>
                  </a:gsLst>
                  <a:lin ang="5400000" scaled="0"/>
                </a:gradFill>
                <a:latin typeface="Segoe UI" panose="020B0502040204020203" pitchFamily="34" charset="0"/>
                <a:ea typeface="Segoe UI" panose="020B0502040204020203" pitchFamily="34" charset="0"/>
                <a:cs typeface="Segoe UI" panose="020B0502040204020203" pitchFamily="34" charset="0"/>
              </a:rPr>
              <a:t>Start backup</a:t>
            </a:r>
          </a:p>
        </p:txBody>
      </p:sp>
      <p:sp>
        <p:nvSpPr>
          <p:cNvPr id="43" name="TextBox 42">
            <a:extLst>
              <a:ext uri="{FF2B5EF4-FFF2-40B4-BE49-F238E27FC236}">
                <a16:creationId xmlns:a16="http://schemas.microsoft.com/office/drawing/2014/main" id="{E033283E-8C8F-4117-8FE0-21E63B7E6A87}"/>
              </a:ext>
            </a:extLst>
          </p:cNvPr>
          <p:cNvSpPr txBox="1"/>
          <p:nvPr/>
        </p:nvSpPr>
        <p:spPr>
          <a:xfrm>
            <a:off x="7791344" y="4128329"/>
            <a:ext cx="1104645" cy="256727"/>
          </a:xfrm>
          <a:prstGeom prst="rect">
            <a:avLst/>
          </a:prstGeom>
          <a:noFill/>
        </p:spPr>
        <p:txBody>
          <a:bodyPr wrap="square" lIns="0" tIns="0" rIns="0" bIns="0" rtlCol="0">
            <a:noAutofit/>
          </a:bodyPr>
          <a:lstStyle/>
          <a:p>
            <a:pPr defTabSz="932597">
              <a:defRPr/>
            </a:pPr>
            <a:r>
              <a:rPr lang="en-US" sz="1428" dirty="0">
                <a:gradFill>
                  <a:gsLst>
                    <a:gs pos="2917">
                      <a:srgbClr val="353535"/>
                    </a:gs>
                    <a:gs pos="30000">
                      <a:srgbClr val="353535"/>
                    </a:gs>
                  </a:gsLst>
                  <a:lin ang="5400000" scaled="0"/>
                </a:gradFill>
                <a:latin typeface="Segoe UI" panose="020B0502040204020203" pitchFamily="34" charset="0"/>
                <a:ea typeface="Segoe UI" panose="020B0502040204020203" pitchFamily="34" charset="0"/>
                <a:cs typeface="Segoe UI" panose="020B0502040204020203" pitchFamily="34" charset="0"/>
              </a:rPr>
              <a:t>&gt; _pre-script</a:t>
            </a:r>
          </a:p>
        </p:txBody>
      </p:sp>
      <p:sp>
        <p:nvSpPr>
          <p:cNvPr id="45" name="TextBox 44">
            <a:extLst>
              <a:ext uri="{FF2B5EF4-FFF2-40B4-BE49-F238E27FC236}">
                <a16:creationId xmlns:a16="http://schemas.microsoft.com/office/drawing/2014/main" id="{1DAE0528-7585-4334-806C-66A31D9EA332}"/>
              </a:ext>
            </a:extLst>
          </p:cNvPr>
          <p:cNvSpPr txBox="1"/>
          <p:nvPr/>
        </p:nvSpPr>
        <p:spPr>
          <a:xfrm>
            <a:off x="7791343" y="4572818"/>
            <a:ext cx="1173238" cy="252964"/>
          </a:xfrm>
          <a:prstGeom prst="rect">
            <a:avLst/>
          </a:prstGeom>
          <a:noFill/>
        </p:spPr>
        <p:txBody>
          <a:bodyPr wrap="square" lIns="0" tIns="0" rIns="0" bIns="0" rtlCol="0">
            <a:noAutofit/>
          </a:bodyPr>
          <a:lstStyle/>
          <a:p>
            <a:pPr defTabSz="932597">
              <a:defRPr/>
            </a:pPr>
            <a:r>
              <a:rPr lang="en-US" sz="1428" dirty="0">
                <a:gradFill>
                  <a:gsLst>
                    <a:gs pos="2917">
                      <a:srgbClr val="353535"/>
                    </a:gs>
                    <a:gs pos="30000">
                      <a:srgbClr val="353535"/>
                    </a:gs>
                  </a:gsLst>
                  <a:lin ang="5400000" scaled="0"/>
                </a:gradFill>
                <a:latin typeface="Segoe UI" panose="020B0502040204020203" pitchFamily="34" charset="0"/>
                <a:ea typeface="Segoe UI" panose="020B0502040204020203" pitchFamily="34" charset="0"/>
                <a:cs typeface="Segoe UI" panose="020B0502040204020203" pitchFamily="34" charset="0"/>
              </a:rPr>
              <a:t>&gt; _post-script</a:t>
            </a:r>
          </a:p>
        </p:txBody>
      </p:sp>
      <p:sp>
        <p:nvSpPr>
          <p:cNvPr id="49" name="TextBox 48">
            <a:extLst>
              <a:ext uri="{FF2B5EF4-FFF2-40B4-BE49-F238E27FC236}">
                <a16:creationId xmlns:a16="http://schemas.microsoft.com/office/drawing/2014/main" id="{1D4B30DD-8AE4-44EB-850A-04A9A90DD789}"/>
              </a:ext>
            </a:extLst>
          </p:cNvPr>
          <p:cNvSpPr txBox="1"/>
          <p:nvPr/>
        </p:nvSpPr>
        <p:spPr>
          <a:xfrm>
            <a:off x="10148268" y="4121691"/>
            <a:ext cx="1172418" cy="257557"/>
          </a:xfrm>
          <a:prstGeom prst="rect">
            <a:avLst/>
          </a:prstGeom>
          <a:noFill/>
        </p:spPr>
        <p:txBody>
          <a:bodyPr wrap="square" lIns="0" tIns="0" rIns="0" bIns="0" rtlCol="0">
            <a:noAutofit/>
          </a:bodyPr>
          <a:lstStyle/>
          <a:p>
            <a:pPr defTabSz="932597">
              <a:defRPr/>
            </a:pPr>
            <a:r>
              <a:rPr lang="en-US" sz="1428" dirty="0">
                <a:gradFill>
                  <a:gsLst>
                    <a:gs pos="2917">
                      <a:srgbClr val="353535"/>
                    </a:gs>
                    <a:gs pos="30000">
                      <a:srgbClr val="353535"/>
                    </a:gs>
                  </a:gsLst>
                  <a:lin ang="5400000" scaled="0"/>
                </a:gradFill>
                <a:latin typeface="Segoe UI" panose="020B0502040204020203" pitchFamily="34" charset="0"/>
                <a:ea typeface="Segoe UI" panose="020B0502040204020203" pitchFamily="34" charset="0"/>
                <a:cs typeface="Segoe UI" panose="020B0502040204020203" pitchFamily="34" charset="0"/>
              </a:rPr>
              <a:t>VM snapshot</a:t>
            </a:r>
          </a:p>
        </p:txBody>
      </p:sp>
      <p:sp>
        <p:nvSpPr>
          <p:cNvPr id="51" name="TextBox 50">
            <a:extLst>
              <a:ext uri="{FF2B5EF4-FFF2-40B4-BE49-F238E27FC236}">
                <a16:creationId xmlns:a16="http://schemas.microsoft.com/office/drawing/2014/main" id="{DA078753-FB39-4E64-88EE-872F1746CDBE}"/>
              </a:ext>
            </a:extLst>
          </p:cNvPr>
          <p:cNvSpPr txBox="1"/>
          <p:nvPr/>
        </p:nvSpPr>
        <p:spPr>
          <a:xfrm>
            <a:off x="5652889" y="5708306"/>
            <a:ext cx="1700017" cy="433177"/>
          </a:xfrm>
          <a:prstGeom prst="rect">
            <a:avLst/>
          </a:prstGeom>
          <a:noFill/>
        </p:spPr>
        <p:txBody>
          <a:bodyPr wrap="square" lIns="0" tIns="0" rIns="0" bIns="0" rtlCol="0">
            <a:noAutofit/>
          </a:bodyPr>
          <a:lstStyle/>
          <a:p>
            <a:pPr defTabSz="932597">
              <a:defRPr/>
            </a:pPr>
            <a:r>
              <a:rPr lang="en-US" sz="1428" dirty="0">
                <a:gradFill>
                  <a:gsLst>
                    <a:gs pos="2917">
                      <a:srgbClr val="353535"/>
                    </a:gs>
                    <a:gs pos="30000">
                      <a:srgbClr val="353535"/>
                    </a:gs>
                  </a:gsLst>
                  <a:lin ang="5400000" scaled="0"/>
                </a:gradFill>
                <a:latin typeface="Segoe UI" panose="020B0502040204020203" pitchFamily="34" charset="0"/>
                <a:ea typeface="Segoe UI" panose="020B0502040204020203" pitchFamily="34" charset="0"/>
                <a:cs typeface="Segoe UI" panose="020B0502040204020203" pitchFamily="34" charset="0"/>
              </a:rPr>
              <a:t>Incremental backup saved in vault </a:t>
            </a:r>
          </a:p>
        </p:txBody>
      </p:sp>
      <p:sp>
        <p:nvSpPr>
          <p:cNvPr id="32" name="TextBox 31">
            <a:extLst>
              <a:ext uri="{FF2B5EF4-FFF2-40B4-BE49-F238E27FC236}">
                <a16:creationId xmlns:a16="http://schemas.microsoft.com/office/drawing/2014/main" id="{A139B318-0F24-47A8-A8A6-1F148C877336}"/>
              </a:ext>
            </a:extLst>
          </p:cNvPr>
          <p:cNvSpPr txBox="1"/>
          <p:nvPr/>
        </p:nvSpPr>
        <p:spPr>
          <a:xfrm>
            <a:off x="5479942" y="3237695"/>
            <a:ext cx="1280750" cy="421819"/>
          </a:xfrm>
          <a:prstGeom prst="rect">
            <a:avLst/>
          </a:prstGeom>
          <a:noFill/>
        </p:spPr>
        <p:txBody>
          <a:bodyPr wrap="square" lIns="0" tIns="0" rIns="0" bIns="0" rtlCol="0">
            <a:noAutofit/>
          </a:bodyPr>
          <a:lstStyle/>
          <a:p>
            <a:pPr defTabSz="932597">
              <a:defRPr/>
            </a:pPr>
            <a:r>
              <a:rPr lang="en-US" sz="1428" dirty="0">
                <a:gradFill>
                  <a:gsLst>
                    <a:gs pos="2917">
                      <a:srgbClr val="353535"/>
                    </a:gs>
                    <a:gs pos="30000">
                      <a:srgbClr val="353535"/>
                    </a:gs>
                  </a:gsLst>
                  <a:lin ang="5400000" scaled="0"/>
                </a:gradFill>
                <a:latin typeface="Segoe UI" panose="020B0502040204020203" pitchFamily="34" charset="0"/>
                <a:ea typeface="Segoe UI" panose="020B0502040204020203" pitchFamily="34" charset="0"/>
                <a:cs typeface="Segoe UI" panose="020B0502040204020203" pitchFamily="34" charset="0"/>
              </a:rPr>
              <a:t>Configure backup</a:t>
            </a:r>
          </a:p>
        </p:txBody>
      </p:sp>
      <p:sp>
        <p:nvSpPr>
          <p:cNvPr id="76" name="Freeform 21">
            <a:extLst>
              <a:ext uri="{FF2B5EF4-FFF2-40B4-BE49-F238E27FC236}">
                <a16:creationId xmlns:a16="http://schemas.microsoft.com/office/drawing/2014/main" id="{8916A07C-04C3-4729-803D-3FA4BE0D9C93}"/>
              </a:ext>
            </a:extLst>
          </p:cNvPr>
          <p:cNvSpPr>
            <a:spLocks noEditPoints="1"/>
          </p:cNvSpPr>
          <p:nvPr/>
        </p:nvSpPr>
        <p:spPr bwMode="auto">
          <a:xfrm>
            <a:off x="7152550" y="3730617"/>
            <a:ext cx="2059158" cy="1611712"/>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solidFill>
            <a:schemeClr val="tx2"/>
          </a:solidFill>
          <a:ln>
            <a:noFill/>
          </a:ln>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pic>
        <p:nvPicPr>
          <p:cNvPr id="79" name="Picture 78">
            <a:extLst>
              <a:ext uri="{FF2B5EF4-FFF2-40B4-BE49-F238E27FC236}">
                <a16:creationId xmlns:a16="http://schemas.microsoft.com/office/drawing/2014/main" id="{EAA53029-9291-4CA4-B657-FAF6C12B9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439" y="3837711"/>
            <a:ext cx="680464" cy="700378"/>
          </a:xfrm>
          <a:prstGeom prst="rect">
            <a:avLst/>
          </a:prstGeom>
        </p:spPr>
      </p:pic>
      <p:sp>
        <p:nvSpPr>
          <p:cNvPr id="4" name="Oval 3">
            <a:extLst>
              <a:ext uri="{FF2B5EF4-FFF2-40B4-BE49-F238E27FC236}">
                <a16:creationId xmlns:a16="http://schemas.microsoft.com/office/drawing/2014/main" id="{2263218C-C8AD-4305-BFB7-C5597742F7CB}"/>
              </a:ext>
            </a:extLst>
          </p:cNvPr>
          <p:cNvSpPr/>
          <p:nvPr/>
        </p:nvSpPr>
        <p:spPr bwMode="auto">
          <a:xfrm>
            <a:off x="5119136" y="3220057"/>
            <a:ext cx="274756" cy="27475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spcBef>
                <a:spcPct val="0"/>
              </a:spcBef>
              <a:spcAft>
                <a:spcPct val="0"/>
              </a:spcAft>
              <a:defRPr/>
            </a:pPr>
            <a:r>
              <a:rPr lang="en-US" sz="1428" b="1"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1</a:t>
            </a:r>
          </a:p>
        </p:txBody>
      </p:sp>
      <p:sp>
        <p:nvSpPr>
          <p:cNvPr id="81" name="Oval 80">
            <a:extLst>
              <a:ext uri="{FF2B5EF4-FFF2-40B4-BE49-F238E27FC236}">
                <a16:creationId xmlns:a16="http://schemas.microsoft.com/office/drawing/2014/main" id="{4135D7BC-990D-4B4D-91B6-32BC9F296C0A}"/>
              </a:ext>
            </a:extLst>
          </p:cNvPr>
          <p:cNvSpPr/>
          <p:nvPr/>
        </p:nvSpPr>
        <p:spPr bwMode="auto">
          <a:xfrm>
            <a:off x="5249050" y="4536474"/>
            <a:ext cx="274756" cy="27475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spcBef>
                <a:spcPct val="0"/>
              </a:spcBef>
              <a:spcAft>
                <a:spcPct val="0"/>
              </a:spcAft>
              <a:defRPr/>
            </a:pPr>
            <a:r>
              <a:rPr lang="en-US" sz="1428" b="1"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2</a:t>
            </a:r>
          </a:p>
        </p:txBody>
      </p:sp>
      <p:sp>
        <p:nvSpPr>
          <p:cNvPr id="82" name="Oval 81">
            <a:extLst>
              <a:ext uri="{FF2B5EF4-FFF2-40B4-BE49-F238E27FC236}">
                <a16:creationId xmlns:a16="http://schemas.microsoft.com/office/drawing/2014/main" id="{128D88B3-8390-4004-BA8F-7C1691575B84}"/>
              </a:ext>
            </a:extLst>
          </p:cNvPr>
          <p:cNvSpPr/>
          <p:nvPr/>
        </p:nvSpPr>
        <p:spPr bwMode="auto">
          <a:xfrm>
            <a:off x="7440735" y="4110300"/>
            <a:ext cx="274756" cy="27475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spcBef>
                <a:spcPct val="0"/>
              </a:spcBef>
              <a:spcAft>
                <a:spcPct val="0"/>
              </a:spcAft>
              <a:defRPr/>
            </a:pPr>
            <a:r>
              <a:rPr lang="en-US" sz="1428" b="1"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3</a:t>
            </a:r>
          </a:p>
        </p:txBody>
      </p:sp>
      <p:sp>
        <p:nvSpPr>
          <p:cNvPr id="83" name="Oval 82">
            <a:extLst>
              <a:ext uri="{FF2B5EF4-FFF2-40B4-BE49-F238E27FC236}">
                <a16:creationId xmlns:a16="http://schemas.microsoft.com/office/drawing/2014/main" id="{55096A7C-87F2-4D03-B64B-32AF0CD392AC}"/>
              </a:ext>
            </a:extLst>
          </p:cNvPr>
          <p:cNvSpPr/>
          <p:nvPr/>
        </p:nvSpPr>
        <p:spPr bwMode="auto">
          <a:xfrm>
            <a:off x="9759362" y="4104491"/>
            <a:ext cx="274756" cy="27475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spcBef>
                <a:spcPct val="0"/>
              </a:spcBef>
              <a:spcAft>
                <a:spcPct val="0"/>
              </a:spcAft>
              <a:defRPr/>
            </a:pPr>
            <a:r>
              <a:rPr lang="en-US" sz="1428" b="1"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4</a:t>
            </a:r>
          </a:p>
        </p:txBody>
      </p:sp>
      <p:sp>
        <p:nvSpPr>
          <p:cNvPr id="84" name="Oval 83">
            <a:extLst>
              <a:ext uri="{FF2B5EF4-FFF2-40B4-BE49-F238E27FC236}">
                <a16:creationId xmlns:a16="http://schemas.microsoft.com/office/drawing/2014/main" id="{153FAE96-413C-4AC5-B5C1-D2F7E5D91D6A}"/>
              </a:ext>
            </a:extLst>
          </p:cNvPr>
          <p:cNvSpPr/>
          <p:nvPr/>
        </p:nvSpPr>
        <p:spPr bwMode="auto">
          <a:xfrm>
            <a:off x="7434595" y="4551026"/>
            <a:ext cx="274756" cy="27475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spcBef>
                <a:spcPct val="0"/>
              </a:spcBef>
              <a:spcAft>
                <a:spcPct val="0"/>
              </a:spcAft>
              <a:defRPr/>
            </a:pPr>
            <a:r>
              <a:rPr lang="en-US" sz="1428" b="1"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5</a:t>
            </a:r>
          </a:p>
        </p:txBody>
      </p:sp>
      <p:sp>
        <p:nvSpPr>
          <p:cNvPr id="85" name="Oval 84">
            <a:extLst>
              <a:ext uri="{FF2B5EF4-FFF2-40B4-BE49-F238E27FC236}">
                <a16:creationId xmlns:a16="http://schemas.microsoft.com/office/drawing/2014/main" id="{065001D2-4A24-46DF-BDF4-468CE45AA833}"/>
              </a:ext>
            </a:extLst>
          </p:cNvPr>
          <p:cNvSpPr/>
          <p:nvPr/>
        </p:nvSpPr>
        <p:spPr bwMode="auto">
          <a:xfrm>
            <a:off x="5249049" y="5673793"/>
            <a:ext cx="274756" cy="27475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spcBef>
                <a:spcPct val="0"/>
              </a:spcBef>
              <a:spcAft>
                <a:spcPct val="0"/>
              </a:spcAft>
              <a:defRPr/>
            </a:pPr>
            <a:r>
              <a:rPr lang="en-US" sz="1428" b="1"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6</a:t>
            </a:r>
          </a:p>
        </p:txBody>
      </p:sp>
      <p:pic>
        <p:nvPicPr>
          <p:cNvPr id="6" name="Picture 5">
            <a:extLst>
              <a:ext uri="{FF2B5EF4-FFF2-40B4-BE49-F238E27FC236}">
                <a16:creationId xmlns:a16="http://schemas.microsoft.com/office/drawing/2014/main" id="{D9A2AD02-9E0E-44CA-BC89-F613726C6B9E}"/>
              </a:ext>
            </a:extLst>
          </p:cNvPr>
          <p:cNvPicPr>
            <a:picLocks noChangeAspect="1"/>
          </p:cNvPicPr>
          <p:nvPr/>
        </p:nvPicPr>
        <p:blipFill>
          <a:blip r:embed="rId4"/>
          <a:stretch>
            <a:fillRect/>
          </a:stretch>
        </p:blipFill>
        <p:spPr>
          <a:xfrm>
            <a:off x="4775447" y="2552810"/>
            <a:ext cx="346447" cy="389638"/>
          </a:xfrm>
          <a:prstGeom prst="rect">
            <a:avLst/>
          </a:prstGeom>
        </p:spPr>
      </p:pic>
      <p:cxnSp>
        <p:nvCxnSpPr>
          <p:cNvPr id="8" name="Straight Connector 7">
            <a:extLst>
              <a:ext uri="{FF2B5EF4-FFF2-40B4-BE49-F238E27FC236}">
                <a16:creationId xmlns:a16="http://schemas.microsoft.com/office/drawing/2014/main" id="{DB54BBCD-57D8-46BA-BADC-681DC4219DFD}"/>
              </a:ext>
            </a:extLst>
          </p:cNvPr>
          <p:cNvCxnSpPr>
            <a:cxnSpLocks/>
          </p:cNvCxnSpPr>
          <p:nvPr/>
        </p:nvCxnSpPr>
        <p:spPr>
          <a:xfrm>
            <a:off x="4955145" y="2966265"/>
            <a:ext cx="0" cy="964677"/>
          </a:xfrm>
          <a:prstGeom prst="line">
            <a:avLst/>
          </a:prstGeom>
          <a:ln w="22225" cap="rnd">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10203090-F10C-4BA3-9491-F4C4E58A2CAA}"/>
              </a:ext>
            </a:extLst>
          </p:cNvPr>
          <p:cNvCxnSpPr>
            <a:cxnSpLocks/>
          </p:cNvCxnSpPr>
          <p:nvPr/>
        </p:nvCxnSpPr>
        <p:spPr>
          <a:xfrm>
            <a:off x="5246920" y="4385056"/>
            <a:ext cx="1841515" cy="0"/>
          </a:xfrm>
          <a:prstGeom prst="straightConnector1">
            <a:avLst/>
          </a:prstGeom>
          <a:ln w="22225" cap="rnd">
            <a:solidFill>
              <a:schemeClr val="accent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FDA67B0-F72E-45FA-82F8-627231F6AE79}"/>
              </a:ext>
            </a:extLst>
          </p:cNvPr>
          <p:cNvGrpSpPr/>
          <p:nvPr/>
        </p:nvGrpSpPr>
        <p:grpSpPr>
          <a:xfrm>
            <a:off x="7959559" y="3482998"/>
            <a:ext cx="501216" cy="508145"/>
            <a:chOff x="7803333" y="3131266"/>
            <a:chExt cx="491433" cy="498227"/>
          </a:xfrm>
        </p:grpSpPr>
        <p:sp>
          <p:nvSpPr>
            <p:cNvPr id="10" name="Rectangle 9">
              <a:extLst>
                <a:ext uri="{FF2B5EF4-FFF2-40B4-BE49-F238E27FC236}">
                  <a16:creationId xmlns:a16="http://schemas.microsoft.com/office/drawing/2014/main" id="{0179BAFB-D045-4A8C-A062-C51F008DCD78}"/>
                </a:ext>
              </a:extLst>
            </p:cNvPr>
            <p:cNvSpPr/>
            <p:nvPr/>
          </p:nvSpPr>
          <p:spPr bwMode="auto">
            <a:xfrm>
              <a:off x="7824096" y="3368650"/>
              <a:ext cx="449908" cy="134594"/>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77" name="Picture 76">
              <a:extLst>
                <a:ext uri="{FF2B5EF4-FFF2-40B4-BE49-F238E27FC236}">
                  <a16:creationId xmlns:a16="http://schemas.microsoft.com/office/drawing/2014/main" id="{7183DD22-BB4C-4176-BEA1-D5A7064DCE45}"/>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803333" y="3131266"/>
              <a:ext cx="491433" cy="498227"/>
            </a:xfrm>
            <a:prstGeom prst="rect">
              <a:avLst/>
            </a:prstGeom>
          </p:spPr>
        </p:pic>
      </p:grpSp>
      <p:grpSp>
        <p:nvGrpSpPr>
          <p:cNvPr id="12" name="Group 11">
            <a:extLst>
              <a:ext uri="{FF2B5EF4-FFF2-40B4-BE49-F238E27FC236}">
                <a16:creationId xmlns:a16="http://schemas.microsoft.com/office/drawing/2014/main" id="{E5D98D6F-6012-4756-B081-15B802718DF5}"/>
              </a:ext>
            </a:extLst>
          </p:cNvPr>
          <p:cNvGrpSpPr/>
          <p:nvPr/>
        </p:nvGrpSpPr>
        <p:grpSpPr>
          <a:xfrm>
            <a:off x="9760739" y="4583730"/>
            <a:ext cx="1559948" cy="856037"/>
            <a:chOff x="10039578" y="4199814"/>
            <a:chExt cx="1529500" cy="839328"/>
          </a:xfrm>
        </p:grpSpPr>
        <p:grpSp>
          <p:nvGrpSpPr>
            <p:cNvPr id="46" name="Group 45">
              <a:extLst>
                <a:ext uri="{FF2B5EF4-FFF2-40B4-BE49-F238E27FC236}">
                  <a16:creationId xmlns:a16="http://schemas.microsoft.com/office/drawing/2014/main" id="{8A38F3DA-43C5-4077-A1C2-8B896E362A42}"/>
                </a:ext>
              </a:extLst>
            </p:cNvPr>
            <p:cNvGrpSpPr/>
            <p:nvPr/>
          </p:nvGrpSpPr>
          <p:grpSpPr>
            <a:xfrm>
              <a:off x="10191973" y="4199814"/>
              <a:ext cx="1230732" cy="326345"/>
              <a:chOff x="8113058" y="2475769"/>
              <a:chExt cx="1295400" cy="456339"/>
            </a:xfrm>
          </p:grpSpPr>
          <p:cxnSp>
            <p:nvCxnSpPr>
              <p:cNvPr id="58" name="Straight Connector 57">
                <a:extLst>
                  <a:ext uri="{FF2B5EF4-FFF2-40B4-BE49-F238E27FC236}">
                    <a16:creationId xmlns:a16="http://schemas.microsoft.com/office/drawing/2014/main" id="{7B4A72A2-77ED-4206-B5DD-3BA072319874}"/>
                  </a:ext>
                </a:extLst>
              </p:cNvPr>
              <p:cNvCxnSpPr>
                <a:cxnSpLocks/>
              </p:cNvCxnSpPr>
              <p:nvPr/>
            </p:nvCxnSpPr>
            <p:spPr>
              <a:xfrm flipV="1">
                <a:off x="8113058" y="2475769"/>
                <a:ext cx="0" cy="456339"/>
              </a:xfrm>
              <a:prstGeom prst="line">
                <a:avLst/>
              </a:prstGeom>
              <a:ln w="22225" cap="rnd">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935D62-8D3A-473A-A720-357BD2959DCB}"/>
                  </a:ext>
                </a:extLst>
              </p:cNvPr>
              <p:cNvCxnSpPr/>
              <p:nvPr/>
            </p:nvCxnSpPr>
            <p:spPr>
              <a:xfrm>
                <a:off x="8113058" y="2480024"/>
                <a:ext cx="1295400" cy="0"/>
              </a:xfrm>
              <a:prstGeom prst="line">
                <a:avLst/>
              </a:prstGeom>
              <a:ln w="22225" cap="rnd">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7BFC404-6D88-47F7-B902-869C49CEAFDA}"/>
                  </a:ext>
                </a:extLst>
              </p:cNvPr>
              <p:cNvCxnSpPr>
                <a:cxnSpLocks/>
              </p:cNvCxnSpPr>
              <p:nvPr/>
            </p:nvCxnSpPr>
            <p:spPr>
              <a:xfrm>
                <a:off x="9408458" y="2475769"/>
                <a:ext cx="0" cy="432307"/>
              </a:xfrm>
              <a:prstGeom prst="straightConnector1">
                <a:avLst/>
              </a:prstGeom>
              <a:ln w="22225" cap="rnd">
                <a:solidFill>
                  <a:schemeClr val="bg1">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91" name="Database_EFC7">
              <a:extLst>
                <a:ext uri="{FF2B5EF4-FFF2-40B4-BE49-F238E27FC236}">
                  <a16:creationId xmlns:a16="http://schemas.microsoft.com/office/drawing/2014/main" id="{3122CF84-66ED-480B-B733-3173C8D71C45}"/>
                </a:ext>
              </a:extLst>
            </p:cNvPr>
            <p:cNvSpPr>
              <a:spLocks noChangeAspect="1" noEditPoints="1"/>
            </p:cNvSpPr>
            <p:nvPr/>
          </p:nvSpPr>
          <p:spPr bwMode="auto">
            <a:xfrm>
              <a:off x="11276332" y="4639433"/>
              <a:ext cx="292746" cy="399709"/>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38100">
              <a:solidFill>
                <a:schemeClr val="bg1">
                  <a:lumMod val="50000"/>
                </a:schemeClr>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solidFill>
                  <a:srgbClr val="353535"/>
                </a:solidFill>
                <a:latin typeface="Segoe UI Semilight"/>
                <a:cs typeface="Segoe UI" pitchFamily="34" charset="0"/>
              </a:endParaRPr>
            </a:p>
          </p:txBody>
        </p:sp>
        <p:sp>
          <p:nvSpPr>
            <p:cNvPr id="92" name="Database_EFC7">
              <a:extLst>
                <a:ext uri="{FF2B5EF4-FFF2-40B4-BE49-F238E27FC236}">
                  <a16:creationId xmlns:a16="http://schemas.microsoft.com/office/drawing/2014/main" id="{715FD02A-C929-476B-9E96-5E1347EC9A83}"/>
                </a:ext>
              </a:extLst>
            </p:cNvPr>
            <p:cNvSpPr>
              <a:spLocks noChangeAspect="1" noEditPoints="1"/>
            </p:cNvSpPr>
            <p:nvPr/>
          </p:nvSpPr>
          <p:spPr bwMode="auto">
            <a:xfrm>
              <a:off x="10039578" y="4639432"/>
              <a:ext cx="292746" cy="399709"/>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38100">
              <a:solidFill>
                <a:schemeClr val="accent1"/>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solidFill>
                  <a:srgbClr val="353535"/>
                </a:solidFill>
                <a:latin typeface="Segoe UI Semilight"/>
                <a:cs typeface="Segoe UI" pitchFamily="34" charset="0"/>
              </a:endParaRPr>
            </a:p>
          </p:txBody>
        </p:sp>
      </p:grpSp>
      <p:grpSp>
        <p:nvGrpSpPr>
          <p:cNvPr id="37" name="Group 36">
            <a:extLst>
              <a:ext uri="{FF2B5EF4-FFF2-40B4-BE49-F238E27FC236}">
                <a16:creationId xmlns:a16="http://schemas.microsoft.com/office/drawing/2014/main" id="{A7C01AF0-F5D8-4E8F-AA22-E0B211A6ED1C}"/>
              </a:ext>
            </a:extLst>
          </p:cNvPr>
          <p:cNvGrpSpPr/>
          <p:nvPr/>
        </p:nvGrpSpPr>
        <p:grpSpPr>
          <a:xfrm>
            <a:off x="455618" y="3040063"/>
            <a:ext cx="3171819" cy="521358"/>
            <a:chOff x="693506" y="2436734"/>
            <a:chExt cx="3109909" cy="511182"/>
          </a:xfrm>
        </p:grpSpPr>
        <p:sp>
          <p:nvSpPr>
            <p:cNvPr id="38" name="Rectangle 37">
              <a:extLst>
                <a:ext uri="{FF2B5EF4-FFF2-40B4-BE49-F238E27FC236}">
                  <a16:creationId xmlns:a16="http://schemas.microsoft.com/office/drawing/2014/main" id="{FF5D562B-5B49-4E76-8383-202325F8B5E8}"/>
                </a:ext>
              </a:extLst>
            </p:cNvPr>
            <p:cNvSpPr/>
            <p:nvPr/>
          </p:nvSpPr>
          <p:spPr bwMode="auto">
            <a:xfrm>
              <a:off x="951460" y="2436734"/>
              <a:ext cx="2851955" cy="51118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42671" defTabSz="950663" fontAlgn="base">
                <a:lnSpc>
                  <a:spcPct val="90000"/>
                </a:lnSpc>
                <a:spcBef>
                  <a:spcPct val="0"/>
                </a:spcBef>
                <a:spcAft>
                  <a:spcPct val="0"/>
                </a:spcAft>
                <a:defRPr/>
              </a:pPr>
              <a:r>
                <a:rPr lang="en-US" sz="2040" kern="0" dirty="0">
                  <a:solidFill>
                    <a:srgbClr val="0072C6"/>
                  </a:solidFill>
                  <a:latin typeface="Segoe UI" charset="0"/>
                  <a:ea typeface="Segoe UI" charset="0"/>
                  <a:cs typeface="Segoe UI" charset="0"/>
                </a:rPr>
                <a:t>Back up any Linux app</a:t>
              </a:r>
            </a:p>
          </p:txBody>
        </p:sp>
        <p:sp>
          <p:nvSpPr>
            <p:cNvPr id="39" name="Freeform 5">
              <a:extLst>
                <a:ext uri="{FF2B5EF4-FFF2-40B4-BE49-F238E27FC236}">
                  <a16:creationId xmlns:a16="http://schemas.microsoft.com/office/drawing/2014/main" id="{A76F8F78-775F-4112-87AD-9BC8359687F6}"/>
                </a:ext>
              </a:extLst>
            </p:cNvPr>
            <p:cNvSpPr>
              <a:spLocks/>
            </p:cNvSpPr>
            <p:nvPr/>
          </p:nvSpPr>
          <p:spPr bwMode="auto">
            <a:xfrm>
              <a:off x="693506" y="2502982"/>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pPr defTabSz="932597">
                <a:defRPr/>
              </a:pPr>
              <a:endParaRPr lang="en-US" sz="2040" dirty="0">
                <a:solidFill>
                  <a:srgbClr val="505050"/>
                </a:solidFill>
                <a:latin typeface="Segoe UI Semilight"/>
              </a:endParaRPr>
            </a:p>
          </p:txBody>
        </p:sp>
      </p:grpSp>
      <p:grpSp>
        <p:nvGrpSpPr>
          <p:cNvPr id="3" name="Group 2">
            <a:extLst>
              <a:ext uri="{FF2B5EF4-FFF2-40B4-BE49-F238E27FC236}">
                <a16:creationId xmlns:a16="http://schemas.microsoft.com/office/drawing/2014/main" id="{61CD29E9-D28B-47F7-9645-CF1A7F36F253}"/>
              </a:ext>
            </a:extLst>
          </p:cNvPr>
          <p:cNvGrpSpPr/>
          <p:nvPr/>
        </p:nvGrpSpPr>
        <p:grpSpPr>
          <a:xfrm>
            <a:off x="460691" y="3606971"/>
            <a:ext cx="3234251" cy="521358"/>
            <a:chOff x="460691" y="4074298"/>
            <a:chExt cx="3234251" cy="521358"/>
          </a:xfrm>
        </p:grpSpPr>
        <p:sp>
          <p:nvSpPr>
            <p:cNvPr id="41" name="Rectangle 40">
              <a:extLst>
                <a:ext uri="{FF2B5EF4-FFF2-40B4-BE49-F238E27FC236}">
                  <a16:creationId xmlns:a16="http://schemas.microsoft.com/office/drawing/2014/main" id="{39108550-CB9B-401E-9BEC-32698288DD58}"/>
                </a:ext>
              </a:extLst>
            </p:cNvPr>
            <p:cNvSpPr/>
            <p:nvPr/>
          </p:nvSpPr>
          <p:spPr bwMode="auto">
            <a:xfrm>
              <a:off x="701757" y="4074298"/>
              <a:ext cx="2993185" cy="52135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42671" defTabSz="950663" fontAlgn="base">
                <a:lnSpc>
                  <a:spcPct val="90000"/>
                </a:lnSpc>
                <a:spcBef>
                  <a:spcPct val="0"/>
                </a:spcBef>
                <a:spcAft>
                  <a:spcPct val="0"/>
                </a:spcAft>
                <a:defRPr/>
              </a:pPr>
              <a:r>
                <a:rPr lang="en-US" sz="2040" kern="0" dirty="0">
                  <a:solidFill>
                    <a:srgbClr val="0072C6"/>
                  </a:solidFill>
                  <a:latin typeface="Segoe UI" charset="0"/>
                  <a:ea typeface="Segoe UI" charset="0"/>
                  <a:cs typeface="Segoe UI" charset="0"/>
                </a:rPr>
                <a:t>Application consistency</a:t>
              </a:r>
            </a:p>
          </p:txBody>
        </p:sp>
        <p:sp>
          <p:nvSpPr>
            <p:cNvPr id="42" name="Freeform 5">
              <a:extLst>
                <a:ext uri="{FF2B5EF4-FFF2-40B4-BE49-F238E27FC236}">
                  <a16:creationId xmlns:a16="http://schemas.microsoft.com/office/drawing/2014/main" id="{C6A6A34D-03CA-4D30-BF43-CA505359B89F}"/>
                </a:ext>
              </a:extLst>
            </p:cNvPr>
            <p:cNvSpPr>
              <a:spLocks/>
            </p:cNvSpPr>
            <p:nvPr/>
          </p:nvSpPr>
          <p:spPr bwMode="auto">
            <a:xfrm>
              <a:off x="460691" y="4128329"/>
              <a:ext cx="111741" cy="124058"/>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pPr defTabSz="932597">
                <a:defRPr/>
              </a:pPr>
              <a:endParaRPr lang="en-US" sz="2244" dirty="0">
                <a:solidFill>
                  <a:srgbClr val="505050"/>
                </a:solidFill>
                <a:latin typeface="Segoe UI Semilight"/>
              </a:endParaRPr>
            </a:p>
          </p:txBody>
        </p:sp>
      </p:grpSp>
    </p:spTree>
    <p:extLst>
      <p:ext uri="{BB962C8B-B14F-4D97-AF65-F5344CB8AC3E}">
        <p14:creationId xmlns:p14="http://schemas.microsoft.com/office/powerpoint/2010/main" val="17106077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p:cNvPr>
          <p:cNvSpPr/>
          <p:nvPr/>
        </p:nvSpPr>
        <p:spPr bwMode="auto">
          <a:xfrm>
            <a:off x="883" y="993"/>
            <a:ext cx="12434711" cy="6993533"/>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1" name="Title 1">
            <a:extLst>
              <a:ext uri="{FF2B5EF4-FFF2-40B4-BE49-F238E27FC236}">
                <a16:creationId xmlns:a16="http://schemas.microsoft.com/office/drawing/2014/main" id="{82BEE682-87B6-48CE-BA99-FE0BF7513A2A}"/>
              </a:ext>
            </a:extLst>
          </p:cNvPr>
          <p:cNvSpPr>
            <a:spLocks noGrp="1"/>
          </p:cNvSpPr>
          <p:nvPr>
            <p:ph type="title"/>
          </p:nvPr>
        </p:nvSpPr>
        <p:spPr>
          <a:xfrm>
            <a:off x="280987" y="2715889"/>
            <a:ext cx="8048561" cy="2178545"/>
          </a:xfrm>
        </p:spPr>
        <p:txBody>
          <a:bodyPr/>
          <a:lstStyle/>
          <a:p>
            <a:r>
              <a:rPr lang="en-US" dirty="0"/>
              <a:t>Protection of Azure Linux workloads</a:t>
            </a:r>
          </a:p>
        </p:txBody>
      </p:sp>
      <p:sp>
        <p:nvSpPr>
          <p:cNvPr id="82" name="Text Placeholder 2">
            <a:extLst>
              <a:ext uri="{FF2B5EF4-FFF2-40B4-BE49-F238E27FC236}">
                <a16:creationId xmlns:a16="http://schemas.microsoft.com/office/drawing/2014/main" id="{AD23E388-4F38-4780-A449-C693AAA878B9}"/>
              </a:ext>
            </a:extLst>
          </p:cNvPr>
          <p:cNvSpPr>
            <a:spLocks noGrp="1"/>
          </p:cNvSpPr>
          <p:nvPr>
            <p:ph type="body" sz="quarter" idx="12"/>
          </p:nvPr>
        </p:nvSpPr>
        <p:spPr>
          <a:xfrm>
            <a:off x="280987" y="2103391"/>
            <a:ext cx="10258638" cy="733750"/>
          </a:xfrm>
        </p:spPr>
        <p:txBody>
          <a:bodyPr/>
          <a:lstStyle/>
          <a:p>
            <a:pPr>
              <a:lnSpc>
                <a:spcPts val="3243"/>
              </a:lnSpc>
              <a:buSzTx/>
              <a:defRPr/>
            </a:pPr>
            <a:r>
              <a:rPr lang="en-US" sz="4080" b="1" kern="0" dirty="0">
                <a:solidFill>
                  <a:schemeClr val="tx1"/>
                </a:solidFill>
                <a:latin typeface="Segoe UI" charset="0"/>
                <a:ea typeface="Segoe UI" charset="0"/>
                <a:cs typeface="Segoe UI" charset="0"/>
              </a:rPr>
              <a:t>Demo</a:t>
            </a:r>
          </a:p>
        </p:txBody>
      </p:sp>
    </p:spTree>
    <p:extLst>
      <p:ext uri="{BB962C8B-B14F-4D97-AF65-F5344CB8AC3E}">
        <p14:creationId xmlns:p14="http://schemas.microsoft.com/office/powerpoint/2010/main" val="7679599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Azure VM backup capabilities</a:t>
            </a:r>
          </a:p>
        </p:txBody>
      </p:sp>
      <p:sp>
        <p:nvSpPr>
          <p:cNvPr id="4" name="Rectangle 3"/>
          <p:cNvSpPr/>
          <p:nvPr/>
        </p:nvSpPr>
        <p:spPr bwMode="auto">
          <a:xfrm>
            <a:off x="457201" y="2296042"/>
            <a:ext cx="3698047" cy="3698047"/>
          </a:xfrm>
          <a:prstGeom prst="rect">
            <a:avLst/>
          </a:prstGeom>
          <a:solidFill>
            <a:schemeClr val="accent1"/>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228600" tIns="182880" rIns="182880" bIns="38857" numCol="1" rtlCol="0" anchor="t" anchorCtr="0" compatLnSpc="1">
            <a:prstTxWarp prst="textNoShape">
              <a:avLst/>
            </a:prstTxWarp>
          </a:bodyPr>
          <a:lstStyle/>
          <a:p>
            <a:pPr defTabSz="776893" fontAlgn="base">
              <a:spcBef>
                <a:spcPct val="0"/>
              </a:spcBef>
              <a:spcAft>
                <a:spcPct val="0"/>
              </a:spcAft>
              <a:tabLst>
                <a:tab pos="244209" algn="l"/>
              </a:tabLst>
              <a:defRPr/>
            </a:pPr>
            <a:r>
              <a:rPr lang="en-US" sz="2400" dirty="0">
                <a:solidFill>
                  <a:srgbClr val="FFFFFF"/>
                </a:solidFill>
                <a:latin typeface="Segoe UI"/>
              </a:rPr>
              <a:t>Features</a:t>
            </a:r>
          </a:p>
        </p:txBody>
      </p:sp>
      <p:sp>
        <p:nvSpPr>
          <p:cNvPr id="7" name="TextBox 6"/>
          <p:cNvSpPr txBox="1"/>
          <p:nvPr/>
        </p:nvSpPr>
        <p:spPr>
          <a:xfrm>
            <a:off x="883255" y="3047326"/>
            <a:ext cx="3440642" cy="2696123"/>
          </a:xfrm>
          <a:prstGeom prst="rect">
            <a:avLst/>
          </a:prstGeom>
          <a:noFill/>
        </p:spPr>
        <p:txBody>
          <a:bodyPr wrap="square" lIns="0" tIns="0" rIns="0" bIns="0" rtlCol="0">
            <a:spAutoFit/>
          </a:bodyPr>
          <a:lstStyle>
            <a:defPPr>
              <a:defRPr lang="en-US"/>
            </a:defPPr>
            <a:lvl1pPr marL="194287" indent="-194287" defTabSz="777149">
              <a:spcBef>
                <a:spcPct val="20000"/>
              </a:spcBef>
              <a:buClr>
                <a:srgbClr val="FFFFFF"/>
              </a:buClr>
              <a:buSzPct val="100000"/>
              <a:buFont typeface="Arial" pitchFamily="34" charset="0"/>
              <a:buChar char="•"/>
              <a:defRPr sz="1400">
                <a:solidFill>
                  <a:srgbClr val="FFFFFF">
                    <a:lumMod val="65000"/>
                    <a:lumOff val="35000"/>
                    <a:alpha val="99000"/>
                  </a:srgbClr>
                </a:solidFill>
                <a:ea typeface="Segoe UI" pitchFamily="34" charset="0"/>
                <a:cs typeface="Segoe UI" pitchFamily="34" charset="0"/>
              </a:defRPr>
            </a:lvl1pPr>
            <a:lvl2pPr marL="466203" defTabSz="932404"/>
            <a:lvl3pPr marL="932404" defTabSz="932404"/>
            <a:lvl4pPr marL="1398607" defTabSz="932404"/>
            <a:lvl5pPr marL="1864807" defTabSz="932404"/>
            <a:lvl6pPr marL="2331011" defTabSz="932404"/>
            <a:lvl7pPr marL="2797212" defTabSz="932404"/>
            <a:lvl8pPr marL="3263415" defTabSz="932404"/>
            <a:lvl9pPr marL="3729618" defTabSz="932404"/>
          </a:lstStyle>
          <a:p>
            <a:pPr>
              <a:buClr>
                <a:schemeClr val="bg1"/>
              </a:buClr>
              <a:buFont typeface="Arial" charset="0"/>
              <a:buChar char="•"/>
              <a:defRPr/>
            </a:pPr>
            <a:r>
              <a:rPr lang="en-US" sz="1800" dirty="0">
                <a:solidFill>
                  <a:srgbClr val="FFFFFF">
                    <a:alpha val="99000"/>
                  </a:srgbClr>
                </a:solidFill>
                <a:latin typeface="Segoe UI"/>
              </a:rPr>
              <a:t>Managed disks</a:t>
            </a:r>
          </a:p>
          <a:p>
            <a:pPr>
              <a:buClr>
                <a:schemeClr val="bg1"/>
              </a:buClr>
              <a:buFont typeface="Arial" charset="0"/>
              <a:buChar char="•"/>
              <a:defRPr/>
            </a:pPr>
            <a:r>
              <a:rPr lang="en-US" sz="1800" dirty="0">
                <a:solidFill>
                  <a:srgbClr val="FFFFFF">
                    <a:alpha val="99000"/>
                  </a:srgbClr>
                </a:solidFill>
                <a:latin typeface="Segoe UI"/>
              </a:rPr>
              <a:t>Application consistent</a:t>
            </a:r>
          </a:p>
          <a:p>
            <a:pPr>
              <a:buClr>
                <a:schemeClr val="bg1"/>
              </a:buClr>
              <a:buFont typeface="Arial" charset="0"/>
              <a:buChar char="•"/>
              <a:defRPr/>
            </a:pPr>
            <a:r>
              <a:rPr lang="en-US" sz="1800" dirty="0">
                <a:solidFill>
                  <a:srgbClr val="FFFFFF">
                    <a:alpha val="99000"/>
                  </a:srgbClr>
                </a:solidFill>
                <a:latin typeface="Segoe UI"/>
              </a:rPr>
              <a:t>No need to shutdown</a:t>
            </a:r>
          </a:p>
          <a:p>
            <a:pPr>
              <a:buClr>
                <a:schemeClr val="bg1"/>
              </a:buClr>
              <a:buFont typeface="Arial" charset="0"/>
              <a:buChar char="•"/>
              <a:defRPr/>
            </a:pPr>
            <a:r>
              <a:rPr lang="en-US" sz="1800" dirty="0">
                <a:solidFill>
                  <a:srgbClr val="FFFFFF">
                    <a:alpha val="99000"/>
                  </a:srgbClr>
                </a:solidFill>
                <a:latin typeface="Segoe UI"/>
              </a:rPr>
              <a:t>Incremental backup</a:t>
            </a:r>
          </a:p>
          <a:p>
            <a:pPr>
              <a:buClr>
                <a:schemeClr val="bg1"/>
              </a:buClr>
              <a:buFont typeface="Arial" charset="0"/>
              <a:buChar char="•"/>
              <a:defRPr/>
            </a:pPr>
            <a:r>
              <a:rPr lang="en-US" sz="1800" dirty="0">
                <a:solidFill>
                  <a:srgbClr val="FFFFFF">
                    <a:alpha val="99000"/>
                  </a:srgbClr>
                </a:solidFill>
                <a:latin typeface="Segoe UI"/>
              </a:rPr>
              <a:t>Long-term retention</a:t>
            </a:r>
          </a:p>
          <a:p>
            <a:pPr>
              <a:buClr>
                <a:schemeClr val="bg1"/>
              </a:buClr>
              <a:buFont typeface="Arial" charset="0"/>
              <a:buChar char="•"/>
              <a:defRPr/>
            </a:pPr>
            <a:r>
              <a:rPr lang="en-US" sz="1800" dirty="0">
                <a:solidFill>
                  <a:srgbClr val="FFFFFF">
                    <a:alpha val="99000"/>
                  </a:srgbClr>
                </a:solidFill>
                <a:latin typeface="Segoe UI"/>
              </a:rPr>
              <a:t>Restore as VM or VHD</a:t>
            </a:r>
          </a:p>
          <a:p>
            <a:pPr>
              <a:buClr>
                <a:schemeClr val="bg1"/>
              </a:buClr>
              <a:buFont typeface="Arial" charset="0"/>
              <a:buChar char="•"/>
              <a:defRPr/>
            </a:pPr>
            <a:r>
              <a:rPr lang="en-US" sz="1800" dirty="0">
                <a:solidFill>
                  <a:srgbClr val="FFFFFF">
                    <a:alpha val="99000"/>
                  </a:srgbClr>
                </a:solidFill>
                <a:latin typeface="Segoe UI"/>
              </a:rPr>
              <a:t>Item-level recovery</a:t>
            </a:r>
          </a:p>
          <a:p>
            <a:pPr>
              <a:buClr>
                <a:schemeClr val="bg1"/>
              </a:buClr>
              <a:buFont typeface="Arial" charset="0"/>
              <a:buChar char="•"/>
              <a:defRPr/>
            </a:pPr>
            <a:endParaRPr lang="en-US" sz="1800" dirty="0">
              <a:solidFill>
                <a:srgbClr val="FFFFFF">
                  <a:alpha val="99000"/>
                </a:srgbClr>
              </a:solidFill>
              <a:latin typeface="Segoe UI"/>
            </a:endParaRPr>
          </a:p>
        </p:txBody>
      </p:sp>
      <p:sp>
        <p:nvSpPr>
          <p:cNvPr id="5" name="Rectangle 4"/>
          <p:cNvSpPr/>
          <p:nvPr/>
        </p:nvSpPr>
        <p:spPr bwMode="auto">
          <a:xfrm>
            <a:off x="4333583" y="2296041"/>
            <a:ext cx="3698047" cy="3698047"/>
          </a:xfrm>
          <a:prstGeom prst="rect">
            <a:avLst/>
          </a:prstGeom>
          <a:solidFill>
            <a:schemeClr val="accent1">
              <a:lumMod val="7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228600" tIns="182880" rIns="182880" bIns="38857" numCol="1" rtlCol="0" anchor="t" anchorCtr="0" compatLnSpc="1">
            <a:prstTxWarp prst="textNoShape">
              <a:avLst/>
            </a:prstTxWarp>
          </a:bodyPr>
          <a:lstStyle/>
          <a:p>
            <a:pPr defTabSz="776893" fontAlgn="base">
              <a:spcBef>
                <a:spcPct val="0"/>
              </a:spcBef>
              <a:spcAft>
                <a:spcPct val="0"/>
              </a:spcAft>
              <a:tabLst>
                <a:tab pos="244209" algn="l"/>
              </a:tabLst>
              <a:defRPr/>
            </a:pPr>
            <a:r>
              <a:rPr lang="en-US" sz="2400" dirty="0">
                <a:solidFill>
                  <a:srgbClr val="FFFFFF"/>
                </a:solidFill>
                <a:latin typeface="Segoe UI"/>
              </a:rPr>
              <a:t>Configurations</a:t>
            </a:r>
          </a:p>
        </p:txBody>
      </p:sp>
      <p:sp>
        <p:nvSpPr>
          <p:cNvPr id="6" name="Rectangle 5"/>
          <p:cNvSpPr/>
          <p:nvPr/>
        </p:nvSpPr>
        <p:spPr bwMode="auto">
          <a:xfrm>
            <a:off x="8203502" y="2296042"/>
            <a:ext cx="3698047" cy="3698047"/>
          </a:xfrm>
          <a:prstGeom prst="rect">
            <a:avLst/>
          </a:prstGeom>
          <a:solidFill>
            <a:srgbClr val="002060"/>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228600" tIns="182880" rIns="182880" bIns="38857" numCol="1" rtlCol="0" anchor="t" anchorCtr="0" compatLnSpc="1">
            <a:prstTxWarp prst="textNoShape">
              <a:avLst/>
            </a:prstTxWarp>
          </a:bodyPr>
          <a:lstStyle/>
          <a:p>
            <a:pPr defTabSz="776893" fontAlgn="base">
              <a:spcBef>
                <a:spcPct val="0"/>
              </a:spcBef>
              <a:spcAft>
                <a:spcPct val="0"/>
              </a:spcAft>
              <a:tabLst>
                <a:tab pos="244209" algn="l"/>
              </a:tabLst>
              <a:defRPr/>
            </a:pPr>
            <a:r>
              <a:rPr lang="en-US" sz="2400" dirty="0">
                <a:solidFill>
                  <a:srgbClr val="FFFFFF"/>
                </a:solidFill>
                <a:latin typeface="Segoe UI"/>
              </a:rPr>
              <a:t>Management</a:t>
            </a:r>
          </a:p>
        </p:txBody>
      </p:sp>
      <p:sp>
        <p:nvSpPr>
          <p:cNvPr id="14" name="TextBox 13"/>
          <p:cNvSpPr txBox="1"/>
          <p:nvPr/>
        </p:nvSpPr>
        <p:spPr>
          <a:xfrm>
            <a:off x="4699254" y="3047326"/>
            <a:ext cx="3211832" cy="2696123"/>
          </a:xfrm>
          <a:prstGeom prst="rect">
            <a:avLst/>
          </a:prstGeom>
          <a:noFill/>
        </p:spPr>
        <p:txBody>
          <a:bodyPr wrap="square" lIns="0" tIns="0" rIns="0" bIns="0" rtlCol="0">
            <a:spAutoFit/>
          </a:bodyPr>
          <a:lstStyle>
            <a:defPPr>
              <a:defRPr lang="en-US"/>
            </a:defPPr>
            <a:lvl1pPr marL="194287" indent="-194287" defTabSz="777149">
              <a:spcBef>
                <a:spcPct val="20000"/>
              </a:spcBef>
              <a:buClr>
                <a:srgbClr val="FFFFFF"/>
              </a:buClr>
              <a:buSzPct val="100000"/>
              <a:buFont typeface="Arial" pitchFamily="34" charset="0"/>
              <a:buChar char="•"/>
              <a:defRPr sz="1400">
                <a:solidFill>
                  <a:srgbClr val="FFFFFF">
                    <a:lumMod val="65000"/>
                    <a:lumOff val="35000"/>
                    <a:alpha val="99000"/>
                  </a:srgbClr>
                </a:solidFill>
                <a:ea typeface="Segoe UI" pitchFamily="34" charset="0"/>
                <a:cs typeface="Segoe UI" pitchFamily="34" charset="0"/>
              </a:defRPr>
            </a:lvl1pPr>
            <a:lvl2pPr marL="466203" defTabSz="932404"/>
            <a:lvl3pPr marL="932404" defTabSz="932404"/>
            <a:lvl4pPr marL="1398607" defTabSz="932404"/>
            <a:lvl5pPr marL="1864807" defTabSz="932404"/>
            <a:lvl6pPr marL="2331011" defTabSz="932404"/>
            <a:lvl7pPr marL="2797212" defTabSz="932404"/>
            <a:lvl8pPr marL="3263415" defTabSz="932404"/>
            <a:lvl9pPr marL="3729618" defTabSz="932404"/>
          </a:lstStyle>
          <a:p>
            <a:pPr>
              <a:buClr>
                <a:schemeClr val="bg1"/>
              </a:buClr>
              <a:buFont typeface="Arial" charset="0"/>
              <a:buChar char="•"/>
              <a:defRPr/>
            </a:pPr>
            <a:r>
              <a:rPr lang="en-US" sz="1800" dirty="0">
                <a:solidFill>
                  <a:srgbClr val="FFFFFF"/>
                </a:solidFill>
                <a:latin typeface="Segoe UI"/>
              </a:rPr>
              <a:t>Encrypted VM backup</a:t>
            </a:r>
          </a:p>
          <a:p>
            <a:pPr>
              <a:buClr>
                <a:schemeClr val="bg1"/>
              </a:buClr>
              <a:buFont typeface="Arial" charset="0"/>
              <a:buChar char="•"/>
              <a:defRPr/>
            </a:pPr>
            <a:r>
              <a:rPr lang="en-US" sz="1800" dirty="0">
                <a:solidFill>
                  <a:srgbClr val="FFFFFF"/>
                </a:solidFill>
                <a:latin typeface="Segoe UI"/>
              </a:rPr>
              <a:t>SSE </a:t>
            </a:r>
          </a:p>
          <a:p>
            <a:pPr>
              <a:buClr>
                <a:schemeClr val="bg1"/>
              </a:buClr>
              <a:buFont typeface="Arial" charset="0"/>
              <a:buChar char="•"/>
              <a:defRPr/>
            </a:pPr>
            <a:r>
              <a:rPr lang="en-US" sz="1800" dirty="0">
                <a:solidFill>
                  <a:srgbClr val="FFFFFF"/>
                </a:solidFill>
                <a:latin typeface="Segoe UI"/>
              </a:rPr>
              <a:t>Windows and Linux </a:t>
            </a:r>
          </a:p>
          <a:p>
            <a:pPr>
              <a:buClr>
                <a:schemeClr val="bg1"/>
              </a:buClr>
              <a:buFont typeface="Arial" charset="0"/>
              <a:buChar char="•"/>
              <a:defRPr/>
            </a:pPr>
            <a:r>
              <a:rPr lang="en-US" sz="1800" dirty="0">
                <a:solidFill>
                  <a:srgbClr val="FFFFFF"/>
                </a:solidFill>
                <a:latin typeface="Segoe UI"/>
              </a:rPr>
              <a:t>Premium disks</a:t>
            </a:r>
          </a:p>
          <a:p>
            <a:pPr>
              <a:buClr>
                <a:schemeClr val="bg1"/>
              </a:buClr>
              <a:buFont typeface="Arial" charset="0"/>
              <a:buChar char="•"/>
              <a:defRPr/>
            </a:pPr>
            <a:r>
              <a:rPr lang="en-US" sz="1800" dirty="0">
                <a:solidFill>
                  <a:srgbClr val="FFFFFF"/>
                </a:solidFill>
                <a:latin typeface="Segoe UI"/>
              </a:rPr>
              <a:t>Load balancer </a:t>
            </a:r>
          </a:p>
          <a:p>
            <a:pPr>
              <a:buClr>
                <a:schemeClr val="bg1"/>
              </a:buClr>
              <a:buFont typeface="Arial" charset="0"/>
              <a:buChar char="•"/>
              <a:defRPr/>
            </a:pPr>
            <a:r>
              <a:rPr lang="en-US" sz="1800" dirty="0">
                <a:solidFill>
                  <a:srgbClr val="FFFFFF"/>
                </a:solidFill>
                <a:latin typeface="Segoe UI"/>
              </a:rPr>
              <a:t>Multi NIC</a:t>
            </a:r>
          </a:p>
          <a:p>
            <a:pPr>
              <a:buClr>
                <a:schemeClr val="bg1"/>
              </a:buClr>
              <a:buFont typeface="Arial" charset="0"/>
              <a:buChar char="•"/>
              <a:defRPr/>
            </a:pPr>
            <a:r>
              <a:rPr lang="en-US" sz="1800" dirty="0">
                <a:solidFill>
                  <a:srgbClr val="FFFFFF"/>
                </a:solidFill>
                <a:latin typeface="Segoe UI"/>
              </a:rPr>
              <a:t>Reserved IP</a:t>
            </a:r>
          </a:p>
          <a:p>
            <a:pPr>
              <a:buClr>
                <a:schemeClr val="bg1"/>
              </a:buClr>
              <a:buFont typeface="Arial" charset="0"/>
              <a:buChar char="•"/>
              <a:defRPr/>
            </a:pPr>
            <a:r>
              <a:rPr lang="en-US" sz="1800" dirty="0">
                <a:solidFill>
                  <a:srgbClr val="FFFFFF"/>
                </a:solidFill>
                <a:latin typeface="Segoe UI"/>
              </a:rPr>
              <a:t>ASM and ARM</a:t>
            </a:r>
          </a:p>
        </p:txBody>
      </p:sp>
      <p:sp>
        <p:nvSpPr>
          <p:cNvPr id="15" name="TextBox 14"/>
          <p:cNvSpPr txBox="1"/>
          <p:nvPr/>
        </p:nvSpPr>
        <p:spPr>
          <a:xfrm>
            <a:off x="8641398" y="3047326"/>
            <a:ext cx="2766810" cy="2271391"/>
          </a:xfrm>
          <a:prstGeom prst="rect">
            <a:avLst/>
          </a:prstGeom>
          <a:noFill/>
        </p:spPr>
        <p:txBody>
          <a:bodyPr wrap="square" lIns="0" tIns="0" rIns="0" bIns="0" rtlCol="0">
            <a:spAutoFit/>
          </a:bodyPr>
          <a:lstStyle>
            <a:defPPr>
              <a:defRPr lang="en-US"/>
            </a:defPPr>
            <a:lvl1pPr marL="194287" indent="-194287" defTabSz="777149">
              <a:spcBef>
                <a:spcPct val="20000"/>
              </a:spcBef>
              <a:buClr>
                <a:srgbClr val="FFFFFF"/>
              </a:buClr>
              <a:buSzPct val="100000"/>
              <a:buFont typeface="Arial" pitchFamily="34" charset="0"/>
              <a:buChar char="•"/>
              <a:defRPr sz="1400">
                <a:solidFill>
                  <a:srgbClr val="FFFFFF">
                    <a:lumMod val="65000"/>
                    <a:lumOff val="35000"/>
                    <a:alpha val="99000"/>
                  </a:srgbClr>
                </a:solidFill>
                <a:ea typeface="Segoe UI" pitchFamily="34" charset="0"/>
                <a:cs typeface="Segoe UI" pitchFamily="34" charset="0"/>
              </a:defRPr>
            </a:lvl1pPr>
            <a:lvl2pPr marL="466203" defTabSz="932404"/>
            <a:lvl3pPr marL="932404" defTabSz="932404"/>
            <a:lvl4pPr marL="1398607" defTabSz="932404"/>
            <a:lvl5pPr marL="1864807" defTabSz="932404"/>
            <a:lvl6pPr marL="2331011" defTabSz="932404"/>
            <a:lvl7pPr marL="2797212" defTabSz="932404"/>
            <a:lvl8pPr marL="3263415" defTabSz="932404"/>
            <a:lvl9pPr marL="3729618" defTabSz="932404"/>
          </a:lstStyle>
          <a:p>
            <a:pPr>
              <a:buClr>
                <a:schemeClr val="bg1"/>
              </a:buClr>
              <a:buFont typeface="Arial" charset="0"/>
              <a:buChar char="•"/>
              <a:defRPr/>
            </a:pPr>
            <a:r>
              <a:rPr lang="en-US" sz="1800" dirty="0">
                <a:solidFill>
                  <a:srgbClr val="FFFFFF">
                    <a:alpha val="99000"/>
                  </a:srgbClr>
                </a:solidFill>
                <a:latin typeface="Segoe UI"/>
              </a:rPr>
              <a:t>Built-in policies</a:t>
            </a:r>
          </a:p>
          <a:p>
            <a:pPr>
              <a:buClr>
                <a:schemeClr val="bg1"/>
              </a:buClr>
              <a:buFont typeface="Arial" charset="0"/>
              <a:buChar char="•"/>
              <a:defRPr/>
            </a:pPr>
            <a:r>
              <a:rPr lang="en-US" sz="1800" dirty="0">
                <a:solidFill>
                  <a:srgbClr val="FFFFFF">
                    <a:alpha val="99000"/>
                  </a:srgbClr>
                </a:solidFill>
                <a:latin typeface="Segoe UI"/>
              </a:rPr>
              <a:t>Job monitoring</a:t>
            </a:r>
          </a:p>
          <a:p>
            <a:pPr>
              <a:buClr>
                <a:schemeClr val="bg1"/>
              </a:buClr>
              <a:buFont typeface="Arial" charset="0"/>
              <a:buChar char="•"/>
              <a:defRPr/>
            </a:pPr>
            <a:r>
              <a:rPr lang="en-US" sz="1800" dirty="0">
                <a:solidFill>
                  <a:srgbClr val="FFFFFF">
                    <a:alpha val="99000"/>
                  </a:srgbClr>
                </a:solidFill>
                <a:latin typeface="Segoe UI"/>
              </a:rPr>
              <a:t>Email alerts</a:t>
            </a:r>
          </a:p>
          <a:p>
            <a:pPr>
              <a:buClr>
                <a:schemeClr val="bg1"/>
              </a:buClr>
              <a:buFont typeface="Arial" charset="0"/>
              <a:buChar char="•"/>
              <a:defRPr/>
            </a:pPr>
            <a:r>
              <a:rPr lang="en-US" sz="1800" dirty="0">
                <a:solidFill>
                  <a:srgbClr val="FFFFFF">
                    <a:alpha val="99000"/>
                  </a:srgbClr>
                </a:solidFill>
                <a:latin typeface="Segoe UI"/>
              </a:rPr>
              <a:t>Role-based access</a:t>
            </a:r>
          </a:p>
          <a:p>
            <a:pPr>
              <a:buClr>
                <a:schemeClr val="bg1"/>
              </a:buClr>
              <a:buFont typeface="Arial" charset="0"/>
              <a:buChar char="•"/>
              <a:defRPr/>
            </a:pPr>
            <a:r>
              <a:rPr lang="en-US" sz="1800" dirty="0">
                <a:solidFill>
                  <a:srgbClr val="FFFFFF">
                    <a:alpha val="99000"/>
                  </a:srgbClr>
                </a:solidFill>
                <a:latin typeface="Segoe UI"/>
              </a:rPr>
              <a:t>Powershell and CLI</a:t>
            </a:r>
          </a:p>
          <a:p>
            <a:pPr>
              <a:buClr>
                <a:schemeClr val="bg1"/>
              </a:buClr>
              <a:buFont typeface="Arial" charset="0"/>
              <a:buChar char="•"/>
              <a:defRPr/>
            </a:pPr>
            <a:r>
              <a:rPr lang="en-US" sz="1800" dirty="0">
                <a:solidFill>
                  <a:srgbClr val="FFFFFF">
                    <a:alpha val="99000"/>
                  </a:srgbClr>
                </a:solidFill>
                <a:latin typeface="Segoe UI"/>
              </a:rPr>
              <a:t>OMS monitoring</a:t>
            </a:r>
          </a:p>
          <a:p>
            <a:pPr>
              <a:buClr>
                <a:schemeClr val="bg1"/>
              </a:buClr>
              <a:buFont typeface="Arial" charset="0"/>
              <a:buChar char="•"/>
              <a:defRPr/>
            </a:pPr>
            <a:r>
              <a:rPr lang="en-US" sz="1800" dirty="0" err="1">
                <a:solidFill>
                  <a:srgbClr val="FFFFFF">
                    <a:alpha val="99000"/>
                  </a:srgbClr>
                </a:solidFill>
                <a:latin typeface="Segoe UI"/>
              </a:rPr>
              <a:t>PowerBI</a:t>
            </a:r>
            <a:r>
              <a:rPr lang="en-US" sz="1800" dirty="0">
                <a:solidFill>
                  <a:srgbClr val="FFFFFF">
                    <a:alpha val="99000"/>
                  </a:srgbClr>
                </a:solidFill>
                <a:latin typeface="Segoe UI"/>
              </a:rPr>
              <a:t> reports</a:t>
            </a:r>
          </a:p>
        </p:txBody>
      </p:sp>
    </p:spTree>
    <p:extLst>
      <p:ext uri="{BB962C8B-B14F-4D97-AF65-F5344CB8AC3E}">
        <p14:creationId xmlns:p14="http://schemas.microsoft.com/office/powerpoint/2010/main" val="398285543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p:cNvPr>
          <p:cNvSpPr/>
          <p:nvPr/>
        </p:nvSpPr>
        <p:spPr bwMode="auto">
          <a:xfrm>
            <a:off x="883" y="993"/>
            <a:ext cx="12434711" cy="6993533"/>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1" name="Title 1">
            <a:extLst>
              <a:ext uri="{FF2B5EF4-FFF2-40B4-BE49-F238E27FC236}">
                <a16:creationId xmlns:a16="http://schemas.microsoft.com/office/drawing/2014/main" id="{82BEE682-87B6-48CE-BA99-FE0BF7513A2A}"/>
              </a:ext>
            </a:extLst>
          </p:cNvPr>
          <p:cNvSpPr>
            <a:spLocks noGrp="1"/>
          </p:cNvSpPr>
          <p:nvPr>
            <p:ph type="title"/>
          </p:nvPr>
        </p:nvSpPr>
        <p:spPr>
          <a:xfrm>
            <a:off x="280987" y="2715889"/>
            <a:ext cx="9747250" cy="1181628"/>
          </a:xfrm>
        </p:spPr>
        <p:txBody>
          <a:bodyPr/>
          <a:lstStyle/>
          <a:p>
            <a:r>
              <a:rPr lang="en-US" dirty="0"/>
              <a:t>Azure Workload Backup </a:t>
            </a:r>
          </a:p>
        </p:txBody>
      </p:sp>
      <p:sp>
        <p:nvSpPr>
          <p:cNvPr id="82" name="Text Placeholder 2">
            <a:extLst>
              <a:ext uri="{FF2B5EF4-FFF2-40B4-BE49-F238E27FC236}">
                <a16:creationId xmlns:a16="http://schemas.microsoft.com/office/drawing/2014/main" id="{AD23E388-4F38-4780-A449-C693AAA878B9}"/>
              </a:ext>
            </a:extLst>
          </p:cNvPr>
          <p:cNvSpPr>
            <a:spLocks noGrp="1"/>
          </p:cNvSpPr>
          <p:nvPr>
            <p:ph type="body" sz="quarter" idx="12"/>
          </p:nvPr>
        </p:nvSpPr>
        <p:spPr>
          <a:xfrm>
            <a:off x="280987" y="2103391"/>
            <a:ext cx="10258638" cy="733750"/>
          </a:xfrm>
        </p:spPr>
        <p:txBody>
          <a:bodyPr/>
          <a:lstStyle/>
          <a:p>
            <a:pPr>
              <a:lnSpc>
                <a:spcPts val="3243"/>
              </a:lnSpc>
              <a:buSzTx/>
              <a:defRPr/>
            </a:pPr>
            <a:r>
              <a:rPr lang="en-US" sz="4080" b="1" kern="0" dirty="0">
                <a:solidFill>
                  <a:schemeClr val="tx1"/>
                </a:solidFill>
                <a:latin typeface="Segoe UI" charset="0"/>
                <a:ea typeface="Segoe UI" charset="0"/>
                <a:cs typeface="Segoe UI" charset="0"/>
              </a:rPr>
              <a:t>Demo</a:t>
            </a:r>
          </a:p>
        </p:txBody>
      </p:sp>
    </p:spTree>
    <p:extLst>
      <p:ext uri="{BB962C8B-B14F-4D97-AF65-F5344CB8AC3E}">
        <p14:creationId xmlns:p14="http://schemas.microsoft.com/office/powerpoint/2010/main" val="1107232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EC2E34-DC5E-449C-B56F-E8736CD4CE86}"/>
              </a:ext>
            </a:extLst>
          </p:cNvPr>
          <p:cNvSpPr/>
          <p:nvPr/>
        </p:nvSpPr>
        <p:spPr bwMode="auto">
          <a:xfrm>
            <a:off x="884" y="5626101"/>
            <a:ext cx="12434711" cy="13684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 name="TextBox 6">
            <a:extLst>
              <a:ext uri="{FF2B5EF4-FFF2-40B4-BE49-F238E27FC236}">
                <a16:creationId xmlns:a16="http://schemas.microsoft.com/office/drawing/2014/main" id="{0967B222-44D6-49BE-812A-62431DA32051}"/>
              </a:ext>
            </a:extLst>
          </p:cNvPr>
          <p:cNvSpPr txBox="1"/>
          <p:nvPr/>
        </p:nvSpPr>
        <p:spPr>
          <a:xfrm>
            <a:off x="1882775" y="5718748"/>
            <a:ext cx="8670926" cy="1157197"/>
          </a:xfrm>
          <a:prstGeom prst="rect">
            <a:avLst/>
          </a:prstGeom>
          <a:noFill/>
        </p:spPr>
        <p:txBody>
          <a:bodyPr wrap="square" lIns="182854" tIns="146283" rIns="182854" bIns="146283" rtlCol="0">
            <a:spAutoFit/>
          </a:bodyPr>
          <a:lstStyle/>
          <a:p>
            <a:pPr algn="ctr" defTabSz="932563">
              <a:spcAft>
                <a:spcPts val="600"/>
              </a:spcAft>
            </a:pPr>
            <a:r>
              <a:rPr lang="en-US" sz="2800" dirty="0">
                <a:solidFill>
                  <a:srgbClr val="FFFFFF"/>
                </a:solidFill>
              </a:rPr>
              <a:t>Questions about these features? </a:t>
            </a:r>
            <a:br>
              <a:rPr lang="en-US" sz="2800" dirty="0">
                <a:solidFill>
                  <a:srgbClr val="FFFFFF"/>
                </a:solidFill>
              </a:rPr>
            </a:br>
            <a:r>
              <a:rPr lang="en-US" sz="2800" dirty="0">
                <a:solidFill>
                  <a:srgbClr val="FFFFFF"/>
                </a:solidFill>
              </a:rPr>
              <a:t>Email: Askazurebackupteam@microsoft.com</a:t>
            </a:r>
          </a:p>
        </p:txBody>
      </p:sp>
      <p:sp>
        <p:nvSpPr>
          <p:cNvPr id="2" name="Title 1">
            <a:extLst>
              <a:ext uri="{FF2B5EF4-FFF2-40B4-BE49-F238E27FC236}">
                <a16:creationId xmlns:a16="http://schemas.microsoft.com/office/drawing/2014/main" id="{7C79030B-D96C-492D-873B-0105B371A1BF}"/>
              </a:ext>
            </a:extLst>
          </p:cNvPr>
          <p:cNvSpPr>
            <a:spLocks noGrp="1"/>
          </p:cNvSpPr>
          <p:nvPr>
            <p:ph type="title"/>
          </p:nvPr>
        </p:nvSpPr>
        <p:spPr/>
        <p:txBody>
          <a:bodyPr/>
          <a:lstStyle/>
          <a:p>
            <a:r>
              <a:rPr lang="en-US" dirty="0"/>
              <a:t>Azure Backup roadmap</a:t>
            </a:r>
          </a:p>
        </p:txBody>
      </p:sp>
      <p:sp>
        <p:nvSpPr>
          <p:cNvPr id="9" name="TextBox 8">
            <a:extLst>
              <a:ext uri="{FF2B5EF4-FFF2-40B4-BE49-F238E27FC236}">
                <a16:creationId xmlns:a16="http://schemas.microsoft.com/office/drawing/2014/main" id="{369C13FC-E3C0-4652-AC70-7EF4264EA1B1}"/>
              </a:ext>
            </a:extLst>
          </p:cNvPr>
          <p:cNvSpPr txBox="1"/>
          <p:nvPr/>
        </p:nvSpPr>
        <p:spPr>
          <a:xfrm>
            <a:off x="709761" y="1939837"/>
            <a:ext cx="10918675" cy="3660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02" tIns="146241" rIns="182802" bIns="146241" numCol="3" spcCol="914400"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defTabSz="950663">
              <a:spcAft>
                <a:spcPts val="1224"/>
              </a:spcAft>
              <a:defRPr/>
            </a:pPr>
            <a:r>
              <a:rPr lang="en-US" sz="1600" dirty="0">
                <a:solidFill>
                  <a:srgbClr val="0072C6"/>
                </a:solidFill>
                <a:latin typeface="Segoe UI Semibold" panose="020B0702040204020203" pitchFamily="34" charset="0"/>
                <a:cs typeface="Segoe UI Semibold" panose="020B0702040204020203" pitchFamily="34" charset="0"/>
              </a:rPr>
              <a:t>Azure CLI for Linux </a:t>
            </a:r>
            <a:br>
              <a:rPr lang="en-US" sz="1600" dirty="0">
                <a:solidFill>
                  <a:srgbClr val="0072C6"/>
                </a:solidFill>
                <a:latin typeface="Segoe UI Semibold" panose="020B0702040204020203" pitchFamily="34" charset="0"/>
                <a:cs typeface="Segoe UI Semibold" panose="020B0702040204020203" pitchFamily="34" charset="0"/>
              </a:rPr>
            </a:br>
            <a:r>
              <a:rPr lang="en-US" sz="1600" dirty="0">
                <a:solidFill>
                  <a:srgbClr val="0072C6"/>
                </a:solidFill>
                <a:latin typeface="Segoe UI" panose="020B0502040204020203" pitchFamily="34" charset="0"/>
              </a:rPr>
              <a:t>(public preview October)</a:t>
            </a:r>
          </a:p>
          <a:p>
            <a:pPr defTabSz="950663">
              <a:spcAft>
                <a:spcPts val="1224"/>
              </a:spcAft>
              <a:defRPr/>
            </a:pPr>
            <a:r>
              <a:rPr lang="en-US" sz="1600" dirty="0">
                <a:solidFill>
                  <a:srgbClr val="0072C6"/>
                </a:solidFill>
                <a:latin typeface="Segoe UI Semibold" panose="020B0702040204020203" pitchFamily="34" charset="0"/>
                <a:cs typeface="Segoe UI Semibold" panose="020B0702040204020203" pitchFamily="34" charset="0"/>
              </a:rPr>
              <a:t>Windows Server System State Backup </a:t>
            </a:r>
            <a:br>
              <a:rPr lang="en-US" sz="1600" dirty="0">
                <a:solidFill>
                  <a:srgbClr val="0072C6"/>
                </a:solidFill>
                <a:latin typeface="Segoe UI Semibold" panose="020B0702040204020203" pitchFamily="34" charset="0"/>
                <a:cs typeface="Segoe UI Semibold" panose="020B0702040204020203" pitchFamily="34" charset="0"/>
              </a:rPr>
            </a:br>
            <a:r>
              <a:rPr lang="en-US" sz="1600" dirty="0">
                <a:solidFill>
                  <a:srgbClr val="0072C6"/>
                </a:solidFill>
                <a:latin typeface="Segoe UI" panose="020B0502040204020203" pitchFamily="34" charset="0"/>
              </a:rPr>
              <a:t>(GA November)</a:t>
            </a:r>
          </a:p>
          <a:p>
            <a:pPr defTabSz="950663">
              <a:spcAft>
                <a:spcPts val="1224"/>
              </a:spcAft>
              <a:defRPr/>
            </a:pPr>
            <a:r>
              <a:rPr lang="en-US" sz="1600" dirty="0">
                <a:solidFill>
                  <a:srgbClr val="0072C6"/>
                </a:solidFill>
                <a:latin typeface="Segoe UI Semibold" panose="020B0702040204020203" pitchFamily="34" charset="0"/>
                <a:cs typeface="Segoe UI Semibold" panose="020B0702040204020203" pitchFamily="34" charset="0"/>
              </a:rPr>
              <a:t>Upgrade of Backup Vault </a:t>
            </a:r>
            <a:r>
              <a:rPr lang="en-US" sz="1600" dirty="0">
                <a:solidFill>
                  <a:srgbClr val="0072C6"/>
                </a:solidFill>
                <a:latin typeface="Segoe UI" panose="020B0502040204020203" pitchFamily="34" charset="0"/>
              </a:rPr>
              <a:t>(GA November)</a:t>
            </a:r>
          </a:p>
          <a:p>
            <a:pPr defTabSz="950663">
              <a:spcAft>
                <a:spcPts val="1224"/>
              </a:spcAft>
              <a:defRPr/>
            </a:pPr>
            <a:r>
              <a:rPr lang="en-US" sz="1600" dirty="0">
                <a:solidFill>
                  <a:srgbClr val="0072C6"/>
                </a:solidFill>
                <a:latin typeface="Segoe UI Semibold" panose="020B0702040204020203" pitchFamily="34" charset="0"/>
                <a:cs typeface="Segoe UI Semibold" panose="020B0702040204020203" pitchFamily="34" charset="0"/>
              </a:rPr>
              <a:t>(ASM) to Recovery Services Vault (ARM) </a:t>
            </a:r>
            <a:br>
              <a:rPr lang="en-US" sz="1600" dirty="0">
                <a:solidFill>
                  <a:srgbClr val="0072C6"/>
                </a:solidFill>
                <a:latin typeface="Segoe UI Semibold" panose="020B0702040204020203" pitchFamily="34" charset="0"/>
                <a:cs typeface="Segoe UI Semibold" panose="020B0702040204020203" pitchFamily="34" charset="0"/>
              </a:rPr>
            </a:br>
            <a:r>
              <a:rPr lang="en-US" sz="1600" dirty="0">
                <a:solidFill>
                  <a:srgbClr val="0072C6"/>
                </a:solidFill>
                <a:latin typeface="Segoe UI" panose="020B0502040204020203" pitchFamily="34" charset="0"/>
              </a:rPr>
              <a:t>(GA November)</a:t>
            </a:r>
          </a:p>
          <a:p>
            <a:pPr defTabSz="950663">
              <a:spcAft>
                <a:spcPts val="1224"/>
              </a:spcAft>
              <a:defRPr/>
            </a:pPr>
            <a:endParaRPr lang="en-US" sz="1600" dirty="0">
              <a:solidFill>
                <a:srgbClr val="0072C6"/>
              </a:solidFill>
              <a:latin typeface="Segoe UI Semibold" panose="020B0702040204020203" pitchFamily="34" charset="0"/>
              <a:cs typeface="Segoe UI Semibold" panose="020B0702040204020203" pitchFamily="34" charset="0"/>
            </a:endParaRPr>
          </a:p>
          <a:p>
            <a:pPr defTabSz="950663">
              <a:spcAft>
                <a:spcPts val="1224"/>
              </a:spcAft>
              <a:defRPr/>
            </a:pPr>
            <a:r>
              <a:rPr lang="en-US" sz="1600" dirty="0">
                <a:solidFill>
                  <a:srgbClr val="0072C6"/>
                </a:solidFill>
                <a:latin typeface="Segoe UI Semibold" panose="020B0702040204020203" pitchFamily="34" charset="0"/>
                <a:cs typeface="Segoe UI Semibold" panose="020B0702040204020203" pitchFamily="34" charset="0"/>
              </a:rPr>
              <a:t>Backup of large-disk VMs </a:t>
            </a:r>
            <a:r>
              <a:rPr lang="en-US" sz="1600" dirty="0">
                <a:solidFill>
                  <a:srgbClr val="0072C6"/>
                </a:solidFill>
                <a:latin typeface="Segoe UI" panose="020B0502040204020203" pitchFamily="34" charset="0"/>
              </a:rPr>
              <a:t>(public preview December)</a:t>
            </a:r>
          </a:p>
          <a:p>
            <a:pPr defTabSz="950663">
              <a:spcAft>
                <a:spcPts val="1224"/>
              </a:spcAft>
              <a:defRPr/>
            </a:pPr>
            <a:r>
              <a:rPr lang="en-US" sz="1600" dirty="0">
                <a:solidFill>
                  <a:srgbClr val="0072C6"/>
                </a:solidFill>
                <a:latin typeface="Segoe UI Semibold" panose="020B0702040204020203" pitchFamily="34" charset="0"/>
                <a:cs typeface="Segoe UI Semibold" panose="020B0702040204020203" pitchFamily="34" charset="0"/>
              </a:rPr>
              <a:t>Enable backup during VM creation </a:t>
            </a:r>
            <a:r>
              <a:rPr lang="en-US" sz="1600" dirty="0">
                <a:solidFill>
                  <a:srgbClr val="0072C6"/>
                </a:solidFill>
                <a:latin typeface="Segoe UI" panose="020B0502040204020203" pitchFamily="34" charset="0"/>
              </a:rPr>
              <a:t>(public preview December)</a:t>
            </a:r>
            <a:endParaRPr lang="en-US" sz="1600" dirty="0">
              <a:solidFill>
                <a:srgbClr val="0072C6"/>
              </a:solidFill>
              <a:latin typeface="Segoe UI Semibold" panose="020B0702040204020203" pitchFamily="34" charset="0"/>
              <a:cs typeface="Segoe UI Semibold" panose="020B0702040204020203" pitchFamily="34" charset="0"/>
            </a:endParaRPr>
          </a:p>
          <a:p>
            <a:pPr defTabSz="950663">
              <a:spcAft>
                <a:spcPts val="1224"/>
              </a:spcAft>
              <a:defRPr/>
            </a:pPr>
            <a:r>
              <a:rPr lang="en-US" sz="1600" dirty="0">
                <a:solidFill>
                  <a:srgbClr val="0072C6"/>
                </a:solidFill>
                <a:latin typeface="Segoe UI Semibold" panose="020B0702040204020203" pitchFamily="34" charset="0"/>
                <a:cs typeface="Segoe UI Semibold" panose="020B0702040204020203" pitchFamily="34" charset="0"/>
              </a:rPr>
              <a:t>Backup of SQL in IaaS </a:t>
            </a:r>
            <a:r>
              <a:rPr lang="en-US" sz="1600" dirty="0">
                <a:solidFill>
                  <a:srgbClr val="0072C6"/>
                </a:solidFill>
                <a:latin typeface="Segoe UI" panose="020B0502040204020203" pitchFamily="34" charset="0"/>
              </a:rPr>
              <a:t>(preview)</a:t>
            </a:r>
          </a:p>
          <a:p>
            <a:pPr defTabSz="950663">
              <a:spcAft>
                <a:spcPts val="1224"/>
              </a:spcAft>
              <a:defRPr/>
            </a:pPr>
            <a:r>
              <a:rPr lang="en-US" sz="1600" dirty="0">
                <a:solidFill>
                  <a:srgbClr val="0072C6"/>
                </a:solidFill>
                <a:latin typeface="Segoe UI Semibold" panose="020B0702040204020203" pitchFamily="34" charset="0"/>
                <a:cs typeface="Segoe UI Semibold" panose="020B0702040204020203" pitchFamily="34" charset="0"/>
              </a:rPr>
              <a:t>Backup for Azure Files </a:t>
            </a:r>
            <a:r>
              <a:rPr lang="en-US" sz="1600" dirty="0">
                <a:solidFill>
                  <a:srgbClr val="0072C6"/>
                </a:solidFill>
                <a:latin typeface="Segoe UI" panose="020B0502040204020203" pitchFamily="34" charset="0"/>
              </a:rPr>
              <a:t>(preview)</a:t>
            </a:r>
          </a:p>
          <a:p>
            <a:pPr defTabSz="950663">
              <a:spcAft>
                <a:spcPts val="1224"/>
              </a:spcAft>
              <a:defRPr/>
            </a:pPr>
            <a:r>
              <a:rPr lang="en-US" sz="1600" dirty="0">
                <a:solidFill>
                  <a:srgbClr val="0072C6"/>
                </a:solidFill>
                <a:latin typeface="Segoe UI Semibold" panose="020B0702040204020203" pitchFamily="34" charset="0"/>
                <a:cs typeface="Segoe UI Semibold" panose="020B0702040204020203" pitchFamily="34" charset="0"/>
              </a:rPr>
              <a:t>Backup of encrypted VMs without requiring KEK</a:t>
            </a:r>
            <a:br>
              <a:rPr lang="en-US" sz="1600" dirty="0">
                <a:solidFill>
                  <a:srgbClr val="0072C6"/>
                </a:solidFill>
                <a:latin typeface="Segoe UI Semibold" panose="020B0702040204020203" pitchFamily="34" charset="0"/>
                <a:cs typeface="Segoe UI Semibold" panose="020B0702040204020203" pitchFamily="34" charset="0"/>
              </a:rPr>
            </a:br>
            <a:r>
              <a:rPr lang="en-US" sz="1600" dirty="0">
                <a:solidFill>
                  <a:srgbClr val="0072C6"/>
                </a:solidFill>
                <a:latin typeface="Segoe UI" panose="020B0502040204020203" pitchFamily="34" charset="0"/>
              </a:rPr>
              <a:t>(H1 of 2018)</a:t>
            </a:r>
          </a:p>
          <a:p>
            <a:pPr defTabSz="950663">
              <a:spcAft>
                <a:spcPts val="1224"/>
              </a:spcAft>
              <a:defRPr/>
            </a:pPr>
            <a:r>
              <a:rPr lang="en-US" sz="1600" dirty="0">
                <a:solidFill>
                  <a:srgbClr val="0072C6"/>
                </a:solidFill>
                <a:latin typeface="Segoe UI Semibold" panose="020B0702040204020203" pitchFamily="34" charset="0"/>
                <a:cs typeface="Segoe UI Semibold" panose="020B0702040204020203" pitchFamily="34" charset="0"/>
              </a:rPr>
              <a:t>Backup of VMs with </a:t>
            </a:r>
            <a:br>
              <a:rPr lang="en-US" sz="1600" dirty="0">
                <a:solidFill>
                  <a:srgbClr val="0072C6"/>
                </a:solidFill>
                <a:latin typeface="Segoe UI Semibold" panose="020B0702040204020203" pitchFamily="34" charset="0"/>
                <a:cs typeface="Segoe UI Semibold" panose="020B0702040204020203" pitchFamily="34" charset="0"/>
              </a:rPr>
            </a:br>
            <a:r>
              <a:rPr lang="en-US" sz="1600" dirty="0">
                <a:solidFill>
                  <a:srgbClr val="0072C6"/>
                </a:solidFill>
                <a:latin typeface="Segoe UI Semibold" panose="020B0702040204020203" pitchFamily="34" charset="0"/>
                <a:cs typeface="Segoe UI Semibold" panose="020B0702040204020203" pitchFamily="34" charset="0"/>
              </a:rPr>
              <a:t>storage ACLs </a:t>
            </a:r>
            <a:br>
              <a:rPr lang="en-US" sz="1600" dirty="0">
                <a:solidFill>
                  <a:srgbClr val="0072C6"/>
                </a:solidFill>
                <a:latin typeface="Segoe UI Semibold" panose="020B0702040204020203" pitchFamily="34" charset="0"/>
                <a:cs typeface="Segoe UI Semibold" panose="020B0702040204020203" pitchFamily="34" charset="0"/>
              </a:rPr>
            </a:br>
            <a:r>
              <a:rPr lang="en-US" sz="1600" dirty="0">
                <a:solidFill>
                  <a:srgbClr val="0072C6"/>
                </a:solidFill>
                <a:latin typeface="Segoe UI" panose="020B0502040204020203" pitchFamily="34" charset="0"/>
              </a:rPr>
              <a:t>(H1 of 2018)</a:t>
            </a:r>
          </a:p>
          <a:p>
            <a:pPr defTabSz="950663">
              <a:spcAft>
                <a:spcPts val="1224"/>
              </a:spcAft>
              <a:defRPr/>
            </a:pPr>
            <a:r>
              <a:rPr lang="en-US" sz="1600" dirty="0">
                <a:solidFill>
                  <a:srgbClr val="0072C6"/>
                </a:solidFill>
                <a:latin typeface="Segoe UI Semibold" panose="020B0702040204020203" pitchFamily="34" charset="0"/>
                <a:cs typeface="Segoe UI Semibold" panose="020B0702040204020203" pitchFamily="34" charset="0"/>
              </a:rPr>
              <a:t>Resource move across RG </a:t>
            </a:r>
            <a:br>
              <a:rPr lang="en-US" sz="1600" dirty="0">
                <a:solidFill>
                  <a:srgbClr val="0072C6"/>
                </a:solidFill>
                <a:latin typeface="Segoe UI Semibold" panose="020B0702040204020203" pitchFamily="34" charset="0"/>
                <a:cs typeface="Segoe UI Semibold" panose="020B0702040204020203" pitchFamily="34" charset="0"/>
              </a:rPr>
            </a:br>
            <a:r>
              <a:rPr lang="en-US" sz="1600" dirty="0">
                <a:solidFill>
                  <a:srgbClr val="0072C6"/>
                </a:solidFill>
                <a:latin typeface="Segoe UI Semibold" panose="020B0702040204020203" pitchFamily="34" charset="0"/>
                <a:cs typeface="Segoe UI Semibold" panose="020B0702040204020203" pitchFamily="34" charset="0"/>
              </a:rPr>
              <a:t>and subscription </a:t>
            </a:r>
            <a:br>
              <a:rPr lang="en-US" sz="1600" dirty="0">
                <a:solidFill>
                  <a:srgbClr val="0072C6"/>
                </a:solidFill>
                <a:latin typeface="Segoe UI Semibold" panose="020B0702040204020203" pitchFamily="34" charset="0"/>
                <a:cs typeface="Segoe UI Semibold" panose="020B0702040204020203" pitchFamily="34" charset="0"/>
              </a:rPr>
            </a:br>
            <a:r>
              <a:rPr lang="en-US" sz="1600" dirty="0">
                <a:solidFill>
                  <a:srgbClr val="0072C6"/>
                </a:solidFill>
                <a:latin typeface="Segoe UI" panose="020B0502040204020203" pitchFamily="34" charset="0"/>
              </a:rPr>
              <a:t>(H1 of 2018)</a:t>
            </a:r>
          </a:p>
          <a:p>
            <a:pPr defTabSz="950663">
              <a:spcAft>
                <a:spcPts val="1224"/>
              </a:spcAft>
              <a:defRPr/>
            </a:pPr>
            <a:r>
              <a:rPr lang="en-US" sz="1600" dirty="0">
                <a:solidFill>
                  <a:srgbClr val="0072C6"/>
                </a:solidFill>
                <a:latin typeface="Segoe UI Semibold" panose="020B0702040204020203" pitchFamily="34" charset="0"/>
                <a:cs typeface="Segoe UI Semibold" panose="020B0702040204020203" pitchFamily="34" charset="0"/>
              </a:rPr>
              <a:t>Removal of vault limits </a:t>
            </a:r>
            <a:br>
              <a:rPr lang="en-US" sz="1600" dirty="0">
                <a:solidFill>
                  <a:srgbClr val="0072C6"/>
                </a:solidFill>
                <a:latin typeface="Segoe UI Semibold" panose="020B0702040204020203" pitchFamily="34" charset="0"/>
                <a:cs typeface="Segoe UI Semibold" panose="020B0702040204020203" pitchFamily="34" charset="0"/>
              </a:rPr>
            </a:br>
            <a:r>
              <a:rPr lang="en-US" sz="1600" dirty="0">
                <a:solidFill>
                  <a:srgbClr val="0072C6"/>
                </a:solidFill>
                <a:latin typeface="Segoe UI" panose="020B0502040204020203" pitchFamily="34" charset="0"/>
              </a:rPr>
              <a:t>(H1 of 2018)</a:t>
            </a:r>
          </a:p>
          <a:p>
            <a:pPr defTabSz="950663">
              <a:spcAft>
                <a:spcPts val="1224"/>
              </a:spcAft>
              <a:defRPr/>
            </a:pPr>
            <a:r>
              <a:rPr lang="en-US" sz="1600" dirty="0">
                <a:solidFill>
                  <a:srgbClr val="0072C6"/>
                </a:solidFill>
                <a:latin typeface="Segoe UI Semibold" panose="020B0702040204020203" pitchFamily="34" charset="0"/>
                <a:cs typeface="Segoe UI Semibold" panose="020B0702040204020203" pitchFamily="34" charset="0"/>
              </a:rPr>
              <a:t> </a:t>
            </a:r>
            <a:endParaRPr lang="en-US" sz="1600" kern="0" dirty="0">
              <a:solidFill>
                <a:srgbClr val="0072C6"/>
              </a:solidFill>
              <a:latin typeface="Segoe UI" panose="020B0502040204020203" pitchFamily="34" charset="0"/>
            </a:endParaRPr>
          </a:p>
        </p:txBody>
      </p:sp>
      <p:sp>
        <p:nvSpPr>
          <p:cNvPr id="8" name="Freeform 5">
            <a:extLst>
              <a:ext uri="{FF2B5EF4-FFF2-40B4-BE49-F238E27FC236}">
                <a16:creationId xmlns:a16="http://schemas.microsoft.com/office/drawing/2014/main" id="{CECD350C-D708-428C-A105-6F736154A5B1}"/>
              </a:ext>
            </a:extLst>
          </p:cNvPr>
          <p:cNvSpPr>
            <a:spLocks/>
          </p:cNvSpPr>
          <p:nvPr/>
        </p:nvSpPr>
        <p:spPr bwMode="auto">
          <a:xfrm>
            <a:off x="463001" y="2147381"/>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200" dirty="0"/>
          </a:p>
        </p:txBody>
      </p:sp>
      <p:sp>
        <p:nvSpPr>
          <p:cNvPr id="10" name="Freeform 5">
            <a:extLst>
              <a:ext uri="{FF2B5EF4-FFF2-40B4-BE49-F238E27FC236}">
                <a16:creationId xmlns:a16="http://schemas.microsoft.com/office/drawing/2014/main" id="{86B5F4B8-152E-4B8A-9166-53095BED3933}"/>
              </a:ext>
            </a:extLst>
          </p:cNvPr>
          <p:cNvSpPr>
            <a:spLocks/>
          </p:cNvSpPr>
          <p:nvPr/>
        </p:nvSpPr>
        <p:spPr bwMode="auto">
          <a:xfrm>
            <a:off x="463001" y="2781397"/>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200" dirty="0"/>
          </a:p>
        </p:txBody>
      </p:sp>
      <p:sp>
        <p:nvSpPr>
          <p:cNvPr id="11" name="Freeform 5">
            <a:extLst>
              <a:ext uri="{FF2B5EF4-FFF2-40B4-BE49-F238E27FC236}">
                <a16:creationId xmlns:a16="http://schemas.microsoft.com/office/drawing/2014/main" id="{768EB784-DE5F-41AE-9C3C-19412275BCB4}"/>
              </a:ext>
            </a:extLst>
          </p:cNvPr>
          <p:cNvSpPr>
            <a:spLocks/>
          </p:cNvSpPr>
          <p:nvPr/>
        </p:nvSpPr>
        <p:spPr bwMode="auto">
          <a:xfrm>
            <a:off x="463001" y="3669192"/>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200" dirty="0"/>
          </a:p>
        </p:txBody>
      </p:sp>
      <p:sp>
        <p:nvSpPr>
          <p:cNvPr id="12" name="Freeform 5">
            <a:extLst>
              <a:ext uri="{FF2B5EF4-FFF2-40B4-BE49-F238E27FC236}">
                <a16:creationId xmlns:a16="http://schemas.microsoft.com/office/drawing/2014/main" id="{F7CBB363-4491-4DC3-8316-DAB2B0783DD3}"/>
              </a:ext>
            </a:extLst>
          </p:cNvPr>
          <p:cNvSpPr>
            <a:spLocks/>
          </p:cNvSpPr>
          <p:nvPr/>
        </p:nvSpPr>
        <p:spPr bwMode="auto">
          <a:xfrm>
            <a:off x="463001" y="4327033"/>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200" dirty="0"/>
          </a:p>
        </p:txBody>
      </p:sp>
      <p:sp>
        <p:nvSpPr>
          <p:cNvPr id="13" name="Freeform 5">
            <a:extLst>
              <a:ext uri="{FF2B5EF4-FFF2-40B4-BE49-F238E27FC236}">
                <a16:creationId xmlns:a16="http://schemas.microsoft.com/office/drawing/2014/main" id="{12C49D12-6965-46CA-8DAA-E870CF1F285F}"/>
              </a:ext>
            </a:extLst>
          </p:cNvPr>
          <p:cNvSpPr>
            <a:spLocks/>
          </p:cNvSpPr>
          <p:nvPr/>
        </p:nvSpPr>
        <p:spPr bwMode="auto">
          <a:xfrm>
            <a:off x="4282757" y="2152144"/>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200" dirty="0"/>
          </a:p>
        </p:txBody>
      </p:sp>
      <p:sp>
        <p:nvSpPr>
          <p:cNvPr id="14" name="Freeform 5">
            <a:extLst>
              <a:ext uri="{FF2B5EF4-FFF2-40B4-BE49-F238E27FC236}">
                <a16:creationId xmlns:a16="http://schemas.microsoft.com/office/drawing/2014/main" id="{38F12F61-4F8C-47EF-9F8E-ED83A8A5E4A9}"/>
              </a:ext>
            </a:extLst>
          </p:cNvPr>
          <p:cNvSpPr>
            <a:spLocks/>
          </p:cNvSpPr>
          <p:nvPr/>
        </p:nvSpPr>
        <p:spPr bwMode="auto">
          <a:xfrm>
            <a:off x="4282757" y="2784621"/>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200" dirty="0"/>
          </a:p>
        </p:txBody>
      </p:sp>
      <p:sp>
        <p:nvSpPr>
          <p:cNvPr id="15" name="Freeform 5">
            <a:extLst>
              <a:ext uri="{FF2B5EF4-FFF2-40B4-BE49-F238E27FC236}">
                <a16:creationId xmlns:a16="http://schemas.microsoft.com/office/drawing/2014/main" id="{B36F5728-DE16-4FD7-AC67-BBD3DED745F3}"/>
              </a:ext>
            </a:extLst>
          </p:cNvPr>
          <p:cNvSpPr>
            <a:spLocks/>
          </p:cNvSpPr>
          <p:nvPr/>
        </p:nvSpPr>
        <p:spPr bwMode="auto">
          <a:xfrm>
            <a:off x="4282757" y="3670365"/>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200" dirty="0"/>
          </a:p>
        </p:txBody>
      </p:sp>
      <p:sp>
        <p:nvSpPr>
          <p:cNvPr id="16" name="Freeform 5">
            <a:extLst>
              <a:ext uri="{FF2B5EF4-FFF2-40B4-BE49-F238E27FC236}">
                <a16:creationId xmlns:a16="http://schemas.microsoft.com/office/drawing/2014/main" id="{467D455F-566D-4EFB-B4D3-860481918F1C}"/>
              </a:ext>
            </a:extLst>
          </p:cNvPr>
          <p:cNvSpPr>
            <a:spLocks/>
          </p:cNvSpPr>
          <p:nvPr/>
        </p:nvSpPr>
        <p:spPr bwMode="auto">
          <a:xfrm>
            <a:off x="8062277" y="2147381"/>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200" dirty="0"/>
          </a:p>
        </p:txBody>
      </p:sp>
      <p:sp>
        <p:nvSpPr>
          <p:cNvPr id="17" name="Freeform 5">
            <a:extLst>
              <a:ext uri="{FF2B5EF4-FFF2-40B4-BE49-F238E27FC236}">
                <a16:creationId xmlns:a16="http://schemas.microsoft.com/office/drawing/2014/main" id="{0DE717E3-E690-4FEA-9848-F49E1399EEF2}"/>
              </a:ext>
            </a:extLst>
          </p:cNvPr>
          <p:cNvSpPr>
            <a:spLocks/>
          </p:cNvSpPr>
          <p:nvPr/>
        </p:nvSpPr>
        <p:spPr bwMode="auto">
          <a:xfrm>
            <a:off x="8062277" y="3041673"/>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200" dirty="0"/>
          </a:p>
        </p:txBody>
      </p:sp>
      <p:sp>
        <p:nvSpPr>
          <p:cNvPr id="18" name="Freeform 5">
            <a:extLst>
              <a:ext uri="{FF2B5EF4-FFF2-40B4-BE49-F238E27FC236}">
                <a16:creationId xmlns:a16="http://schemas.microsoft.com/office/drawing/2014/main" id="{CF34B053-13C8-4FE5-B179-486F471D545F}"/>
              </a:ext>
            </a:extLst>
          </p:cNvPr>
          <p:cNvSpPr>
            <a:spLocks/>
          </p:cNvSpPr>
          <p:nvPr/>
        </p:nvSpPr>
        <p:spPr bwMode="auto">
          <a:xfrm>
            <a:off x="8062277" y="3923062"/>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200" dirty="0"/>
          </a:p>
        </p:txBody>
      </p:sp>
      <p:sp>
        <p:nvSpPr>
          <p:cNvPr id="19" name="Freeform 5">
            <a:extLst>
              <a:ext uri="{FF2B5EF4-FFF2-40B4-BE49-F238E27FC236}">
                <a16:creationId xmlns:a16="http://schemas.microsoft.com/office/drawing/2014/main" id="{5B6D4FA2-C4C5-4EFC-AB07-E6728C98DAC4}"/>
              </a:ext>
            </a:extLst>
          </p:cNvPr>
          <p:cNvSpPr>
            <a:spLocks/>
          </p:cNvSpPr>
          <p:nvPr/>
        </p:nvSpPr>
        <p:spPr bwMode="auto">
          <a:xfrm>
            <a:off x="4282757" y="4068541"/>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200" dirty="0"/>
          </a:p>
        </p:txBody>
      </p:sp>
      <p:sp>
        <p:nvSpPr>
          <p:cNvPr id="20" name="Freeform 5">
            <a:extLst>
              <a:ext uri="{FF2B5EF4-FFF2-40B4-BE49-F238E27FC236}">
                <a16:creationId xmlns:a16="http://schemas.microsoft.com/office/drawing/2014/main" id="{49522AF5-05C6-4409-94CA-F4D9A616322C}"/>
              </a:ext>
            </a:extLst>
          </p:cNvPr>
          <p:cNvSpPr>
            <a:spLocks/>
          </p:cNvSpPr>
          <p:nvPr/>
        </p:nvSpPr>
        <p:spPr bwMode="auto">
          <a:xfrm>
            <a:off x="4282757" y="4709891"/>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200" dirty="0"/>
          </a:p>
        </p:txBody>
      </p:sp>
    </p:spTree>
    <p:extLst>
      <p:ext uri="{BB962C8B-B14F-4D97-AF65-F5344CB8AC3E}">
        <p14:creationId xmlns:p14="http://schemas.microsoft.com/office/powerpoint/2010/main" val="109828913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4B4B5-1277-4F47-88DC-479238676C7C}"/>
              </a:ext>
            </a:extLst>
          </p:cNvPr>
          <p:cNvSpPr>
            <a:spLocks noGrp="1"/>
          </p:cNvSpPr>
          <p:nvPr>
            <p:ph type="title"/>
          </p:nvPr>
        </p:nvSpPr>
        <p:spPr>
          <a:xfrm>
            <a:off x="274638" y="2125678"/>
            <a:ext cx="10056812" cy="2178545"/>
          </a:xfrm>
        </p:spPr>
        <p:txBody>
          <a:bodyPr/>
          <a:lstStyle/>
          <a:p>
            <a:r>
              <a:rPr lang="en-US" dirty="0">
                <a:gradFill>
                  <a:gsLst>
                    <a:gs pos="0">
                      <a:srgbClr val="FFFFFF"/>
                    </a:gs>
                    <a:gs pos="100000">
                      <a:srgbClr val="FFFFFF"/>
                    </a:gs>
                  </a:gsLst>
                  <a:lin ang="5400000" scaled="0"/>
                </a:gradFill>
              </a:rPr>
              <a:t>Disaster recovery between Azure regions</a:t>
            </a:r>
            <a:endParaRPr lang="en-US" dirty="0"/>
          </a:p>
        </p:txBody>
      </p:sp>
    </p:spTree>
    <p:extLst>
      <p:ext uri="{BB962C8B-B14F-4D97-AF65-F5344CB8AC3E}">
        <p14:creationId xmlns:p14="http://schemas.microsoft.com/office/powerpoint/2010/main" val="923838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2F6AA9-F4AD-41C6-92A3-C7BD3DFE3DF3}"/>
              </a:ext>
            </a:extLst>
          </p:cNvPr>
          <p:cNvSpPr/>
          <p:nvPr/>
        </p:nvSpPr>
        <p:spPr bwMode="auto">
          <a:xfrm>
            <a:off x="4885717" y="1407"/>
            <a:ext cx="7548259" cy="6991712"/>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6" name="Picture 28">
            <a:extLst>
              <a:ext uri="{FF2B5EF4-FFF2-40B4-BE49-F238E27FC236}">
                <a16:creationId xmlns:a16="http://schemas.microsoft.com/office/drawing/2014/main" id="{AED74FF6-9878-4469-993B-EC5472B513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77764" y="2589821"/>
            <a:ext cx="1404701" cy="1249528"/>
          </a:xfrm>
          <a:prstGeom prst="rect">
            <a:avLst/>
          </a:prstGeom>
          <a:noFill/>
          <a:ln>
            <a:noFill/>
          </a:ln>
        </p:spPr>
      </p:pic>
      <p:pic>
        <p:nvPicPr>
          <p:cNvPr id="17" name="Picture 16">
            <a:extLst>
              <a:ext uri="{FF2B5EF4-FFF2-40B4-BE49-F238E27FC236}">
                <a16:creationId xmlns:a16="http://schemas.microsoft.com/office/drawing/2014/main" id="{7F9403E3-556B-41C8-9AAF-F62ADF4DA8A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94626" y="2726666"/>
            <a:ext cx="1005698" cy="975839"/>
          </a:xfrm>
          <a:prstGeom prst="rect">
            <a:avLst/>
          </a:prstGeom>
        </p:spPr>
      </p:pic>
      <p:pic>
        <p:nvPicPr>
          <p:cNvPr id="18" name="Picture 17">
            <a:extLst>
              <a:ext uri="{FF2B5EF4-FFF2-40B4-BE49-F238E27FC236}">
                <a16:creationId xmlns:a16="http://schemas.microsoft.com/office/drawing/2014/main" id="{5F590A94-7879-400A-A159-3D9D437539A6}"/>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17594" y="2824112"/>
            <a:ext cx="1503653" cy="780951"/>
          </a:xfrm>
          <a:prstGeom prst="rect">
            <a:avLst/>
          </a:prstGeom>
        </p:spPr>
      </p:pic>
      <p:pic>
        <p:nvPicPr>
          <p:cNvPr id="19" name="Picture 14" descr="http://www.theauditpeople.com/sites/default/files/pictures/iso-logo.png">
            <a:extLst>
              <a:ext uri="{FF2B5EF4-FFF2-40B4-BE49-F238E27FC236}">
                <a16:creationId xmlns:a16="http://schemas.microsoft.com/office/drawing/2014/main" id="{371DE3A2-39F7-41E8-B0D8-3F913BE6FD20}"/>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65983" y="719705"/>
            <a:ext cx="1320611" cy="9681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ACAD0FE5-7F2B-4BA0-A34E-06BDD7F9C0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99634" y="719705"/>
            <a:ext cx="995684" cy="968168"/>
          </a:xfrm>
          <a:prstGeom prst="rect">
            <a:avLst/>
          </a:prstGeom>
        </p:spPr>
      </p:pic>
      <p:pic>
        <p:nvPicPr>
          <p:cNvPr id="21" name="Picture 20">
            <a:extLst>
              <a:ext uri="{FF2B5EF4-FFF2-40B4-BE49-F238E27FC236}">
                <a16:creationId xmlns:a16="http://schemas.microsoft.com/office/drawing/2014/main" id="{3A5F5C55-6D3B-41BD-A578-37B87C299E9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49034" y="931785"/>
            <a:ext cx="1462160" cy="544008"/>
          </a:xfrm>
          <a:prstGeom prst="rect">
            <a:avLst/>
          </a:prstGeom>
        </p:spPr>
      </p:pic>
      <p:pic>
        <p:nvPicPr>
          <p:cNvPr id="22" name="Picture 21">
            <a:extLst>
              <a:ext uri="{FF2B5EF4-FFF2-40B4-BE49-F238E27FC236}">
                <a16:creationId xmlns:a16="http://schemas.microsoft.com/office/drawing/2014/main" id="{5A1B1DB2-1883-4D4B-B930-A2EF237B2D7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708761" y="4928557"/>
            <a:ext cx="942704" cy="593655"/>
          </a:xfrm>
          <a:prstGeom prst="rect">
            <a:avLst/>
          </a:prstGeom>
        </p:spPr>
      </p:pic>
      <p:pic>
        <p:nvPicPr>
          <p:cNvPr id="23" name="Picture 22">
            <a:extLst>
              <a:ext uri="{FF2B5EF4-FFF2-40B4-BE49-F238E27FC236}">
                <a16:creationId xmlns:a16="http://schemas.microsoft.com/office/drawing/2014/main" id="{A38D2285-867C-4E59-A867-57AC17486B6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906105" y="4795603"/>
            <a:ext cx="885860" cy="859561"/>
          </a:xfrm>
          <a:prstGeom prst="rect">
            <a:avLst/>
          </a:prstGeom>
        </p:spPr>
      </p:pic>
      <p:pic>
        <p:nvPicPr>
          <p:cNvPr id="24" name="Picture 23">
            <a:extLst>
              <a:ext uri="{FF2B5EF4-FFF2-40B4-BE49-F238E27FC236}">
                <a16:creationId xmlns:a16="http://schemas.microsoft.com/office/drawing/2014/main" id="{AA2E0706-82B6-4A02-B6B0-C36A1875048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163933" y="4944480"/>
            <a:ext cx="1410973" cy="561806"/>
          </a:xfrm>
          <a:prstGeom prst="rect">
            <a:avLst/>
          </a:prstGeom>
        </p:spPr>
      </p:pic>
      <p:pic>
        <p:nvPicPr>
          <p:cNvPr id="25" name="Picture 24">
            <a:extLst>
              <a:ext uri="{FF2B5EF4-FFF2-40B4-BE49-F238E27FC236}">
                <a16:creationId xmlns:a16="http://schemas.microsoft.com/office/drawing/2014/main" id="{252811B6-8B91-4FD5-9E7A-DE9253551F5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99942" y="4823606"/>
            <a:ext cx="1195070" cy="803556"/>
          </a:xfrm>
          <a:prstGeom prst="rect">
            <a:avLst/>
          </a:prstGeom>
        </p:spPr>
      </p:pic>
      <p:pic>
        <p:nvPicPr>
          <p:cNvPr id="26" name="Picture 25">
            <a:extLst>
              <a:ext uri="{FF2B5EF4-FFF2-40B4-BE49-F238E27FC236}">
                <a16:creationId xmlns:a16="http://schemas.microsoft.com/office/drawing/2014/main" id="{EE54E35C-5640-457C-B532-819589559A6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520515" y="2655466"/>
            <a:ext cx="1657037" cy="1118244"/>
          </a:xfrm>
          <a:prstGeom prst="rect">
            <a:avLst/>
          </a:prstGeom>
        </p:spPr>
      </p:pic>
      <p:pic>
        <p:nvPicPr>
          <p:cNvPr id="27" name="Picture 26">
            <a:extLst>
              <a:ext uri="{FF2B5EF4-FFF2-40B4-BE49-F238E27FC236}">
                <a16:creationId xmlns:a16="http://schemas.microsoft.com/office/drawing/2014/main" id="{A2272903-1B65-4CE1-891C-AB794BB6943C}"/>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775667" y="816854"/>
            <a:ext cx="1146736" cy="773869"/>
          </a:xfrm>
          <a:prstGeom prst="rect">
            <a:avLst/>
          </a:prstGeom>
        </p:spPr>
      </p:pic>
      <p:sp>
        <p:nvSpPr>
          <p:cNvPr id="28" name="Rectangle 27">
            <a:extLst>
              <a:ext uri="{FF2B5EF4-FFF2-40B4-BE49-F238E27FC236}">
                <a16:creationId xmlns:a16="http://schemas.microsoft.com/office/drawing/2014/main" id="{F08E920A-0530-4FE4-BDA0-72ED76ED24CC}"/>
              </a:ext>
            </a:extLst>
          </p:cNvPr>
          <p:cNvSpPr/>
          <p:nvPr/>
        </p:nvSpPr>
        <p:spPr>
          <a:xfrm>
            <a:off x="5460729" y="1898262"/>
            <a:ext cx="731122" cy="172557"/>
          </a:xfrm>
          <a:prstGeom prst="rect">
            <a:avLst/>
          </a:prstGeom>
        </p:spPr>
        <p:txBody>
          <a:bodyPr wrap="none" lIns="0" tIns="0" rIns="0" bIns="0">
            <a:noAutofit/>
          </a:bodyPr>
          <a:lstStyle/>
          <a:p>
            <a:pPr algn="ctr" defTabSz="596680" eaLnBrk="0" fontAlgn="ctr" hangingPunct="0">
              <a:spcBef>
                <a:spcPct val="0"/>
              </a:spcBef>
              <a:spcAft>
                <a:spcPct val="0"/>
              </a:spcAft>
              <a:defRPr/>
            </a:pPr>
            <a:r>
              <a:rPr lang="en-US" sz="1398">
                <a:gradFill>
                  <a:gsLst>
                    <a:gs pos="0">
                      <a:srgbClr val="505050"/>
                    </a:gs>
                    <a:gs pos="100000">
                      <a:srgbClr val="505050"/>
                    </a:gs>
                  </a:gsLst>
                  <a:lin ang="5400000" scaled="0"/>
                </a:gradFill>
                <a:latin typeface="Segoe UI" panose="020B0502040204020203" pitchFamily="34" charset="0"/>
                <a:ea typeface="MS PGothic" panose="020B0600070205080204" pitchFamily="34" charset="-128"/>
                <a:cs typeface="Segoe UI" panose="020B0502040204020203" pitchFamily="34" charset="0"/>
              </a:rPr>
              <a:t>ISO 27018</a:t>
            </a:r>
          </a:p>
        </p:txBody>
      </p:sp>
      <p:sp>
        <p:nvSpPr>
          <p:cNvPr id="29" name="Rectangle 28">
            <a:extLst>
              <a:ext uri="{FF2B5EF4-FFF2-40B4-BE49-F238E27FC236}">
                <a16:creationId xmlns:a16="http://schemas.microsoft.com/office/drawing/2014/main" id="{56228062-89B8-43A9-B68E-2CD9ABA99C3B}"/>
              </a:ext>
            </a:extLst>
          </p:cNvPr>
          <p:cNvSpPr/>
          <p:nvPr/>
        </p:nvSpPr>
        <p:spPr>
          <a:xfrm>
            <a:off x="7331915" y="1898262"/>
            <a:ext cx="731122" cy="172557"/>
          </a:xfrm>
          <a:prstGeom prst="rect">
            <a:avLst/>
          </a:prstGeom>
        </p:spPr>
        <p:txBody>
          <a:bodyPr wrap="none" lIns="0" tIns="0" rIns="0" bIns="0">
            <a:noAutofit/>
          </a:bodyPr>
          <a:lstStyle/>
          <a:p>
            <a:pPr algn="ctr" defTabSz="596680" eaLnBrk="0" fontAlgn="ctr" hangingPunct="0">
              <a:spcBef>
                <a:spcPct val="0"/>
              </a:spcBef>
              <a:spcAft>
                <a:spcPct val="0"/>
              </a:spcAft>
              <a:defRPr/>
            </a:pPr>
            <a:r>
              <a:rPr lang="en-US" sz="1398">
                <a:gradFill>
                  <a:gsLst>
                    <a:gs pos="0">
                      <a:srgbClr val="505050"/>
                    </a:gs>
                    <a:gs pos="100000">
                      <a:srgbClr val="505050"/>
                    </a:gs>
                  </a:gsLst>
                  <a:lin ang="5400000" scaled="0"/>
                </a:gradFill>
                <a:latin typeface="Segoe UI" panose="020B0502040204020203" pitchFamily="34" charset="0"/>
                <a:ea typeface="MS PGothic" panose="020B0600070205080204" pitchFamily="34" charset="-128"/>
                <a:cs typeface="Segoe UI" panose="020B0502040204020203" pitchFamily="34" charset="0"/>
              </a:rPr>
              <a:t>ISO 27001</a:t>
            </a:r>
          </a:p>
        </p:txBody>
      </p:sp>
      <p:sp>
        <p:nvSpPr>
          <p:cNvPr id="30" name="Rectangle 29">
            <a:extLst>
              <a:ext uri="{FF2B5EF4-FFF2-40B4-BE49-F238E27FC236}">
                <a16:creationId xmlns:a16="http://schemas.microsoft.com/office/drawing/2014/main" id="{7CECB185-3F79-40A6-BE3D-145E0A6ED110}"/>
              </a:ext>
            </a:extLst>
          </p:cNvPr>
          <p:cNvSpPr/>
          <p:nvPr/>
        </p:nvSpPr>
        <p:spPr>
          <a:xfrm>
            <a:off x="8983474" y="1898262"/>
            <a:ext cx="731122" cy="172557"/>
          </a:xfrm>
          <a:prstGeom prst="rect">
            <a:avLst/>
          </a:prstGeom>
        </p:spPr>
        <p:txBody>
          <a:bodyPr wrap="none" lIns="0" tIns="0" rIns="0" bIns="0">
            <a:noAutofit/>
          </a:bodyPr>
          <a:lstStyle/>
          <a:p>
            <a:pPr algn="ctr" defTabSz="596680" eaLnBrk="0" fontAlgn="ctr" hangingPunct="0">
              <a:spcBef>
                <a:spcPct val="0"/>
              </a:spcBef>
              <a:spcAft>
                <a:spcPct val="0"/>
              </a:spcAft>
              <a:defRPr/>
            </a:pPr>
            <a:r>
              <a:rPr lang="en-US" sz="1398">
                <a:gradFill>
                  <a:gsLst>
                    <a:gs pos="0">
                      <a:srgbClr val="505050"/>
                    </a:gs>
                    <a:gs pos="100000">
                      <a:srgbClr val="505050"/>
                    </a:gs>
                  </a:gsLst>
                  <a:lin ang="5400000" scaled="0"/>
                </a:gradFill>
                <a:latin typeface="Segoe UI" panose="020B0502040204020203" pitchFamily="34" charset="0"/>
                <a:ea typeface="MS PGothic" panose="020B0600070205080204" pitchFamily="34" charset="-128"/>
                <a:cs typeface="Segoe UI" panose="020B0502040204020203" pitchFamily="34" charset="0"/>
              </a:rPr>
              <a:t>ITAR</a:t>
            </a:r>
          </a:p>
        </p:txBody>
      </p:sp>
      <p:sp>
        <p:nvSpPr>
          <p:cNvPr id="31" name="Rectangle 30">
            <a:extLst>
              <a:ext uri="{FF2B5EF4-FFF2-40B4-BE49-F238E27FC236}">
                <a16:creationId xmlns:a16="http://schemas.microsoft.com/office/drawing/2014/main" id="{FD1023CF-B99B-4033-B4D8-E35DE6EEC073}"/>
              </a:ext>
            </a:extLst>
          </p:cNvPr>
          <p:cNvSpPr/>
          <p:nvPr/>
        </p:nvSpPr>
        <p:spPr>
          <a:xfrm>
            <a:off x="10814552" y="1898263"/>
            <a:ext cx="731122" cy="345117"/>
          </a:xfrm>
          <a:prstGeom prst="rect">
            <a:avLst/>
          </a:prstGeom>
        </p:spPr>
        <p:txBody>
          <a:bodyPr wrap="none" lIns="0" tIns="0" rIns="0" bIns="0">
            <a:noAutofit/>
          </a:bodyPr>
          <a:lstStyle/>
          <a:p>
            <a:pPr algn="ctr" defTabSz="596680" eaLnBrk="0" fontAlgn="ctr" hangingPunct="0">
              <a:spcBef>
                <a:spcPct val="0"/>
              </a:spcBef>
              <a:spcAft>
                <a:spcPct val="0"/>
              </a:spcAft>
              <a:defRPr/>
            </a:pPr>
            <a:r>
              <a:rPr lang="en-US" sz="1398">
                <a:gradFill>
                  <a:gsLst>
                    <a:gs pos="0">
                      <a:srgbClr val="505050"/>
                    </a:gs>
                    <a:gs pos="100000">
                      <a:srgbClr val="505050"/>
                    </a:gs>
                  </a:gsLst>
                  <a:lin ang="5400000" scaled="0"/>
                </a:gradFill>
                <a:latin typeface="Segoe UI" panose="020B0502040204020203" pitchFamily="34" charset="0"/>
                <a:ea typeface="MS PGothic" panose="020B0600070205080204" pitchFamily="34" charset="-128"/>
                <a:cs typeface="Segoe UI" panose="020B0502040204020203" pitchFamily="34" charset="0"/>
              </a:rPr>
              <a:t>Cloud Controls Matrix</a:t>
            </a:r>
          </a:p>
        </p:txBody>
      </p:sp>
      <p:sp>
        <p:nvSpPr>
          <p:cNvPr id="32" name="Rectangle 31">
            <a:extLst>
              <a:ext uri="{FF2B5EF4-FFF2-40B4-BE49-F238E27FC236}">
                <a16:creationId xmlns:a16="http://schemas.microsoft.com/office/drawing/2014/main" id="{7DD303F7-32EB-4104-A22E-193ACD78AEF6}"/>
              </a:ext>
            </a:extLst>
          </p:cNvPr>
          <p:cNvSpPr/>
          <p:nvPr/>
        </p:nvSpPr>
        <p:spPr>
          <a:xfrm>
            <a:off x="5503858" y="3850668"/>
            <a:ext cx="731122" cy="237371"/>
          </a:xfrm>
          <a:prstGeom prst="rect">
            <a:avLst/>
          </a:prstGeom>
        </p:spPr>
        <p:txBody>
          <a:bodyPr wrap="none">
            <a:noAutofit/>
          </a:bodyPr>
          <a:lstStyle/>
          <a:p>
            <a:pPr algn="ctr" defTabSz="581872" eaLnBrk="0" fontAlgn="ctr" hangingPunct="0">
              <a:lnSpc>
                <a:spcPct val="90000"/>
              </a:lnSpc>
              <a:spcBef>
                <a:spcPct val="0"/>
              </a:spcBef>
              <a:spcAft>
                <a:spcPct val="0"/>
              </a:spcAft>
              <a:defRPr/>
            </a:pPr>
            <a:r>
              <a:rPr lang="en-US" sz="1398">
                <a:gradFill>
                  <a:gsLst>
                    <a:gs pos="0">
                      <a:srgbClr val="505050"/>
                    </a:gs>
                    <a:gs pos="100000">
                      <a:srgbClr val="505050"/>
                    </a:gs>
                  </a:gsLst>
                  <a:lin ang="5400000" scaled="0"/>
                </a:gradFill>
                <a:latin typeface="Segoe UI" panose="020B0502040204020203" pitchFamily="34" charset="0"/>
                <a:ea typeface="MS PGothic" panose="020B0600070205080204" pitchFamily="34" charset="-128"/>
                <a:cs typeface="Segoe UI" panose="020B0502040204020203" pitchFamily="34" charset="0"/>
              </a:rPr>
              <a:t>FedRAMP</a:t>
            </a:r>
          </a:p>
        </p:txBody>
      </p:sp>
      <p:sp>
        <p:nvSpPr>
          <p:cNvPr id="33" name="Rectangle 32">
            <a:extLst>
              <a:ext uri="{FF2B5EF4-FFF2-40B4-BE49-F238E27FC236}">
                <a16:creationId xmlns:a16="http://schemas.microsoft.com/office/drawing/2014/main" id="{9FC84371-930B-4F78-B5C8-20445CDB8C1B}"/>
              </a:ext>
            </a:extLst>
          </p:cNvPr>
          <p:cNvSpPr/>
          <p:nvPr/>
        </p:nvSpPr>
        <p:spPr>
          <a:xfrm>
            <a:off x="7331915" y="3850670"/>
            <a:ext cx="731122" cy="242096"/>
          </a:xfrm>
          <a:prstGeom prst="rect">
            <a:avLst/>
          </a:prstGeom>
        </p:spPr>
        <p:txBody>
          <a:bodyPr wrap="none">
            <a:noAutofit/>
          </a:bodyPr>
          <a:lstStyle/>
          <a:p>
            <a:pPr algn="ctr" defTabSz="581872" eaLnBrk="0" fontAlgn="ctr" hangingPunct="0">
              <a:lnSpc>
                <a:spcPct val="90000"/>
              </a:lnSpc>
              <a:spcBef>
                <a:spcPct val="0"/>
              </a:spcBef>
              <a:spcAft>
                <a:spcPct val="0"/>
              </a:spcAft>
              <a:defRPr/>
            </a:pPr>
            <a:r>
              <a:rPr lang="en-US" sz="1398">
                <a:gradFill>
                  <a:gsLst>
                    <a:gs pos="0">
                      <a:srgbClr val="505050"/>
                    </a:gs>
                    <a:gs pos="100000">
                      <a:srgbClr val="505050"/>
                    </a:gs>
                  </a:gsLst>
                  <a:lin ang="5400000" scaled="0"/>
                </a:gradFill>
                <a:latin typeface="Segoe UI" panose="020B0502040204020203" pitchFamily="34" charset="0"/>
                <a:ea typeface="MS PGothic" panose="020B0600070205080204" pitchFamily="34" charset="-128"/>
                <a:cs typeface="Segoe UI" panose="020B0502040204020203" pitchFamily="34" charset="0"/>
              </a:rPr>
              <a:t>DISA Level 2</a:t>
            </a:r>
          </a:p>
        </p:txBody>
      </p:sp>
      <p:sp>
        <p:nvSpPr>
          <p:cNvPr id="34" name="Rectangle 33">
            <a:extLst>
              <a:ext uri="{FF2B5EF4-FFF2-40B4-BE49-F238E27FC236}">
                <a16:creationId xmlns:a16="http://schemas.microsoft.com/office/drawing/2014/main" id="{D22E6A71-9D34-487E-90F7-E9659C751A0A}"/>
              </a:ext>
            </a:extLst>
          </p:cNvPr>
          <p:cNvSpPr/>
          <p:nvPr/>
        </p:nvSpPr>
        <p:spPr>
          <a:xfrm>
            <a:off x="8983474" y="3850670"/>
            <a:ext cx="731122" cy="242096"/>
          </a:xfrm>
          <a:prstGeom prst="rect">
            <a:avLst/>
          </a:prstGeom>
        </p:spPr>
        <p:txBody>
          <a:bodyPr wrap="none">
            <a:noAutofit/>
          </a:bodyPr>
          <a:lstStyle/>
          <a:p>
            <a:pPr algn="ctr" defTabSz="581872" eaLnBrk="0" fontAlgn="ctr" hangingPunct="0">
              <a:lnSpc>
                <a:spcPct val="90000"/>
              </a:lnSpc>
              <a:spcBef>
                <a:spcPct val="0"/>
              </a:spcBef>
              <a:spcAft>
                <a:spcPct val="0"/>
              </a:spcAft>
              <a:defRPr/>
            </a:pPr>
            <a:r>
              <a:rPr lang="en-US" sz="1398">
                <a:gradFill>
                  <a:gsLst>
                    <a:gs pos="0">
                      <a:srgbClr val="505050"/>
                    </a:gs>
                    <a:gs pos="100000">
                      <a:srgbClr val="505050"/>
                    </a:gs>
                  </a:gsLst>
                  <a:lin ang="5400000" scaled="0"/>
                </a:gradFill>
                <a:latin typeface="Segoe UI" panose="020B0502040204020203" pitchFamily="34" charset="0"/>
                <a:ea typeface="MS PGothic" panose="020B0600070205080204" pitchFamily="34" charset="-128"/>
                <a:cs typeface="Segoe UI" panose="020B0502040204020203" pitchFamily="34" charset="0"/>
              </a:rPr>
              <a:t>CJIS</a:t>
            </a:r>
          </a:p>
        </p:txBody>
      </p:sp>
      <p:sp>
        <p:nvSpPr>
          <p:cNvPr id="35" name="Rectangle 34">
            <a:extLst>
              <a:ext uri="{FF2B5EF4-FFF2-40B4-BE49-F238E27FC236}">
                <a16:creationId xmlns:a16="http://schemas.microsoft.com/office/drawing/2014/main" id="{0344EF37-B6E3-4C3E-9880-82DFFB0F0317}"/>
              </a:ext>
            </a:extLst>
          </p:cNvPr>
          <p:cNvSpPr/>
          <p:nvPr/>
        </p:nvSpPr>
        <p:spPr>
          <a:xfrm>
            <a:off x="10814551" y="3850668"/>
            <a:ext cx="731122" cy="237371"/>
          </a:xfrm>
          <a:prstGeom prst="rect">
            <a:avLst/>
          </a:prstGeom>
        </p:spPr>
        <p:txBody>
          <a:bodyPr wrap="none">
            <a:noAutofit/>
          </a:bodyPr>
          <a:lstStyle/>
          <a:p>
            <a:pPr algn="ctr" defTabSz="581872" eaLnBrk="0" fontAlgn="ctr" hangingPunct="0">
              <a:lnSpc>
                <a:spcPct val="90000"/>
              </a:lnSpc>
              <a:spcBef>
                <a:spcPct val="0"/>
              </a:spcBef>
              <a:spcAft>
                <a:spcPct val="0"/>
              </a:spcAft>
              <a:defRPr/>
            </a:pPr>
            <a:r>
              <a:rPr lang="en-US" sz="1398">
                <a:gradFill>
                  <a:gsLst>
                    <a:gs pos="0">
                      <a:srgbClr val="505050"/>
                    </a:gs>
                    <a:gs pos="100000">
                      <a:srgbClr val="505050"/>
                    </a:gs>
                  </a:gsLst>
                  <a:lin ang="5400000" scaled="0"/>
                </a:gradFill>
                <a:latin typeface="Segoe UI" panose="020B0502040204020203" pitchFamily="34" charset="0"/>
                <a:ea typeface="MS PGothic" panose="020B0600070205080204" pitchFamily="34" charset="-128"/>
                <a:cs typeface="Segoe UI" panose="020B0502040204020203" pitchFamily="34" charset="0"/>
              </a:rPr>
              <a:t>HIPAA/HITECH</a:t>
            </a:r>
          </a:p>
        </p:txBody>
      </p:sp>
      <p:sp>
        <p:nvSpPr>
          <p:cNvPr id="36" name="Rectangle 35">
            <a:extLst>
              <a:ext uri="{FF2B5EF4-FFF2-40B4-BE49-F238E27FC236}">
                <a16:creationId xmlns:a16="http://schemas.microsoft.com/office/drawing/2014/main" id="{52391E88-9F21-4019-806F-5C27F24346A7}"/>
              </a:ext>
            </a:extLst>
          </p:cNvPr>
          <p:cNvSpPr/>
          <p:nvPr/>
        </p:nvSpPr>
        <p:spPr>
          <a:xfrm>
            <a:off x="7331916" y="5737167"/>
            <a:ext cx="731122" cy="408864"/>
          </a:xfrm>
          <a:prstGeom prst="rect">
            <a:avLst/>
          </a:prstGeom>
        </p:spPr>
        <p:txBody>
          <a:bodyPr wrap="none">
            <a:noAutofit/>
          </a:bodyPr>
          <a:lstStyle/>
          <a:p>
            <a:pPr algn="ctr" defTabSz="570519" eaLnBrk="0" fontAlgn="ctr" hangingPunct="0">
              <a:spcBef>
                <a:spcPct val="0"/>
              </a:spcBef>
              <a:spcAft>
                <a:spcPct val="0"/>
              </a:spcAft>
              <a:defRPr/>
            </a:pPr>
            <a:r>
              <a:rPr lang="en-US" sz="1398">
                <a:gradFill>
                  <a:gsLst>
                    <a:gs pos="83000">
                      <a:srgbClr val="505050"/>
                    </a:gs>
                    <a:gs pos="100000">
                      <a:srgbClr val="505050"/>
                    </a:gs>
                  </a:gsLst>
                  <a:lin ang="5400000" scaled="1"/>
                </a:gradFill>
                <a:latin typeface="Segoe UI" panose="020B0502040204020203" pitchFamily="34" charset="0"/>
                <a:ea typeface="MS PGothic" panose="020B0600070205080204" pitchFamily="34" charset="-128"/>
                <a:cs typeface="Segoe UI" panose="020B0502040204020203" pitchFamily="34" charset="0"/>
              </a:rPr>
              <a:t>European Union</a:t>
            </a:r>
            <a:br>
              <a:rPr lang="en-US" sz="1398">
                <a:gradFill>
                  <a:gsLst>
                    <a:gs pos="83000">
                      <a:srgbClr val="505050"/>
                    </a:gs>
                    <a:gs pos="100000">
                      <a:srgbClr val="505050"/>
                    </a:gs>
                  </a:gsLst>
                  <a:lin ang="5400000" scaled="1"/>
                </a:gradFill>
                <a:latin typeface="Segoe UI" panose="020B0502040204020203" pitchFamily="34" charset="0"/>
                <a:ea typeface="MS PGothic" panose="020B0600070205080204" pitchFamily="34" charset="-128"/>
                <a:cs typeface="Segoe UI" panose="020B0502040204020203" pitchFamily="34" charset="0"/>
              </a:rPr>
            </a:br>
            <a:r>
              <a:rPr lang="en-US" sz="1398">
                <a:gradFill>
                  <a:gsLst>
                    <a:gs pos="83000">
                      <a:srgbClr val="505050"/>
                    </a:gs>
                    <a:gs pos="100000">
                      <a:srgbClr val="505050"/>
                    </a:gs>
                  </a:gsLst>
                  <a:lin ang="5400000" scaled="1"/>
                </a:gradFill>
                <a:latin typeface="Segoe UI" panose="020B0502040204020203" pitchFamily="34" charset="0"/>
                <a:ea typeface="MS PGothic" panose="020B0600070205080204" pitchFamily="34" charset="-128"/>
                <a:cs typeface="Segoe UI" panose="020B0502040204020203" pitchFamily="34" charset="0"/>
              </a:rPr>
              <a:t>Model Clauses</a:t>
            </a:r>
          </a:p>
        </p:txBody>
      </p:sp>
      <p:sp>
        <p:nvSpPr>
          <p:cNvPr id="37" name="Rectangle 36">
            <a:extLst>
              <a:ext uri="{FF2B5EF4-FFF2-40B4-BE49-F238E27FC236}">
                <a16:creationId xmlns:a16="http://schemas.microsoft.com/office/drawing/2014/main" id="{294E4252-CE3A-455C-9DBF-A988AC2AC71B}"/>
              </a:ext>
            </a:extLst>
          </p:cNvPr>
          <p:cNvSpPr/>
          <p:nvPr/>
        </p:nvSpPr>
        <p:spPr>
          <a:xfrm>
            <a:off x="8983474" y="5737167"/>
            <a:ext cx="731122" cy="408864"/>
          </a:xfrm>
          <a:prstGeom prst="rect">
            <a:avLst/>
          </a:prstGeom>
        </p:spPr>
        <p:txBody>
          <a:bodyPr wrap="none">
            <a:noAutofit/>
          </a:bodyPr>
          <a:lstStyle/>
          <a:p>
            <a:pPr algn="ctr" defTabSz="570519" eaLnBrk="0" fontAlgn="ctr" hangingPunct="0">
              <a:spcBef>
                <a:spcPct val="0"/>
              </a:spcBef>
              <a:spcAft>
                <a:spcPct val="0"/>
              </a:spcAft>
              <a:defRPr/>
            </a:pPr>
            <a:r>
              <a:rPr lang="en-US" sz="1398">
                <a:gradFill>
                  <a:gsLst>
                    <a:gs pos="83000">
                      <a:srgbClr val="505050"/>
                    </a:gs>
                    <a:gs pos="100000">
                      <a:srgbClr val="505050"/>
                    </a:gs>
                  </a:gsLst>
                  <a:lin ang="5400000" scaled="1"/>
                </a:gradFill>
                <a:latin typeface="Segoe UI" panose="020B0502040204020203" pitchFamily="34" charset="0"/>
                <a:ea typeface="MS PGothic" panose="020B0600070205080204" pitchFamily="34" charset="-128"/>
                <a:cs typeface="Segoe UI" panose="020B0502040204020203" pitchFamily="34" charset="0"/>
              </a:rPr>
              <a:t>United Kingdom</a:t>
            </a:r>
            <a:br>
              <a:rPr lang="en-US" sz="1398">
                <a:gradFill>
                  <a:gsLst>
                    <a:gs pos="83000">
                      <a:srgbClr val="505050"/>
                    </a:gs>
                    <a:gs pos="100000">
                      <a:srgbClr val="505050"/>
                    </a:gs>
                  </a:gsLst>
                  <a:lin ang="5400000" scaled="1"/>
                </a:gradFill>
                <a:latin typeface="Segoe UI" panose="020B0502040204020203" pitchFamily="34" charset="0"/>
                <a:ea typeface="MS PGothic" panose="020B0600070205080204" pitchFamily="34" charset="-128"/>
                <a:cs typeface="Segoe UI" panose="020B0502040204020203" pitchFamily="34" charset="0"/>
              </a:rPr>
            </a:br>
            <a:r>
              <a:rPr lang="en-US" sz="1398">
                <a:gradFill>
                  <a:gsLst>
                    <a:gs pos="83000">
                      <a:srgbClr val="505050"/>
                    </a:gs>
                    <a:gs pos="100000">
                      <a:srgbClr val="505050"/>
                    </a:gs>
                  </a:gsLst>
                  <a:lin ang="5400000" scaled="1"/>
                </a:gradFill>
                <a:latin typeface="Segoe UI" panose="020B0502040204020203" pitchFamily="34" charset="0"/>
                <a:ea typeface="MS PGothic" panose="020B0600070205080204" pitchFamily="34" charset="-128"/>
                <a:cs typeface="Segoe UI" panose="020B0502040204020203" pitchFamily="34" charset="0"/>
              </a:rPr>
              <a:t>G-Cloud</a:t>
            </a:r>
          </a:p>
        </p:txBody>
      </p:sp>
      <p:sp>
        <p:nvSpPr>
          <p:cNvPr id="38" name="Rectangle 37">
            <a:extLst>
              <a:ext uri="{FF2B5EF4-FFF2-40B4-BE49-F238E27FC236}">
                <a16:creationId xmlns:a16="http://schemas.microsoft.com/office/drawing/2014/main" id="{124E0272-70D3-4837-893C-9E3E991F7AFE}"/>
              </a:ext>
            </a:extLst>
          </p:cNvPr>
          <p:cNvSpPr/>
          <p:nvPr/>
        </p:nvSpPr>
        <p:spPr>
          <a:xfrm>
            <a:off x="10814552" y="5737167"/>
            <a:ext cx="731122" cy="408864"/>
          </a:xfrm>
          <a:prstGeom prst="rect">
            <a:avLst/>
          </a:prstGeom>
        </p:spPr>
        <p:txBody>
          <a:bodyPr wrap="none">
            <a:noAutofit/>
          </a:bodyPr>
          <a:lstStyle/>
          <a:p>
            <a:pPr algn="ctr" defTabSz="570519" eaLnBrk="0" fontAlgn="ctr" hangingPunct="0">
              <a:spcBef>
                <a:spcPct val="0"/>
              </a:spcBef>
              <a:spcAft>
                <a:spcPct val="0"/>
              </a:spcAft>
              <a:defRPr/>
            </a:pPr>
            <a:r>
              <a:rPr lang="en-US" sz="1398">
                <a:gradFill>
                  <a:gsLst>
                    <a:gs pos="83000">
                      <a:srgbClr val="505050"/>
                    </a:gs>
                    <a:gs pos="100000">
                      <a:srgbClr val="505050"/>
                    </a:gs>
                  </a:gsLst>
                  <a:lin ang="5400000" scaled="1"/>
                </a:gradFill>
                <a:latin typeface="Segoe UI" panose="020B0502040204020203" pitchFamily="34" charset="0"/>
                <a:ea typeface="MS PGothic" panose="020B0600070205080204" pitchFamily="34" charset="-128"/>
                <a:cs typeface="Segoe UI" panose="020B0502040204020203" pitchFamily="34" charset="0"/>
              </a:rPr>
              <a:t>China Multi-Layer</a:t>
            </a:r>
            <a:br>
              <a:rPr lang="en-US" sz="1398">
                <a:gradFill>
                  <a:gsLst>
                    <a:gs pos="83000">
                      <a:srgbClr val="505050"/>
                    </a:gs>
                    <a:gs pos="100000">
                      <a:srgbClr val="505050"/>
                    </a:gs>
                  </a:gsLst>
                  <a:lin ang="5400000" scaled="1"/>
                </a:gradFill>
                <a:latin typeface="Segoe UI" panose="020B0502040204020203" pitchFamily="34" charset="0"/>
                <a:ea typeface="MS PGothic" panose="020B0600070205080204" pitchFamily="34" charset="-128"/>
                <a:cs typeface="Segoe UI" panose="020B0502040204020203" pitchFamily="34" charset="0"/>
              </a:rPr>
            </a:br>
            <a:r>
              <a:rPr lang="en-US" sz="1398">
                <a:gradFill>
                  <a:gsLst>
                    <a:gs pos="83000">
                      <a:srgbClr val="505050"/>
                    </a:gs>
                    <a:gs pos="100000">
                      <a:srgbClr val="505050"/>
                    </a:gs>
                  </a:gsLst>
                  <a:lin ang="5400000" scaled="1"/>
                </a:gradFill>
                <a:latin typeface="Segoe UI" panose="020B0502040204020203" pitchFamily="34" charset="0"/>
                <a:ea typeface="MS PGothic" panose="020B0600070205080204" pitchFamily="34" charset="-128"/>
                <a:cs typeface="Segoe UI" panose="020B0502040204020203" pitchFamily="34" charset="0"/>
              </a:rPr>
              <a:t>Protection Scheme</a:t>
            </a:r>
          </a:p>
        </p:txBody>
      </p:sp>
      <p:sp>
        <p:nvSpPr>
          <p:cNvPr id="39" name="Rectangle 38">
            <a:extLst>
              <a:ext uri="{FF2B5EF4-FFF2-40B4-BE49-F238E27FC236}">
                <a16:creationId xmlns:a16="http://schemas.microsoft.com/office/drawing/2014/main" id="{0275CD4B-0866-44EA-B4A3-B23E62B71984}"/>
              </a:ext>
            </a:extLst>
          </p:cNvPr>
          <p:cNvSpPr/>
          <p:nvPr/>
        </p:nvSpPr>
        <p:spPr>
          <a:xfrm>
            <a:off x="5503857" y="5737167"/>
            <a:ext cx="731122" cy="250574"/>
          </a:xfrm>
          <a:prstGeom prst="rect">
            <a:avLst/>
          </a:prstGeom>
        </p:spPr>
        <p:txBody>
          <a:bodyPr wrap="none">
            <a:noAutofit/>
          </a:bodyPr>
          <a:lstStyle/>
          <a:p>
            <a:pPr algn="ctr" defTabSz="570519" eaLnBrk="0" fontAlgn="ctr" hangingPunct="0">
              <a:spcBef>
                <a:spcPct val="0"/>
              </a:spcBef>
              <a:spcAft>
                <a:spcPct val="0"/>
              </a:spcAft>
              <a:defRPr/>
            </a:pPr>
            <a:r>
              <a:rPr lang="en-US" sz="1398">
                <a:gradFill>
                  <a:gsLst>
                    <a:gs pos="83000">
                      <a:srgbClr val="505050"/>
                    </a:gs>
                    <a:gs pos="100000">
                      <a:srgbClr val="505050"/>
                    </a:gs>
                  </a:gsLst>
                  <a:lin ang="5400000" scaled="1"/>
                </a:gradFill>
                <a:latin typeface="Segoe UI" panose="020B0502040204020203" pitchFamily="34" charset="0"/>
                <a:ea typeface="MS PGothic" panose="020B0600070205080204" pitchFamily="34" charset="-128"/>
                <a:cs typeface="Segoe UI" panose="020B0502040204020203" pitchFamily="34" charset="0"/>
              </a:rPr>
              <a:t>EU Safe Harbor</a:t>
            </a:r>
          </a:p>
        </p:txBody>
      </p:sp>
      <p:sp>
        <p:nvSpPr>
          <p:cNvPr id="99" name="Rectangle 98">
            <a:extLst>
              <a:ext uri="{FF2B5EF4-FFF2-40B4-BE49-F238E27FC236}">
                <a16:creationId xmlns:a16="http://schemas.microsoft.com/office/drawing/2014/main" id="{6CE0B89B-B0FD-455D-A185-CE04104997B9}"/>
              </a:ext>
            </a:extLst>
          </p:cNvPr>
          <p:cNvSpPr/>
          <p:nvPr/>
        </p:nvSpPr>
        <p:spPr bwMode="auto">
          <a:xfrm>
            <a:off x="480902" y="2643599"/>
            <a:ext cx="4004012" cy="7831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37842" defTabSz="931745" fontAlgn="base">
              <a:lnSpc>
                <a:spcPct val="90000"/>
              </a:lnSpc>
              <a:spcBef>
                <a:spcPct val="0"/>
              </a:spcBef>
              <a:spcAft>
                <a:spcPct val="0"/>
              </a:spcAft>
              <a:defRPr/>
            </a:pPr>
            <a:r>
              <a:rPr lang="en-US" sz="1836" b="1" kern="0" dirty="0">
                <a:solidFill>
                  <a:srgbClr val="0072C6"/>
                </a:solidFill>
                <a:latin typeface="Segoe UI" charset="0"/>
                <a:ea typeface="Segoe UI" charset="0"/>
                <a:cs typeface="Segoe UI" charset="0"/>
              </a:rPr>
              <a:t>Disaster recovery in the cloud helps you stay compliant and secure</a:t>
            </a:r>
          </a:p>
        </p:txBody>
      </p:sp>
      <p:grpSp>
        <p:nvGrpSpPr>
          <p:cNvPr id="2" name="Group 1">
            <a:extLst>
              <a:ext uri="{FF2B5EF4-FFF2-40B4-BE49-F238E27FC236}">
                <a16:creationId xmlns:a16="http://schemas.microsoft.com/office/drawing/2014/main" id="{8DD25184-FF0C-4701-9877-B7B025FCE25D}"/>
              </a:ext>
            </a:extLst>
          </p:cNvPr>
          <p:cNvGrpSpPr/>
          <p:nvPr/>
        </p:nvGrpSpPr>
        <p:grpSpPr>
          <a:xfrm>
            <a:off x="500033" y="3487369"/>
            <a:ext cx="3291585" cy="861926"/>
            <a:chOff x="494174" y="3487369"/>
            <a:chExt cx="3291585" cy="861926"/>
          </a:xfrm>
        </p:grpSpPr>
        <p:sp>
          <p:nvSpPr>
            <p:cNvPr id="107" name="Freeform 5">
              <a:extLst>
                <a:ext uri="{FF2B5EF4-FFF2-40B4-BE49-F238E27FC236}">
                  <a16:creationId xmlns:a16="http://schemas.microsoft.com/office/drawing/2014/main" id="{44BB3CC7-C528-4138-984A-D46DBA6FAC9C}"/>
                </a:ext>
              </a:extLst>
            </p:cNvPr>
            <p:cNvSpPr>
              <a:spLocks/>
            </p:cNvSpPr>
            <p:nvPr/>
          </p:nvSpPr>
          <p:spPr bwMode="auto">
            <a:xfrm>
              <a:off x="494174" y="3575391"/>
              <a:ext cx="109516" cy="121588"/>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2199">
                <a:solidFill>
                  <a:srgbClr val="505050"/>
                </a:solidFill>
                <a:latin typeface="Segoe UI Semilight"/>
              </a:endParaRPr>
            </a:p>
          </p:txBody>
        </p:sp>
        <p:sp>
          <p:nvSpPr>
            <p:cNvPr id="40" name="Rectangle 39">
              <a:extLst>
                <a:ext uri="{FF2B5EF4-FFF2-40B4-BE49-F238E27FC236}">
                  <a16:creationId xmlns:a16="http://schemas.microsoft.com/office/drawing/2014/main" id="{1042ECAC-9E34-49AF-8381-713BDE012A0B}"/>
                </a:ext>
              </a:extLst>
            </p:cNvPr>
            <p:cNvSpPr/>
            <p:nvPr/>
          </p:nvSpPr>
          <p:spPr bwMode="auto">
            <a:xfrm>
              <a:off x="886401" y="3487369"/>
              <a:ext cx="2899358" cy="8619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37842" defTabSz="931745" fontAlgn="base">
                <a:spcBef>
                  <a:spcPct val="0"/>
                </a:spcBef>
                <a:spcAft>
                  <a:spcPct val="0"/>
                </a:spcAft>
                <a:defRPr/>
              </a:pPr>
              <a:r>
                <a:rPr lang="en-US" sz="1836" kern="0" dirty="0">
                  <a:solidFill>
                    <a:srgbClr val="0072C6"/>
                  </a:solidFill>
                  <a:latin typeface="Segoe UI" charset="0"/>
                  <a:ea typeface="Segoe UI" charset="0"/>
                  <a:cs typeface="Segoe UI" charset="0"/>
                </a:rPr>
                <a:t>Azure offers the broadest range of compliance certifications</a:t>
              </a:r>
            </a:p>
          </p:txBody>
        </p:sp>
      </p:grpSp>
      <p:grpSp>
        <p:nvGrpSpPr>
          <p:cNvPr id="3" name="Group 2">
            <a:extLst>
              <a:ext uri="{FF2B5EF4-FFF2-40B4-BE49-F238E27FC236}">
                <a16:creationId xmlns:a16="http://schemas.microsoft.com/office/drawing/2014/main" id="{DF40EA03-8F4C-44A1-9BBB-B97CAAEA1EE6}"/>
              </a:ext>
            </a:extLst>
          </p:cNvPr>
          <p:cNvGrpSpPr/>
          <p:nvPr/>
        </p:nvGrpSpPr>
        <p:grpSpPr>
          <a:xfrm>
            <a:off x="500033" y="4611125"/>
            <a:ext cx="3295251" cy="1565373"/>
            <a:chOff x="490507" y="4611125"/>
            <a:chExt cx="3295251" cy="1565373"/>
          </a:xfrm>
        </p:grpSpPr>
        <p:sp>
          <p:nvSpPr>
            <p:cNvPr id="41" name="Freeform 5">
              <a:extLst>
                <a:ext uri="{FF2B5EF4-FFF2-40B4-BE49-F238E27FC236}">
                  <a16:creationId xmlns:a16="http://schemas.microsoft.com/office/drawing/2014/main" id="{E75B3125-789F-4521-8F15-137E68D5A7AA}"/>
                </a:ext>
              </a:extLst>
            </p:cNvPr>
            <p:cNvSpPr>
              <a:spLocks/>
            </p:cNvSpPr>
            <p:nvPr/>
          </p:nvSpPr>
          <p:spPr bwMode="auto">
            <a:xfrm>
              <a:off x="490507" y="4699146"/>
              <a:ext cx="109516" cy="121588"/>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2199">
                <a:solidFill>
                  <a:srgbClr val="505050"/>
                </a:solidFill>
                <a:latin typeface="Segoe UI Semilight"/>
              </a:endParaRPr>
            </a:p>
          </p:txBody>
        </p:sp>
        <p:sp>
          <p:nvSpPr>
            <p:cNvPr id="42" name="Rectangle 41">
              <a:extLst>
                <a:ext uri="{FF2B5EF4-FFF2-40B4-BE49-F238E27FC236}">
                  <a16:creationId xmlns:a16="http://schemas.microsoft.com/office/drawing/2014/main" id="{A34C0665-9880-4013-A4A8-60F94B17A22D}"/>
                </a:ext>
              </a:extLst>
            </p:cNvPr>
            <p:cNvSpPr/>
            <p:nvPr/>
          </p:nvSpPr>
          <p:spPr bwMode="auto">
            <a:xfrm>
              <a:off x="887842" y="4611125"/>
              <a:ext cx="2897916" cy="15653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37842" defTabSz="931745" fontAlgn="base">
                <a:spcBef>
                  <a:spcPct val="0"/>
                </a:spcBef>
                <a:spcAft>
                  <a:spcPct val="0"/>
                </a:spcAft>
                <a:defRPr/>
              </a:pPr>
              <a:r>
                <a:rPr lang="en-US" sz="1836" kern="0" dirty="0">
                  <a:solidFill>
                    <a:srgbClr val="0072C6"/>
                  </a:solidFill>
                  <a:latin typeface="Segoe UI" charset="0"/>
                  <a:ea typeface="Segoe UI" charset="0"/>
                  <a:cs typeface="Segoe UI" charset="0"/>
                </a:rPr>
                <a:t>Azure works with federal and global organizations to set the bar for compliance and security best practices</a:t>
              </a:r>
            </a:p>
          </p:txBody>
        </p:sp>
      </p:grpSp>
      <p:sp>
        <p:nvSpPr>
          <p:cNvPr id="5" name="Title 4">
            <a:extLst>
              <a:ext uri="{FF2B5EF4-FFF2-40B4-BE49-F238E27FC236}">
                <a16:creationId xmlns:a16="http://schemas.microsoft.com/office/drawing/2014/main" id="{6AAAB1A6-FF55-4491-A8EA-7BB25C2B4A7E}"/>
              </a:ext>
            </a:extLst>
          </p:cNvPr>
          <p:cNvSpPr>
            <a:spLocks noGrp="1"/>
          </p:cNvSpPr>
          <p:nvPr>
            <p:ph type="title"/>
          </p:nvPr>
        </p:nvSpPr>
        <p:spPr>
          <a:xfrm>
            <a:off x="277032" y="295275"/>
            <a:ext cx="4930887" cy="1928670"/>
          </a:xfrm>
        </p:spPr>
        <p:txBody>
          <a:bodyPr/>
          <a:lstStyle/>
          <a:p>
            <a:r>
              <a:rPr lang="en-US" dirty="0">
                <a:solidFill>
                  <a:schemeClr val="accent1"/>
                </a:solidFill>
              </a:rPr>
              <a:t>Disaster recovery for compliance and security</a:t>
            </a:r>
          </a:p>
        </p:txBody>
      </p:sp>
    </p:spTree>
    <p:extLst>
      <p:ext uri="{BB962C8B-B14F-4D97-AF65-F5344CB8AC3E}">
        <p14:creationId xmlns:p14="http://schemas.microsoft.com/office/powerpoint/2010/main" val="171614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1DF0DCA-8896-41BD-AC20-D189E16968B2}"/>
              </a:ext>
            </a:extLst>
          </p:cNvPr>
          <p:cNvSpPr/>
          <p:nvPr/>
        </p:nvSpPr>
        <p:spPr bwMode="auto">
          <a:xfrm>
            <a:off x="4885717" y="1407"/>
            <a:ext cx="7548259" cy="6991712"/>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35" name="Group 134">
            <a:extLst>
              <a:ext uri="{FF2B5EF4-FFF2-40B4-BE49-F238E27FC236}">
                <a16:creationId xmlns:a16="http://schemas.microsoft.com/office/drawing/2014/main" id="{0B481B5E-EBF0-439B-8F3E-50203A08598F}"/>
              </a:ext>
            </a:extLst>
          </p:cNvPr>
          <p:cNvGrpSpPr/>
          <p:nvPr/>
        </p:nvGrpSpPr>
        <p:grpSpPr>
          <a:xfrm>
            <a:off x="4295437" y="-1456"/>
            <a:ext cx="8560760" cy="3982271"/>
            <a:chOff x="1178288" y="495"/>
            <a:chExt cx="11408377" cy="5306919"/>
          </a:xfrm>
        </p:grpSpPr>
        <p:sp>
          <p:nvSpPr>
            <p:cNvPr id="136" name="Freeform 6">
              <a:extLst>
                <a:ext uri="{FF2B5EF4-FFF2-40B4-BE49-F238E27FC236}">
                  <a16:creationId xmlns:a16="http://schemas.microsoft.com/office/drawing/2014/main" id="{3C5C2614-9B80-4549-A66A-B3CFC2947F6A}"/>
                </a:ext>
              </a:extLst>
            </p:cNvPr>
            <p:cNvSpPr>
              <a:spLocks noEditPoints="1"/>
            </p:cNvSpPr>
            <p:nvPr/>
          </p:nvSpPr>
          <p:spPr bwMode="auto">
            <a:xfrm>
              <a:off x="1178288" y="495"/>
              <a:ext cx="11408377" cy="5306919"/>
            </a:xfrm>
            <a:custGeom>
              <a:avLst/>
              <a:gdLst>
                <a:gd name="T0" fmla="*/ 2843 w 3260"/>
                <a:gd name="T1" fmla="*/ 1040 h 1694"/>
                <a:gd name="T2" fmla="*/ 2706 w 3260"/>
                <a:gd name="T3" fmla="*/ 1121 h 1694"/>
                <a:gd name="T4" fmla="*/ 3101 w 3260"/>
                <a:gd name="T5" fmla="*/ 1119 h 1694"/>
                <a:gd name="T6" fmla="*/ 1330 w 3260"/>
                <a:gd name="T7" fmla="*/ 153 h 1694"/>
                <a:gd name="T8" fmla="*/ 1357 w 3260"/>
                <a:gd name="T9" fmla="*/ 41 h 1694"/>
                <a:gd name="T10" fmla="*/ 1093 w 3260"/>
                <a:gd name="T11" fmla="*/ 175 h 1694"/>
                <a:gd name="T12" fmla="*/ 1115 w 3260"/>
                <a:gd name="T13" fmla="*/ 313 h 1694"/>
                <a:gd name="T14" fmla="*/ 1909 w 3260"/>
                <a:gd name="T15" fmla="*/ 55 h 1694"/>
                <a:gd name="T16" fmla="*/ 590 w 3260"/>
                <a:gd name="T17" fmla="*/ 24 h 1694"/>
                <a:gd name="T18" fmla="*/ 897 w 3260"/>
                <a:gd name="T19" fmla="*/ 944 h 1694"/>
                <a:gd name="T20" fmla="*/ 622 w 3260"/>
                <a:gd name="T21" fmla="*/ 717 h 1694"/>
                <a:gd name="T22" fmla="*/ 934 w 3260"/>
                <a:gd name="T23" fmla="*/ 526 h 1694"/>
                <a:gd name="T24" fmla="*/ 900 w 3260"/>
                <a:gd name="T25" fmla="*/ 310 h 1694"/>
                <a:gd name="T26" fmla="*/ 808 w 3260"/>
                <a:gd name="T27" fmla="*/ 172 h 1694"/>
                <a:gd name="T28" fmla="*/ 687 w 3260"/>
                <a:gd name="T29" fmla="*/ 121 h 1694"/>
                <a:gd name="T30" fmla="*/ 152 w 3260"/>
                <a:gd name="T31" fmla="*/ 11 h 1694"/>
                <a:gd name="T32" fmla="*/ 118 w 3260"/>
                <a:gd name="T33" fmla="*/ 222 h 1694"/>
                <a:gd name="T34" fmla="*/ 327 w 3260"/>
                <a:gd name="T35" fmla="*/ 321 h 1694"/>
                <a:gd name="T36" fmla="*/ 406 w 3260"/>
                <a:gd name="T37" fmla="*/ 761 h 1694"/>
                <a:gd name="T38" fmla="*/ 749 w 3260"/>
                <a:gd name="T39" fmla="*/ 1186 h 1694"/>
                <a:gd name="T40" fmla="*/ 886 w 3260"/>
                <a:gd name="T41" fmla="*/ 1643 h 1694"/>
                <a:gd name="T42" fmla="*/ 3236 w 3260"/>
                <a:gd name="T43" fmla="*/ 1515 h 1694"/>
                <a:gd name="T44" fmla="*/ 2763 w 3260"/>
                <a:gd name="T45" fmla="*/ 958 h 1694"/>
                <a:gd name="T46" fmla="*/ 2590 w 3260"/>
                <a:gd name="T47" fmla="*/ 854 h 1694"/>
                <a:gd name="T48" fmla="*/ 2698 w 3260"/>
                <a:gd name="T49" fmla="*/ 572 h 1694"/>
                <a:gd name="T50" fmla="*/ 2898 w 3260"/>
                <a:gd name="T51" fmla="*/ 132 h 1694"/>
                <a:gd name="T52" fmla="*/ 2300 w 3260"/>
                <a:gd name="T53" fmla="*/ 3 h 1694"/>
                <a:gd name="T54" fmla="*/ 1991 w 3260"/>
                <a:gd name="T55" fmla="*/ 151 h 1694"/>
                <a:gd name="T56" fmla="*/ 1720 w 3260"/>
                <a:gd name="T57" fmla="*/ 141 h 1694"/>
                <a:gd name="T58" fmla="*/ 1548 w 3260"/>
                <a:gd name="T59" fmla="*/ 310 h 1694"/>
                <a:gd name="T60" fmla="*/ 1697 w 3260"/>
                <a:gd name="T61" fmla="*/ 325 h 1694"/>
                <a:gd name="T62" fmla="*/ 1491 w 3260"/>
                <a:gd name="T63" fmla="*/ 562 h 1694"/>
                <a:gd name="T64" fmla="*/ 1768 w 3260"/>
                <a:gd name="T65" fmla="*/ 594 h 1694"/>
                <a:gd name="T66" fmla="*/ 1719 w 3260"/>
                <a:gd name="T67" fmla="*/ 686 h 1694"/>
                <a:gd name="T68" fmla="*/ 1682 w 3260"/>
                <a:gd name="T69" fmla="*/ 1394 h 1694"/>
                <a:gd name="T70" fmla="*/ 1850 w 3260"/>
                <a:gd name="T71" fmla="*/ 731 h 1694"/>
                <a:gd name="T72" fmla="*/ 2233 w 3260"/>
                <a:gd name="T73" fmla="*/ 809 h 1694"/>
                <a:gd name="T74" fmla="*/ 2002 w 3260"/>
                <a:gd name="T75" fmla="*/ 527 h 1694"/>
                <a:gd name="T76" fmla="*/ 2891 w 3260"/>
                <a:gd name="T77" fmla="*/ 1163 h 1694"/>
                <a:gd name="T78" fmla="*/ 2926 w 3260"/>
                <a:gd name="T79" fmla="*/ 1501 h 1694"/>
                <a:gd name="T80" fmla="*/ 293 w 3260"/>
                <a:gd name="T81" fmla="*/ 349 h 1694"/>
                <a:gd name="T82" fmla="*/ 2003 w 3260"/>
                <a:gd name="T83" fmla="*/ 1218 h 1694"/>
                <a:gd name="T84" fmla="*/ 1312 w 3260"/>
                <a:gd name="T85" fmla="*/ 233 h 1694"/>
                <a:gd name="T86" fmla="*/ 131 w 3260"/>
                <a:gd name="T87" fmla="*/ 226 h 1694"/>
                <a:gd name="T88" fmla="*/ 2836 w 3260"/>
                <a:gd name="T89" fmla="*/ 628 h 1694"/>
                <a:gd name="T90" fmla="*/ 2925 w 3260"/>
                <a:gd name="T91" fmla="*/ 1111 h 1694"/>
                <a:gd name="T92" fmla="*/ 2830 w 3260"/>
                <a:gd name="T93" fmla="*/ 367 h 1694"/>
                <a:gd name="T94" fmla="*/ 2757 w 3260"/>
                <a:gd name="T95" fmla="*/ 892 h 1694"/>
                <a:gd name="T96" fmla="*/ 2695 w 3260"/>
                <a:gd name="T97" fmla="*/ 1047 h 1694"/>
                <a:gd name="T98" fmla="*/ 2553 w 3260"/>
                <a:gd name="T99" fmla="*/ 1023 h 1694"/>
                <a:gd name="T100" fmla="*/ 1684 w 3260"/>
                <a:gd name="T101" fmla="*/ 276 h 1694"/>
                <a:gd name="T102" fmla="*/ 1744 w 3260"/>
                <a:gd name="T103" fmla="*/ 617 h 1694"/>
                <a:gd name="T104" fmla="*/ 1659 w 3260"/>
                <a:gd name="T105" fmla="*/ 156 h 1694"/>
                <a:gd name="T106" fmla="*/ 1937 w 3260"/>
                <a:gd name="T107" fmla="*/ 121 h 1694"/>
                <a:gd name="T108" fmla="*/ 940 w 3260"/>
                <a:gd name="T109" fmla="*/ 505 h 1694"/>
                <a:gd name="T110" fmla="*/ 175 w 3260"/>
                <a:gd name="T111" fmla="*/ 174 h 1694"/>
                <a:gd name="T112" fmla="*/ 1009 w 3260"/>
                <a:gd name="T113" fmla="*/ 1028 h 1694"/>
                <a:gd name="T114" fmla="*/ 1009 w 3260"/>
                <a:gd name="T115" fmla="*/ 492 h 1694"/>
                <a:gd name="T116" fmla="*/ 1464 w 3260"/>
                <a:gd name="T117" fmla="*/ 394 h 1694"/>
                <a:gd name="T118" fmla="*/ 930 w 3260"/>
                <a:gd name="T119" fmla="*/ 34 h 1694"/>
                <a:gd name="T120" fmla="*/ 884 w 3260"/>
                <a:gd name="T121" fmla="*/ 92 h 1694"/>
                <a:gd name="T122" fmla="*/ 956 w 3260"/>
                <a:gd name="T123" fmla="*/ 188 h 1694"/>
                <a:gd name="T124" fmla="*/ 950 w 3260"/>
                <a:gd name="T125" fmla="*/ 104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60" h="1694">
                  <a:moveTo>
                    <a:pt x="2796" y="665"/>
                  </a:moveTo>
                  <a:cubicBezTo>
                    <a:pt x="2795" y="664"/>
                    <a:pt x="2795" y="664"/>
                    <a:pt x="2795" y="664"/>
                  </a:cubicBezTo>
                  <a:cubicBezTo>
                    <a:pt x="2794" y="665"/>
                    <a:pt x="2794" y="665"/>
                    <a:pt x="2794" y="665"/>
                  </a:cubicBezTo>
                  <a:cubicBezTo>
                    <a:pt x="2795" y="666"/>
                    <a:pt x="2795" y="666"/>
                    <a:pt x="2795" y="666"/>
                  </a:cubicBezTo>
                  <a:lnTo>
                    <a:pt x="2796" y="665"/>
                  </a:lnTo>
                  <a:close/>
                  <a:moveTo>
                    <a:pt x="2760" y="1091"/>
                  </a:moveTo>
                  <a:cubicBezTo>
                    <a:pt x="2759" y="1090"/>
                    <a:pt x="2759" y="1090"/>
                    <a:pt x="2759" y="1090"/>
                  </a:cubicBezTo>
                  <a:cubicBezTo>
                    <a:pt x="2758" y="1089"/>
                    <a:pt x="2758" y="1089"/>
                    <a:pt x="2758" y="1089"/>
                  </a:cubicBezTo>
                  <a:cubicBezTo>
                    <a:pt x="2759" y="1088"/>
                    <a:pt x="2759" y="1088"/>
                    <a:pt x="2759" y="1088"/>
                  </a:cubicBezTo>
                  <a:cubicBezTo>
                    <a:pt x="2760" y="1087"/>
                    <a:pt x="2760" y="1087"/>
                    <a:pt x="2760" y="1087"/>
                  </a:cubicBezTo>
                  <a:cubicBezTo>
                    <a:pt x="2761" y="1086"/>
                    <a:pt x="2761" y="1086"/>
                    <a:pt x="2761" y="1086"/>
                  </a:cubicBezTo>
                  <a:cubicBezTo>
                    <a:pt x="2761" y="1087"/>
                    <a:pt x="2761" y="1087"/>
                    <a:pt x="2761" y="1087"/>
                  </a:cubicBezTo>
                  <a:cubicBezTo>
                    <a:pt x="2761" y="1086"/>
                    <a:pt x="2761" y="1086"/>
                    <a:pt x="2761" y="1086"/>
                  </a:cubicBezTo>
                  <a:cubicBezTo>
                    <a:pt x="2760" y="1085"/>
                    <a:pt x="2760" y="1085"/>
                    <a:pt x="2760" y="1085"/>
                  </a:cubicBezTo>
                  <a:cubicBezTo>
                    <a:pt x="2760" y="1083"/>
                    <a:pt x="2760" y="1083"/>
                    <a:pt x="2760" y="1083"/>
                  </a:cubicBezTo>
                  <a:cubicBezTo>
                    <a:pt x="2759" y="1083"/>
                    <a:pt x="2759" y="1083"/>
                    <a:pt x="2759" y="1083"/>
                  </a:cubicBezTo>
                  <a:cubicBezTo>
                    <a:pt x="2758" y="1084"/>
                    <a:pt x="2758" y="1084"/>
                    <a:pt x="2758" y="1084"/>
                  </a:cubicBezTo>
                  <a:cubicBezTo>
                    <a:pt x="2758" y="1087"/>
                    <a:pt x="2758" y="1087"/>
                    <a:pt x="2758" y="1087"/>
                  </a:cubicBezTo>
                  <a:cubicBezTo>
                    <a:pt x="2757" y="1090"/>
                    <a:pt x="2757" y="1090"/>
                    <a:pt x="2757" y="1090"/>
                  </a:cubicBezTo>
                  <a:cubicBezTo>
                    <a:pt x="2755" y="1093"/>
                    <a:pt x="2755" y="1093"/>
                    <a:pt x="2755" y="1093"/>
                  </a:cubicBezTo>
                  <a:cubicBezTo>
                    <a:pt x="2755" y="1095"/>
                    <a:pt x="2755" y="1095"/>
                    <a:pt x="2755" y="1095"/>
                  </a:cubicBezTo>
                  <a:cubicBezTo>
                    <a:pt x="2756" y="1095"/>
                    <a:pt x="2756" y="1095"/>
                    <a:pt x="2756" y="1095"/>
                  </a:cubicBezTo>
                  <a:cubicBezTo>
                    <a:pt x="2758" y="1095"/>
                    <a:pt x="2758" y="1095"/>
                    <a:pt x="2758" y="1095"/>
                  </a:cubicBezTo>
                  <a:cubicBezTo>
                    <a:pt x="2759" y="1093"/>
                    <a:pt x="2759" y="1093"/>
                    <a:pt x="2759" y="1093"/>
                  </a:cubicBezTo>
                  <a:cubicBezTo>
                    <a:pt x="2760" y="1092"/>
                    <a:pt x="2760" y="1092"/>
                    <a:pt x="2760" y="1092"/>
                  </a:cubicBezTo>
                  <a:cubicBezTo>
                    <a:pt x="2761" y="1091"/>
                    <a:pt x="2761" y="1091"/>
                    <a:pt x="2761" y="1091"/>
                  </a:cubicBezTo>
                  <a:lnTo>
                    <a:pt x="2760" y="1091"/>
                  </a:lnTo>
                  <a:close/>
                  <a:moveTo>
                    <a:pt x="2801" y="1122"/>
                  </a:moveTo>
                  <a:cubicBezTo>
                    <a:pt x="2800" y="1121"/>
                    <a:pt x="2800" y="1121"/>
                    <a:pt x="2800" y="1121"/>
                  </a:cubicBezTo>
                  <a:cubicBezTo>
                    <a:pt x="2799" y="1122"/>
                    <a:pt x="2799" y="1122"/>
                    <a:pt x="2799" y="1122"/>
                  </a:cubicBezTo>
                  <a:cubicBezTo>
                    <a:pt x="2800" y="1123"/>
                    <a:pt x="2800" y="1123"/>
                    <a:pt x="2800" y="1123"/>
                  </a:cubicBezTo>
                  <a:lnTo>
                    <a:pt x="2801" y="1122"/>
                  </a:lnTo>
                  <a:close/>
                  <a:moveTo>
                    <a:pt x="2756" y="1128"/>
                  </a:moveTo>
                  <a:cubicBezTo>
                    <a:pt x="2757" y="1127"/>
                    <a:pt x="2757" y="1127"/>
                    <a:pt x="2757" y="1127"/>
                  </a:cubicBezTo>
                  <a:cubicBezTo>
                    <a:pt x="2759" y="1126"/>
                    <a:pt x="2759" y="1126"/>
                    <a:pt x="2759" y="1126"/>
                  </a:cubicBezTo>
                  <a:cubicBezTo>
                    <a:pt x="2757" y="1126"/>
                    <a:pt x="2757" y="1126"/>
                    <a:pt x="2757" y="1126"/>
                  </a:cubicBezTo>
                  <a:lnTo>
                    <a:pt x="2756" y="1128"/>
                  </a:lnTo>
                  <a:close/>
                  <a:moveTo>
                    <a:pt x="2759" y="1143"/>
                  </a:moveTo>
                  <a:cubicBezTo>
                    <a:pt x="2758" y="1145"/>
                    <a:pt x="2758" y="1145"/>
                    <a:pt x="2758" y="1145"/>
                  </a:cubicBezTo>
                  <a:cubicBezTo>
                    <a:pt x="2759" y="1145"/>
                    <a:pt x="2759" y="1145"/>
                    <a:pt x="2759" y="1145"/>
                  </a:cubicBezTo>
                  <a:cubicBezTo>
                    <a:pt x="2760" y="1143"/>
                    <a:pt x="2760" y="1143"/>
                    <a:pt x="2760" y="1143"/>
                  </a:cubicBezTo>
                  <a:lnTo>
                    <a:pt x="2759" y="1143"/>
                  </a:lnTo>
                  <a:close/>
                  <a:moveTo>
                    <a:pt x="2759" y="1150"/>
                  </a:moveTo>
                  <a:cubicBezTo>
                    <a:pt x="2760" y="1148"/>
                    <a:pt x="2760" y="1148"/>
                    <a:pt x="2760" y="1148"/>
                  </a:cubicBezTo>
                  <a:cubicBezTo>
                    <a:pt x="2759" y="1147"/>
                    <a:pt x="2759" y="1147"/>
                    <a:pt x="2759" y="1147"/>
                  </a:cubicBezTo>
                  <a:cubicBezTo>
                    <a:pt x="2757" y="1148"/>
                    <a:pt x="2757" y="1148"/>
                    <a:pt x="2757" y="1148"/>
                  </a:cubicBezTo>
                  <a:cubicBezTo>
                    <a:pt x="2758" y="1148"/>
                    <a:pt x="2758" y="1148"/>
                    <a:pt x="2758" y="1148"/>
                  </a:cubicBezTo>
                  <a:cubicBezTo>
                    <a:pt x="2755" y="1150"/>
                    <a:pt x="2755" y="1150"/>
                    <a:pt x="2755" y="1150"/>
                  </a:cubicBezTo>
                  <a:cubicBezTo>
                    <a:pt x="2753" y="1151"/>
                    <a:pt x="2753" y="1151"/>
                    <a:pt x="2753" y="1151"/>
                  </a:cubicBezTo>
                  <a:cubicBezTo>
                    <a:pt x="2755" y="1152"/>
                    <a:pt x="2755" y="1152"/>
                    <a:pt x="2755" y="1152"/>
                  </a:cubicBezTo>
                  <a:lnTo>
                    <a:pt x="2759" y="1150"/>
                  </a:lnTo>
                  <a:close/>
                  <a:moveTo>
                    <a:pt x="2829" y="645"/>
                  </a:moveTo>
                  <a:cubicBezTo>
                    <a:pt x="2832" y="646"/>
                    <a:pt x="2832" y="646"/>
                    <a:pt x="2832" y="646"/>
                  </a:cubicBezTo>
                  <a:cubicBezTo>
                    <a:pt x="2833" y="648"/>
                    <a:pt x="2833" y="648"/>
                    <a:pt x="2833" y="648"/>
                  </a:cubicBezTo>
                  <a:cubicBezTo>
                    <a:pt x="2834" y="647"/>
                    <a:pt x="2834" y="647"/>
                    <a:pt x="2834" y="647"/>
                  </a:cubicBezTo>
                  <a:cubicBezTo>
                    <a:pt x="2835" y="644"/>
                    <a:pt x="2835" y="644"/>
                    <a:pt x="2835" y="644"/>
                  </a:cubicBezTo>
                  <a:cubicBezTo>
                    <a:pt x="2837" y="642"/>
                    <a:pt x="2837" y="642"/>
                    <a:pt x="2837" y="642"/>
                  </a:cubicBezTo>
                  <a:cubicBezTo>
                    <a:pt x="2838" y="640"/>
                    <a:pt x="2838" y="640"/>
                    <a:pt x="2838" y="640"/>
                  </a:cubicBezTo>
                  <a:cubicBezTo>
                    <a:pt x="2837" y="640"/>
                    <a:pt x="2837" y="640"/>
                    <a:pt x="2837" y="640"/>
                  </a:cubicBezTo>
                  <a:cubicBezTo>
                    <a:pt x="2836" y="638"/>
                    <a:pt x="2836" y="638"/>
                    <a:pt x="2836" y="638"/>
                  </a:cubicBezTo>
                  <a:cubicBezTo>
                    <a:pt x="2834" y="636"/>
                    <a:pt x="2834" y="636"/>
                    <a:pt x="2834" y="636"/>
                  </a:cubicBezTo>
                  <a:cubicBezTo>
                    <a:pt x="2833" y="636"/>
                    <a:pt x="2833" y="636"/>
                    <a:pt x="2833" y="636"/>
                  </a:cubicBezTo>
                  <a:cubicBezTo>
                    <a:pt x="2831" y="635"/>
                    <a:pt x="2831" y="635"/>
                    <a:pt x="2831" y="635"/>
                  </a:cubicBezTo>
                  <a:cubicBezTo>
                    <a:pt x="2829" y="635"/>
                    <a:pt x="2829" y="635"/>
                    <a:pt x="2829" y="635"/>
                  </a:cubicBezTo>
                  <a:cubicBezTo>
                    <a:pt x="2826" y="637"/>
                    <a:pt x="2826" y="637"/>
                    <a:pt x="2826" y="637"/>
                  </a:cubicBezTo>
                  <a:cubicBezTo>
                    <a:pt x="2826" y="638"/>
                    <a:pt x="2826" y="638"/>
                    <a:pt x="2826" y="638"/>
                  </a:cubicBezTo>
                  <a:cubicBezTo>
                    <a:pt x="2825" y="640"/>
                    <a:pt x="2825" y="640"/>
                    <a:pt x="2825" y="640"/>
                  </a:cubicBezTo>
                  <a:cubicBezTo>
                    <a:pt x="2823" y="640"/>
                    <a:pt x="2823" y="640"/>
                    <a:pt x="2823" y="640"/>
                  </a:cubicBezTo>
                  <a:cubicBezTo>
                    <a:pt x="2822" y="642"/>
                    <a:pt x="2822" y="642"/>
                    <a:pt x="2822" y="642"/>
                  </a:cubicBezTo>
                  <a:cubicBezTo>
                    <a:pt x="2821" y="641"/>
                    <a:pt x="2821" y="641"/>
                    <a:pt x="2821" y="641"/>
                  </a:cubicBezTo>
                  <a:cubicBezTo>
                    <a:pt x="2820" y="639"/>
                    <a:pt x="2820" y="639"/>
                    <a:pt x="2820" y="639"/>
                  </a:cubicBezTo>
                  <a:cubicBezTo>
                    <a:pt x="2819" y="639"/>
                    <a:pt x="2819" y="639"/>
                    <a:pt x="2819" y="639"/>
                  </a:cubicBezTo>
                  <a:cubicBezTo>
                    <a:pt x="2816" y="642"/>
                    <a:pt x="2816" y="642"/>
                    <a:pt x="2816" y="642"/>
                  </a:cubicBezTo>
                  <a:cubicBezTo>
                    <a:pt x="2816" y="643"/>
                    <a:pt x="2816" y="643"/>
                    <a:pt x="2816" y="643"/>
                  </a:cubicBezTo>
                  <a:cubicBezTo>
                    <a:pt x="2814" y="645"/>
                    <a:pt x="2814" y="645"/>
                    <a:pt x="2814" y="645"/>
                  </a:cubicBezTo>
                  <a:cubicBezTo>
                    <a:pt x="2814" y="647"/>
                    <a:pt x="2814" y="647"/>
                    <a:pt x="2814" y="647"/>
                  </a:cubicBezTo>
                  <a:cubicBezTo>
                    <a:pt x="2817" y="647"/>
                    <a:pt x="2817" y="647"/>
                    <a:pt x="2817" y="647"/>
                  </a:cubicBezTo>
                  <a:cubicBezTo>
                    <a:pt x="2817" y="649"/>
                    <a:pt x="2817" y="649"/>
                    <a:pt x="2817" y="649"/>
                  </a:cubicBezTo>
                  <a:cubicBezTo>
                    <a:pt x="2817" y="650"/>
                    <a:pt x="2817" y="650"/>
                    <a:pt x="2817" y="650"/>
                  </a:cubicBezTo>
                  <a:cubicBezTo>
                    <a:pt x="2817" y="651"/>
                    <a:pt x="2817" y="651"/>
                    <a:pt x="2817" y="651"/>
                  </a:cubicBezTo>
                  <a:cubicBezTo>
                    <a:pt x="2818" y="653"/>
                    <a:pt x="2818" y="653"/>
                    <a:pt x="2818" y="653"/>
                  </a:cubicBezTo>
                  <a:cubicBezTo>
                    <a:pt x="2821" y="654"/>
                    <a:pt x="2821" y="654"/>
                    <a:pt x="2821" y="654"/>
                  </a:cubicBezTo>
                  <a:cubicBezTo>
                    <a:pt x="2821" y="655"/>
                    <a:pt x="2821" y="655"/>
                    <a:pt x="2821" y="655"/>
                  </a:cubicBezTo>
                  <a:cubicBezTo>
                    <a:pt x="2821" y="655"/>
                    <a:pt x="2821" y="655"/>
                    <a:pt x="2821" y="655"/>
                  </a:cubicBezTo>
                  <a:cubicBezTo>
                    <a:pt x="2822" y="655"/>
                    <a:pt x="2822" y="655"/>
                    <a:pt x="2822" y="655"/>
                  </a:cubicBezTo>
                  <a:cubicBezTo>
                    <a:pt x="2823" y="655"/>
                    <a:pt x="2823" y="655"/>
                    <a:pt x="2823" y="655"/>
                  </a:cubicBezTo>
                  <a:cubicBezTo>
                    <a:pt x="2824" y="655"/>
                    <a:pt x="2824" y="655"/>
                    <a:pt x="2824" y="655"/>
                  </a:cubicBezTo>
                  <a:cubicBezTo>
                    <a:pt x="2824" y="654"/>
                    <a:pt x="2824" y="654"/>
                    <a:pt x="2824" y="654"/>
                  </a:cubicBezTo>
                  <a:cubicBezTo>
                    <a:pt x="2822" y="652"/>
                    <a:pt x="2822" y="652"/>
                    <a:pt x="2822" y="652"/>
                  </a:cubicBezTo>
                  <a:cubicBezTo>
                    <a:pt x="2823" y="650"/>
                    <a:pt x="2823" y="650"/>
                    <a:pt x="2823" y="650"/>
                  </a:cubicBezTo>
                  <a:cubicBezTo>
                    <a:pt x="2824" y="647"/>
                    <a:pt x="2824" y="647"/>
                    <a:pt x="2824" y="647"/>
                  </a:cubicBezTo>
                  <a:cubicBezTo>
                    <a:pt x="2826" y="645"/>
                    <a:pt x="2826" y="645"/>
                    <a:pt x="2826" y="645"/>
                  </a:cubicBezTo>
                  <a:cubicBezTo>
                    <a:pt x="2827" y="644"/>
                    <a:pt x="2827" y="644"/>
                    <a:pt x="2827" y="644"/>
                  </a:cubicBezTo>
                  <a:lnTo>
                    <a:pt x="2829" y="645"/>
                  </a:lnTo>
                  <a:close/>
                  <a:moveTo>
                    <a:pt x="2719" y="1139"/>
                  </a:moveTo>
                  <a:cubicBezTo>
                    <a:pt x="2721" y="1139"/>
                    <a:pt x="2721" y="1139"/>
                    <a:pt x="2721" y="1139"/>
                  </a:cubicBezTo>
                  <a:cubicBezTo>
                    <a:pt x="2723" y="1141"/>
                    <a:pt x="2723" y="1141"/>
                    <a:pt x="2723" y="1141"/>
                  </a:cubicBezTo>
                  <a:cubicBezTo>
                    <a:pt x="2725" y="1141"/>
                    <a:pt x="2725" y="1141"/>
                    <a:pt x="2725" y="1141"/>
                  </a:cubicBezTo>
                  <a:cubicBezTo>
                    <a:pt x="2726" y="1144"/>
                    <a:pt x="2726" y="1144"/>
                    <a:pt x="2726" y="1144"/>
                  </a:cubicBezTo>
                  <a:cubicBezTo>
                    <a:pt x="2729" y="1145"/>
                    <a:pt x="2729" y="1145"/>
                    <a:pt x="2729" y="1145"/>
                  </a:cubicBezTo>
                  <a:cubicBezTo>
                    <a:pt x="2732" y="1144"/>
                    <a:pt x="2732" y="1144"/>
                    <a:pt x="2732" y="1144"/>
                  </a:cubicBezTo>
                  <a:cubicBezTo>
                    <a:pt x="2734" y="1143"/>
                    <a:pt x="2734" y="1143"/>
                    <a:pt x="2734" y="1143"/>
                  </a:cubicBezTo>
                  <a:cubicBezTo>
                    <a:pt x="2734" y="1142"/>
                    <a:pt x="2734" y="1142"/>
                    <a:pt x="2734" y="1142"/>
                  </a:cubicBezTo>
                  <a:cubicBezTo>
                    <a:pt x="2732" y="1140"/>
                    <a:pt x="2732" y="1140"/>
                    <a:pt x="2732" y="1140"/>
                  </a:cubicBezTo>
                  <a:cubicBezTo>
                    <a:pt x="2731" y="1137"/>
                    <a:pt x="2731" y="1137"/>
                    <a:pt x="2731" y="1137"/>
                  </a:cubicBezTo>
                  <a:cubicBezTo>
                    <a:pt x="2729" y="1137"/>
                    <a:pt x="2729" y="1137"/>
                    <a:pt x="2729" y="1137"/>
                  </a:cubicBezTo>
                  <a:cubicBezTo>
                    <a:pt x="2728" y="1136"/>
                    <a:pt x="2728" y="1136"/>
                    <a:pt x="2728" y="1136"/>
                  </a:cubicBezTo>
                  <a:cubicBezTo>
                    <a:pt x="2726" y="1134"/>
                    <a:pt x="2726" y="1134"/>
                    <a:pt x="2726" y="1134"/>
                  </a:cubicBezTo>
                  <a:cubicBezTo>
                    <a:pt x="2724" y="1136"/>
                    <a:pt x="2724" y="1136"/>
                    <a:pt x="2724" y="1136"/>
                  </a:cubicBezTo>
                  <a:cubicBezTo>
                    <a:pt x="2722" y="1136"/>
                    <a:pt x="2722" y="1136"/>
                    <a:pt x="2722" y="1136"/>
                  </a:cubicBezTo>
                  <a:cubicBezTo>
                    <a:pt x="2719" y="1133"/>
                    <a:pt x="2719" y="1133"/>
                    <a:pt x="2719" y="1133"/>
                  </a:cubicBezTo>
                  <a:cubicBezTo>
                    <a:pt x="2715" y="1136"/>
                    <a:pt x="2715" y="1136"/>
                    <a:pt x="2715" y="1136"/>
                  </a:cubicBezTo>
                  <a:cubicBezTo>
                    <a:pt x="2715" y="1137"/>
                    <a:pt x="2715" y="1137"/>
                    <a:pt x="2715" y="1137"/>
                  </a:cubicBezTo>
                  <a:cubicBezTo>
                    <a:pt x="2716" y="1139"/>
                    <a:pt x="2716" y="1139"/>
                    <a:pt x="2716" y="1139"/>
                  </a:cubicBezTo>
                  <a:lnTo>
                    <a:pt x="2719" y="1139"/>
                  </a:lnTo>
                  <a:close/>
                  <a:moveTo>
                    <a:pt x="2833" y="633"/>
                  </a:moveTo>
                  <a:cubicBezTo>
                    <a:pt x="2833" y="632"/>
                    <a:pt x="2833" y="632"/>
                    <a:pt x="2833" y="632"/>
                  </a:cubicBezTo>
                  <a:cubicBezTo>
                    <a:pt x="2831" y="632"/>
                    <a:pt x="2831" y="632"/>
                    <a:pt x="2831" y="632"/>
                  </a:cubicBezTo>
                  <a:cubicBezTo>
                    <a:pt x="2830" y="634"/>
                    <a:pt x="2830" y="634"/>
                    <a:pt x="2830" y="634"/>
                  </a:cubicBezTo>
                  <a:cubicBezTo>
                    <a:pt x="2831" y="634"/>
                    <a:pt x="2831" y="634"/>
                    <a:pt x="2831" y="634"/>
                  </a:cubicBezTo>
                  <a:lnTo>
                    <a:pt x="2833" y="633"/>
                  </a:lnTo>
                  <a:close/>
                  <a:moveTo>
                    <a:pt x="2810" y="685"/>
                  </a:moveTo>
                  <a:cubicBezTo>
                    <a:pt x="2810" y="683"/>
                    <a:pt x="2810" y="683"/>
                    <a:pt x="2810" y="683"/>
                  </a:cubicBezTo>
                  <a:cubicBezTo>
                    <a:pt x="2809" y="682"/>
                    <a:pt x="2809" y="682"/>
                    <a:pt x="2809" y="682"/>
                  </a:cubicBezTo>
                  <a:cubicBezTo>
                    <a:pt x="2809" y="684"/>
                    <a:pt x="2809" y="684"/>
                    <a:pt x="2809" y="684"/>
                  </a:cubicBezTo>
                  <a:cubicBezTo>
                    <a:pt x="2809" y="687"/>
                    <a:pt x="2809" y="687"/>
                    <a:pt x="2809" y="687"/>
                  </a:cubicBezTo>
                  <a:cubicBezTo>
                    <a:pt x="2810" y="687"/>
                    <a:pt x="2810" y="687"/>
                    <a:pt x="2810" y="687"/>
                  </a:cubicBezTo>
                  <a:lnTo>
                    <a:pt x="2810" y="685"/>
                  </a:lnTo>
                  <a:close/>
                  <a:moveTo>
                    <a:pt x="2803" y="1044"/>
                  </a:moveTo>
                  <a:cubicBezTo>
                    <a:pt x="2802" y="1044"/>
                    <a:pt x="2802" y="1044"/>
                    <a:pt x="2802" y="1044"/>
                  </a:cubicBezTo>
                  <a:cubicBezTo>
                    <a:pt x="2801" y="1045"/>
                    <a:pt x="2801" y="1045"/>
                    <a:pt x="2801" y="1045"/>
                  </a:cubicBezTo>
                  <a:cubicBezTo>
                    <a:pt x="2803" y="1046"/>
                    <a:pt x="2803" y="1046"/>
                    <a:pt x="2803" y="1046"/>
                  </a:cubicBezTo>
                  <a:lnTo>
                    <a:pt x="2803" y="1044"/>
                  </a:lnTo>
                  <a:close/>
                  <a:moveTo>
                    <a:pt x="2818" y="1026"/>
                  </a:moveTo>
                  <a:cubicBezTo>
                    <a:pt x="2819" y="1022"/>
                    <a:pt x="2819" y="1022"/>
                    <a:pt x="2819" y="1022"/>
                  </a:cubicBezTo>
                  <a:cubicBezTo>
                    <a:pt x="2819" y="1021"/>
                    <a:pt x="2819" y="1021"/>
                    <a:pt x="2819" y="1021"/>
                  </a:cubicBezTo>
                  <a:cubicBezTo>
                    <a:pt x="2818" y="1019"/>
                    <a:pt x="2818" y="1019"/>
                    <a:pt x="2818" y="1019"/>
                  </a:cubicBezTo>
                  <a:cubicBezTo>
                    <a:pt x="2815" y="1021"/>
                    <a:pt x="2815" y="1021"/>
                    <a:pt x="2815" y="1021"/>
                  </a:cubicBezTo>
                  <a:cubicBezTo>
                    <a:pt x="2812" y="1022"/>
                    <a:pt x="2812" y="1022"/>
                    <a:pt x="2812" y="1022"/>
                  </a:cubicBezTo>
                  <a:cubicBezTo>
                    <a:pt x="2812" y="1024"/>
                    <a:pt x="2812" y="1024"/>
                    <a:pt x="2812" y="1024"/>
                  </a:cubicBezTo>
                  <a:cubicBezTo>
                    <a:pt x="2813" y="1024"/>
                    <a:pt x="2813" y="1024"/>
                    <a:pt x="2813" y="1024"/>
                  </a:cubicBezTo>
                  <a:cubicBezTo>
                    <a:pt x="2812" y="1025"/>
                    <a:pt x="2812" y="1025"/>
                    <a:pt x="2812" y="1025"/>
                  </a:cubicBezTo>
                  <a:cubicBezTo>
                    <a:pt x="2810" y="1025"/>
                    <a:pt x="2810" y="1025"/>
                    <a:pt x="2810" y="1025"/>
                  </a:cubicBezTo>
                  <a:cubicBezTo>
                    <a:pt x="2809" y="1027"/>
                    <a:pt x="2809" y="1027"/>
                    <a:pt x="2809" y="1027"/>
                  </a:cubicBezTo>
                  <a:cubicBezTo>
                    <a:pt x="2808" y="1027"/>
                    <a:pt x="2808" y="1027"/>
                    <a:pt x="2808" y="1027"/>
                  </a:cubicBezTo>
                  <a:cubicBezTo>
                    <a:pt x="2807" y="1026"/>
                    <a:pt x="2807" y="1026"/>
                    <a:pt x="2807" y="1026"/>
                  </a:cubicBezTo>
                  <a:cubicBezTo>
                    <a:pt x="2809" y="1024"/>
                    <a:pt x="2809" y="1024"/>
                    <a:pt x="2809" y="1024"/>
                  </a:cubicBezTo>
                  <a:cubicBezTo>
                    <a:pt x="2810" y="1024"/>
                    <a:pt x="2810" y="1024"/>
                    <a:pt x="2810" y="1024"/>
                  </a:cubicBezTo>
                  <a:cubicBezTo>
                    <a:pt x="2811" y="1021"/>
                    <a:pt x="2811" y="1021"/>
                    <a:pt x="2811" y="1021"/>
                  </a:cubicBezTo>
                  <a:cubicBezTo>
                    <a:pt x="2811" y="1018"/>
                    <a:pt x="2811" y="1018"/>
                    <a:pt x="2811" y="1018"/>
                  </a:cubicBezTo>
                  <a:cubicBezTo>
                    <a:pt x="2809" y="1018"/>
                    <a:pt x="2809" y="1018"/>
                    <a:pt x="2809" y="1018"/>
                  </a:cubicBezTo>
                  <a:cubicBezTo>
                    <a:pt x="2809" y="1017"/>
                    <a:pt x="2809" y="1017"/>
                    <a:pt x="2809" y="1017"/>
                  </a:cubicBezTo>
                  <a:cubicBezTo>
                    <a:pt x="2811" y="1015"/>
                    <a:pt x="2811" y="1015"/>
                    <a:pt x="2811" y="1015"/>
                  </a:cubicBezTo>
                  <a:cubicBezTo>
                    <a:pt x="2811" y="1013"/>
                    <a:pt x="2811" y="1013"/>
                    <a:pt x="2811" y="1013"/>
                  </a:cubicBezTo>
                  <a:cubicBezTo>
                    <a:pt x="2810" y="1014"/>
                    <a:pt x="2810" y="1014"/>
                    <a:pt x="2810" y="1014"/>
                  </a:cubicBezTo>
                  <a:cubicBezTo>
                    <a:pt x="2807" y="1017"/>
                    <a:pt x="2807" y="1017"/>
                    <a:pt x="2807" y="1017"/>
                  </a:cubicBezTo>
                  <a:cubicBezTo>
                    <a:pt x="2806" y="1019"/>
                    <a:pt x="2806" y="1019"/>
                    <a:pt x="2806" y="1019"/>
                  </a:cubicBezTo>
                  <a:cubicBezTo>
                    <a:pt x="2806" y="1022"/>
                    <a:pt x="2806" y="1022"/>
                    <a:pt x="2806" y="1022"/>
                  </a:cubicBezTo>
                  <a:cubicBezTo>
                    <a:pt x="2805" y="1023"/>
                    <a:pt x="2805" y="1023"/>
                    <a:pt x="2805" y="1023"/>
                  </a:cubicBezTo>
                  <a:cubicBezTo>
                    <a:pt x="2804" y="1025"/>
                    <a:pt x="2804" y="1025"/>
                    <a:pt x="2804" y="1025"/>
                  </a:cubicBezTo>
                  <a:cubicBezTo>
                    <a:pt x="2805" y="1027"/>
                    <a:pt x="2805" y="1027"/>
                    <a:pt x="2805" y="1027"/>
                  </a:cubicBezTo>
                  <a:cubicBezTo>
                    <a:pt x="2807" y="1029"/>
                    <a:pt x="2807" y="1029"/>
                    <a:pt x="2807" y="1029"/>
                  </a:cubicBezTo>
                  <a:cubicBezTo>
                    <a:pt x="2806" y="1030"/>
                    <a:pt x="2806" y="1030"/>
                    <a:pt x="2806" y="1030"/>
                  </a:cubicBezTo>
                  <a:cubicBezTo>
                    <a:pt x="2805" y="1032"/>
                    <a:pt x="2805" y="1032"/>
                    <a:pt x="2805" y="1032"/>
                  </a:cubicBezTo>
                  <a:cubicBezTo>
                    <a:pt x="2807" y="1034"/>
                    <a:pt x="2807" y="1034"/>
                    <a:pt x="2807" y="1034"/>
                  </a:cubicBezTo>
                  <a:cubicBezTo>
                    <a:pt x="2807" y="1035"/>
                    <a:pt x="2807" y="1035"/>
                    <a:pt x="2807" y="1035"/>
                  </a:cubicBezTo>
                  <a:cubicBezTo>
                    <a:pt x="2808" y="1036"/>
                    <a:pt x="2808" y="1036"/>
                    <a:pt x="2808" y="1036"/>
                  </a:cubicBezTo>
                  <a:cubicBezTo>
                    <a:pt x="2807" y="1038"/>
                    <a:pt x="2807" y="1038"/>
                    <a:pt x="2807" y="1038"/>
                  </a:cubicBezTo>
                  <a:cubicBezTo>
                    <a:pt x="2808" y="1041"/>
                    <a:pt x="2808" y="1041"/>
                    <a:pt x="2808" y="1041"/>
                  </a:cubicBezTo>
                  <a:cubicBezTo>
                    <a:pt x="2810" y="1042"/>
                    <a:pt x="2810" y="1042"/>
                    <a:pt x="2810" y="1042"/>
                  </a:cubicBezTo>
                  <a:cubicBezTo>
                    <a:pt x="2812" y="1045"/>
                    <a:pt x="2812" y="1045"/>
                    <a:pt x="2812" y="1045"/>
                  </a:cubicBezTo>
                  <a:cubicBezTo>
                    <a:pt x="2813" y="1046"/>
                    <a:pt x="2813" y="1046"/>
                    <a:pt x="2813" y="1046"/>
                  </a:cubicBezTo>
                  <a:cubicBezTo>
                    <a:pt x="2814" y="1048"/>
                    <a:pt x="2814" y="1048"/>
                    <a:pt x="2814" y="1048"/>
                  </a:cubicBezTo>
                  <a:cubicBezTo>
                    <a:pt x="2814" y="1046"/>
                    <a:pt x="2814" y="1046"/>
                    <a:pt x="2814" y="1046"/>
                  </a:cubicBezTo>
                  <a:cubicBezTo>
                    <a:pt x="2815" y="1046"/>
                    <a:pt x="2815" y="1046"/>
                    <a:pt x="2815" y="1046"/>
                  </a:cubicBezTo>
                  <a:cubicBezTo>
                    <a:pt x="2814" y="1045"/>
                    <a:pt x="2814" y="1045"/>
                    <a:pt x="2814" y="1045"/>
                  </a:cubicBezTo>
                  <a:cubicBezTo>
                    <a:pt x="2812" y="1043"/>
                    <a:pt x="2812" y="1043"/>
                    <a:pt x="2812" y="1043"/>
                  </a:cubicBezTo>
                  <a:cubicBezTo>
                    <a:pt x="2811" y="1040"/>
                    <a:pt x="2811" y="1040"/>
                    <a:pt x="2811" y="1040"/>
                  </a:cubicBezTo>
                  <a:cubicBezTo>
                    <a:pt x="2809" y="1037"/>
                    <a:pt x="2809" y="1037"/>
                    <a:pt x="2809" y="1037"/>
                  </a:cubicBezTo>
                  <a:cubicBezTo>
                    <a:pt x="2809" y="1033"/>
                    <a:pt x="2809" y="1033"/>
                    <a:pt x="2809" y="1033"/>
                  </a:cubicBezTo>
                  <a:cubicBezTo>
                    <a:pt x="2811" y="1032"/>
                    <a:pt x="2811" y="1032"/>
                    <a:pt x="2811" y="1032"/>
                  </a:cubicBezTo>
                  <a:cubicBezTo>
                    <a:pt x="2813" y="1033"/>
                    <a:pt x="2813" y="1033"/>
                    <a:pt x="2813" y="1033"/>
                  </a:cubicBezTo>
                  <a:cubicBezTo>
                    <a:pt x="2816" y="1033"/>
                    <a:pt x="2816" y="1033"/>
                    <a:pt x="2816" y="1033"/>
                  </a:cubicBezTo>
                  <a:cubicBezTo>
                    <a:pt x="2817" y="1034"/>
                    <a:pt x="2817" y="1034"/>
                    <a:pt x="2817" y="1034"/>
                  </a:cubicBezTo>
                  <a:cubicBezTo>
                    <a:pt x="2819" y="1034"/>
                    <a:pt x="2819" y="1034"/>
                    <a:pt x="2819" y="1034"/>
                  </a:cubicBezTo>
                  <a:cubicBezTo>
                    <a:pt x="2818" y="1033"/>
                    <a:pt x="2818" y="1033"/>
                    <a:pt x="2818" y="1033"/>
                  </a:cubicBezTo>
                  <a:cubicBezTo>
                    <a:pt x="2818" y="1032"/>
                    <a:pt x="2818" y="1032"/>
                    <a:pt x="2818" y="1032"/>
                  </a:cubicBezTo>
                  <a:cubicBezTo>
                    <a:pt x="2815" y="1030"/>
                    <a:pt x="2815" y="1030"/>
                    <a:pt x="2815" y="1030"/>
                  </a:cubicBezTo>
                  <a:cubicBezTo>
                    <a:pt x="2814" y="1030"/>
                    <a:pt x="2814" y="1030"/>
                    <a:pt x="2814" y="1030"/>
                  </a:cubicBezTo>
                  <a:cubicBezTo>
                    <a:pt x="2813" y="1028"/>
                    <a:pt x="2813" y="1028"/>
                    <a:pt x="2813" y="1028"/>
                  </a:cubicBezTo>
                  <a:cubicBezTo>
                    <a:pt x="2814" y="1027"/>
                    <a:pt x="2814" y="1027"/>
                    <a:pt x="2814" y="1027"/>
                  </a:cubicBezTo>
                  <a:lnTo>
                    <a:pt x="2818" y="1026"/>
                  </a:lnTo>
                  <a:close/>
                  <a:moveTo>
                    <a:pt x="2802" y="1114"/>
                  </a:moveTo>
                  <a:cubicBezTo>
                    <a:pt x="2801" y="1115"/>
                    <a:pt x="2801" y="1115"/>
                    <a:pt x="2801" y="1115"/>
                  </a:cubicBezTo>
                  <a:cubicBezTo>
                    <a:pt x="2801" y="1116"/>
                    <a:pt x="2801" y="1116"/>
                    <a:pt x="2801" y="1116"/>
                  </a:cubicBezTo>
                  <a:cubicBezTo>
                    <a:pt x="2803" y="1115"/>
                    <a:pt x="2803" y="1115"/>
                    <a:pt x="2803" y="1115"/>
                  </a:cubicBezTo>
                  <a:lnTo>
                    <a:pt x="2802" y="1114"/>
                  </a:lnTo>
                  <a:close/>
                  <a:moveTo>
                    <a:pt x="2805" y="1122"/>
                  </a:moveTo>
                  <a:cubicBezTo>
                    <a:pt x="2803" y="1123"/>
                    <a:pt x="2803" y="1123"/>
                    <a:pt x="2803" y="1123"/>
                  </a:cubicBezTo>
                  <a:cubicBezTo>
                    <a:pt x="2805" y="1123"/>
                    <a:pt x="2805" y="1123"/>
                    <a:pt x="2805" y="1123"/>
                  </a:cubicBezTo>
                  <a:lnTo>
                    <a:pt x="2805" y="1122"/>
                  </a:lnTo>
                  <a:close/>
                  <a:moveTo>
                    <a:pt x="2745" y="1041"/>
                  </a:moveTo>
                  <a:cubicBezTo>
                    <a:pt x="2746" y="1042"/>
                    <a:pt x="2746" y="1042"/>
                    <a:pt x="2746" y="1042"/>
                  </a:cubicBezTo>
                  <a:cubicBezTo>
                    <a:pt x="2748" y="1042"/>
                    <a:pt x="2748" y="1042"/>
                    <a:pt x="2748" y="1042"/>
                  </a:cubicBezTo>
                  <a:cubicBezTo>
                    <a:pt x="2746" y="1041"/>
                    <a:pt x="2746" y="1041"/>
                    <a:pt x="2746" y="1041"/>
                  </a:cubicBezTo>
                  <a:lnTo>
                    <a:pt x="2745" y="1041"/>
                  </a:lnTo>
                  <a:close/>
                  <a:moveTo>
                    <a:pt x="2761" y="1058"/>
                  </a:moveTo>
                  <a:cubicBezTo>
                    <a:pt x="2761" y="1058"/>
                    <a:pt x="2761" y="1056"/>
                    <a:pt x="2761" y="1056"/>
                  </a:cubicBezTo>
                  <a:cubicBezTo>
                    <a:pt x="2760" y="1057"/>
                    <a:pt x="2760" y="1057"/>
                    <a:pt x="2760" y="1057"/>
                  </a:cubicBezTo>
                  <a:lnTo>
                    <a:pt x="2761" y="1058"/>
                  </a:lnTo>
                  <a:close/>
                  <a:moveTo>
                    <a:pt x="2766" y="1055"/>
                  </a:moveTo>
                  <a:cubicBezTo>
                    <a:pt x="2766" y="1053"/>
                    <a:pt x="2766" y="1053"/>
                    <a:pt x="2766" y="1053"/>
                  </a:cubicBezTo>
                  <a:cubicBezTo>
                    <a:pt x="2765" y="1054"/>
                    <a:pt x="2765" y="1054"/>
                    <a:pt x="2765" y="1054"/>
                  </a:cubicBezTo>
                  <a:lnTo>
                    <a:pt x="2766" y="1055"/>
                  </a:lnTo>
                  <a:close/>
                  <a:moveTo>
                    <a:pt x="2763" y="1052"/>
                  </a:moveTo>
                  <a:cubicBezTo>
                    <a:pt x="2763" y="1053"/>
                    <a:pt x="2763" y="1053"/>
                    <a:pt x="2763" y="1053"/>
                  </a:cubicBezTo>
                  <a:cubicBezTo>
                    <a:pt x="2765" y="1053"/>
                    <a:pt x="2765" y="1053"/>
                    <a:pt x="2765" y="1053"/>
                  </a:cubicBezTo>
                  <a:cubicBezTo>
                    <a:pt x="2766" y="1051"/>
                    <a:pt x="2766" y="1051"/>
                    <a:pt x="2766" y="1051"/>
                  </a:cubicBezTo>
                  <a:cubicBezTo>
                    <a:pt x="2764" y="1050"/>
                    <a:pt x="2764" y="1050"/>
                    <a:pt x="2764" y="1050"/>
                  </a:cubicBezTo>
                  <a:cubicBezTo>
                    <a:pt x="2763" y="1051"/>
                    <a:pt x="2763" y="1051"/>
                    <a:pt x="2763" y="1051"/>
                  </a:cubicBezTo>
                  <a:cubicBezTo>
                    <a:pt x="2762" y="1052"/>
                    <a:pt x="2762" y="1052"/>
                    <a:pt x="2762" y="1052"/>
                  </a:cubicBezTo>
                  <a:cubicBezTo>
                    <a:pt x="2763" y="1050"/>
                    <a:pt x="2763" y="1050"/>
                    <a:pt x="2763" y="1050"/>
                  </a:cubicBezTo>
                  <a:cubicBezTo>
                    <a:pt x="2762" y="1050"/>
                    <a:pt x="2762" y="1050"/>
                    <a:pt x="2762" y="1050"/>
                  </a:cubicBezTo>
                  <a:cubicBezTo>
                    <a:pt x="2760" y="1049"/>
                    <a:pt x="2760" y="1049"/>
                    <a:pt x="2760" y="1049"/>
                  </a:cubicBezTo>
                  <a:cubicBezTo>
                    <a:pt x="2757" y="1051"/>
                    <a:pt x="2757" y="1051"/>
                    <a:pt x="2757" y="1051"/>
                  </a:cubicBezTo>
                  <a:cubicBezTo>
                    <a:pt x="2757" y="1053"/>
                    <a:pt x="2757" y="1053"/>
                    <a:pt x="2757" y="1053"/>
                  </a:cubicBezTo>
                  <a:cubicBezTo>
                    <a:pt x="2759" y="1054"/>
                    <a:pt x="2759" y="1054"/>
                    <a:pt x="2759" y="1054"/>
                  </a:cubicBezTo>
                  <a:cubicBezTo>
                    <a:pt x="2760" y="1053"/>
                    <a:pt x="2760" y="1053"/>
                    <a:pt x="2760" y="1053"/>
                  </a:cubicBezTo>
                  <a:cubicBezTo>
                    <a:pt x="2762" y="1054"/>
                    <a:pt x="2762" y="1054"/>
                    <a:pt x="2762" y="1054"/>
                  </a:cubicBezTo>
                  <a:lnTo>
                    <a:pt x="2763" y="1052"/>
                  </a:lnTo>
                  <a:close/>
                  <a:moveTo>
                    <a:pt x="2781" y="1056"/>
                  </a:moveTo>
                  <a:cubicBezTo>
                    <a:pt x="2783" y="1057"/>
                    <a:pt x="2783" y="1057"/>
                    <a:pt x="2783" y="1057"/>
                  </a:cubicBezTo>
                  <a:cubicBezTo>
                    <a:pt x="2783" y="1055"/>
                    <a:pt x="2783" y="1055"/>
                    <a:pt x="2783" y="1055"/>
                  </a:cubicBezTo>
                  <a:cubicBezTo>
                    <a:pt x="2781" y="1054"/>
                    <a:pt x="2781" y="1054"/>
                    <a:pt x="2781" y="1054"/>
                  </a:cubicBezTo>
                  <a:cubicBezTo>
                    <a:pt x="2780" y="1055"/>
                    <a:pt x="2780" y="1055"/>
                    <a:pt x="2780" y="1055"/>
                  </a:cubicBezTo>
                  <a:cubicBezTo>
                    <a:pt x="2779" y="1055"/>
                    <a:pt x="2779" y="1055"/>
                    <a:pt x="2779" y="1055"/>
                  </a:cubicBezTo>
                  <a:cubicBezTo>
                    <a:pt x="2777" y="1054"/>
                    <a:pt x="2777" y="1054"/>
                    <a:pt x="2777" y="1054"/>
                  </a:cubicBezTo>
                  <a:cubicBezTo>
                    <a:pt x="2775" y="1055"/>
                    <a:pt x="2775" y="1055"/>
                    <a:pt x="2775" y="1055"/>
                  </a:cubicBezTo>
                  <a:cubicBezTo>
                    <a:pt x="2775" y="1054"/>
                    <a:pt x="2775" y="1054"/>
                    <a:pt x="2775" y="1054"/>
                  </a:cubicBezTo>
                  <a:cubicBezTo>
                    <a:pt x="2773" y="1056"/>
                    <a:pt x="2773" y="1056"/>
                    <a:pt x="2773" y="1056"/>
                  </a:cubicBezTo>
                  <a:cubicBezTo>
                    <a:pt x="2773" y="1057"/>
                    <a:pt x="2773" y="1057"/>
                    <a:pt x="2773" y="1057"/>
                  </a:cubicBezTo>
                  <a:cubicBezTo>
                    <a:pt x="2774" y="1058"/>
                    <a:pt x="2774" y="1058"/>
                    <a:pt x="2774" y="1058"/>
                  </a:cubicBezTo>
                  <a:cubicBezTo>
                    <a:pt x="2776" y="1058"/>
                    <a:pt x="2776" y="1058"/>
                    <a:pt x="2776" y="1058"/>
                  </a:cubicBezTo>
                  <a:cubicBezTo>
                    <a:pt x="2778" y="1057"/>
                    <a:pt x="2778" y="1057"/>
                    <a:pt x="2778" y="1057"/>
                  </a:cubicBezTo>
                  <a:cubicBezTo>
                    <a:pt x="2779" y="1057"/>
                    <a:pt x="2779" y="1057"/>
                    <a:pt x="2779" y="1057"/>
                  </a:cubicBezTo>
                  <a:lnTo>
                    <a:pt x="2781" y="1056"/>
                  </a:lnTo>
                  <a:close/>
                  <a:moveTo>
                    <a:pt x="2762" y="1056"/>
                  </a:moveTo>
                  <a:cubicBezTo>
                    <a:pt x="2764" y="1056"/>
                    <a:pt x="2764" y="1056"/>
                    <a:pt x="2764" y="1056"/>
                  </a:cubicBezTo>
                  <a:cubicBezTo>
                    <a:pt x="2763" y="1055"/>
                    <a:pt x="2763" y="1055"/>
                    <a:pt x="2763" y="1055"/>
                  </a:cubicBezTo>
                  <a:lnTo>
                    <a:pt x="2762" y="1056"/>
                  </a:lnTo>
                  <a:close/>
                  <a:moveTo>
                    <a:pt x="2761" y="1127"/>
                  </a:moveTo>
                  <a:cubicBezTo>
                    <a:pt x="2763" y="1127"/>
                    <a:pt x="2763" y="1127"/>
                    <a:pt x="2763" y="1127"/>
                  </a:cubicBezTo>
                  <a:cubicBezTo>
                    <a:pt x="2764" y="1126"/>
                    <a:pt x="2764" y="1126"/>
                    <a:pt x="2764" y="1126"/>
                  </a:cubicBezTo>
                  <a:cubicBezTo>
                    <a:pt x="2766" y="1124"/>
                    <a:pt x="2766" y="1124"/>
                    <a:pt x="2766" y="1124"/>
                  </a:cubicBezTo>
                  <a:cubicBezTo>
                    <a:pt x="2766" y="1123"/>
                    <a:pt x="2766" y="1123"/>
                    <a:pt x="2766" y="1123"/>
                  </a:cubicBezTo>
                  <a:cubicBezTo>
                    <a:pt x="2764" y="1124"/>
                    <a:pt x="2764" y="1124"/>
                    <a:pt x="2764" y="1124"/>
                  </a:cubicBezTo>
                  <a:cubicBezTo>
                    <a:pt x="2763" y="1124"/>
                    <a:pt x="2763" y="1124"/>
                    <a:pt x="2763" y="1124"/>
                  </a:cubicBezTo>
                  <a:cubicBezTo>
                    <a:pt x="2762" y="1124"/>
                    <a:pt x="2762" y="1124"/>
                    <a:pt x="2762" y="1124"/>
                  </a:cubicBezTo>
                  <a:cubicBezTo>
                    <a:pt x="2762" y="1125"/>
                    <a:pt x="2762" y="1125"/>
                    <a:pt x="2762" y="1125"/>
                  </a:cubicBezTo>
                  <a:cubicBezTo>
                    <a:pt x="2760" y="1126"/>
                    <a:pt x="2760" y="1126"/>
                    <a:pt x="2760" y="1126"/>
                  </a:cubicBezTo>
                  <a:lnTo>
                    <a:pt x="2761" y="1127"/>
                  </a:lnTo>
                  <a:close/>
                  <a:moveTo>
                    <a:pt x="2768" y="1125"/>
                  </a:moveTo>
                  <a:cubicBezTo>
                    <a:pt x="2767" y="1126"/>
                    <a:pt x="2767" y="1126"/>
                    <a:pt x="2767" y="1126"/>
                  </a:cubicBezTo>
                  <a:cubicBezTo>
                    <a:pt x="2768" y="1126"/>
                    <a:pt x="2768" y="1126"/>
                    <a:pt x="2768" y="1126"/>
                  </a:cubicBezTo>
                  <a:cubicBezTo>
                    <a:pt x="2769" y="1127"/>
                    <a:pt x="2769" y="1127"/>
                    <a:pt x="2769" y="1127"/>
                  </a:cubicBezTo>
                  <a:cubicBezTo>
                    <a:pt x="2771" y="1125"/>
                    <a:pt x="2771" y="1125"/>
                    <a:pt x="2771" y="1125"/>
                  </a:cubicBezTo>
                  <a:cubicBezTo>
                    <a:pt x="2770" y="1124"/>
                    <a:pt x="2770" y="1124"/>
                    <a:pt x="2770" y="1124"/>
                  </a:cubicBezTo>
                  <a:cubicBezTo>
                    <a:pt x="2769" y="1125"/>
                    <a:pt x="2769" y="1125"/>
                    <a:pt x="2769" y="1125"/>
                  </a:cubicBezTo>
                  <a:lnTo>
                    <a:pt x="2768" y="1125"/>
                  </a:lnTo>
                  <a:close/>
                  <a:moveTo>
                    <a:pt x="2722" y="1129"/>
                  </a:moveTo>
                  <a:cubicBezTo>
                    <a:pt x="2723" y="1129"/>
                    <a:pt x="2723" y="1129"/>
                    <a:pt x="2723" y="1129"/>
                  </a:cubicBezTo>
                  <a:cubicBezTo>
                    <a:pt x="2723" y="1128"/>
                    <a:pt x="2723" y="1128"/>
                    <a:pt x="2723" y="1128"/>
                  </a:cubicBezTo>
                  <a:cubicBezTo>
                    <a:pt x="2723" y="1127"/>
                    <a:pt x="2723" y="1127"/>
                    <a:pt x="2723" y="1127"/>
                  </a:cubicBezTo>
                  <a:lnTo>
                    <a:pt x="2722" y="1129"/>
                  </a:lnTo>
                  <a:close/>
                  <a:moveTo>
                    <a:pt x="2734" y="1100"/>
                  </a:moveTo>
                  <a:cubicBezTo>
                    <a:pt x="2733" y="1097"/>
                    <a:pt x="2733" y="1097"/>
                    <a:pt x="2733" y="1097"/>
                  </a:cubicBezTo>
                  <a:cubicBezTo>
                    <a:pt x="2732" y="1098"/>
                    <a:pt x="2732" y="1098"/>
                    <a:pt x="2732" y="1098"/>
                  </a:cubicBezTo>
                  <a:cubicBezTo>
                    <a:pt x="2732" y="1100"/>
                    <a:pt x="2732" y="1100"/>
                    <a:pt x="2732" y="1100"/>
                  </a:cubicBezTo>
                  <a:cubicBezTo>
                    <a:pt x="2731" y="1101"/>
                    <a:pt x="2731" y="1101"/>
                    <a:pt x="2731" y="1101"/>
                  </a:cubicBezTo>
                  <a:cubicBezTo>
                    <a:pt x="2732" y="1102"/>
                    <a:pt x="2732" y="1102"/>
                    <a:pt x="2732" y="1102"/>
                  </a:cubicBezTo>
                  <a:cubicBezTo>
                    <a:pt x="2733" y="1104"/>
                    <a:pt x="2733" y="1104"/>
                    <a:pt x="2733" y="1104"/>
                  </a:cubicBezTo>
                  <a:cubicBezTo>
                    <a:pt x="2733" y="1102"/>
                    <a:pt x="2733" y="1102"/>
                    <a:pt x="2733" y="1102"/>
                  </a:cubicBezTo>
                  <a:lnTo>
                    <a:pt x="2734" y="1100"/>
                  </a:lnTo>
                  <a:close/>
                  <a:moveTo>
                    <a:pt x="2748" y="1040"/>
                  </a:moveTo>
                  <a:cubicBezTo>
                    <a:pt x="2748" y="1040"/>
                    <a:pt x="2747" y="1041"/>
                    <a:pt x="2747" y="1041"/>
                  </a:cubicBezTo>
                  <a:cubicBezTo>
                    <a:pt x="2748" y="1041"/>
                    <a:pt x="2748" y="1041"/>
                    <a:pt x="2748" y="1041"/>
                  </a:cubicBezTo>
                  <a:lnTo>
                    <a:pt x="2748" y="1040"/>
                  </a:lnTo>
                  <a:close/>
                  <a:moveTo>
                    <a:pt x="2735" y="1111"/>
                  </a:moveTo>
                  <a:cubicBezTo>
                    <a:pt x="2733" y="1110"/>
                    <a:pt x="2733" y="1110"/>
                    <a:pt x="2733" y="1110"/>
                  </a:cubicBezTo>
                  <a:cubicBezTo>
                    <a:pt x="2733" y="1111"/>
                    <a:pt x="2733" y="1111"/>
                    <a:pt x="2733" y="1111"/>
                  </a:cubicBezTo>
                  <a:cubicBezTo>
                    <a:pt x="2734" y="1112"/>
                    <a:pt x="2734" y="1112"/>
                    <a:pt x="2734" y="1112"/>
                  </a:cubicBezTo>
                  <a:lnTo>
                    <a:pt x="2735" y="1111"/>
                  </a:lnTo>
                  <a:close/>
                  <a:moveTo>
                    <a:pt x="2719" y="1128"/>
                  </a:moveTo>
                  <a:cubicBezTo>
                    <a:pt x="2720" y="1129"/>
                    <a:pt x="2720" y="1129"/>
                    <a:pt x="2720" y="1129"/>
                  </a:cubicBezTo>
                  <a:cubicBezTo>
                    <a:pt x="2721" y="1127"/>
                    <a:pt x="2721" y="1127"/>
                    <a:pt x="2721" y="1127"/>
                  </a:cubicBezTo>
                  <a:cubicBezTo>
                    <a:pt x="2722" y="1126"/>
                    <a:pt x="2722" y="1126"/>
                    <a:pt x="2722" y="1126"/>
                  </a:cubicBezTo>
                  <a:cubicBezTo>
                    <a:pt x="2720" y="1125"/>
                    <a:pt x="2720" y="1125"/>
                    <a:pt x="2720" y="1125"/>
                  </a:cubicBezTo>
                  <a:lnTo>
                    <a:pt x="2719" y="1128"/>
                  </a:lnTo>
                  <a:close/>
                  <a:moveTo>
                    <a:pt x="2838" y="631"/>
                  </a:moveTo>
                  <a:cubicBezTo>
                    <a:pt x="2837" y="631"/>
                    <a:pt x="2837" y="631"/>
                    <a:pt x="2837" y="631"/>
                  </a:cubicBezTo>
                  <a:cubicBezTo>
                    <a:pt x="2836" y="632"/>
                    <a:pt x="2836" y="632"/>
                    <a:pt x="2836" y="632"/>
                  </a:cubicBezTo>
                  <a:cubicBezTo>
                    <a:pt x="2836" y="633"/>
                    <a:pt x="2836" y="633"/>
                    <a:pt x="2836" y="633"/>
                  </a:cubicBezTo>
                  <a:cubicBezTo>
                    <a:pt x="2837" y="636"/>
                    <a:pt x="2837" y="636"/>
                    <a:pt x="2837" y="636"/>
                  </a:cubicBezTo>
                  <a:cubicBezTo>
                    <a:pt x="2838" y="635"/>
                    <a:pt x="2838" y="635"/>
                    <a:pt x="2838" y="635"/>
                  </a:cubicBezTo>
                  <a:cubicBezTo>
                    <a:pt x="2838" y="634"/>
                    <a:pt x="2838" y="634"/>
                    <a:pt x="2838" y="634"/>
                  </a:cubicBezTo>
                  <a:cubicBezTo>
                    <a:pt x="2838" y="633"/>
                    <a:pt x="2838" y="633"/>
                    <a:pt x="2838" y="633"/>
                  </a:cubicBezTo>
                  <a:cubicBezTo>
                    <a:pt x="2838" y="632"/>
                    <a:pt x="2838" y="632"/>
                    <a:pt x="2838" y="632"/>
                  </a:cubicBezTo>
                  <a:lnTo>
                    <a:pt x="2838" y="631"/>
                  </a:lnTo>
                  <a:close/>
                  <a:moveTo>
                    <a:pt x="2746" y="1090"/>
                  </a:moveTo>
                  <a:cubicBezTo>
                    <a:pt x="2746" y="1091"/>
                    <a:pt x="2746" y="1091"/>
                    <a:pt x="2746" y="1091"/>
                  </a:cubicBezTo>
                  <a:cubicBezTo>
                    <a:pt x="2746" y="1091"/>
                    <a:pt x="2746" y="1091"/>
                    <a:pt x="2746" y="1091"/>
                  </a:cubicBezTo>
                  <a:cubicBezTo>
                    <a:pt x="2746" y="1094"/>
                    <a:pt x="2746" y="1094"/>
                    <a:pt x="2746" y="1094"/>
                  </a:cubicBezTo>
                  <a:cubicBezTo>
                    <a:pt x="2747" y="1094"/>
                    <a:pt x="2747" y="1094"/>
                    <a:pt x="2747" y="1094"/>
                  </a:cubicBezTo>
                  <a:cubicBezTo>
                    <a:pt x="2749" y="1093"/>
                    <a:pt x="2749" y="1093"/>
                    <a:pt x="2749" y="1093"/>
                  </a:cubicBezTo>
                  <a:cubicBezTo>
                    <a:pt x="2748" y="1091"/>
                    <a:pt x="2748" y="1091"/>
                    <a:pt x="2748" y="1091"/>
                  </a:cubicBezTo>
                  <a:cubicBezTo>
                    <a:pt x="2747" y="1089"/>
                    <a:pt x="2747" y="1089"/>
                    <a:pt x="2747" y="1089"/>
                  </a:cubicBezTo>
                  <a:cubicBezTo>
                    <a:pt x="2747" y="1089"/>
                    <a:pt x="2746" y="1090"/>
                    <a:pt x="2746" y="1090"/>
                  </a:cubicBezTo>
                  <a:close/>
                  <a:moveTo>
                    <a:pt x="2751" y="1092"/>
                  </a:moveTo>
                  <a:cubicBezTo>
                    <a:pt x="2752" y="1093"/>
                    <a:pt x="2752" y="1093"/>
                    <a:pt x="2752" y="1093"/>
                  </a:cubicBezTo>
                  <a:cubicBezTo>
                    <a:pt x="2753" y="1092"/>
                    <a:pt x="2753" y="1092"/>
                    <a:pt x="2753" y="1092"/>
                  </a:cubicBezTo>
                  <a:cubicBezTo>
                    <a:pt x="2754" y="1092"/>
                    <a:pt x="2754" y="1092"/>
                    <a:pt x="2754" y="1092"/>
                  </a:cubicBezTo>
                  <a:cubicBezTo>
                    <a:pt x="2754" y="1091"/>
                    <a:pt x="2754" y="1091"/>
                    <a:pt x="2754" y="1091"/>
                  </a:cubicBezTo>
                  <a:cubicBezTo>
                    <a:pt x="2755" y="1090"/>
                    <a:pt x="2755" y="1090"/>
                    <a:pt x="2755" y="1090"/>
                  </a:cubicBezTo>
                  <a:cubicBezTo>
                    <a:pt x="2756" y="1088"/>
                    <a:pt x="2756" y="1088"/>
                    <a:pt x="2756" y="1088"/>
                  </a:cubicBezTo>
                  <a:cubicBezTo>
                    <a:pt x="2756" y="1087"/>
                    <a:pt x="2756" y="1087"/>
                    <a:pt x="2756" y="1087"/>
                  </a:cubicBezTo>
                  <a:cubicBezTo>
                    <a:pt x="2755" y="1086"/>
                    <a:pt x="2755" y="1086"/>
                    <a:pt x="2755" y="1086"/>
                  </a:cubicBezTo>
                  <a:cubicBezTo>
                    <a:pt x="2753" y="1086"/>
                    <a:pt x="2753" y="1086"/>
                    <a:pt x="2753" y="1086"/>
                  </a:cubicBezTo>
                  <a:cubicBezTo>
                    <a:pt x="2752" y="1088"/>
                    <a:pt x="2752" y="1088"/>
                    <a:pt x="2752" y="1088"/>
                  </a:cubicBezTo>
                  <a:cubicBezTo>
                    <a:pt x="2753" y="1089"/>
                    <a:pt x="2753" y="1089"/>
                    <a:pt x="2753" y="1089"/>
                  </a:cubicBezTo>
                  <a:cubicBezTo>
                    <a:pt x="2751" y="1091"/>
                    <a:pt x="2751" y="1091"/>
                    <a:pt x="2751" y="1091"/>
                  </a:cubicBezTo>
                  <a:cubicBezTo>
                    <a:pt x="2751" y="1091"/>
                    <a:pt x="2751" y="1092"/>
                    <a:pt x="2751" y="1092"/>
                  </a:cubicBezTo>
                  <a:close/>
                  <a:moveTo>
                    <a:pt x="2816" y="1015"/>
                  </a:moveTo>
                  <a:cubicBezTo>
                    <a:pt x="2817" y="1014"/>
                    <a:pt x="2817" y="1014"/>
                    <a:pt x="2817" y="1014"/>
                  </a:cubicBezTo>
                  <a:cubicBezTo>
                    <a:pt x="2817" y="1012"/>
                    <a:pt x="2817" y="1012"/>
                    <a:pt x="2817" y="1012"/>
                  </a:cubicBezTo>
                  <a:cubicBezTo>
                    <a:pt x="2816" y="1011"/>
                    <a:pt x="2816" y="1011"/>
                    <a:pt x="2816" y="1011"/>
                  </a:cubicBezTo>
                  <a:cubicBezTo>
                    <a:pt x="2814" y="1012"/>
                    <a:pt x="2814" y="1012"/>
                    <a:pt x="2814" y="1012"/>
                  </a:cubicBezTo>
                  <a:cubicBezTo>
                    <a:pt x="2813" y="1013"/>
                    <a:pt x="2813" y="1013"/>
                    <a:pt x="2813" y="1013"/>
                  </a:cubicBezTo>
                  <a:cubicBezTo>
                    <a:pt x="2813" y="1016"/>
                    <a:pt x="2813" y="1016"/>
                    <a:pt x="2813" y="1016"/>
                  </a:cubicBezTo>
                  <a:cubicBezTo>
                    <a:pt x="2815" y="1015"/>
                    <a:pt x="2815" y="1015"/>
                    <a:pt x="2815" y="1015"/>
                  </a:cubicBezTo>
                  <a:lnTo>
                    <a:pt x="2816" y="1015"/>
                  </a:lnTo>
                  <a:close/>
                  <a:moveTo>
                    <a:pt x="2826" y="1120"/>
                  </a:moveTo>
                  <a:cubicBezTo>
                    <a:pt x="2828" y="1120"/>
                    <a:pt x="2828" y="1120"/>
                    <a:pt x="2828" y="1120"/>
                  </a:cubicBezTo>
                  <a:cubicBezTo>
                    <a:pt x="2828" y="1118"/>
                    <a:pt x="2828" y="1118"/>
                    <a:pt x="2828" y="1118"/>
                  </a:cubicBezTo>
                  <a:cubicBezTo>
                    <a:pt x="2826" y="1117"/>
                    <a:pt x="2826" y="1117"/>
                    <a:pt x="2826" y="1117"/>
                  </a:cubicBezTo>
                  <a:cubicBezTo>
                    <a:pt x="2825" y="1118"/>
                    <a:pt x="2825" y="1118"/>
                    <a:pt x="2825" y="1118"/>
                  </a:cubicBezTo>
                  <a:cubicBezTo>
                    <a:pt x="2825" y="1119"/>
                    <a:pt x="2825" y="1119"/>
                    <a:pt x="2825" y="1119"/>
                  </a:cubicBezTo>
                  <a:lnTo>
                    <a:pt x="2826" y="1120"/>
                  </a:lnTo>
                  <a:close/>
                  <a:moveTo>
                    <a:pt x="2828" y="1121"/>
                  </a:moveTo>
                  <a:cubicBezTo>
                    <a:pt x="2826" y="1122"/>
                    <a:pt x="2826" y="1122"/>
                    <a:pt x="2826" y="1122"/>
                  </a:cubicBezTo>
                  <a:cubicBezTo>
                    <a:pt x="2828" y="1122"/>
                    <a:pt x="2828" y="1122"/>
                    <a:pt x="2828" y="1122"/>
                  </a:cubicBezTo>
                  <a:lnTo>
                    <a:pt x="2828" y="1121"/>
                  </a:lnTo>
                  <a:close/>
                  <a:moveTo>
                    <a:pt x="2831" y="1160"/>
                  </a:moveTo>
                  <a:cubicBezTo>
                    <a:pt x="2833" y="1161"/>
                    <a:pt x="2833" y="1161"/>
                    <a:pt x="2833" y="1161"/>
                  </a:cubicBezTo>
                  <a:cubicBezTo>
                    <a:pt x="2833" y="1160"/>
                    <a:pt x="2833" y="1160"/>
                    <a:pt x="2833" y="1160"/>
                  </a:cubicBezTo>
                  <a:cubicBezTo>
                    <a:pt x="2831" y="1159"/>
                    <a:pt x="2831" y="1159"/>
                    <a:pt x="2831" y="1159"/>
                  </a:cubicBezTo>
                  <a:cubicBezTo>
                    <a:pt x="2831" y="1156"/>
                    <a:pt x="2831" y="1156"/>
                    <a:pt x="2831" y="1156"/>
                  </a:cubicBezTo>
                  <a:cubicBezTo>
                    <a:pt x="2829" y="1156"/>
                    <a:pt x="2829" y="1156"/>
                    <a:pt x="2829" y="1156"/>
                  </a:cubicBezTo>
                  <a:cubicBezTo>
                    <a:pt x="2829" y="1157"/>
                    <a:pt x="2829" y="1157"/>
                    <a:pt x="2829" y="1157"/>
                  </a:cubicBezTo>
                  <a:cubicBezTo>
                    <a:pt x="2829" y="1158"/>
                    <a:pt x="2829" y="1158"/>
                    <a:pt x="2829" y="1158"/>
                  </a:cubicBezTo>
                  <a:cubicBezTo>
                    <a:pt x="2830" y="1158"/>
                    <a:pt x="2830" y="1158"/>
                    <a:pt x="2830" y="1158"/>
                  </a:cubicBezTo>
                  <a:cubicBezTo>
                    <a:pt x="2830" y="1159"/>
                    <a:pt x="2830" y="1159"/>
                    <a:pt x="2830" y="1159"/>
                  </a:cubicBezTo>
                  <a:cubicBezTo>
                    <a:pt x="2829" y="1158"/>
                    <a:pt x="2829" y="1158"/>
                    <a:pt x="2829" y="1158"/>
                  </a:cubicBezTo>
                  <a:cubicBezTo>
                    <a:pt x="2828" y="1158"/>
                    <a:pt x="2828" y="1158"/>
                    <a:pt x="2828" y="1158"/>
                  </a:cubicBezTo>
                  <a:cubicBezTo>
                    <a:pt x="2828" y="1160"/>
                    <a:pt x="2828" y="1160"/>
                    <a:pt x="2828" y="1160"/>
                  </a:cubicBezTo>
                  <a:cubicBezTo>
                    <a:pt x="2830" y="1160"/>
                    <a:pt x="2830" y="1160"/>
                    <a:pt x="2830" y="1160"/>
                  </a:cubicBezTo>
                  <a:lnTo>
                    <a:pt x="2831" y="1160"/>
                  </a:lnTo>
                  <a:close/>
                  <a:moveTo>
                    <a:pt x="2809" y="1124"/>
                  </a:moveTo>
                  <a:cubicBezTo>
                    <a:pt x="2811" y="1123"/>
                    <a:pt x="2811" y="1123"/>
                    <a:pt x="2811" y="1123"/>
                  </a:cubicBezTo>
                  <a:cubicBezTo>
                    <a:pt x="2811" y="1122"/>
                    <a:pt x="2811" y="1122"/>
                    <a:pt x="2811" y="1122"/>
                  </a:cubicBezTo>
                  <a:cubicBezTo>
                    <a:pt x="2809" y="1122"/>
                    <a:pt x="2809" y="1122"/>
                    <a:pt x="2809" y="1122"/>
                  </a:cubicBezTo>
                  <a:cubicBezTo>
                    <a:pt x="2806" y="1122"/>
                    <a:pt x="2806" y="1122"/>
                    <a:pt x="2806" y="1122"/>
                  </a:cubicBezTo>
                  <a:cubicBezTo>
                    <a:pt x="2807" y="1123"/>
                    <a:pt x="2807" y="1123"/>
                    <a:pt x="2807" y="1123"/>
                  </a:cubicBezTo>
                  <a:lnTo>
                    <a:pt x="2809" y="1124"/>
                  </a:lnTo>
                  <a:close/>
                  <a:moveTo>
                    <a:pt x="2837" y="1163"/>
                  </a:moveTo>
                  <a:cubicBezTo>
                    <a:pt x="2841" y="1159"/>
                    <a:pt x="2841" y="1159"/>
                    <a:pt x="2841" y="1159"/>
                  </a:cubicBezTo>
                  <a:cubicBezTo>
                    <a:pt x="2842" y="1159"/>
                    <a:pt x="2842" y="1159"/>
                    <a:pt x="2842" y="1159"/>
                  </a:cubicBezTo>
                  <a:cubicBezTo>
                    <a:pt x="2842" y="1158"/>
                    <a:pt x="2842" y="1158"/>
                    <a:pt x="2842" y="1158"/>
                  </a:cubicBezTo>
                  <a:cubicBezTo>
                    <a:pt x="2843" y="1157"/>
                    <a:pt x="2843" y="1157"/>
                    <a:pt x="2843" y="1157"/>
                  </a:cubicBezTo>
                  <a:cubicBezTo>
                    <a:pt x="2842" y="1157"/>
                    <a:pt x="2842" y="1157"/>
                    <a:pt x="2842" y="1157"/>
                  </a:cubicBezTo>
                  <a:cubicBezTo>
                    <a:pt x="2841" y="1155"/>
                    <a:pt x="2841" y="1155"/>
                    <a:pt x="2841" y="1155"/>
                  </a:cubicBezTo>
                  <a:cubicBezTo>
                    <a:pt x="2841" y="1155"/>
                    <a:pt x="2841" y="1155"/>
                    <a:pt x="2841" y="1155"/>
                  </a:cubicBezTo>
                  <a:cubicBezTo>
                    <a:pt x="2839" y="1156"/>
                    <a:pt x="2839" y="1156"/>
                    <a:pt x="2839" y="1156"/>
                  </a:cubicBezTo>
                  <a:cubicBezTo>
                    <a:pt x="2837" y="1156"/>
                    <a:pt x="2837" y="1156"/>
                    <a:pt x="2837" y="1156"/>
                  </a:cubicBezTo>
                  <a:cubicBezTo>
                    <a:pt x="2835" y="1157"/>
                    <a:pt x="2835" y="1157"/>
                    <a:pt x="2835" y="1157"/>
                  </a:cubicBezTo>
                  <a:cubicBezTo>
                    <a:pt x="2834" y="1157"/>
                    <a:pt x="2834" y="1157"/>
                    <a:pt x="2834" y="1157"/>
                  </a:cubicBezTo>
                  <a:cubicBezTo>
                    <a:pt x="2834" y="1156"/>
                    <a:pt x="2834" y="1156"/>
                    <a:pt x="2834" y="1156"/>
                  </a:cubicBezTo>
                  <a:cubicBezTo>
                    <a:pt x="2833" y="1156"/>
                    <a:pt x="2833" y="1156"/>
                    <a:pt x="2833" y="1156"/>
                  </a:cubicBezTo>
                  <a:cubicBezTo>
                    <a:pt x="2832" y="1155"/>
                    <a:pt x="2832" y="1155"/>
                    <a:pt x="2832" y="1155"/>
                  </a:cubicBezTo>
                  <a:cubicBezTo>
                    <a:pt x="2831" y="1155"/>
                    <a:pt x="2831" y="1155"/>
                    <a:pt x="2831" y="1155"/>
                  </a:cubicBezTo>
                  <a:cubicBezTo>
                    <a:pt x="2831" y="1155"/>
                    <a:pt x="2831" y="1155"/>
                    <a:pt x="2831" y="1155"/>
                  </a:cubicBezTo>
                  <a:cubicBezTo>
                    <a:pt x="2832" y="1158"/>
                    <a:pt x="2832" y="1158"/>
                    <a:pt x="2832" y="1158"/>
                  </a:cubicBezTo>
                  <a:cubicBezTo>
                    <a:pt x="2833" y="1160"/>
                    <a:pt x="2833" y="1160"/>
                    <a:pt x="2833" y="1160"/>
                  </a:cubicBezTo>
                  <a:cubicBezTo>
                    <a:pt x="2835" y="1161"/>
                    <a:pt x="2835" y="1161"/>
                    <a:pt x="2835" y="1161"/>
                  </a:cubicBezTo>
                  <a:lnTo>
                    <a:pt x="2837" y="1163"/>
                  </a:lnTo>
                  <a:close/>
                  <a:moveTo>
                    <a:pt x="2831" y="1102"/>
                  </a:moveTo>
                  <a:cubicBezTo>
                    <a:pt x="2830" y="1101"/>
                    <a:pt x="2830" y="1101"/>
                    <a:pt x="2830" y="1101"/>
                  </a:cubicBezTo>
                  <a:cubicBezTo>
                    <a:pt x="2829" y="1103"/>
                    <a:pt x="2829" y="1103"/>
                    <a:pt x="2829" y="1103"/>
                  </a:cubicBezTo>
                  <a:lnTo>
                    <a:pt x="2831" y="1102"/>
                  </a:lnTo>
                  <a:close/>
                  <a:moveTo>
                    <a:pt x="2825" y="1106"/>
                  </a:moveTo>
                  <a:cubicBezTo>
                    <a:pt x="2824" y="1107"/>
                    <a:pt x="2824" y="1107"/>
                    <a:pt x="2824" y="1107"/>
                  </a:cubicBezTo>
                  <a:cubicBezTo>
                    <a:pt x="2825" y="1107"/>
                    <a:pt x="2825" y="1107"/>
                    <a:pt x="2825" y="1107"/>
                  </a:cubicBezTo>
                  <a:lnTo>
                    <a:pt x="2825" y="1106"/>
                  </a:lnTo>
                  <a:close/>
                  <a:moveTo>
                    <a:pt x="2812" y="1076"/>
                  </a:moveTo>
                  <a:cubicBezTo>
                    <a:pt x="2813" y="1074"/>
                    <a:pt x="2813" y="1074"/>
                    <a:pt x="2813" y="1074"/>
                  </a:cubicBezTo>
                  <a:cubicBezTo>
                    <a:pt x="2812" y="1074"/>
                    <a:pt x="2812" y="1074"/>
                    <a:pt x="2812" y="1074"/>
                  </a:cubicBezTo>
                  <a:cubicBezTo>
                    <a:pt x="2811" y="1074"/>
                    <a:pt x="2811" y="1074"/>
                    <a:pt x="2811" y="1074"/>
                  </a:cubicBezTo>
                  <a:cubicBezTo>
                    <a:pt x="2809" y="1075"/>
                    <a:pt x="2809" y="1075"/>
                    <a:pt x="2809" y="1075"/>
                  </a:cubicBezTo>
                  <a:cubicBezTo>
                    <a:pt x="2810" y="1076"/>
                    <a:pt x="2810" y="1076"/>
                    <a:pt x="2810" y="1076"/>
                  </a:cubicBezTo>
                  <a:cubicBezTo>
                    <a:pt x="2812" y="1075"/>
                    <a:pt x="2812" y="1075"/>
                    <a:pt x="2812" y="1075"/>
                  </a:cubicBezTo>
                  <a:lnTo>
                    <a:pt x="2812" y="1076"/>
                  </a:lnTo>
                  <a:close/>
                  <a:moveTo>
                    <a:pt x="2860" y="584"/>
                  </a:moveTo>
                  <a:cubicBezTo>
                    <a:pt x="2860" y="583"/>
                    <a:pt x="2860" y="583"/>
                    <a:pt x="2860" y="583"/>
                  </a:cubicBezTo>
                  <a:cubicBezTo>
                    <a:pt x="2861" y="582"/>
                    <a:pt x="2861" y="582"/>
                    <a:pt x="2861" y="582"/>
                  </a:cubicBezTo>
                  <a:cubicBezTo>
                    <a:pt x="2862" y="580"/>
                    <a:pt x="2862" y="580"/>
                    <a:pt x="2862" y="580"/>
                  </a:cubicBezTo>
                  <a:cubicBezTo>
                    <a:pt x="2862" y="579"/>
                    <a:pt x="2862" y="579"/>
                    <a:pt x="2862" y="579"/>
                  </a:cubicBezTo>
                  <a:cubicBezTo>
                    <a:pt x="2860" y="579"/>
                    <a:pt x="2860" y="579"/>
                    <a:pt x="2860" y="579"/>
                  </a:cubicBezTo>
                  <a:cubicBezTo>
                    <a:pt x="2860" y="577"/>
                    <a:pt x="2860" y="577"/>
                    <a:pt x="2860" y="577"/>
                  </a:cubicBezTo>
                  <a:cubicBezTo>
                    <a:pt x="2860" y="576"/>
                    <a:pt x="2860" y="576"/>
                    <a:pt x="2860" y="576"/>
                  </a:cubicBezTo>
                  <a:cubicBezTo>
                    <a:pt x="2859" y="576"/>
                    <a:pt x="2859" y="576"/>
                    <a:pt x="2859" y="576"/>
                  </a:cubicBezTo>
                  <a:cubicBezTo>
                    <a:pt x="2858" y="580"/>
                    <a:pt x="2858" y="580"/>
                    <a:pt x="2858" y="580"/>
                  </a:cubicBezTo>
                  <a:cubicBezTo>
                    <a:pt x="2859" y="581"/>
                    <a:pt x="2859" y="581"/>
                    <a:pt x="2859" y="581"/>
                  </a:cubicBezTo>
                  <a:cubicBezTo>
                    <a:pt x="2860" y="580"/>
                    <a:pt x="2860" y="580"/>
                    <a:pt x="2860" y="580"/>
                  </a:cubicBezTo>
                  <a:cubicBezTo>
                    <a:pt x="2860" y="581"/>
                    <a:pt x="2860" y="581"/>
                    <a:pt x="2860" y="581"/>
                  </a:cubicBezTo>
                  <a:cubicBezTo>
                    <a:pt x="2860" y="582"/>
                    <a:pt x="2860" y="582"/>
                    <a:pt x="2860" y="582"/>
                  </a:cubicBezTo>
                  <a:lnTo>
                    <a:pt x="2860" y="584"/>
                  </a:lnTo>
                  <a:close/>
                  <a:moveTo>
                    <a:pt x="2906" y="479"/>
                  </a:moveTo>
                  <a:cubicBezTo>
                    <a:pt x="2907" y="479"/>
                    <a:pt x="2907" y="479"/>
                    <a:pt x="2907" y="479"/>
                  </a:cubicBezTo>
                  <a:cubicBezTo>
                    <a:pt x="2910" y="476"/>
                    <a:pt x="2910" y="476"/>
                    <a:pt x="2910" y="476"/>
                  </a:cubicBezTo>
                  <a:cubicBezTo>
                    <a:pt x="2910" y="474"/>
                    <a:pt x="2910" y="474"/>
                    <a:pt x="2910" y="474"/>
                  </a:cubicBezTo>
                  <a:cubicBezTo>
                    <a:pt x="2910" y="474"/>
                    <a:pt x="2910" y="474"/>
                    <a:pt x="2910" y="474"/>
                  </a:cubicBezTo>
                  <a:cubicBezTo>
                    <a:pt x="2908" y="475"/>
                    <a:pt x="2908" y="475"/>
                    <a:pt x="2908" y="475"/>
                  </a:cubicBezTo>
                  <a:cubicBezTo>
                    <a:pt x="2907" y="474"/>
                    <a:pt x="2907" y="474"/>
                    <a:pt x="2907" y="474"/>
                  </a:cubicBezTo>
                  <a:cubicBezTo>
                    <a:pt x="2906" y="473"/>
                    <a:pt x="2906" y="473"/>
                    <a:pt x="2906" y="473"/>
                  </a:cubicBezTo>
                  <a:cubicBezTo>
                    <a:pt x="2905" y="474"/>
                    <a:pt x="2905" y="474"/>
                    <a:pt x="2905" y="474"/>
                  </a:cubicBezTo>
                  <a:cubicBezTo>
                    <a:pt x="2905" y="476"/>
                    <a:pt x="2905" y="476"/>
                    <a:pt x="2905" y="476"/>
                  </a:cubicBezTo>
                  <a:cubicBezTo>
                    <a:pt x="2905" y="479"/>
                    <a:pt x="2905" y="479"/>
                    <a:pt x="2905" y="479"/>
                  </a:cubicBezTo>
                  <a:cubicBezTo>
                    <a:pt x="2904" y="482"/>
                    <a:pt x="2904" y="482"/>
                    <a:pt x="2904" y="482"/>
                  </a:cubicBezTo>
                  <a:cubicBezTo>
                    <a:pt x="2903" y="483"/>
                    <a:pt x="2903" y="483"/>
                    <a:pt x="2903" y="483"/>
                  </a:cubicBezTo>
                  <a:cubicBezTo>
                    <a:pt x="2904" y="485"/>
                    <a:pt x="2904" y="485"/>
                    <a:pt x="2904" y="485"/>
                  </a:cubicBezTo>
                  <a:cubicBezTo>
                    <a:pt x="2905" y="487"/>
                    <a:pt x="2905" y="487"/>
                    <a:pt x="2905" y="487"/>
                  </a:cubicBezTo>
                  <a:cubicBezTo>
                    <a:pt x="2905" y="487"/>
                    <a:pt x="2906" y="484"/>
                    <a:pt x="2906" y="484"/>
                  </a:cubicBezTo>
                  <a:lnTo>
                    <a:pt x="2906" y="479"/>
                  </a:lnTo>
                  <a:close/>
                  <a:moveTo>
                    <a:pt x="2850" y="515"/>
                  </a:moveTo>
                  <a:cubicBezTo>
                    <a:pt x="2850" y="517"/>
                    <a:pt x="2850" y="517"/>
                    <a:pt x="2850" y="517"/>
                  </a:cubicBezTo>
                  <a:cubicBezTo>
                    <a:pt x="2851" y="518"/>
                    <a:pt x="2851" y="518"/>
                    <a:pt x="2851" y="518"/>
                  </a:cubicBezTo>
                  <a:cubicBezTo>
                    <a:pt x="2852" y="517"/>
                    <a:pt x="2852" y="517"/>
                    <a:pt x="2852" y="517"/>
                  </a:cubicBezTo>
                  <a:cubicBezTo>
                    <a:pt x="2852" y="515"/>
                    <a:pt x="2852" y="515"/>
                    <a:pt x="2852" y="515"/>
                  </a:cubicBezTo>
                  <a:cubicBezTo>
                    <a:pt x="2852" y="513"/>
                    <a:pt x="2852" y="513"/>
                    <a:pt x="2852" y="513"/>
                  </a:cubicBezTo>
                  <a:cubicBezTo>
                    <a:pt x="2851" y="514"/>
                    <a:pt x="2851" y="514"/>
                    <a:pt x="2851" y="514"/>
                  </a:cubicBezTo>
                  <a:lnTo>
                    <a:pt x="2850" y="515"/>
                  </a:lnTo>
                  <a:close/>
                  <a:moveTo>
                    <a:pt x="2887" y="1054"/>
                  </a:moveTo>
                  <a:cubicBezTo>
                    <a:pt x="2890" y="1055"/>
                    <a:pt x="2890" y="1055"/>
                    <a:pt x="2890" y="1055"/>
                  </a:cubicBezTo>
                  <a:cubicBezTo>
                    <a:pt x="2895" y="1056"/>
                    <a:pt x="2895" y="1056"/>
                    <a:pt x="2895" y="1056"/>
                  </a:cubicBezTo>
                  <a:cubicBezTo>
                    <a:pt x="2899" y="1055"/>
                    <a:pt x="2899" y="1055"/>
                    <a:pt x="2899" y="1055"/>
                  </a:cubicBezTo>
                  <a:cubicBezTo>
                    <a:pt x="2900" y="1055"/>
                    <a:pt x="2900" y="1055"/>
                    <a:pt x="2900" y="1055"/>
                  </a:cubicBezTo>
                  <a:cubicBezTo>
                    <a:pt x="2897" y="1054"/>
                    <a:pt x="2897" y="1054"/>
                    <a:pt x="2897" y="1054"/>
                  </a:cubicBezTo>
                  <a:cubicBezTo>
                    <a:pt x="2895" y="1054"/>
                    <a:pt x="2895" y="1054"/>
                    <a:pt x="2895" y="1054"/>
                  </a:cubicBezTo>
                  <a:cubicBezTo>
                    <a:pt x="2892" y="1053"/>
                    <a:pt x="2892" y="1053"/>
                    <a:pt x="2892" y="1053"/>
                  </a:cubicBezTo>
                  <a:cubicBezTo>
                    <a:pt x="2890" y="1054"/>
                    <a:pt x="2890" y="1054"/>
                    <a:pt x="2890" y="1054"/>
                  </a:cubicBezTo>
                  <a:cubicBezTo>
                    <a:pt x="2886" y="1053"/>
                    <a:pt x="2886" y="1053"/>
                    <a:pt x="2886" y="1053"/>
                  </a:cubicBezTo>
                  <a:cubicBezTo>
                    <a:pt x="2886" y="1053"/>
                    <a:pt x="2887" y="1054"/>
                    <a:pt x="2887" y="1054"/>
                  </a:cubicBezTo>
                  <a:close/>
                  <a:moveTo>
                    <a:pt x="2883" y="1053"/>
                  </a:moveTo>
                  <a:cubicBezTo>
                    <a:pt x="2885" y="1052"/>
                    <a:pt x="2885" y="1052"/>
                    <a:pt x="2885" y="1052"/>
                  </a:cubicBezTo>
                  <a:cubicBezTo>
                    <a:pt x="2882" y="1052"/>
                    <a:pt x="2882" y="1052"/>
                    <a:pt x="2882" y="1052"/>
                  </a:cubicBezTo>
                  <a:lnTo>
                    <a:pt x="2883" y="1053"/>
                  </a:lnTo>
                  <a:close/>
                  <a:moveTo>
                    <a:pt x="2879" y="1046"/>
                  </a:moveTo>
                  <a:cubicBezTo>
                    <a:pt x="2880" y="1048"/>
                    <a:pt x="2880" y="1048"/>
                    <a:pt x="2880" y="1048"/>
                  </a:cubicBezTo>
                  <a:cubicBezTo>
                    <a:pt x="2881" y="1047"/>
                    <a:pt x="2881" y="1047"/>
                    <a:pt x="2881" y="1047"/>
                  </a:cubicBezTo>
                  <a:cubicBezTo>
                    <a:pt x="2880" y="1046"/>
                    <a:pt x="2880" y="1046"/>
                    <a:pt x="2880" y="1046"/>
                  </a:cubicBezTo>
                  <a:lnTo>
                    <a:pt x="2879" y="1046"/>
                  </a:lnTo>
                  <a:close/>
                  <a:moveTo>
                    <a:pt x="2892" y="1048"/>
                  </a:moveTo>
                  <a:cubicBezTo>
                    <a:pt x="2892" y="1048"/>
                    <a:pt x="2892" y="1048"/>
                    <a:pt x="2892" y="1048"/>
                  </a:cubicBezTo>
                  <a:cubicBezTo>
                    <a:pt x="2893" y="1048"/>
                    <a:pt x="2893" y="1048"/>
                    <a:pt x="2893" y="1048"/>
                  </a:cubicBezTo>
                  <a:cubicBezTo>
                    <a:pt x="2896" y="1048"/>
                    <a:pt x="2896" y="1048"/>
                    <a:pt x="2896" y="1048"/>
                  </a:cubicBezTo>
                  <a:cubicBezTo>
                    <a:pt x="2895" y="1047"/>
                    <a:pt x="2895" y="1047"/>
                    <a:pt x="2895" y="1047"/>
                  </a:cubicBezTo>
                  <a:cubicBezTo>
                    <a:pt x="2893" y="1046"/>
                    <a:pt x="2893" y="1046"/>
                    <a:pt x="2893" y="1046"/>
                  </a:cubicBezTo>
                  <a:cubicBezTo>
                    <a:pt x="2892" y="1044"/>
                    <a:pt x="2892" y="1044"/>
                    <a:pt x="2892" y="1044"/>
                  </a:cubicBezTo>
                  <a:cubicBezTo>
                    <a:pt x="2890" y="1043"/>
                    <a:pt x="2890" y="1043"/>
                    <a:pt x="2890" y="1043"/>
                  </a:cubicBezTo>
                  <a:cubicBezTo>
                    <a:pt x="2889" y="1043"/>
                    <a:pt x="2889" y="1043"/>
                    <a:pt x="2889" y="1043"/>
                  </a:cubicBezTo>
                  <a:cubicBezTo>
                    <a:pt x="2886" y="1043"/>
                    <a:pt x="2886" y="1043"/>
                    <a:pt x="2886" y="1043"/>
                  </a:cubicBezTo>
                  <a:cubicBezTo>
                    <a:pt x="2886" y="1043"/>
                    <a:pt x="2886" y="1043"/>
                    <a:pt x="2886" y="1043"/>
                  </a:cubicBezTo>
                  <a:cubicBezTo>
                    <a:pt x="2888" y="1045"/>
                    <a:pt x="2888" y="1045"/>
                    <a:pt x="2888" y="1045"/>
                  </a:cubicBezTo>
                  <a:cubicBezTo>
                    <a:pt x="2888" y="1044"/>
                    <a:pt x="2888" y="1044"/>
                    <a:pt x="2888" y="1044"/>
                  </a:cubicBezTo>
                  <a:cubicBezTo>
                    <a:pt x="2889" y="1044"/>
                    <a:pt x="2889" y="1044"/>
                    <a:pt x="2889" y="1044"/>
                  </a:cubicBezTo>
                  <a:cubicBezTo>
                    <a:pt x="2891" y="1046"/>
                    <a:pt x="2891" y="1046"/>
                    <a:pt x="2891" y="1046"/>
                  </a:cubicBezTo>
                  <a:cubicBezTo>
                    <a:pt x="2890" y="1048"/>
                    <a:pt x="2890" y="1048"/>
                    <a:pt x="2890" y="1048"/>
                  </a:cubicBezTo>
                  <a:lnTo>
                    <a:pt x="2892" y="1048"/>
                  </a:lnTo>
                  <a:close/>
                  <a:moveTo>
                    <a:pt x="2839" y="1114"/>
                  </a:moveTo>
                  <a:cubicBezTo>
                    <a:pt x="2840" y="1114"/>
                    <a:pt x="2840" y="1114"/>
                    <a:pt x="2840" y="1114"/>
                  </a:cubicBezTo>
                  <a:cubicBezTo>
                    <a:pt x="2841" y="1114"/>
                    <a:pt x="2841" y="1114"/>
                    <a:pt x="2841" y="1114"/>
                  </a:cubicBezTo>
                  <a:cubicBezTo>
                    <a:pt x="2841" y="1114"/>
                    <a:pt x="2841" y="1114"/>
                    <a:pt x="2841" y="1114"/>
                  </a:cubicBezTo>
                  <a:lnTo>
                    <a:pt x="2839" y="1114"/>
                  </a:lnTo>
                  <a:close/>
                  <a:moveTo>
                    <a:pt x="2832" y="1058"/>
                  </a:moveTo>
                  <a:cubicBezTo>
                    <a:pt x="2835" y="1057"/>
                    <a:pt x="2835" y="1057"/>
                    <a:pt x="2835" y="1057"/>
                  </a:cubicBezTo>
                  <a:cubicBezTo>
                    <a:pt x="2834" y="1057"/>
                    <a:pt x="2834" y="1057"/>
                    <a:pt x="2834" y="1057"/>
                  </a:cubicBezTo>
                  <a:cubicBezTo>
                    <a:pt x="2834" y="1055"/>
                    <a:pt x="2834" y="1055"/>
                    <a:pt x="2834" y="1055"/>
                  </a:cubicBezTo>
                  <a:cubicBezTo>
                    <a:pt x="2833" y="1054"/>
                    <a:pt x="2833" y="1054"/>
                    <a:pt x="2833" y="1054"/>
                  </a:cubicBezTo>
                  <a:cubicBezTo>
                    <a:pt x="2829" y="1055"/>
                    <a:pt x="2829" y="1055"/>
                    <a:pt x="2829" y="1055"/>
                  </a:cubicBezTo>
                  <a:cubicBezTo>
                    <a:pt x="2828" y="1056"/>
                    <a:pt x="2828" y="1056"/>
                    <a:pt x="2828" y="1056"/>
                  </a:cubicBezTo>
                  <a:cubicBezTo>
                    <a:pt x="2829" y="1057"/>
                    <a:pt x="2829" y="1057"/>
                    <a:pt x="2829" y="1057"/>
                  </a:cubicBezTo>
                  <a:lnTo>
                    <a:pt x="2832" y="1058"/>
                  </a:lnTo>
                  <a:close/>
                  <a:moveTo>
                    <a:pt x="2843" y="1040"/>
                  </a:moveTo>
                  <a:cubicBezTo>
                    <a:pt x="2844" y="1040"/>
                    <a:pt x="2844" y="1040"/>
                    <a:pt x="2844" y="1040"/>
                  </a:cubicBezTo>
                  <a:cubicBezTo>
                    <a:pt x="2846" y="1040"/>
                    <a:pt x="2846" y="1040"/>
                    <a:pt x="2846" y="1040"/>
                  </a:cubicBezTo>
                  <a:cubicBezTo>
                    <a:pt x="2845" y="1038"/>
                    <a:pt x="2845" y="1038"/>
                    <a:pt x="2845" y="1038"/>
                  </a:cubicBezTo>
                  <a:cubicBezTo>
                    <a:pt x="2843" y="1037"/>
                    <a:pt x="2843" y="1037"/>
                    <a:pt x="2843" y="1037"/>
                  </a:cubicBezTo>
                  <a:cubicBezTo>
                    <a:pt x="2840" y="1037"/>
                    <a:pt x="2840" y="1037"/>
                    <a:pt x="2840" y="1037"/>
                  </a:cubicBezTo>
                  <a:cubicBezTo>
                    <a:pt x="2838" y="1038"/>
                    <a:pt x="2838" y="1038"/>
                    <a:pt x="2838" y="1038"/>
                  </a:cubicBezTo>
                  <a:cubicBezTo>
                    <a:pt x="2836" y="1038"/>
                    <a:pt x="2836" y="1038"/>
                    <a:pt x="2836" y="1038"/>
                  </a:cubicBezTo>
                  <a:cubicBezTo>
                    <a:pt x="2835" y="1038"/>
                    <a:pt x="2835" y="1038"/>
                    <a:pt x="2835" y="1038"/>
                  </a:cubicBezTo>
                  <a:cubicBezTo>
                    <a:pt x="2836" y="1039"/>
                    <a:pt x="2836" y="1039"/>
                    <a:pt x="2836" y="1039"/>
                  </a:cubicBezTo>
                  <a:cubicBezTo>
                    <a:pt x="2835" y="1039"/>
                    <a:pt x="2835" y="1039"/>
                    <a:pt x="2835" y="1039"/>
                  </a:cubicBezTo>
                  <a:cubicBezTo>
                    <a:pt x="2838" y="1040"/>
                    <a:pt x="2838" y="1040"/>
                    <a:pt x="2838" y="1040"/>
                  </a:cubicBezTo>
                  <a:cubicBezTo>
                    <a:pt x="2839" y="1041"/>
                    <a:pt x="2839" y="1041"/>
                    <a:pt x="2839" y="1041"/>
                  </a:cubicBezTo>
                  <a:cubicBezTo>
                    <a:pt x="2841" y="1040"/>
                    <a:pt x="2841" y="1040"/>
                    <a:pt x="2841" y="1040"/>
                  </a:cubicBezTo>
                  <a:cubicBezTo>
                    <a:pt x="2841" y="1040"/>
                    <a:pt x="2841" y="1040"/>
                    <a:pt x="2841" y="1040"/>
                  </a:cubicBezTo>
                  <a:cubicBezTo>
                    <a:pt x="2839" y="1039"/>
                    <a:pt x="2839" y="1039"/>
                    <a:pt x="2839" y="1039"/>
                  </a:cubicBezTo>
                  <a:cubicBezTo>
                    <a:pt x="2839" y="1039"/>
                    <a:pt x="2839" y="1039"/>
                    <a:pt x="2839" y="1039"/>
                  </a:cubicBezTo>
                  <a:cubicBezTo>
                    <a:pt x="2840" y="1038"/>
                    <a:pt x="2840" y="1038"/>
                    <a:pt x="2840" y="1038"/>
                  </a:cubicBezTo>
                  <a:lnTo>
                    <a:pt x="2843" y="1040"/>
                  </a:lnTo>
                  <a:close/>
                  <a:moveTo>
                    <a:pt x="2836" y="1045"/>
                  </a:moveTo>
                  <a:cubicBezTo>
                    <a:pt x="2837" y="1046"/>
                    <a:pt x="2837" y="1046"/>
                    <a:pt x="2837" y="1046"/>
                  </a:cubicBezTo>
                  <a:cubicBezTo>
                    <a:pt x="2840" y="1046"/>
                    <a:pt x="2840" y="1046"/>
                    <a:pt x="2840" y="1046"/>
                  </a:cubicBezTo>
                  <a:cubicBezTo>
                    <a:pt x="2837" y="1045"/>
                    <a:pt x="2837" y="1045"/>
                    <a:pt x="2837" y="1045"/>
                  </a:cubicBezTo>
                  <a:lnTo>
                    <a:pt x="2836" y="1045"/>
                  </a:lnTo>
                  <a:close/>
                  <a:moveTo>
                    <a:pt x="2841" y="1044"/>
                  </a:moveTo>
                  <a:cubicBezTo>
                    <a:pt x="2839" y="1045"/>
                    <a:pt x="2839" y="1045"/>
                    <a:pt x="2839" y="1045"/>
                  </a:cubicBezTo>
                  <a:cubicBezTo>
                    <a:pt x="2840" y="1046"/>
                    <a:pt x="2840" y="1046"/>
                    <a:pt x="2840" y="1046"/>
                  </a:cubicBezTo>
                  <a:lnTo>
                    <a:pt x="2841" y="1044"/>
                  </a:lnTo>
                  <a:close/>
                  <a:moveTo>
                    <a:pt x="2838" y="1115"/>
                  </a:moveTo>
                  <a:cubicBezTo>
                    <a:pt x="2838" y="1115"/>
                    <a:pt x="2838" y="1115"/>
                    <a:pt x="2838" y="1115"/>
                  </a:cubicBezTo>
                  <a:cubicBezTo>
                    <a:pt x="2838" y="1115"/>
                    <a:pt x="2839" y="1115"/>
                    <a:pt x="2839" y="1115"/>
                  </a:cubicBezTo>
                  <a:lnTo>
                    <a:pt x="2838" y="1115"/>
                  </a:lnTo>
                  <a:close/>
                  <a:moveTo>
                    <a:pt x="2842" y="1046"/>
                  </a:moveTo>
                  <a:cubicBezTo>
                    <a:pt x="2841" y="1046"/>
                    <a:pt x="2841" y="1046"/>
                    <a:pt x="2841" y="1046"/>
                  </a:cubicBezTo>
                  <a:cubicBezTo>
                    <a:pt x="2839" y="1047"/>
                    <a:pt x="2839" y="1047"/>
                    <a:pt x="2839" y="1047"/>
                  </a:cubicBezTo>
                  <a:cubicBezTo>
                    <a:pt x="2839" y="1050"/>
                    <a:pt x="2839" y="1050"/>
                    <a:pt x="2839" y="1050"/>
                  </a:cubicBezTo>
                  <a:cubicBezTo>
                    <a:pt x="2841" y="1051"/>
                    <a:pt x="2841" y="1051"/>
                    <a:pt x="2841" y="1051"/>
                  </a:cubicBezTo>
                  <a:cubicBezTo>
                    <a:pt x="2842" y="1050"/>
                    <a:pt x="2842" y="1050"/>
                    <a:pt x="2842" y="1050"/>
                  </a:cubicBezTo>
                  <a:lnTo>
                    <a:pt x="2842" y="1046"/>
                  </a:lnTo>
                  <a:close/>
                  <a:moveTo>
                    <a:pt x="2841" y="1122"/>
                  </a:moveTo>
                  <a:cubicBezTo>
                    <a:pt x="2841" y="1121"/>
                    <a:pt x="2841" y="1121"/>
                    <a:pt x="2841" y="1121"/>
                  </a:cubicBezTo>
                  <a:cubicBezTo>
                    <a:pt x="2840" y="1121"/>
                    <a:pt x="2840" y="1121"/>
                    <a:pt x="2840" y="1121"/>
                  </a:cubicBezTo>
                  <a:cubicBezTo>
                    <a:pt x="2839" y="1122"/>
                    <a:pt x="2839" y="1122"/>
                    <a:pt x="2839" y="1122"/>
                  </a:cubicBezTo>
                  <a:cubicBezTo>
                    <a:pt x="2838" y="1123"/>
                    <a:pt x="2838" y="1123"/>
                    <a:pt x="2838" y="1123"/>
                  </a:cubicBezTo>
                  <a:cubicBezTo>
                    <a:pt x="2840" y="1123"/>
                    <a:pt x="2840" y="1123"/>
                    <a:pt x="2840" y="1123"/>
                  </a:cubicBezTo>
                  <a:lnTo>
                    <a:pt x="2841" y="1122"/>
                  </a:lnTo>
                  <a:close/>
                  <a:moveTo>
                    <a:pt x="2808" y="1070"/>
                  </a:moveTo>
                  <a:cubicBezTo>
                    <a:pt x="2808" y="1069"/>
                    <a:pt x="2808" y="1069"/>
                    <a:pt x="2808" y="1069"/>
                  </a:cubicBezTo>
                  <a:cubicBezTo>
                    <a:pt x="2807" y="1070"/>
                    <a:pt x="2807" y="1070"/>
                    <a:pt x="2807" y="1070"/>
                  </a:cubicBezTo>
                  <a:lnTo>
                    <a:pt x="2808" y="1070"/>
                  </a:lnTo>
                  <a:close/>
                  <a:moveTo>
                    <a:pt x="2807" y="1055"/>
                  </a:moveTo>
                  <a:cubicBezTo>
                    <a:pt x="2808" y="1055"/>
                    <a:pt x="2808" y="1055"/>
                    <a:pt x="2808" y="1055"/>
                  </a:cubicBezTo>
                  <a:cubicBezTo>
                    <a:pt x="2811" y="1055"/>
                    <a:pt x="2811" y="1055"/>
                    <a:pt x="2811" y="1055"/>
                  </a:cubicBezTo>
                  <a:cubicBezTo>
                    <a:pt x="2812" y="1054"/>
                    <a:pt x="2812" y="1054"/>
                    <a:pt x="2812" y="1054"/>
                  </a:cubicBezTo>
                  <a:cubicBezTo>
                    <a:pt x="2809" y="1051"/>
                    <a:pt x="2809" y="1051"/>
                    <a:pt x="2809" y="1051"/>
                  </a:cubicBezTo>
                  <a:cubicBezTo>
                    <a:pt x="2807" y="1051"/>
                    <a:pt x="2807" y="1051"/>
                    <a:pt x="2807" y="1051"/>
                  </a:cubicBezTo>
                  <a:cubicBezTo>
                    <a:pt x="2804" y="1053"/>
                    <a:pt x="2804" y="1053"/>
                    <a:pt x="2804" y="1053"/>
                  </a:cubicBezTo>
                  <a:cubicBezTo>
                    <a:pt x="2805" y="1055"/>
                    <a:pt x="2805" y="1055"/>
                    <a:pt x="2805" y="1055"/>
                  </a:cubicBezTo>
                  <a:lnTo>
                    <a:pt x="2807" y="1055"/>
                  </a:lnTo>
                  <a:close/>
                  <a:moveTo>
                    <a:pt x="2806" y="1041"/>
                  </a:moveTo>
                  <a:cubicBezTo>
                    <a:pt x="2804" y="1042"/>
                    <a:pt x="2804" y="1042"/>
                    <a:pt x="2804" y="1042"/>
                  </a:cubicBezTo>
                  <a:cubicBezTo>
                    <a:pt x="2804" y="1042"/>
                    <a:pt x="2804" y="1042"/>
                    <a:pt x="2804" y="1042"/>
                  </a:cubicBezTo>
                  <a:cubicBezTo>
                    <a:pt x="2804" y="1043"/>
                    <a:pt x="2804" y="1043"/>
                    <a:pt x="2804" y="1043"/>
                  </a:cubicBezTo>
                  <a:cubicBezTo>
                    <a:pt x="2805" y="1045"/>
                    <a:pt x="2805" y="1045"/>
                    <a:pt x="2805" y="1045"/>
                  </a:cubicBezTo>
                  <a:cubicBezTo>
                    <a:pt x="2807" y="1045"/>
                    <a:pt x="2807" y="1045"/>
                    <a:pt x="2807" y="1045"/>
                  </a:cubicBezTo>
                  <a:cubicBezTo>
                    <a:pt x="2808" y="1046"/>
                    <a:pt x="2808" y="1046"/>
                    <a:pt x="2808" y="1046"/>
                  </a:cubicBezTo>
                  <a:cubicBezTo>
                    <a:pt x="2809" y="1045"/>
                    <a:pt x="2809" y="1045"/>
                    <a:pt x="2809" y="1045"/>
                  </a:cubicBezTo>
                  <a:cubicBezTo>
                    <a:pt x="2808" y="1044"/>
                    <a:pt x="2808" y="1044"/>
                    <a:pt x="2808" y="1044"/>
                  </a:cubicBezTo>
                  <a:cubicBezTo>
                    <a:pt x="2807" y="1044"/>
                    <a:pt x="2807" y="1044"/>
                    <a:pt x="2807" y="1044"/>
                  </a:cubicBezTo>
                  <a:cubicBezTo>
                    <a:pt x="2807" y="1042"/>
                    <a:pt x="2807" y="1042"/>
                    <a:pt x="2807" y="1042"/>
                  </a:cubicBezTo>
                  <a:lnTo>
                    <a:pt x="2806" y="1041"/>
                  </a:lnTo>
                  <a:close/>
                  <a:moveTo>
                    <a:pt x="2810" y="1068"/>
                  </a:moveTo>
                  <a:cubicBezTo>
                    <a:pt x="2810" y="1067"/>
                    <a:pt x="2810" y="1067"/>
                    <a:pt x="2810" y="1067"/>
                  </a:cubicBezTo>
                  <a:cubicBezTo>
                    <a:pt x="2808" y="1067"/>
                    <a:pt x="2808" y="1067"/>
                    <a:pt x="2808" y="1067"/>
                  </a:cubicBezTo>
                  <a:cubicBezTo>
                    <a:pt x="2809" y="1068"/>
                    <a:pt x="2809" y="1068"/>
                    <a:pt x="2809" y="1068"/>
                  </a:cubicBezTo>
                  <a:lnTo>
                    <a:pt x="2810" y="1068"/>
                  </a:lnTo>
                  <a:close/>
                  <a:moveTo>
                    <a:pt x="2824" y="1037"/>
                  </a:moveTo>
                  <a:cubicBezTo>
                    <a:pt x="2827" y="1039"/>
                    <a:pt x="2827" y="1039"/>
                    <a:pt x="2827" y="1039"/>
                  </a:cubicBezTo>
                  <a:cubicBezTo>
                    <a:pt x="2826" y="1038"/>
                    <a:pt x="2826" y="1038"/>
                    <a:pt x="2826" y="1038"/>
                  </a:cubicBezTo>
                  <a:cubicBezTo>
                    <a:pt x="2823" y="1036"/>
                    <a:pt x="2823" y="1036"/>
                    <a:pt x="2823" y="1036"/>
                  </a:cubicBezTo>
                  <a:lnTo>
                    <a:pt x="2824" y="1037"/>
                  </a:lnTo>
                  <a:close/>
                  <a:moveTo>
                    <a:pt x="2772" y="1125"/>
                  </a:moveTo>
                  <a:cubicBezTo>
                    <a:pt x="2774" y="1126"/>
                    <a:pt x="2774" y="1126"/>
                    <a:pt x="2774" y="1126"/>
                  </a:cubicBezTo>
                  <a:cubicBezTo>
                    <a:pt x="2778" y="1124"/>
                    <a:pt x="2778" y="1124"/>
                    <a:pt x="2778" y="1124"/>
                  </a:cubicBezTo>
                  <a:cubicBezTo>
                    <a:pt x="2779" y="1123"/>
                    <a:pt x="2779" y="1123"/>
                    <a:pt x="2779" y="1123"/>
                  </a:cubicBezTo>
                  <a:cubicBezTo>
                    <a:pt x="2778" y="1122"/>
                    <a:pt x="2778" y="1122"/>
                    <a:pt x="2778" y="1122"/>
                  </a:cubicBezTo>
                  <a:cubicBezTo>
                    <a:pt x="2775" y="1123"/>
                    <a:pt x="2775" y="1123"/>
                    <a:pt x="2775" y="1123"/>
                  </a:cubicBezTo>
                  <a:cubicBezTo>
                    <a:pt x="2774" y="1122"/>
                    <a:pt x="2774" y="1122"/>
                    <a:pt x="2774" y="1122"/>
                  </a:cubicBezTo>
                  <a:cubicBezTo>
                    <a:pt x="2772" y="1123"/>
                    <a:pt x="2772" y="1123"/>
                    <a:pt x="2772" y="1123"/>
                  </a:cubicBezTo>
                  <a:cubicBezTo>
                    <a:pt x="2773" y="1124"/>
                    <a:pt x="2773" y="1124"/>
                    <a:pt x="2773" y="1124"/>
                  </a:cubicBezTo>
                  <a:cubicBezTo>
                    <a:pt x="2772" y="1124"/>
                    <a:pt x="2772" y="1124"/>
                    <a:pt x="2772" y="1124"/>
                  </a:cubicBezTo>
                  <a:lnTo>
                    <a:pt x="2772" y="1125"/>
                  </a:lnTo>
                  <a:close/>
                  <a:moveTo>
                    <a:pt x="2807" y="692"/>
                  </a:moveTo>
                  <a:cubicBezTo>
                    <a:pt x="2808" y="691"/>
                    <a:pt x="2808" y="691"/>
                    <a:pt x="2808" y="691"/>
                  </a:cubicBezTo>
                  <a:cubicBezTo>
                    <a:pt x="2807" y="689"/>
                    <a:pt x="2807" y="689"/>
                    <a:pt x="2807" y="689"/>
                  </a:cubicBezTo>
                  <a:cubicBezTo>
                    <a:pt x="2806" y="688"/>
                    <a:pt x="2806" y="688"/>
                    <a:pt x="2806" y="688"/>
                  </a:cubicBezTo>
                  <a:cubicBezTo>
                    <a:pt x="2805" y="688"/>
                    <a:pt x="2805" y="688"/>
                    <a:pt x="2805" y="688"/>
                  </a:cubicBezTo>
                  <a:cubicBezTo>
                    <a:pt x="2804" y="689"/>
                    <a:pt x="2804" y="689"/>
                    <a:pt x="2804" y="689"/>
                  </a:cubicBezTo>
                  <a:cubicBezTo>
                    <a:pt x="2806" y="691"/>
                    <a:pt x="2806" y="691"/>
                    <a:pt x="2806" y="691"/>
                  </a:cubicBezTo>
                  <a:lnTo>
                    <a:pt x="2807" y="692"/>
                  </a:lnTo>
                  <a:close/>
                  <a:moveTo>
                    <a:pt x="2760" y="1123"/>
                  </a:moveTo>
                  <a:cubicBezTo>
                    <a:pt x="2759" y="1124"/>
                    <a:pt x="2759" y="1124"/>
                    <a:pt x="2759" y="1124"/>
                  </a:cubicBezTo>
                  <a:cubicBezTo>
                    <a:pt x="2760" y="1125"/>
                    <a:pt x="2760" y="1125"/>
                    <a:pt x="2760" y="1125"/>
                  </a:cubicBezTo>
                  <a:cubicBezTo>
                    <a:pt x="2760" y="1124"/>
                    <a:pt x="2760" y="1124"/>
                    <a:pt x="2760" y="1124"/>
                  </a:cubicBezTo>
                  <a:lnTo>
                    <a:pt x="2760" y="1123"/>
                  </a:lnTo>
                  <a:close/>
                  <a:moveTo>
                    <a:pt x="2779" y="1136"/>
                  </a:moveTo>
                  <a:cubicBezTo>
                    <a:pt x="2780" y="1136"/>
                    <a:pt x="2780" y="1136"/>
                    <a:pt x="2780" y="1136"/>
                  </a:cubicBezTo>
                  <a:cubicBezTo>
                    <a:pt x="2780" y="1136"/>
                    <a:pt x="2780" y="1136"/>
                    <a:pt x="2780" y="1136"/>
                  </a:cubicBezTo>
                  <a:cubicBezTo>
                    <a:pt x="2782" y="1134"/>
                    <a:pt x="2782" y="1134"/>
                    <a:pt x="2782" y="1134"/>
                  </a:cubicBezTo>
                  <a:cubicBezTo>
                    <a:pt x="2784" y="1133"/>
                    <a:pt x="2784" y="1133"/>
                    <a:pt x="2784" y="1133"/>
                  </a:cubicBezTo>
                  <a:cubicBezTo>
                    <a:pt x="2786" y="1134"/>
                    <a:pt x="2786" y="1134"/>
                    <a:pt x="2786" y="1134"/>
                  </a:cubicBezTo>
                  <a:cubicBezTo>
                    <a:pt x="2790" y="1133"/>
                    <a:pt x="2790" y="1133"/>
                    <a:pt x="2790" y="1133"/>
                  </a:cubicBezTo>
                  <a:cubicBezTo>
                    <a:pt x="2793" y="1131"/>
                    <a:pt x="2793" y="1131"/>
                    <a:pt x="2793" y="1131"/>
                  </a:cubicBezTo>
                  <a:cubicBezTo>
                    <a:pt x="2796" y="1130"/>
                    <a:pt x="2796" y="1130"/>
                    <a:pt x="2796" y="1130"/>
                  </a:cubicBezTo>
                  <a:cubicBezTo>
                    <a:pt x="2796" y="1129"/>
                    <a:pt x="2796" y="1129"/>
                    <a:pt x="2796" y="1129"/>
                  </a:cubicBezTo>
                  <a:cubicBezTo>
                    <a:pt x="2798" y="1129"/>
                    <a:pt x="2798" y="1129"/>
                    <a:pt x="2798" y="1129"/>
                  </a:cubicBezTo>
                  <a:cubicBezTo>
                    <a:pt x="2800" y="1127"/>
                    <a:pt x="2800" y="1127"/>
                    <a:pt x="2800" y="1127"/>
                  </a:cubicBezTo>
                  <a:cubicBezTo>
                    <a:pt x="2800" y="1127"/>
                    <a:pt x="2800" y="1127"/>
                    <a:pt x="2800" y="1127"/>
                  </a:cubicBezTo>
                  <a:cubicBezTo>
                    <a:pt x="2799" y="1126"/>
                    <a:pt x="2799" y="1126"/>
                    <a:pt x="2799" y="1126"/>
                  </a:cubicBezTo>
                  <a:cubicBezTo>
                    <a:pt x="2795" y="1127"/>
                    <a:pt x="2795" y="1127"/>
                    <a:pt x="2795" y="1127"/>
                  </a:cubicBezTo>
                  <a:cubicBezTo>
                    <a:pt x="2792" y="1126"/>
                    <a:pt x="2792" y="1126"/>
                    <a:pt x="2792" y="1126"/>
                  </a:cubicBezTo>
                  <a:cubicBezTo>
                    <a:pt x="2790" y="1127"/>
                    <a:pt x="2790" y="1127"/>
                    <a:pt x="2790" y="1127"/>
                  </a:cubicBezTo>
                  <a:cubicBezTo>
                    <a:pt x="2788" y="1127"/>
                    <a:pt x="2788" y="1127"/>
                    <a:pt x="2788" y="1127"/>
                  </a:cubicBezTo>
                  <a:cubicBezTo>
                    <a:pt x="2785" y="1127"/>
                    <a:pt x="2785" y="1127"/>
                    <a:pt x="2785" y="1127"/>
                  </a:cubicBezTo>
                  <a:cubicBezTo>
                    <a:pt x="2781" y="1127"/>
                    <a:pt x="2781" y="1127"/>
                    <a:pt x="2781" y="1127"/>
                  </a:cubicBezTo>
                  <a:cubicBezTo>
                    <a:pt x="2778" y="1130"/>
                    <a:pt x="2778" y="1130"/>
                    <a:pt x="2778" y="1130"/>
                  </a:cubicBezTo>
                  <a:cubicBezTo>
                    <a:pt x="2775" y="1131"/>
                    <a:pt x="2775" y="1131"/>
                    <a:pt x="2775" y="1131"/>
                  </a:cubicBezTo>
                  <a:cubicBezTo>
                    <a:pt x="2775" y="1132"/>
                    <a:pt x="2775" y="1132"/>
                    <a:pt x="2775" y="1132"/>
                  </a:cubicBezTo>
                  <a:cubicBezTo>
                    <a:pt x="2773" y="1132"/>
                    <a:pt x="2773" y="1132"/>
                    <a:pt x="2773" y="1132"/>
                  </a:cubicBezTo>
                  <a:cubicBezTo>
                    <a:pt x="2772" y="1133"/>
                    <a:pt x="2772" y="1133"/>
                    <a:pt x="2772" y="1133"/>
                  </a:cubicBezTo>
                  <a:cubicBezTo>
                    <a:pt x="2769" y="1133"/>
                    <a:pt x="2769" y="1133"/>
                    <a:pt x="2769" y="1133"/>
                  </a:cubicBezTo>
                  <a:cubicBezTo>
                    <a:pt x="2767" y="1134"/>
                    <a:pt x="2767" y="1134"/>
                    <a:pt x="2767" y="1134"/>
                  </a:cubicBezTo>
                  <a:cubicBezTo>
                    <a:pt x="2767" y="1135"/>
                    <a:pt x="2767" y="1135"/>
                    <a:pt x="2767" y="1135"/>
                  </a:cubicBezTo>
                  <a:cubicBezTo>
                    <a:pt x="2765" y="1136"/>
                    <a:pt x="2765" y="1136"/>
                    <a:pt x="2765" y="1136"/>
                  </a:cubicBezTo>
                  <a:cubicBezTo>
                    <a:pt x="2764" y="1138"/>
                    <a:pt x="2764" y="1138"/>
                    <a:pt x="2764" y="1138"/>
                  </a:cubicBezTo>
                  <a:cubicBezTo>
                    <a:pt x="2762" y="1141"/>
                    <a:pt x="2762" y="1141"/>
                    <a:pt x="2762" y="1141"/>
                  </a:cubicBezTo>
                  <a:cubicBezTo>
                    <a:pt x="2762" y="1142"/>
                    <a:pt x="2762" y="1142"/>
                    <a:pt x="2762" y="1142"/>
                  </a:cubicBezTo>
                  <a:cubicBezTo>
                    <a:pt x="2763" y="1143"/>
                    <a:pt x="2763" y="1143"/>
                    <a:pt x="2763" y="1143"/>
                  </a:cubicBezTo>
                  <a:cubicBezTo>
                    <a:pt x="2763" y="1144"/>
                    <a:pt x="2763" y="1144"/>
                    <a:pt x="2763" y="1144"/>
                  </a:cubicBezTo>
                  <a:cubicBezTo>
                    <a:pt x="2762" y="1144"/>
                    <a:pt x="2762" y="1144"/>
                    <a:pt x="2762" y="1144"/>
                  </a:cubicBezTo>
                  <a:cubicBezTo>
                    <a:pt x="2761" y="1143"/>
                    <a:pt x="2761" y="1143"/>
                    <a:pt x="2761" y="1143"/>
                  </a:cubicBezTo>
                  <a:cubicBezTo>
                    <a:pt x="2760" y="1145"/>
                    <a:pt x="2760" y="1145"/>
                    <a:pt x="2760" y="1145"/>
                  </a:cubicBezTo>
                  <a:cubicBezTo>
                    <a:pt x="2761" y="1146"/>
                    <a:pt x="2761" y="1146"/>
                    <a:pt x="2761" y="1146"/>
                  </a:cubicBezTo>
                  <a:cubicBezTo>
                    <a:pt x="2765" y="1146"/>
                    <a:pt x="2765" y="1146"/>
                    <a:pt x="2765" y="1146"/>
                  </a:cubicBezTo>
                  <a:cubicBezTo>
                    <a:pt x="2768" y="1144"/>
                    <a:pt x="2768" y="1144"/>
                    <a:pt x="2768" y="1144"/>
                  </a:cubicBezTo>
                  <a:cubicBezTo>
                    <a:pt x="2769" y="1143"/>
                    <a:pt x="2769" y="1143"/>
                    <a:pt x="2769" y="1143"/>
                  </a:cubicBezTo>
                  <a:cubicBezTo>
                    <a:pt x="2771" y="1144"/>
                    <a:pt x="2771" y="1144"/>
                    <a:pt x="2771" y="1144"/>
                  </a:cubicBezTo>
                  <a:cubicBezTo>
                    <a:pt x="2773" y="1142"/>
                    <a:pt x="2773" y="1142"/>
                    <a:pt x="2773" y="1142"/>
                  </a:cubicBezTo>
                  <a:cubicBezTo>
                    <a:pt x="2774" y="1140"/>
                    <a:pt x="2774" y="1140"/>
                    <a:pt x="2774" y="1140"/>
                  </a:cubicBezTo>
                  <a:cubicBezTo>
                    <a:pt x="2778" y="1138"/>
                    <a:pt x="2778" y="1138"/>
                    <a:pt x="2778" y="1138"/>
                  </a:cubicBezTo>
                  <a:lnTo>
                    <a:pt x="2779" y="1136"/>
                  </a:lnTo>
                  <a:close/>
                  <a:moveTo>
                    <a:pt x="2775" y="1191"/>
                  </a:moveTo>
                  <a:cubicBezTo>
                    <a:pt x="2775" y="1190"/>
                    <a:pt x="2775" y="1190"/>
                    <a:pt x="2775" y="1190"/>
                  </a:cubicBezTo>
                  <a:cubicBezTo>
                    <a:pt x="2774" y="1190"/>
                    <a:pt x="2774" y="1190"/>
                    <a:pt x="2774" y="1190"/>
                  </a:cubicBezTo>
                  <a:cubicBezTo>
                    <a:pt x="2774" y="1191"/>
                    <a:pt x="2774" y="1191"/>
                    <a:pt x="2774" y="1191"/>
                  </a:cubicBezTo>
                  <a:lnTo>
                    <a:pt x="2775" y="1191"/>
                  </a:lnTo>
                  <a:close/>
                  <a:moveTo>
                    <a:pt x="2766" y="1199"/>
                  </a:moveTo>
                  <a:cubicBezTo>
                    <a:pt x="2767" y="1200"/>
                    <a:pt x="2767" y="1200"/>
                    <a:pt x="2767" y="1200"/>
                  </a:cubicBezTo>
                  <a:cubicBezTo>
                    <a:pt x="2768" y="1200"/>
                    <a:pt x="2768" y="1200"/>
                    <a:pt x="2768" y="1200"/>
                  </a:cubicBezTo>
                  <a:cubicBezTo>
                    <a:pt x="2767" y="1198"/>
                    <a:pt x="2767" y="1198"/>
                    <a:pt x="2767" y="1198"/>
                  </a:cubicBezTo>
                  <a:cubicBezTo>
                    <a:pt x="2767" y="1198"/>
                    <a:pt x="2766" y="1199"/>
                    <a:pt x="2766" y="1199"/>
                  </a:cubicBezTo>
                  <a:close/>
                  <a:moveTo>
                    <a:pt x="2766" y="1206"/>
                  </a:moveTo>
                  <a:cubicBezTo>
                    <a:pt x="2766" y="1204"/>
                    <a:pt x="2766" y="1204"/>
                    <a:pt x="2766" y="1204"/>
                  </a:cubicBezTo>
                  <a:cubicBezTo>
                    <a:pt x="2765" y="1203"/>
                    <a:pt x="2765" y="1203"/>
                    <a:pt x="2765" y="1203"/>
                  </a:cubicBezTo>
                  <a:cubicBezTo>
                    <a:pt x="2765" y="1206"/>
                    <a:pt x="2765" y="1206"/>
                    <a:pt x="2765" y="1206"/>
                  </a:cubicBezTo>
                  <a:lnTo>
                    <a:pt x="2766" y="1206"/>
                  </a:lnTo>
                  <a:close/>
                  <a:moveTo>
                    <a:pt x="2821" y="1073"/>
                  </a:moveTo>
                  <a:cubicBezTo>
                    <a:pt x="2825" y="1073"/>
                    <a:pt x="2825" y="1073"/>
                    <a:pt x="2825" y="1073"/>
                  </a:cubicBezTo>
                  <a:cubicBezTo>
                    <a:pt x="2826" y="1072"/>
                    <a:pt x="2826" y="1072"/>
                    <a:pt x="2826" y="1072"/>
                  </a:cubicBezTo>
                  <a:cubicBezTo>
                    <a:pt x="2828" y="1072"/>
                    <a:pt x="2828" y="1072"/>
                    <a:pt x="2828" y="1072"/>
                  </a:cubicBezTo>
                  <a:cubicBezTo>
                    <a:pt x="2832" y="1074"/>
                    <a:pt x="2832" y="1074"/>
                    <a:pt x="2832" y="1074"/>
                  </a:cubicBezTo>
                  <a:cubicBezTo>
                    <a:pt x="2834" y="1074"/>
                    <a:pt x="2834" y="1074"/>
                    <a:pt x="2834" y="1074"/>
                  </a:cubicBezTo>
                  <a:cubicBezTo>
                    <a:pt x="2836" y="1077"/>
                    <a:pt x="2836" y="1077"/>
                    <a:pt x="2836" y="1077"/>
                  </a:cubicBezTo>
                  <a:cubicBezTo>
                    <a:pt x="2838" y="1077"/>
                    <a:pt x="2838" y="1077"/>
                    <a:pt x="2838" y="1077"/>
                  </a:cubicBezTo>
                  <a:cubicBezTo>
                    <a:pt x="2839" y="1075"/>
                    <a:pt x="2839" y="1075"/>
                    <a:pt x="2839" y="1075"/>
                  </a:cubicBezTo>
                  <a:cubicBezTo>
                    <a:pt x="2838" y="1071"/>
                    <a:pt x="2838" y="1071"/>
                    <a:pt x="2838" y="1071"/>
                  </a:cubicBezTo>
                  <a:cubicBezTo>
                    <a:pt x="2833" y="1068"/>
                    <a:pt x="2833" y="1068"/>
                    <a:pt x="2833" y="1068"/>
                  </a:cubicBezTo>
                  <a:cubicBezTo>
                    <a:pt x="2829" y="1068"/>
                    <a:pt x="2829" y="1068"/>
                    <a:pt x="2829" y="1068"/>
                  </a:cubicBezTo>
                  <a:cubicBezTo>
                    <a:pt x="2827" y="1066"/>
                    <a:pt x="2827" y="1066"/>
                    <a:pt x="2827" y="1066"/>
                  </a:cubicBezTo>
                  <a:cubicBezTo>
                    <a:pt x="2825" y="1066"/>
                    <a:pt x="2825" y="1066"/>
                    <a:pt x="2825" y="1066"/>
                  </a:cubicBezTo>
                  <a:cubicBezTo>
                    <a:pt x="2823" y="1067"/>
                    <a:pt x="2823" y="1067"/>
                    <a:pt x="2823" y="1067"/>
                  </a:cubicBezTo>
                  <a:cubicBezTo>
                    <a:pt x="2821" y="1067"/>
                    <a:pt x="2821" y="1067"/>
                    <a:pt x="2821" y="1067"/>
                  </a:cubicBezTo>
                  <a:cubicBezTo>
                    <a:pt x="2819" y="1066"/>
                    <a:pt x="2819" y="1066"/>
                    <a:pt x="2819" y="1066"/>
                  </a:cubicBezTo>
                  <a:cubicBezTo>
                    <a:pt x="2816" y="1067"/>
                    <a:pt x="2816" y="1067"/>
                    <a:pt x="2816" y="1067"/>
                  </a:cubicBezTo>
                  <a:cubicBezTo>
                    <a:pt x="2812" y="1067"/>
                    <a:pt x="2812" y="1067"/>
                    <a:pt x="2812" y="1067"/>
                  </a:cubicBezTo>
                  <a:cubicBezTo>
                    <a:pt x="2811" y="1068"/>
                    <a:pt x="2811" y="1068"/>
                    <a:pt x="2811" y="1068"/>
                  </a:cubicBezTo>
                  <a:cubicBezTo>
                    <a:pt x="2811" y="1069"/>
                    <a:pt x="2811" y="1069"/>
                    <a:pt x="2811" y="1069"/>
                  </a:cubicBezTo>
                  <a:cubicBezTo>
                    <a:pt x="2810" y="1070"/>
                    <a:pt x="2810" y="1070"/>
                    <a:pt x="2810" y="1070"/>
                  </a:cubicBezTo>
                  <a:cubicBezTo>
                    <a:pt x="2809" y="1071"/>
                    <a:pt x="2809" y="1071"/>
                    <a:pt x="2809" y="1071"/>
                  </a:cubicBezTo>
                  <a:cubicBezTo>
                    <a:pt x="2809" y="1073"/>
                    <a:pt x="2809" y="1073"/>
                    <a:pt x="2809" y="1073"/>
                  </a:cubicBezTo>
                  <a:cubicBezTo>
                    <a:pt x="2811" y="1073"/>
                    <a:pt x="2811" y="1073"/>
                    <a:pt x="2811" y="1073"/>
                  </a:cubicBezTo>
                  <a:cubicBezTo>
                    <a:pt x="2812" y="1070"/>
                    <a:pt x="2812" y="1070"/>
                    <a:pt x="2812" y="1070"/>
                  </a:cubicBezTo>
                  <a:cubicBezTo>
                    <a:pt x="2814" y="1071"/>
                    <a:pt x="2814" y="1071"/>
                    <a:pt x="2814" y="1071"/>
                  </a:cubicBezTo>
                  <a:cubicBezTo>
                    <a:pt x="2815" y="1073"/>
                    <a:pt x="2815" y="1073"/>
                    <a:pt x="2815" y="1073"/>
                  </a:cubicBezTo>
                  <a:cubicBezTo>
                    <a:pt x="2817" y="1073"/>
                    <a:pt x="2817" y="1073"/>
                    <a:pt x="2817" y="1073"/>
                  </a:cubicBezTo>
                  <a:cubicBezTo>
                    <a:pt x="2819" y="1071"/>
                    <a:pt x="2819" y="1071"/>
                    <a:pt x="2819" y="1071"/>
                  </a:cubicBezTo>
                  <a:cubicBezTo>
                    <a:pt x="2820" y="1071"/>
                    <a:pt x="2820" y="1071"/>
                    <a:pt x="2820" y="1071"/>
                  </a:cubicBezTo>
                  <a:lnTo>
                    <a:pt x="2821" y="1073"/>
                  </a:lnTo>
                  <a:close/>
                  <a:moveTo>
                    <a:pt x="2817" y="1075"/>
                  </a:moveTo>
                  <a:cubicBezTo>
                    <a:pt x="2817" y="1074"/>
                    <a:pt x="2817" y="1074"/>
                    <a:pt x="2817" y="1074"/>
                  </a:cubicBezTo>
                  <a:cubicBezTo>
                    <a:pt x="2816" y="1074"/>
                    <a:pt x="2816" y="1074"/>
                    <a:pt x="2816" y="1074"/>
                  </a:cubicBezTo>
                  <a:cubicBezTo>
                    <a:pt x="2816" y="1075"/>
                    <a:pt x="2816" y="1075"/>
                    <a:pt x="2816" y="1075"/>
                  </a:cubicBezTo>
                  <a:lnTo>
                    <a:pt x="2817" y="1075"/>
                  </a:lnTo>
                  <a:close/>
                  <a:moveTo>
                    <a:pt x="2819" y="1123"/>
                  </a:moveTo>
                  <a:cubicBezTo>
                    <a:pt x="2818" y="1123"/>
                    <a:pt x="2818" y="1123"/>
                    <a:pt x="2818" y="1123"/>
                  </a:cubicBezTo>
                  <a:cubicBezTo>
                    <a:pt x="2816" y="1123"/>
                    <a:pt x="2816" y="1123"/>
                    <a:pt x="2816" y="1123"/>
                  </a:cubicBezTo>
                  <a:cubicBezTo>
                    <a:pt x="2817" y="1123"/>
                    <a:pt x="2817" y="1123"/>
                    <a:pt x="2817" y="1123"/>
                  </a:cubicBezTo>
                  <a:lnTo>
                    <a:pt x="2819" y="1123"/>
                  </a:lnTo>
                  <a:close/>
                  <a:moveTo>
                    <a:pt x="2776" y="1030"/>
                  </a:moveTo>
                  <a:cubicBezTo>
                    <a:pt x="2777" y="1029"/>
                    <a:pt x="2777" y="1029"/>
                    <a:pt x="2777" y="1029"/>
                  </a:cubicBezTo>
                  <a:cubicBezTo>
                    <a:pt x="2778" y="1029"/>
                    <a:pt x="2778" y="1029"/>
                    <a:pt x="2778" y="1029"/>
                  </a:cubicBezTo>
                  <a:cubicBezTo>
                    <a:pt x="2779" y="1027"/>
                    <a:pt x="2779" y="1027"/>
                    <a:pt x="2779" y="1027"/>
                  </a:cubicBezTo>
                  <a:cubicBezTo>
                    <a:pt x="2780" y="1026"/>
                    <a:pt x="2780" y="1026"/>
                    <a:pt x="2780" y="1026"/>
                  </a:cubicBezTo>
                  <a:cubicBezTo>
                    <a:pt x="2781" y="1025"/>
                    <a:pt x="2781" y="1025"/>
                    <a:pt x="2781" y="1025"/>
                  </a:cubicBezTo>
                  <a:cubicBezTo>
                    <a:pt x="2782" y="1023"/>
                    <a:pt x="2782" y="1023"/>
                    <a:pt x="2782" y="1023"/>
                  </a:cubicBezTo>
                  <a:cubicBezTo>
                    <a:pt x="2783" y="1022"/>
                    <a:pt x="2783" y="1022"/>
                    <a:pt x="2783" y="1022"/>
                  </a:cubicBezTo>
                  <a:cubicBezTo>
                    <a:pt x="2782" y="1021"/>
                    <a:pt x="2782" y="1021"/>
                    <a:pt x="2782" y="1021"/>
                  </a:cubicBezTo>
                  <a:cubicBezTo>
                    <a:pt x="2782" y="1020"/>
                    <a:pt x="2782" y="1020"/>
                    <a:pt x="2782" y="1020"/>
                  </a:cubicBezTo>
                  <a:cubicBezTo>
                    <a:pt x="2779" y="1020"/>
                    <a:pt x="2779" y="1020"/>
                    <a:pt x="2779" y="1020"/>
                  </a:cubicBezTo>
                  <a:cubicBezTo>
                    <a:pt x="2777" y="1020"/>
                    <a:pt x="2777" y="1020"/>
                    <a:pt x="2777" y="1020"/>
                  </a:cubicBezTo>
                  <a:cubicBezTo>
                    <a:pt x="2776" y="1022"/>
                    <a:pt x="2776" y="1022"/>
                    <a:pt x="2776" y="1022"/>
                  </a:cubicBezTo>
                  <a:cubicBezTo>
                    <a:pt x="2775" y="1023"/>
                    <a:pt x="2775" y="1023"/>
                    <a:pt x="2775" y="1023"/>
                  </a:cubicBezTo>
                  <a:cubicBezTo>
                    <a:pt x="2775" y="1024"/>
                    <a:pt x="2775" y="1024"/>
                    <a:pt x="2775" y="1024"/>
                  </a:cubicBezTo>
                  <a:cubicBezTo>
                    <a:pt x="2773" y="1026"/>
                    <a:pt x="2773" y="1026"/>
                    <a:pt x="2773" y="1026"/>
                  </a:cubicBezTo>
                  <a:cubicBezTo>
                    <a:pt x="2771" y="1026"/>
                    <a:pt x="2771" y="1026"/>
                    <a:pt x="2771" y="1026"/>
                  </a:cubicBezTo>
                  <a:cubicBezTo>
                    <a:pt x="2770" y="1028"/>
                    <a:pt x="2770" y="1028"/>
                    <a:pt x="2770" y="1028"/>
                  </a:cubicBezTo>
                  <a:cubicBezTo>
                    <a:pt x="2768" y="1028"/>
                    <a:pt x="2768" y="1028"/>
                    <a:pt x="2768" y="1028"/>
                  </a:cubicBezTo>
                  <a:cubicBezTo>
                    <a:pt x="2763" y="1027"/>
                    <a:pt x="2763" y="1027"/>
                    <a:pt x="2763" y="1027"/>
                  </a:cubicBezTo>
                  <a:cubicBezTo>
                    <a:pt x="2759" y="1027"/>
                    <a:pt x="2759" y="1027"/>
                    <a:pt x="2759" y="1027"/>
                  </a:cubicBezTo>
                  <a:cubicBezTo>
                    <a:pt x="2758" y="1028"/>
                    <a:pt x="2758" y="1028"/>
                    <a:pt x="2758" y="1028"/>
                  </a:cubicBezTo>
                  <a:cubicBezTo>
                    <a:pt x="2757" y="1028"/>
                    <a:pt x="2757" y="1028"/>
                    <a:pt x="2757" y="1028"/>
                  </a:cubicBezTo>
                  <a:cubicBezTo>
                    <a:pt x="2755" y="1026"/>
                    <a:pt x="2755" y="1026"/>
                    <a:pt x="2755" y="1026"/>
                  </a:cubicBezTo>
                  <a:cubicBezTo>
                    <a:pt x="2754" y="1026"/>
                    <a:pt x="2754" y="1026"/>
                    <a:pt x="2754" y="1026"/>
                  </a:cubicBezTo>
                  <a:cubicBezTo>
                    <a:pt x="2752" y="1026"/>
                    <a:pt x="2752" y="1026"/>
                    <a:pt x="2752" y="1026"/>
                  </a:cubicBezTo>
                  <a:cubicBezTo>
                    <a:pt x="2750" y="1026"/>
                    <a:pt x="2750" y="1026"/>
                    <a:pt x="2750" y="1026"/>
                  </a:cubicBezTo>
                  <a:cubicBezTo>
                    <a:pt x="2747" y="1025"/>
                    <a:pt x="2747" y="1025"/>
                    <a:pt x="2747" y="1025"/>
                  </a:cubicBezTo>
                  <a:cubicBezTo>
                    <a:pt x="2746" y="1026"/>
                    <a:pt x="2746" y="1026"/>
                    <a:pt x="2746" y="1026"/>
                  </a:cubicBezTo>
                  <a:cubicBezTo>
                    <a:pt x="2744" y="1025"/>
                    <a:pt x="2744" y="1025"/>
                    <a:pt x="2744" y="1025"/>
                  </a:cubicBezTo>
                  <a:cubicBezTo>
                    <a:pt x="2742" y="1024"/>
                    <a:pt x="2742" y="1024"/>
                    <a:pt x="2742" y="1024"/>
                  </a:cubicBezTo>
                  <a:cubicBezTo>
                    <a:pt x="2739" y="1023"/>
                    <a:pt x="2739" y="1023"/>
                    <a:pt x="2739" y="1023"/>
                  </a:cubicBezTo>
                  <a:cubicBezTo>
                    <a:pt x="2738" y="1023"/>
                    <a:pt x="2738" y="1023"/>
                    <a:pt x="2738" y="1023"/>
                  </a:cubicBezTo>
                  <a:cubicBezTo>
                    <a:pt x="2738" y="1025"/>
                    <a:pt x="2738" y="1025"/>
                    <a:pt x="2738" y="1025"/>
                  </a:cubicBezTo>
                  <a:cubicBezTo>
                    <a:pt x="2736" y="1026"/>
                    <a:pt x="2736" y="1026"/>
                    <a:pt x="2736" y="1026"/>
                  </a:cubicBezTo>
                  <a:cubicBezTo>
                    <a:pt x="2735" y="1028"/>
                    <a:pt x="2735" y="1028"/>
                    <a:pt x="2735" y="1028"/>
                  </a:cubicBezTo>
                  <a:cubicBezTo>
                    <a:pt x="2734" y="1029"/>
                    <a:pt x="2734" y="1029"/>
                    <a:pt x="2734" y="1029"/>
                  </a:cubicBezTo>
                  <a:cubicBezTo>
                    <a:pt x="2731" y="1028"/>
                    <a:pt x="2731" y="1028"/>
                    <a:pt x="2731" y="1028"/>
                  </a:cubicBezTo>
                  <a:cubicBezTo>
                    <a:pt x="2729" y="1029"/>
                    <a:pt x="2729" y="1029"/>
                    <a:pt x="2729" y="1029"/>
                  </a:cubicBezTo>
                  <a:cubicBezTo>
                    <a:pt x="2728" y="1030"/>
                    <a:pt x="2728" y="1030"/>
                    <a:pt x="2728" y="1030"/>
                  </a:cubicBezTo>
                  <a:cubicBezTo>
                    <a:pt x="2728" y="1031"/>
                    <a:pt x="2728" y="1031"/>
                    <a:pt x="2728" y="1031"/>
                  </a:cubicBezTo>
                  <a:cubicBezTo>
                    <a:pt x="2726" y="1033"/>
                    <a:pt x="2726" y="1033"/>
                    <a:pt x="2726" y="1033"/>
                  </a:cubicBezTo>
                  <a:cubicBezTo>
                    <a:pt x="2726" y="1036"/>
                    <a:pt x="2726" y="1036"/>
                    <a:pt x="2726" y="1036"/>
                  </a:cubicBezTo>
                  <a:cubicBezTo>
                    <a:pt x="2726" y="1038"/>
                    <a:pt x="2726" y="1038"/>
                    <a:pt x="2726" y="1038"/>
                  </a:cubicBezTo>
                  <a:cubicBezTo>
                    <a:pt x="2726" y="1041"/>
                    <a:pt x="2726" y="1041"/>
                    <a:pt x="2726" y="1041"/>
                  </a:cubicBezTo>
                  <a:cubicBezTo>
                    <a:pt x="2725" y="1042"/>
                    <a:pt x="2725" y="1042"/>
                    <a:pt x="2725" y="1042"/>
                  </a:cubicBezTo>
                  <a:cubicBezTo>
                    <a:pt x="2726" y="1045"/>
                    <a:pt x="2726" y="1045"/>
                    <a:pt x="2726" y="1045"/>
                  </a:cubicBezTo>
                  <a:cubicBezTo>
                    <a:pt x="2727" y="1047"/>
                    <a:pt x="2727" y="1047"/>
                    <a:pt x="2727" y="1047"/>
                  </a:cubicBezTo>
                  <a:cubicBezTo>
                    <a:pt x="2726" y="1046"/>
                    <a:pt x="2726" y="1046"/>
                    <a:pt x="2726" y="1046"/>
                  </a:cubicBezTo>
                  <a:cubicBezTo>
                    <a:pt x="2725" y="1044"/>
                    <a:pt x="2725" y="1044"/>
                    <a:pt x="2725" y="1044"/>
                  </a:cubicBezTo>
                  <a:cubicBezTo>
                    <a:pt x="2724" y="1045"/>
                    <a:pt x="2724" y="1045"/>
                    <a:pt x="2724" y="1045"/>
                  </a:cubicBezTo>
                  <a:cubicBezTo>
                    <a:pt x="2723" y="1046"/>
                    <a:pt x="2723" y="1046"/>
                    <a:pt x="2723" y="1046"/>
                  </a:cubicBezTo>
                  <a:cubicBezTo>
                    <a:pt x="2721" y="1047"/>
                    <a:pt x="2721" y="1047"/>
                    <a:pt x="2721" y="1047"/>
                  </a:cubicBezTo>
                  <a:cubicBezTo>
                    <a:pt x="2721" y="1049"/>
                    <a:pt x="2721" y="1049"/>
                    <a:pt x="2721" y="1049"/>
                  </a:cubicBezTo>
                  <a:cubicBezTo>
                    <a:pt x="2721" y="1051"/>
                    <a:pt x="2721" y="1051"/>
                    <a:pt x="2721" y="1051"/>
                  </a:cubicBezTo>
                  <a:cubicBezTo>
                    <a:pt x="2720" y="1053"/>
                    <a:pt x="2720" y="1053"/>
                    <a:pt x="2720" y="1053"/>
                  </a:cubicBezTo>
                  <a:cubicBezTo>
                    <a:pt x="2721" y="1057"/>
                    <a:pt x="2721" y="1057"/>
                    <a:pt x="2721" y="1057"/>
                  </a:cubicBezTo>
                  <a:cubicBezTo>
                    <a:pt x="2720" y="1058"/>
                    <a:pt x="2720" y="1058"/>
                    <a:pt x="2720" y="1058"/>
                  </a:cubicBezTo>
                  <a:cubicBezTo>
                    <a:pt x="2720" y="1060"/>
                    <a:pt x="2720" y="1060"/>
                    <a:pt x="2720" y="1060"/>
                  </a:cubicBezTo>
                  <a:cubicBezTo>
                    <a:pt x="2719" y="1060"/>
                    <a:pt x="2719" y="1060"/>
                    <a:pt x="2719" y="1060"/>
                  </a:cubicBezTo>
                  <a:cubicBezTo>
                    <a:pt x="2719" y="1063"/>
                    <a:pt x="2719" y="1063"/>
                    <a:pt x="2719" y="1063"/>
                  </a:cubicBezTo>
                  <a:cubicBezTo>
                    <a:pt x="2716" y="1065"/>
                    <a:pt x="2716" y="1065"/>
                    <a:pt x="2716" y="1065"/>
                  </a:cubicBezTo>
                  <a:cubicBezTo>
                    <a:pt x="2716" y="1067"/>
                    <a:pt x="2716" y="1067"/>
                    <a:pt x="2716" y="1067"/>
                  </a:cubicBezTo>
                  <a:cubicBezTo>
                    <a:pt x="2716" y="1068"/>
                    <a:pt x="2716" y="1068"/>
                    <a:pt x="2716" y="1068"/>
                  </a:cubicBezTo>
                  <a:cubicBezTo>
                    <a:pt x="2715" y="1069"/>
                    <a:pt x="2715" y="1069"/>
                    <a:pt x="2715" y="1069"/>
                  </a:cubicBezTo>
                  <a:cubicBezTo>
                    <a:pt x="2716" y="1073"/>
                    <a:pt x="2716" y="1073"/>
                    <a:pt x="2716" y="1073"/>
                  </a:cubicBezTo>
                  <a:cubicBezTo>
                    <a:pt x="2717" y="1074"/>
                    <a:pt x="2717" y="1074"/>
                    <a:pt x="2717" y="1074"/>
                  </a:cubicBezTo>
                  <a:cubicBezTo>
                    <a:pt x="2718" y="1074"/>
                    <a:pt x="2718" y="1074"/>
                    <a:pt x="2718" y="1074"/>
                  </a:cubicBezTo>
                  <a:cubicBezTo>
                    <a:pt x="2720" y="1074"/>
                    <a:pt x="2720" y="1074"/>
                    <a:pt x="2720" y="1074"/>
                  </a:cubicBezTo>
                  <a:cubicBezTo>
                    <a:pt x="2721" y="1073"/>
                    <a:pt x="2721" y="1073"/>
                    <a:pt x="2721" y="1073"/>
                  </a:cubicBezTo>
                  <a:cubicBezTo>
                    <a:pt x="2722" y="1074"/>
                    <a:pt x="2722" y="1074"/>
                    <a:pt x="2722" y="1074"/>
                  </a:cubicBezTo>
                  <a:cubicBezTo>
                    <a:pt x="2722" y="1076"/>
                    <a:pt x="2722" y="1076"/>
                    <a:pt x="2722" y="1076"/>
                  </a:cubicBezTo>
                  <a:cubicBezTo>
                    <a:pt x="2724" y="1081"/>
                    <a:pt x="2724" y="1081"/>
                    <a:pt x="2724" y="1081"/>
                  </a:cubicBezTo>
                  <a:cubicBezTo>
                    <a:pt x="2724" y="1082"/>
                    <a:pt x="2724" y="1082"/>
                    <a:pt x="2724" y="1082"/>
                  </a:cubicBezTo>
                  <a:cubicBezTo>
                    <a:pt x="2723" y="1085"/>
                    <a:pt x="2723" y="1085"/>
                    <a:pt x="2723" y="1085"/>
                  </a:cubicBezTo>
                  <a:cubicBezTo>
                    <a:pt x="2721" y="1087"/>
                    <a:pt x="2721" y="1087"/>
                    <a:pt x="2721" y="1087"/>
                  </a:cubicBezTo>
                  <a:cubicBezTo>
                    <a:pt x="2721" y="1091"/>
                    <a:pt x="2721" y="1091"/>
                    <a:pt x="2721" y="1091"/>
                  </a:cubicBezTo>
                  <a:cubicBezTo>
                    <a:pt x="2722" y="1095"/>
                    <a:pt x="2722" y="1095"/>
                    <a:pt x="2722" y="1095"/>
                  </a:cubicBezTo>
                  <a:cubicBezTo>
                    <a:pt x="2723" y="1095"/>
                    <a:pt x="2723" y="1095"/>
                    <a:pt x="2723" y="1095"/>
                  </a:cubicBezTo>
                  <a:cubicBezTo>
                    <a:pt x="2724" y="1095"/>
                    <a:pt x="2724" y="1095"/>
                    <a:pt x="2724" y="1095"/>
                  </a:cubicBezTo>
                  <a:cubicBezTo>
                    <a:pt x="2726" y="1095"/>
                    <a:pt x="2726" y="1095"/>
                    <a:pt x="2726" y="1095"/>
                  </a:cubicBezTo>
                  <a:cubicBezTo>
                    <a:pt x="2727" y="1094"/>
                    <a:pt x="2727" y="1094"/>
                    <a:pt x="2727" y="1094"/>
                  </a:cubicBezTo>
                  <a:cubicBezTo>
                    <a:pt x="2729" y="1095"/>
                    <a:pt x="2729" y="1095"/>
                    <a:pt x="2729" y="1095"/>
                  </a:cubicBezTo>
                  <a:cubicBezTo>
                    <a:pt x="2731" y="1094"/>
                    <a:pt x="2731" y="1094"/>
                    <a:pt x="2731" y="1094"/>
                  </a:cubicBezTo>
                  <a:cubicBezTo>
                    <a:pt x="2732" y="1095"/>
                    <a:pt x="2732" y="1095"/>
                    <a:pt x="2732" y="1095"/>
                  </a:cubicBezTo>
                  <a:cubicBezTo>
                    <a:pt x="2732" y="1094"/>
                    <a:pt x="2732" y="1094"/>
                    <a:pt x="2732" y="1094"/>
                  </a:cubicBezTo>
                  <a:cubicBezTo>
                    <a:pt x="2732" y="1092"/>
                    <a:pt x="2732" y="1092"/>
                    <a:pt x="2732" y="1092"/>
                  </a:cubicBezTo>
                  <a:cubicBezTo>
                    <a:pt x="2731" y="1091"/>
                    <a:pt x="2731" y="1091"/>
                    <a:pt x="2731" y="1091"/>
                  </a:cubicBezTo>
                  <a:cubicBezTo>
                    <a:pt x="2730" y="1088"/>
                    <a:pt x="2730" y="1088"/>
                    <a:pt x="2730" y="1088"/>
                  </a:cubicBezTo>
                  <a:cubicBezTo>
                    <a:pt x="2731" y="1086"/>
                    <a:pt x="2731" y="1086"/>
                    <a:pt x="2731" y="1086"/>
                  </a:cubicBezTo>
                  <a:cubicBezTo>
                    <a:pt x="2732" y="1083"/>
                    <a:pt x="2732" y="1083"/>
                    <a:pt x="2732" y="1083"/>
                  </a:cubicBezTo>
                  <a:cubicBezTo>
                    <a:pt x="2732" y="1080"/>
                    <a:pt x="2732" y="1080"/>
                    <a:pt x="2732" y="1080"/>
                  </a:cubicBezTo>
                  <a:cubicBezTo>
                    <a:pt x="2731" y="1079"/>
                    <a:pt x="2731" y="1079"/>
                    <a:pt x="2731" y="1079"/>
                  </a:cubicBezTo>
                  <a:cubicBezTo>
                    <a:pt x="2733" y="1076"/>
                    <a:pt x="2733" y="1076"/>
                    <a:pt x="2733" y="1076"/>
                  </a:cubicBezTo>
                  <a:cubicBezTo>
                    <a:pt x="2733" y="1073"/>
                    <a:pt x="2733" y="1073"/>
                    <a:pt x="2733" y="1073"/>
                  </a:cubicBezTo>
                  <a:cubicBezTo>
                    <a:pt x="2733" y="1070"/>
                    <a:pt x="2733" y="1070"/>
                    <a:pt x="2733" y="1070"/>
                  </a:cubicBezTo>
                  <a:cubicBezTo>
                    <a:pt x="2731" y="1069"/>
                    <a:pt x="2731" y="1069"/>
                    <a:pt x="2731" y="1069"/>
                  </a:cubicBezTo>
                  <a:cubicBezTo>
                    <a:pt x="2731" y="1068"/>
                    <a:pt x="2731" y="1068"/>
                    <a:pt x="2731" y="1068"/>
                  </a:cubicBezTo>
                  <a:cubicBezTo>
                    <a:pt x="2734" y="1067"/>
                    <a:pt x="2734" y="1067"/>
                    <a:pt x="2734" y="1067"/>
                  </a:cubicBezTo>
                  <a:cubicBezTo>
                    <a:pt x="2735" y="1065"/>
                    <a:pt x="2735" y="1065"/>
                    <a:pt x="2735" y="1065"/>
                  </a:cubicBezTo>
                  <a:cubicBezTo>
                    <a:pt x="2737" y="1065"/>
                    <a:pt x="2737" y="1065"/>
                    <a:pt x="2737" y="1065"/>
                  </a:cubicBezTo>
                  <a:cubicBezTo>
                    <a:pt x="2739" y="1066"/>
                    <a:pt x="2739" y="1066"/>
                    <a:pt x="2739" y="1066"/>
                  </a:cubicBezTo>
                  <a:cubicBezTo>
                    <a:pt x="2738" y="1067"/>
                    <a:pt x="2738" y="1067"/>
                    <a:pt x="2738" y="1067"/>
                  </a:cubicBezTo>
                  <a:cubicBezTo>
                    <a:pt x="2739" y="1068"/>
                    <a:pt x="2739" y="1068"/>
                    <a:pt x="2739" y="1068"/>
                  </a:cubicBezTo>
                  <a:cubicBezTo>
                    <a:pt x="2739" y="1070"/>
                    <a:pt x="2739" y="1070"/>
                    <a:pt x="2739" y="1070"/>
                  </a:cubicBezTo>
                  <a:cubicBezTo>
                    <a:pt x="2738" y="1072"/>
                    <a:pt x="2738" y="1072"/>
                    <a:pt x="2738" y="1072"/>
                  </a:cubicBezTo>
                  <a:cubicBezTo>
                    <a:pt x="2737" y="1074"/>
                    <a:pt x="2737" y="1074"/>
                    <a:pt x="2737" y="1074"/>
                  </a:cubicBezTo>
                  <a:cubicBezTo>
                    <a:pt x="2738" y="1076"/>
                    <a:pt x="2738" y="1076"/>
                    <a:pt x="2738" y="1076"/>
                  </a:cubicBezTo>
                  <a:cubicBezTo>
                    <a:pt x="2740" y="1076"/>
                    <a:pt x="2740" y="1076"/>
                    <a:pt x="2740" y="1076"/>
                  </a:cubicBezTo>
                  <a:cubicBezTo>
                    <a:pt x="2741" y="1078"/>
                    <a:pt x="2741" y="1078"/>
                    <a:pt x="2741" y="1078"/>
                  </a:cubicBezTo>
                  <a:cubicBezTo>
                    <a:pt x="2743" y="1079"/>
                    <a:pt x="2743" y="1079"/>
                    <a:pt x="2743" y="1079"/>
                  </a:cubicBezTo>
                  <a:cubicBezTo>
                    <a:pt x="2744" y="1081"/>
                    <a:pt x="2744" y="1081"/>
                    <a:pt x="2744" y="1081"/>
                  </a:cubicBezTo>
                  <a:cubicBezTo>
                    <a:pt x="2743" y="1081"/>
                    <a:pt x="2743" y="1081"/>
                    <a:pt x="2743" y="1081"/>
                  </a:cubicBezTo>
                  <a:cubicBezTo>
                    <a:pt x="2742" y="1085"/>
                    <a:pt x="2742" y="1085"/>
                    <a:pt x="2742" y="1085"/>
                  </a:cubicBezTo>
                  <a:cubicBezTo>
                    <a:pt x="2743" y="1087"/>
                    <a:pt x="2743" y="1087"/>
                    <a:pt x="2743" y="1087"/>
                  </a:cubicBezTo>
                  <a:cubicBezTo>
                    <a:pt x="2745" y="1087"/>
                    <a:pt x="2745" y="1087"/>
                    <a:pt x="2745" y="1087"/>
                  </a:cubicBezTo>
                  <a:cubicBezTo>
                    <a:pt x="2746" y="1087"/>
                    <a:pt x="2746" y="1087"/>
                    <a:pt x="2746" y="1087"/>
                  </a:cubicBezTo>
                  <a:cubicBezTo>
                    <a:pt x="2748" y="1088"/>
                    <a:pt x="2748" y="1088"/>
                    <a:pt x="2748" y="1088"/>
                  </a:cubicBezTo>
                  <a:cubicBezTo>
                    <a:pt x="2750" y="1088"/>
                    <a:pt x="2750" y="1088"/>
                    <a:pt x="2750" y="1088"/>
                  </a:cubicBezTo>
                  <a:cubicBezTo>
                    <a:pt x="2749" y="1087"/>
                    <a:pt x="2749" y="1087"/>
                    <a:pt x="2749" y="1087"/>
                  </a:cubicBezTo>
                  <a:cubicBezTo>
                    <a:pt x="2749" y="1085"/>
                    <a:pt x="2749" y="1085"/>
                    <a:pt x="2749" y="1085"/>
                  </a:cubicBezTo>
                  <a:cubicBezTo>
                    <a:pt x="2751" y="1084"/>
                    <a:pt x="2751" y="1084"/>
                    <a:pt x="2751" y="1084"/>
                  </a:cubicBezTo>
                  <a:cubicBezTo>
                    <a:pt x="2752" y="1083"/>
                    <a:pt x="2752" y="1083"/>
                    <a:pt x="2752" y="1083"/>
                  </a:cubicBezTo>
                  <a:cubicBezTo>
                    <a:pt x="2755" y="1082"/>
                    <a:pt x="2755" y="1082"/>
                    <a:pt x="2755" y="1082"/>
                  </a:cubicBezTo>
                  <a:cubicBezTo>
                    <a:pt x="2758" y="1082"/>
                    <a:pt x="2758" y="1082"/>
                    <a:pt x="2758" y="1082"/>
                  </a:cubicBezTo>
                  <a:cubicBezTo>
                    <a:pt x="2759" y="1081"/>
                    <a:pt x="2759" y="1081"/>
                    <a:pt x="2759" y="1081"/>
                  </a:cubicBezTo>
                  <a:cubicBezTo>
                    <a:pt x="2760" y="1081"/>
                    <a:pt x="2760" y="1081"/>
                    <a:pt x="2760" y="1081"/>
                  </a:cubicBezTo>
                  <a:cubicBezTo>
                    <a:pt x="2761" y="1081"/>
                    <a:pt x="2761" y="1081"/>
                    <a:pt x="2761" y="1081"/>
                  </a:cubicBezTo>
                  <a:cubicBezTo>
                    <a:pt x="2762" y="1080"/>
                    <a:pt x="2762" y="1080"/>
                    <a:pt x="2762" y="1080"/>
                  </a:cubicBezTo>
                  <a:cubicBezTo>
                    <a:pt x="2762" y="1079"/>
                    <a:pt x="2762" y="1079"/>
                    <a:pt x="2762" y="1079"/>
                  </a:cubicBezTo>
                  <a:cubicBezTo>
                    <a:pt x="2759" y="1079"/>
                    <a:pt x="2759" y="1079"/>
                    <a:pt x="2759" y="1079"/>
                  </a:cubicBezTo>
                  <a:cubicBezTo>
                    <a:pt x="2758" y="1079"/>
                    <a:pt x="2758" y="1079"/>
                    <a:pt x="2758" y="1079"/>
                  </a:cubicBezTo>
                  <a:cubicBezTo>
                    <a:pt x="2757" y="1079"/>
                    <a:pt x="2757" y="1079"/>
                    <a:pt x="2757" y="1079"/>
                  </a:cubicBezTo>
                  <a:cubicBezTo>
                    <a:pt x="2756" y="1079"/>
                    <a:pt x="2756" y="1079"/>
                    <a:pt x="2756" y="1079"/>
                  </a:cubicBezTo>
                  <a:cubicBezTo>
                    <a:pt x="2755" y="1078"/>
                    <a:pt x="2755" y="1078"/>
                    <a:pt x="2755" y="1078"/>
                  </a:cubicBezTo>
                  <a:cubicBezTo>
                    <a:pt x="2754" y="1078"/>
                    <a:pt x="2754" y="1078"/>
                    <a:pt x="2754" y="1078"/>
                  </a:cubicBezTo>
                  <a:cubicBezTo>
                    <a:pt x="2755" y="1077"/>
                    <a:pt x="2755" y="1077"/>
                    <a:pt x="2755" y="1077"/>
                  </a:cubicBezTo>
                  <a:cubicBezTo>
                    <a:pt x="2754" y="1076"/>
                    <a:pt x="2754" y="1076"/>
                    <a:pt x="2754" y="1076"/>
                  </a:cubicBezTo>
                  <a:cubicBezTo>
                    <a:pt x="2753" y="1077"/>
                    <a:pt x="2753" y="1077"/>
                    <a:pt x="2753" y="1077"/>
                  </a:cubicBezTo>
                  <a:cubicBezTo>
                    <a:pt x="2753" y="1076"/>
                    <a:pt x="2753" y="1076"/>
                    <a:pt x="2753" y="1076"/>
                  </a:cubicBezTo>
                  <a:cubicBezTo>
                    <a:pt x="2751" y="1075"/>
                    <a:pt x="2751" y="1075"/>
                    <a:pt x="2751" y="1075"/>
                  </a:cubicBezTo>
                  <a:cubicBezTo>
                    <a:pt x="2750" y="1074"/>
                    <a:pt x="2750" y="1074"/>
                    <a:pt x="2750" y="1074"/>
                  </a:cubicBezTo>
                  <a:cubicBezTo>
                    <a:pt x="2752" y="1073"/>
                    <a:pt x="2752" y="1073"/>
                    <a:pt x="2752" y="1073"/>
                  </a:cubicBezTo>
                  <a:cubicBezTo>
                    <a:pt x="2752" y="1072"/>
                    <a:pt x="2752" y="1072"/>
                    <a:pt x="2752" y="1072"/>
                  </a:cubicBezTo>
                  <a:cubicBezTo>
                    <a:pt x="2753" y="1072"/>
                    <a:pt x="2753" y="1072"/>
                    <a:pt x="2753" y="1072"/>
                  </a:cubicBezTo>
                  <a:cubicBezTo>
                    <a:pt x="2752" y="1071"/>
                    <a:pt x="2752" y="1071"/>
                    <a:pt x="2752" y="1071"/>
                  </a:cubicBezTo>
                  <a:cubicBezTo>
                    <a:pt x="2753" y="1071"/>
                    <a:pt x="2753" y="1071"/>
                    <a:pt x="2753" y="1071"/>
                  </a:cubicBezTo>
                  <a:cubicBezTo>
                    <a:pt x="2753" y="1070"/>
                    <a:pt x="2753" y="1070"/>
                    <a:pt x="2753" y="1070"/>
                  </a:cubicBezTo>
                  <a:cubicBezTo>
                    <a:pt x="2752" y="1069"/>
                    <a:pt x="2752" y="1069"/>
                    <a:pt x="2752" y="1069"/>
                  </a:cubicBezTo>
                  <a:cubicBezTo>
                    <a:pt x="2751" y="1068"/>
                    <a:pt x="2751" y="1068"/>
                    <a:pt x="2751" y="1068"/>
                  </a:cubicBezTo>
                  <a:cubicBezTo>
                    <a:pt x="2752" y="1067"/>
                    <a:pt x="2752" y="1067"/>
                    <a:pt x="2752" y="1067"/>
                  </a:cubicBezTo>
                  <a:cubicBezTo>
                    <a:pt x="2751" y="1066"/>
                    <a:pt x="2751" y="1066"/>
                    <a:pt x="2751" y="1066"/>
                  </a:cubicBezTo>
                  <a:cubicBezTo>
                    <a:pt x="2750" y="1065"/>
                    <a:pt x="2750" y="1065"/>
                    <a:pt x="2750" y="1065"/>
                  </a:cubicBezTo>
                  <a:cubicBezTo>
                    <a:pt x="2749" y="1065"/>
                    <a:pt x="2749" y="1065"/>
                    <a:pt x="2749" y="1065"/>
                  </a:cubicBezTo>
                  <a:cubicBezTo>
                    <a:pt x="2748" y="1063"/>
                    <a:pt x="2748" y="1063"/>
                    <a:pt x="2748" y="1063"/>
                  </a:cubicBezTo>
                  <a:cubicBezTo>
                    <a:pt x="2745" y="1060"/>
                    <a:pt x="2745" y="1060"/>
                    <a:pt x="2745" y="1060"/>
                  </a:cubicBezTo>
                  <a:cubicBezTo>
                    <a:pt x="2744" y="1059"/>
                    <a:pt x="2744" y="1059"/>
                    <a:pt x="2744" y="1059"/>
                  </a:cubicBezTo>
                  <a:cubicBezTo>
                    <a:pt x="2743" y="1057"/>
                    <a:pt x="2743" y="1057"/>
                    <a:pt x="2743" y="1057"/>
                  </a:cubicBezTo>
                  <a:cubicBezTo>
                    <a:pt x="2743" y="1056"/>
                    <a:pt x="2743" y="1056"/>
                    <a:pt x="2743" y="1056"/>
                  </a:cubicBezTo>
                  <a:cubicBezTo>
                    <a:pt x="2744" y="1056"/>
                    <a:pt x="2744" y="1056"/>
                    <a:pt x="2744" y="1056"/>
                  </a:cubicBezTo>
                  <a:cubicBezTo>
                    <a:pt x="2744" y="1057"/>
                    <a:pt x="2744" y="1057"/>
                    <a:pt x="2744" y="1057"/>
                  </a:cubicBezTo>
                  <a:cubicBezTo>
                    <a:pt x="2746" y="1057"/>
                    <a:pt x="2746" y="1057"/>
                    <a:pt x="2746" y="1057"/>
                  </a:cubicBezTo>
                  <a:cubicBezTo>
                    <a:pt x="2747" y="1056"/>
                    <a:pt x="2747" y="1056"/>
                    <a:pt x="2747" y="1056"/>
                  </a:cubicBezTo>
                  <a:cubicBezTo>
                    <a:pt x="2748" y="1055"/>
                    <a:pt x="2748" y="1055"/>
                    <a:pt x="2748" y="1055"/>
                  </a:cubicBezTo>
                  <a:cubicBezTo>
                    <a:pt x="2752" y="1054"/>
                    <a:pt x="2752" y="1054"/>
                    <a:pt x="2752" y="1054"/>
                  </a:cubicBezTo>
                  <a:cubicBezTo>
                    <a:pt x="2755" y="1051"/>
                    <a:pt x="2755" y="1051"/>
                    <a:pt x="2755" y="1051"/>
                  </a:cubicBezTo>
                  <a:cubicBezTo>
                    <a:pt x="2756" y="1049"/>
                    <a:pt x="2756" y="1049"/>
                    <a:pt x="2756" y="1049"/>
                  </a:cubicBezTo>
                  <a:cubicBezTo>
                    <a:pt x="2758" y="1048"/>
                    <a:pt x="2758" y="1048"/>
                    <a:pt x="2758" y="1048"/>
                  </a:cubicBezTo>
                  <a:cubicBezTo>
                    <a:pt x="2758" y="1047"/>
                    <a:pt x="2758" y="1047"/>
                    <a:pt x="2758" y="1047"/>
                  </a:cubicBezTo>
                  <a:cubicBezTo>
                    <a:pt x="2760" y="1046"/>
                    <a:pt x="2760" y="1046"/>
                    <a:pt x="2760" y="1046"/>
                  </a:cubicBezTo>
                  <a:cubicBezTo>
                    <a:pt x="2762" y="1047"/>
                    <a:pt x="2762" y="1047"/>
                    <a:pt x="2762" y="1047"/>
                  </a:cubicBezTo>
                  <a:cubicBezTo>
                    <a:pt x="2764" y="1047"/>
                    <a:pt x="2764" y="1047"/>
                    <a:pt x="2764" y="1047"/>
                  </a:cubicBezTo>
                  <a:cubicBezTo>
                    <a:pt x="2765" y="1045"/>
                    <a:pt x="2765" y="1045"/>
                    <a:pt x="2765" y="1045"/>
                  </a:cubicBezTo>
                  <a:cubicBezTo>
                    <a:pt x="2765" y="1043"/>
                    <a:pt x="2765" y="1043"/>
                    <a:pt x="2765" y="1043"/>
                  </a:cubicBezTo>
                  <a:cubicBezTo>
                    <a:pt x="2763" y="1042"/>
                    <a:pt x="2763" y="1042"/>
                    <a:pt x="2763" y="1042"/>
                  </a:cubicBezTo>
                  <a:cubicBezTo>
                    <a:pt x="2759" y="1043"/>
                    <a:pt x="2759" y="1043"/>
                    <a:pt x="2759" y="1043"/>
                  </a:cubicBezTo>
                  <a:cubicBezTo>
                    <a:pt x="2757" y="1044"/>
                    <a:pt x="2757" y="1044"/>
                    <a:pt x="2757" y="1044"/>
                  </a:cubicBezTo>
                  <a:cubicBezTo>
                    <a:pt x="2754" y="1044"/>
                    <a:pt x="2754" y="1044"/>
                    <a:pt x="2754" y="1044"/>
                  </a:cubicBezTo>
                  <a:cubicBezTo>
                    <a:pt x="2752" y="1045"/>
                    <a:pt x="2752" y="1045"/>
                    <a:pt x="2752" y="1045"/>
                  </a:cubicBezTo>
                  <a:cubicBezTo>
                    <a:pt x="2750" y="1046"/>
                    <a:pt x="2750" y="1046"/>
                    <a:pt x="2750" y="1046"/>
                  </a:cubicBezTo>
                  <a:cubicBezTo>
                    <a:pt x="2749" y="1046"/>
                    <a:pt x="2749" y="1046"/>
                    <a:pt x="2749" y="1046"/>
                  </a:cubicBezTo>
                  <a:cubicBezTo>
                    <a:pt x="2747" y="1047"/>
                    <a:pt x="2747" y="1047"/>
                    <a:pt x="2747" y="1047"/>
                  </a:cubicBezTo>
                  <a:cubicBezTo>
                    <a:pt x="2745" y="1046"/>
                    <a:pt x="2745" y="1046"/>
                    <a:pt x="2745" y="1046"/>
                  </a:cubicBezTo>
                  <a:cubicBezTo>
                    <a:pt x="2743" y="1045"/>
                    <a:pt x="2743" y="1045"/>
                    <a:pt x="2743" y="1045"/>
                  </a:cubicBezTo>
                  <a:cubicBezTo>
                    <a:pt x="2741" y="1048"/>
                    <a:pt x="2741" y="1048"/>
                    <a:pt x="2741" y="1048"/>
                  </a:cubicBezTo>
                  <a:cubicBezTo>
                    <a:pt x="2740" y="1051"/>
                    <a:pt x="2740" y="1051"/>
                    <a:pt x="2740" y="1051"/>
                  </a:cubicBezTo>
                  <a:cubicBezTo>
                    <a:pt x="2738" y="1052"/>
                    <a:pt x="2738" y="1052"/>
                    <a:pt x="2738" y="1052"/>
                  </a:cubicBezTo>
                  <a:cubicBezTo>
                    <a:pt x="2736" y="1052"/>
                    <a:pt x="2736" y="1052"/>
                    <a:pt x="2736" y="1052"/>
                  </a:cubicBezTo>
                  <a:cubicBezTo>
                    <a:pt x="2735" y="1051"/>
                    <a:pt x="2735" y="1051"/>
                    <a:pt x="2735" y="1051"/>
                  </a:cubicBezTo>
                  <a:cubicBezTo>
                    <a:pt x="2733" y="1048"/>
                    <a:pt x="2733" y="1048"/>
                    <a:pt x="2733" y="1048"/>
                  </a:cubicBezTo>
                  <a:cubicBezTo>
                    <a:pt x="2730" y="1046"/>
                    <a:pt x="2730" y="1046"/>
                    <a:pt x="2730" y="1046"/>
                  </a:cubicBezTo>
                  <a:cubicBezTo>
                    <a:pt x="2729" y="1042"/>
                    <a:pt x="2729" y="1042"/>
                    <a:pt x="2729" y="1042"/>
                  </a:cubicBezTo>
                  <a:cubicBezTo>
                    <a:pt x="2729" y="1038"/>
                    <a:pt x="2729" y="1038"/>
                    <a:pt x="2729" y="1038"/>
                  </a:cubicBezTo>
                  <a:cubicBezTo>
                    <a:pt x="2731" y="1034"/>
                    <a:pt x="2731" y="1034"/>
                    <a:pt x="2731" y="1034"/>
                  </a:cubicBezTo>
                  <a:cubicBezTo>
                    <a:pt x="2733" y="1032"/>
                    <a:pt x="2733" y="1032"/>
                    <a:pt x="2733" y="1032"/>
                  </a:cubicBezTo>
                  <a:cubicBezTo>
                    <a:pt x="2735" y="1032"/>
                    <a:pt x="2735" y="1032"/>
                    <a:pt x="2735" y="1032"/>
                  </a:cubicBezTo>
                  <a:cubicBezTo>
                    <a:pt x="2738" y="1033"/>
                    <a:pt x="2738" y="1033"/>
                    <a:pt x="2738" y="1033"/>
                  </a:cubicBezTo>
                  <a:cubicBezTo>
                    <a:pt x="2741" y="1033"/>
                    <a:pt x="2741" y="1033"/>
                    <a:pt x="2741" y="1033"/>
                  </a:cubicBezTo>
                  <a:cubicBezTo>
                    <a:pt x="2745" y="1031"/>
                    <a:pt x="2745" y="1031"/>
                    <a:pt x="2745" y="1031"/>
                  </a:cubicBezTo>
                  <a:cubicBezTo>
                    <a:pt x="2747" y="1031"/>
                    <a:pt x="2747" y="1031"/>
                    <a:pt x="2747" y="1031"/>
                  </a:cubicBezTo>
                  <a:cubicBezTo>
                    <a:pt x="2748" y="1033"/>
                    <a:pt x="2748" y="1033"/>
                    <a:pt x="2748" y="1033"/>
                  </a:cubicBezTo>
                  <a:cubicBezTo>
                    <a:pt x="2750" y="1033"/>
                    <a:pt x="2750" y="1033"/>
                    <a:pt x="2750" y="1033"/>
                  </a:cubicBezTo>
                  <a:cubicBezTo>
                    <a:pt x="2751" y="1032"/>
                    <a:pt x="2751" y="1032"/>
                    <a:pt x="2751" y="1032"/>
                  </a:cubicBezTo>
                  <a:cubicBezTo>
                    <a:pt x="2756" y="1032"/>
                    <a:pt x="2756" y="1032"/>
                    <a:pt x="2756" y="1032"/>
                  </a:cubicBezTo>
                  <a:cubicBezTo>
                    <a:pt x="2758" y="1032"/>
                    <a:pt x="2758" y="1032"/>
                    <a:pt x="2758" y="1032"/>
                  </a:cubicBezTo>
                  <a:cubicBezTo>
                    <a:pt x="2758" y="1032"/>
                    <a:pt x="2758" y="1032"/>
                    <a:pt x="2758" y="1032"/>
                  </a:cubicBezTo>
                  <a:cubicBezTo>
                    <a:pt x="2761" y="1032"/>
                    <a:pt x="2761" y="1032"/>
                    <a:pt x="2761" y="1032"/>
                  </a:cubicBezTo>
                  <a:cubicBezTo>
                    <a:pt x="2762" y="1033"/>
                    <a:pt x="2762" y="1033"/>
                    <a:pt x="2762" y="1033"/>
                  </a:cubicBezTo>
                  <a:cubicBezTo>
                    <a:pt x="2763" y="1034"/>
                    <a:pt x="2763" y="1034"/>
                    <a:pt x="2763" y="1034"/>
                  </a:cubicBezTo>
                  <a:cubicBezTo>
                    <a:pt x="2765" y="1034"/>
                    <a:pt x="2765" y="1034"/>
                    <a:pt x="2765" y="1034"/>
                  </a:cubicBezTo>
                  <a:cubicBezTo>
                    <a:pt x="2772" y="1033"/>
                    <a:pt x="2772" y="1033"/>
                    <a:pt x="2772" y="1033"/>
                  </a:cubicBezTo>
                  <a:lnTo>
                    <a:pt x="2776" y="1030"/>
                  </a:lnTo>
                  <a:close/>
                  <a:moveTo>
                    <a:pt x="2727" y="889"/>
                  </a:moveTo>
                  <a:cubicBezTo>
                    <a:pt x="2725" y="887"/>
                    <a:pt x="2725" y="887"/>
                    <a:pt x="2725" y="887"/>
                  </a:cubicBezTo>
                  <a:cubicBezTo>
                    <a:pt x="2724" y="887"/>
                    <a:pt x="2724" y="887"/>
                    <a:pt x="2724" y="887"/>
                  </a:cubicBezTo>
                  <a:cubicBezTo>
                    <a:pt x="2724" y="889"/>
                    <a:pt x="2724" y="889"/>
                    <a:pt x="2724" y="889"/>
                  </a:cubicBezTo>
                  <a:cubicBezTo>
                    <a:pt x="2726" y="890"/>
                    <a:pt x="2726" y="890"/>
                    <a:pt x="2726" y="890"/>
                  </a:cubicBezTo>
                  <a:lnTo>
                    <a:pt x="2727" y="889"/>
                  </a:lnTo>
                  <a:close/>
                  <a:moveTo>
                    <a:pt x="2722" y="905"/>
                  </a:moveTo>
                  <a:cubicBezTo>
                    <a:pt x="2722" y="906"/>
                    <a:pt x="2722" y="906"/>
                    <a:pt x="2722" y="906"/>
                  </a:cubicBezTo>
                  <a:cubicBezTo>
                    <a:pt x="2723" y="907"/>
                    <a:pt x="2723" y="907"/>
                    <a:pt x="2723" y="907"/>
                  </a:cubicBezTo>
                  <a:cubicBezTo>
                    <a:pt x="2725" y="907"/>
                    <a:pt x="2725" y="907"/>
                    <a:pt x="2725" y="907"/>
                  </a:cubicBezTo>
                  <a:cubicBezTo>
                    <a:pt x="2727" y="908"/>
                    <a:pt x="2727" y="908"/>
                    <a:pt x="2727" y="908"/>
                  </a:cubicBezTo>
                  <a:cubicBezTo>
                    <a:pt x="2728" y="907"/>
                    <a:pt x="2728" y="907"/>
                    <a:pt x="2728" y="907"/>
                  </a:cubicBezTo>
                  <a:cubicBezTo>
                    <a:pt x="2727" y="906"/>
                    <a:pt x="2727" y="906"/>
                    <a:pt x="2727" y="906"/>
                  </a:cubicBezTo>
                  <a:cubicBezTo>
                    <a:pt x="2725" y="906"/>
                    <a:pt x="2725" y="906"/>
                    <a:pt x="2725" y="906"/>
                  </a:cubicBezTo>
                  <a:cubicBezTo>
                    <a:pt x="2724" y="904"/>
                    <a:pt x="2724" y="904"/>
                    <a:pt x="2724" y="904"/>
                  </a:cubicBezTo>
                  <a:cubicBezTo>
                    <a:pt x="2722" y="904"/>
                    <a:pt x="2722" y="904"/>
                    <a:pt x="2722" y="904"/>
                  </a:cubicBezTo>
                  <a:lnTo>
                    <a:pt x="2722" y="905"/>
                  </a:lnTo>
                  <a:close/>
                  <a:moveTo>
                    <a:pt x="2740" y="895"/>
                  </a:moveTo>
                  <a:cubicBezTo>
                    <a:pt x="2738" y="895"/>
                    <a:pt x="2738" y="895"/>
                    <a:pt x="2738" y="895"/>
                  </a:cubicBezTo>
                  <a:cubicBezTo>
                    <a:pt x="2734" y="891"/>
                    <a:pt x="2734" y="891"/>
                    <a:pt x="2734" y="891"/>
                  </a:cubicBezTo>
                  <a:cubicBezTo>
                    <a:pt x="2731" y="891"/>
                    <a:pt x="2731" y="891"/>
                    <a:pt x="2731" y="891"/>
                  </a:cubicBezTo>
                  <a:cubicBezTo>
                    <a:pt x="2729" y="891"/>
                    <a:pt x="2729" y="891"/>
                    <a:pt x="2729" y="891"/>
                  </a:cubicBezTo>
                  <a:cubicBezTo>
                    <a:pt x="2727" y="892"/>
                    <a:pt x="2727" y="892"/>
                    <a:pt x="2727" y="892"/>
                  </a:cubicBezTo>
                  <a:cubicBezTo>
                    <a:pt x="2727" y="892"/>
                    <a:pt x="2727" y="892"/>
                    <a:pt x="2727" y="892"/>
                  </a:cubicBezTo>
                  <a:cubicBezTo>
                    <a:pt x="2729" y="892"/>
                    <a:pt x="2729" y="892"/>
                    <a:pt x="2729" y="892"/>
                  </a:cubicBezTo>
                  <a:cubicBezTo>
                    <a:pt x="2729" y="895"/>
                    <a:pt x="2729" y="895"/>
                    <a:pt x="2729" y="895"/>
                  </a:cubicBezTo>
                  <a:cubicBezTo>
                    <a:pt x="2731" y="895"/>
                    <a:pt x="2731" y="895"/>
                    <a:pt x="2731" y="895"/>
                  </a:cubicBezTo>
                  <a:cubicBezTo>
                    <a:pt x="2732" y="897"/>
                    <a:pt x="2732" y="897"/>
                    <a:pt x="2732" y="897"/>
                  </a:cubicBezTo>
                  <a:cubicBezTo>
                    <a:pt x="2732" y="900"/>
                    <a:pt x="2732" y="900"/>
                    <a:pt x="2732" y="900"/>
                  </a:cubicBezTo>
                  <a:cubicBezTo>
                    <a:pt x="2734" y="901"/>
                    <a:pt x="2734" y="901"/>
                    <a:pt x="2734" y="901"/>
                  </a:cubicBezTo>
                  <a:cubicBezTo>
                    <a:pt x="2734" y="903"/>
                    <a:pt x="2734" y="903"/>
                    <a:pt x="2734" y="903"/>
                  </a:cubicBezTo>
                  <a:cubicBezTo>
                    <a:pt x="2736" y="905"/>
                    <a:pt x="2736" y="905"/>
                    <a:pt x="2736" y="905"/>
                  </a:cubicBezTo>
                  <a:cubicBezTo>
                    <a:pt x="2737" y="906"/>
                    <a:pt x="2737" y="906"/>
                    <a:pt x="2737" y="906"/>
                  </a:cubicBezTo>
                  <a:cubicBezTo>
                    <a:pt x="2739" y="904"/>
                    <a:pt x="2739" y="904"/>
                    <a:pt x="2739" y="904"/>
                  </a:cubicBezTo>
                  <a:cubicBezTo>
                    <a:pt x="2739" y="903"/>
                    <a:pt x="2739" y="903"/>
                    <a:pt x="2739" y="903"/>
                  </a:cubicBezTo>
                  <a:cubicBezTo>
                    <a:pt x="2740" y="902"/>
                    <a:pt x="2740" y="902"/>
                    <a:pt x="2740" y="902"/>
                  </a:cubicBezTo>
                  <a:cubicBezTo>
                    <a:pt x="2740" y="900"/>
                    <a:pt x="2740" y="900"/>
                    <a:pt x="2740" y="900"/>
                  </a:cubicBezTo>
                  <a:cubicBezTo>
                    <a:pt x="2739" y="899"/>
                    <a:pt x="2739" y="899"/>
                    <a:pt x="2739" y="899"/>
                  </a:cubicBezTo>
                  <a:cubicBezTo>
                    <a:pt x="2740" y="897"/>
                    <a:pt x="2740" y="897"/>
                    <a:pt x="2740" y="897"/>
                  </a:cubicBezTo>
                  <a:lnTo>
                    <a:pt x="2740" y="895"/>
                  </a:lnTo>
                  <a:close/>
                  <a:moveTo>
                    <a:pt x="2743" y="1147"/>
                  </a:moveTo>
                  <a:cubicBezTo>
                    <a:pt x="2742" y="1149"/>
                    <a:pt x="2742" y="1149"/>
                    <a:pt x="2742" y="1149"/>
                  </a:cubicBezTo>
                  <a:cubicBezTo>
                    <a:pt x="2744" y="1149"/>
                    <a:pt x="2744" y="1149"/>
                    <a:pt x="2744" y="1149"/>
                  </a:cubicBezTo>
                  <a:cubicBezTo>
                    <a:pt x="2746" y="1148"/>
                    <a:pt x="2746" y="1148"/>
                    <a:pt x="2746" y="1148"/>
                  </a:cubicBezTo>
                  <a:cubicBezTo>
                    <a:pt x="2745" y="1147"/>
                    <a:pt x="2745" y="1147"/>
                    <a:pt x="2745" y="1147"/>
                  </a:cubicBezTo>
                  <a:cubicBezTo>
                    <a:pt x="2744" y="1146"/>
                    <a:pt x="2744" y="1146"/>
                    <a:pt x="2744" y="1146"/>
                  </a:cubicBezTo>
                  <a:lnTo>
                    <a:pt x="2743" y="1147"/>
                  </a:lnTo>
                  <a:close/>
                  <a:moveTo>
                    <a:pt x="2815" y="1074"/>
                  </a:moveTo>
                  <a:cubicBezTo>
                    <a:pt x="2814" y="1074"/>
                    <a:pt x="2814" y="1074"/>
                    <a:pt x="2814" y="1074"/>
                  </a:cubicBezTo>
                  <a:cubicBezTo>
                    <a:pt x="2814" y="1075"/>
                    <a:pt x="2814" y="1075"/>
                    <a:pt x="2814" y="1075"/>
                  </a:cubicBezTo>
                  <a:cubicBezTo>
                    <a:pt x="2815" y="1075"/>
                    <a:pt x="2815" y="1075"/>
                    <a:pt x="2815" y="1075"/>
                  </a:cubicBezTo>
                  <a:lnTo>
                    <a:pt x="2815" y="1074"/>
                  </a:lnTo>
                  <a:close/>
                  <a:moveTo>
                    <a:pt x="2749" y="1128"/>
                  </a:moveTo>
                  <a:cubicBezTo>
                    <a:pt x="2751" y="1129"/>
                    <a:pt x="2751" y="1129"/>
                    <a:pt x="2751" y="1129"/>
                  </a:cubicBezTo>
                  <a:cubicBezTo>
                    <a:pt x="2752" y="1128"/>
                    <a:pt x="2752" y="1128"/>
                    <a:pt x="2752" y="1128"/>
                  </a:cubicBezTo>
                  <a:cubicBezTo>
                    <a:pt x="2754" y="1127"/>
                    <a:pt x="2754" y="1127"/>
                    <a:pt x="2754" y="1127"/>
                  </a:cubicBezTo>
                  <a:cubicBezTo>
                    <a:pt x="2755" y="1126"/>
                    <a:pt x="2755" y="1126"/>
                    <a:pt x="2755" y="1126"/>
                  </a:cubicBezTo>
                  <a:cubicBezTo>
                    <a:pt x="2757" y="1125"/>
                    <a:pt x="2757" y="1125"/>
                    <a:pt x="2757" y="1125"/>
                  </a:cubicBezTo>
                  <a:cubicBezTo>
                    <a:pt x="2758" y="1123"/>
                    <a:pt x="2758" y="1123"/>
                    <a:pt x="2758" y="1123"/>
                  </a:cubicBezTo>
                  <a:cubicBezTo>
                    <a:pt x="2757" y="1121"/>
                    <a:pt x="2757" y="1121"/>
                    <a:pt x="2757" y="1121"/>
                  </a:cubicBezTo>
                  <a:cubicBezTo>
                    <a:pt x="2755" y="1121"/>
                    <a:pt x="2755" y="1121"/>
                    <a:pt x="2755" y="1121"/>
                  </a:cubicBezTo>
                  <a:cubicBezTo>
                    <a:pt x="2754" y="1122"/>
                    <a:pt x="2754" y="1122"/>
                    <a:pt x="2754" y="1122"/>
                  </a:cubicBezTo>
                  <a:cubicBezTo>
                    <a:pt x="2754" y="1122"/>
                    <a:pt x="2754" y="1122"/>
                    <a:pt x="2754" y="1122"/>
                  </a:cubicBezTo>
                  <a:cubicBezTo>
                    <a:pt x="2753" y="1124"/>
                    <a:pt x="2753" y="1124"/>
                    <a:pt x="2753" y="1124"/>
                  </a:cubicBezTo>
                  <a:cubicBezTo>
                    <a:pt x="2751" y="1124"/>
                    <a:pt x="2751" y="1124"/>
                    <a:pt x="2751" y="1124"/>
                  </a:cubicBezTo>
                  <a:cubicBezTo>
                    <a:pt x="2750" y="1126"/>
                    <a:pt x="2750" y="1126"/>
                    <a:pt x="2750" y="1126"/>
                  </a:cubicBezTo>
                  <a:cubicBezTo>
                    <a:pt x="2748" y="1126"/>
                    <a:pt x="2748" y="1126"/>
                    <a:pt x="2748" y="1126"/>
                  </a:cubicBezTo>
                  <a:cubicBezTo>
                    <a:pt x="2747" y="1125"/>
                    <a:pt x="2747" y="1125"/>
                    <a:pt x="2747" y="1125"/>
                  </a:cubicBezTo>
                  <a:cubicBezTo>
                    <a:pt x="2744" y="1125"/>
                    <a:pt x="2744" y="1125"/>
                    <a:pt x="2744" y="1125"/>
                  </a:cubicBezTo>
                  <a:cubicBezTo>
                    <a:pt x="2742" y="1126"/>
                    <a:pt x="2742" y="1126"/>
                    <a:pt x="2742" y="1126"/>
                  </a:cubicBezTo>
                  <a:cubicBezTo>
                    <a:pt x="2739" y="1124"/>
                    <a:pt x="2739" y="1124"/>
                    <a:pt x="2739" y="1124"/>
                  </a:cubicBezTo>
                  <a:cubicBezTo>
                    <a:pt x="2736" y="1123"/>
                    <a:pt x="2736" y="1123"/>
                    <a:pt x="2736" y="1123"/>
                  </a:cubicBezTo>
                  <a:cubicBezTo>
                    <a:pt x="2735" y="1124"/>
                    <a:pt x="2735" y="1124"/>
                    <a:pt x="2735" y="1124"/>
                  </a:cubicBezTo>
                  <a:cubicBezTo>
                    <a:pt x="2732" y="1123"/>
                    <a:pt x="2732" y="1123"/>
                    <a:pt x="2732" y="1123"/>
                  </a:cubicBezTo>
                  <a:cubicBezTo>
                    <a:pt x="2727" y="1124"/>
                    <a:pt x="2727" y="1124"/>
                    <a:pt x="2727" y="1124"/>
                  </a:cubicBezTo>
                  <a:cubicBezTo>
                    <a:pt x="2724" y="1125"/>
                    <a:pt x="2724" y="1125"/>
                    <a:pt x="2724" y="1125"/>
                  </a:cubicBezTo>
                  <a:cubicBezTo>
                    <a:pt x="2724" y="1125"/>
                    <a:pt x="2724" y="1127"/>
                    <a:pt x="2724" y="1127"/>
                  </a:cubicBezTo>
                  <a:cubicBezTo>
                    <a:pt x="2724" y="1129"/>
                    <a:pt x="2724" y="1129"/>
                    <a:pt x="2724" y="1129"/>
                  </a:cubicBezTo>
                  <a:cubicBezTo>
                    <a:pt x="2726" y="1129"/>
                    <a:pt x="2726" y="1129"/>
                    <a:pt x="2726" y="1129"/>
                  </a:cubicBezTo>
                  <a:cubicBezTo>
                    <a:pt x="2728" y="1129"/>
                    <a:pt x="2728" y="1129"/>
                    <a:pt x="2728" y="1129"/>
                  </a:cubicBezTo>
                  <a:cubicBezTo>
                    <a:pt x="2729" y="1129"/>
                    <a:pt x="2729" y="1129"/>
                    <a:pt x="2729" y="1129"/>
                  </a:cubicBezTo>
                  <a:cubicBezTo>
                    <a:pt x="2730" y="1129"/>
                    <a:pt x="2730" y="1129"/>
                    <a:pt x="2730" y="1129"/>
                  </a:cubicBezTo>
                  <a:cubicBezTo>
                    <a:pt x="2732" y="1129"/>
                    <a:pt x="2732" y="1129"/>
                    <a:pt x="2732" y="1129"/>
                  </a:cubicBezTo>
                  <a:cubicBezTo>
                    <a:pt x="2733" y="1130"/>
                    <a:pt x="2733" y="1130"/>
                    <a:pt x="2733" y="1130"/>
                  </a:cubicBezTo>
                  <a:cubicBezTo>
                    <a:pt x="2735" y="1130"/>
                    <a:pt x="2735" y="1130"/>
                    <a:pt x="2735" y="1130"/>
                  </a:cubicBezTo>
                  <a:cubicBezTo>
                    <a:pt x="2736" y="1130"/>
                    <a:pt x="2736" y="1130"/>
                    <a:pt x="2736" y="1130"/>
                  </a:cubicBezTo>
                  <a:cubicBezTo>
                    <a:pt x="2738" y="1130"/>
                    <a:pt x="2738" y="1130"/>
                    <a:pt x="2738" y="1130"/>
                  </a:cubicBezTo>
                  <a:cubicBezTo>
                    <a:pt x="2738" y="1130"/>
                    <a:pt x="2738" y="1130"/>
                    <a:pt x="2738" y="1130"/>
                  </a:cubicBezTo>
                  <a:cubicBezTo>
                    <a:pt x="2740" y="1129"/>
                    <a:pt x="2740" y="1129"/>
                    <a:pt x="2740" y="1129"/>
                  </a:cubicBezTo>
                  <a:cubicBezTo>
                    <a:pt x="2744" y="1129"/>
                    <a:pt x="2744" y="1129"/>
                    <a:pt x="2744" y="1129"/>
                  </a:cubicBezTo>
                  <a:cubicBezTo>
                    <a:pt x="2746" y="1128"/>
                    <a:pt x="2746" y="1128"/>
                    <a:pt x="2746" y="1128"/>
                  </a:cubicBezTo>
                  <a:lnTo>
                    <a:pt x="2749" y="1128"/>
                  </a:lnTo>
                  <a:close/>
                  <a:moveTo>
                    <a:pt x="2693" y="1131"/>
                  </a:moveTo>
                  <a:cubicBezTo>
                    <a:pt x="2695" y="1132"/>
                    <a:pt x="2695" y="1132"/>
                    <a:pt x="2695" y="1132"/>
                  </a:cubicBezTo>
                  <a:cubicBezTo>
                    <a:pt x="2698" y="1131"/>
                    <a:pt x="2698" y="1131"/>
                    <a:pt x="2698" y="1131"/>
                  </a:cubicBezTo>
                  <a:cubicBezTo>
                    <a:pt x="2699" y="1132"/>
                    <a:pt x="2699" y="1132"/>
                    <a:pt x="2699" y="1132"/>
                  </a:cubicBezTo>
                  <a:cubicBezTo>
                    <a:pt x="2701" y="1131"/>
                    <a:pt x="2701" y="1131"/>
                    <a:pt x="2701" y="1131"/>
                  </a:cubicBezTo>
                  <a:cubicBezTo>
                    <a:pt x="2702" y="1130"/>
                    <a:pt x="2702" y="1130"/>
                    <a:pt x="2702" y="1130"/>
                  </a:cubicBezTo>
                  <a:cubicBezTo>
                    <a:pt x="2704" y="1131"/>
                    <a:pt x="2704" y="1131"/>
                    <a:pt x="2704" y="1131"/>
                  </a:cubicBezTo>
                  <a:cubicBezTo>
                    <a:pt x="2706" y="1130"/>
                    <a:pt x="2706" y="1130"/>
                    <a:pt x="2706" y="1130"/>
                  </a:cubicBezTo>
                  <a:cubicBezTo>
                    <a:pt x="2708" y="1130"/>
                    <a:pt x="2708" y="1130"/>
                    <a:pt x="2708" y="1130"/>
                  </a:cubicBezTo>
                  <a:cubicBezTo>
                    <a:pt x="2711" y="1128"/>
                    <a:pt x="2711" y="1128"/>
                    <a:pt x="2711" y="1128"/>
                  </a:cubicBezTo>
                  <a:cubicBezTo>
                    <a:pt x="2711" y="1130"/>
                    <a:pt x="2711" y="1130"/>
                    <a:pt x="2711" y="1130"/>
                  </a:cubicBezTo>
                  <a:cubicBezTo>
                    <a:pt x="2713" y="1129"/>
                    <a:pt x="2713" y="1129"/>
                    <a:pt x="2713" y="1129"/>
                  </a:cubicBezTo>
                  <a:cubicBezTo>
                    <a:pt x="2716" y="1130"/>
                    <a:pt x="2716" y="1130"/>
                    <a:pt x="2716" y="1130"/>
                  </a:cubicBezTo>
                  <a:cubicBezTo>
                    <a:pt x="2715" y="1129"/>
                    <a:pt x="2715" y="1129"/>
                    <a:pt x="2715" y="1129"/>
                  </a:cubicBezTo>
                  <a:cubicBezTo>
                    <a:pt x="2717" y="1129"/>
                    <a:pt x="2717" y="1129"/>
                    <a:pt x="2717" y="1129"/>
                  </a:cubicBezTo>
                  <a:cubicBezTo>
                    <a:pt x="2718" y="1126"/>
                    <a:pt x="2718" y="1126"/>
                    <a:pt x="2718" y="1126"/>
                  </a:cubicBezTo>
                  <a:cubicBezTo>
                    <a:pt x="2717" y="1127"/>
                    <a:pt x="2717" y="1127"/>
                    <a:pt x="2717" y="1127"/>
                  </a:cubicBezTo>
                  <a:cubicBezTo>
                    <a:pt x="2716" y="1126"/>
                    <a:pt x="2716" y="1126"/>
                    <a:pt x="2716" y="1126"/>
                  </a:cubicBezTo>
                  <a:cubicBezTo>
                    <a:pt x="2716" y="1124"/>
                    <a:pt x="2716" y="1124"/>
                    <a:pt x="2716" y="1124"/>
                  </a:cubicBezTo>
                  <a:cubicBezTo>
                    <a:pt x="2714" y="1123"/>
                    <a:pt x="2714" y="1123"/>
                    <a:pt x="2714" y="1123"/>
                  </a:cubicBezTo>
                  <a:cubicBezTo>
                    <a:pt x="2715" y="1125"/>
                    <a:pt x="2715" y="1125"/>
                    <a:pt x="2715" y="1125"/>
                  </a:cubicBezTo>
                  <a:cubicBezTo>
                    <a:pt x="2714" y="1125"/>
                    <a:pt x="2714" y="1125"/>
                    <a:pt x="2714" y="1125"/>
                  </a:cubicBezTo>
                  <a:cubicBezTo>
                    <a:pt x="2713" y="1124"/>
                    <a:pt x="2713" y="1124"/>
                    <a:pt x="2713" y="1124"/>
                  </a:cubicBezTo>
                  <a:cubicBezTo>
                    <a:pt x="2711" y="1122"/>
                    <a:pt x="2711" y="1122"/>
                    <a:pt x="2711" y="1122"/>
                  </a:cubicBezTo>
                  <a:cubicBezTo>
                    <a:pt x="2709" y="1123"/>
                    <a:pt x="2709" y="1123"/>
                    <a:pt x="2709" y="1123"/>
                  </a:cubicBezTo>
                  <a:cubicBezTo>
                    <a:pt x="2707" y="1122"/>
                    <a:pt x="2707" y="1122"/>
                    <a:pt x="2707" y="1122"/>
                  </a:cubicBezTo>
                  <a:cubicBezTo>
                    <a:pt x="2706" y="1121"/>
                    <a:pt x="2706" y="1121"/>
                    <a:pt x="2706" y="1121"/>
                  </a:cubicBezTo>
                  <a:cubicBezTo>
                    <a:pt x="2703" y="1123"/>
                    <a:pt x="2703" y="1123"/>
                    <a:pt x="2703" y="1123"/>
                  </a:cubicBezTo>
                  <a:cubicBezTo>
                    <a:pt x="2703" y="1124"/>
                    <a:pt x="2703" y="1124"/>
                    <a:pt x="2703" y="1124"/>
                  </a:cubicBezTo>
                  <a:cubicBezTo>
                    <a:pt x="2707" y="1125"/>
                    <a:pt x="2707" y="1125"/>
                    <a:pt x="2707" y="1125"/>
                  </a:cubicBezTo>
                  <a:cubicBezTo>
                    <a:pt x="2709" y="1127"/>
                    <a:pt x="2709" y="1127"/>
                    <a:pt x="2709" y="1127"/>
                  </a:cubicBezTo>
                  <a:cubicBezTo>
                    <a:pt x="2706" y="1127"/>
                    <a:pt x="2706" y="1127"/>
                    <a:pt x="2706" y="1127"/>
                  </a:cubicBezTo>
                  <a:cubicBezTo>
                    <a:pt x="2705" y="1128"/>
                    <a:pt x="2705" y="1128"/>
                    <a:pt x="2705" y="1128"/>
                  </a:cubicBezTo>
                  <a:cubicBezTo>
                    <a:pt x="2702" y="1127"/>
                    <a:pt x="2702" y="1127"/>
                    <a:pt x="2702" y="1127"/>
                  </a:cubicBezTo>
                  <a:cubicBezTo>
                    <a:pt x="2702" y="1125"/>
                    <a:pt x="2702" y="1125"/>
                    <a:pt x="2702" y="1125"/>
                  </a:cubicBezTo>
                  <a:cubicBezTo>
                    <a:pt x="2700" y="1125"/>
                    <a:pt x="2700" y="1125"/>
                    <a:pt x="2700" y="1125"/>
                  </a:cubicBezTo>
                  <a:cubicBezTo>
                    <a:pt x="2699" y="1125"/>
                    <a:pt x="2699" y="1125"/>
                    <a:pt x="2699" y="1125"/>
                  </a:cubicBezTo>
                  <a:cubicBezTo>
                    <a:pt x="2697" y="1125"/>
                    <a:pt x="2697" y="1125"/>
                    <a:pt x="2697" y="1125"/>
                  </a:cubicBezTo>
                  <a:cubicBezTo>
                    <a:pt x="2694" y="1126"/>
                    <a:pt x="2694" y="1126"/>
                    <a:pt x="2694" y="1126"/>
                  </a:cubicBezTo>
                  <a:cubicBezTo>
                    <a:pt x="2694" y="1126"/>
                    <a:pt x="2693" y="1127"/>
                    <a:pt x="2693" y="1127"/>
                  </a:cubicBezTo>
                  <a:cubicBezTo>
                    <a:pt x="2692" y="1129"/>
                    <a:pt x="2692" y="1129"/>
                    <a:pt x="2692" y="1129"/>
                  </a:cubicBezTo>
                  <a:cubicBezTo>
                    <a:pt x="2693" y="1129"/>
                    <a:pt x="2693" y="1129"/>
                    <a:pt x="2693" y="1129"/>
                  </a:cubicBezTo>
                  <a:cubicBezTo>
                    <a:pt x="2693" y="1130"/>
                    <a:pt x="2693" y="1130"/>
                    <a:pt x="2693" y="1130"/>
                  </a:cubicBezTo>
                  <a:lnTo>
                    <a:pt x="2693" y="1131"/>
                  </a:lnTo>
                  <a:close/>
                  <a:moveTo>
                    <a:pt x="2875" y="1094"/>
                  </a:moveTo>
                  <a:cubicBezTo>
                    <a:pt x="2874" y="1095"/>
                    <a:pt x="2874" y="1095"/>
                    <a:pt x="2874" y="1095"/>
                  </a:cubicBezTo>
                  <a:cubicBezTo>
                    <a:pt x="2873" y="1095"/>
                    <a:pt x="2873" y="1095"/>
                    <a:pt x="2873" y="1095"/>
                  </a:cubicBezTo>
                  <a:cubicBezTo>
                    <a:pt x="2874" y="1096"/>
                    <a:pt x="2874" y="1096"/>
                    <a:pt x="2874" y="1096"/>
                  </a:cubicBezTo>
                  <a:cubicBezTo>
                    <a:pt x="2874" y="1096"/>
                    <a:pt x="2874" y="1096"/>
                    <a:pt x="2874" y="1096"/>
                  </a:cubicBezTo>
                  <a:cubicBezTo>
                    <a:pt x="2875" y="1096"/>
                    <a:pt x="2875" y="1096"/>
                    <a:pt x="2875" y="1096"/>
                  </a:cubicBezTo>
                  <a:cubicBezTo>
                    <a:pt x="2874" y="1097"/>
                    <a:pt x="2874" y="1097"/>
                    <a:pt x="2874" y="1097"/>
                  </a:cubicBezTo>
                  <a:cubicBezTo>
                    <a:pt x="2874" y="1098"/>
                    <a:pt x="2874" y="1098"/>
                    <a:pt x="2874" y="1098"/>
                  </a:cubicBezTo>
                  <a:cubicBezTo>
                    <a:pt x="2875" y="1098"/>
                    <a:pt x="2875" y="1098"/>
                    <a:pt x="2875" y="1098"/>
                  </a:cubicBezTo>
                  <a:cubicBezTo>
                    <a:pt x="2876" y="1097"/>
                    <a:pt x="2876" y="1097"/>
                    <a:pt x="2876" y="1097"/>
                  </a:cubicBezTo>
                  <a:cubicBezTo>
                    <a:pt x="2877" y="1097"/>
                    <a:pt x="2877" y="1097"/>
                    <a:pt x="2877" y="1097"/>
                  </a:cubicBezTo>
                  <a:cubicBezTo>
                    <a:pt x="2878" y="1096"/>
                    <a:pt x="2878" y="1096"/>
                    <a:pt x="2878" y="1096"/>
                  </a:cubicBezTo>
                  <a:cubicBezTo>
                    <a:pt x="2878" y="1095"/>
                    <a:pt x="2878" y="1095"/>
                    <a:pt x="2878" y="1095"/>
                  </a:cubicBezTo>
                  <a:cubicBezTo>
                    <a:pt x="2877" y="1095"/>
                    <a:pt x="2877" y="1095"/>
                    <a:pt x="2877" y="1095"/>
                  </a:cubicBezTo>
                  <a:cubicBezTo>
                    <a:pt x="2876" y="1094"/>
                    <a:pt x="2876" y="1094"/>
                    <a:pt x="2876" y="1094"/>
                  </a:cubicBezTo>
                  <a:lnTo>
                    <a:pt x="2875" y="1094"/>
                  </a:lnTo>
                  <a:close/>
                  <a:moveTo>
                    <a:pt x="2877" y="1105"/>
                  </a:moveTo>
                  <a:cubicBezTo>
                    <a:pt x="2877" y="1104"/>
                    <a:pt x="2877" y="1104"/>
                    <a:pt x="2877" y="1104"/>
                  </a:cubicBezTo>
                  <a:cubicBezTo>
                    <a:pt x="2876" y="1103"/>
                    <a:pt x="2876" y="1103"/>
                    <a:pt x="2876" y="1103"/>
                  </a:cubicBezTo>
                  <a:cubicBezTo>
                    <a:pt x="2876" y="1103"/>
                    <a:pt x="2875" y="1103"/>
                    <a:pt x="2875" y="1103"/>
                  </a:cubicBezTo>
                  <a:cubicBezTo>
                    <a:pt x="2875" y="1104"/>
                    <a:pt x="2875" y="1104"/>
                    <a:pt x="2875" y="1104"/>
                  </a:cubicBezTo>
                  <a:cubicBezTo>
                    <a:pt x="2876" y="1105"/>
                    <a:pt x="2876" y="1105"/>
                    <a:pt x="2876" y="1105"/>
                  </a:cubicBezTo>
                  <a:lnTo>
                    <a:pt x="2877" y="1105"/>
                  </a:lnTo>
                  <a:close/>
                  <a:moveTo>
                    <a:pt x="2878" y="1094"/>
                  </a:moveTo>
                  <a:cubicBezTo>
                    <a:pt x="2877" y="1093"/>
                    <a:pt x="2877" y="1093"/>
                    <a:pt x="2877" y="1093"/>
                  </a:cubicBezTo>
                  <a:cubicBezTo>
                    <a:pt x="2876" y="1093"/>
                    <a:pt x="2876" y="1093"/>
                    <a:pt x="2876" y="1093"/>
                  </a:cubicBezTo>
                  <a:cubicBezTo>
                    <a:pt x="2877" y="1094"/>
                    <a:pt x="2877" y="1094"/>
                    <a:pt x="2877" y="1094"/>
                  </a:cubicBezTo>
                  <a:lnTo>
                    <a:pt x="2878" y="1094"/>
                  </a:lnTo>
                  <a:close/>
                  <a:moveTo>
                    <a:pt x="2878" y="1100"/>
                  </a:moveTo>
                  <a:cubicBezTo>
                    <a:pt x="2878" y="1100"/>
                    <a:pt x="2878" y="1100"/>
                    <a:pt x="2878" y="1100"/>
                  </a:cubicBezTo>
                  <a:cubicBezTo>
                    <a:pt x="2878" y="1099"/>
                    <a:pt x="2878" y="1099"/>
                    <a:pt x="2878" y="1099"/>
                  </a:cubicBezTo>
                  <a:cubicBezTo>
                    <a:pt x="2877" y="1098"/>
                    <a:pt x="2877" y="1098"/>
                    <a:pt x="2877" y="1098"/>
                  </a:cubicBezTo>
                  <a:cubicBezTo>
                    <a:pt x="2877" y="1098"/>
                    <a:pt x="2877" y="1098"/>
                    <a:pt x="2877" y="1098"/>
                  </a:cubicBezTo>
                  <a:cubicBezTo>
                    <a:pt x="2875" y="1099"/>
                    <a:pt x="2875" y="1099"/>
                    <a:pt x="2875" y="1099"/>
                  </a:cubicBezTo>
                  <a:cubicBezTo>
                    <a:pt x="2874" y="1100"/>
                    <a:pt x="2874" y="1100"/>
                    <a:pt x="2874" y="1100"/>
                  </a:cubicBezTo>
                  <a:cubicBezTo>
                    <a:pt x="2874" y="1101"/>
                    <a:pt x="2874" y="1101"/>
                    <a:pt x="2874" y="1101"/>
                  </a:cubicBezTo>
                  <a:cubicBezTo>
                    <a:pt x="2876" y="1102"/>
                    <a:pt x="2876" y="1102"/>
                    <a:pt x="2876" y="1102"/>
                  </a:cubicBezTo>
                  <a:cubicBezTo>
                    <a:pt x="2877" y="1102"/>
                    <a:pt x="2877" y="1102"/>
                    <a:pt x="2877" y="1102"/>
                  </a:cubicBezTo>
                  <a:cubicBezTo>
                    <a:pt x="2878" y="1101"/>
                    <a:pt x="2878" y="1101"/>
                    <a:pt x="2878" y="1101"/>
                  </a:cubicBezTo>
                  <a:lnTo>
                    <a:pt x="2878" y="1100"/>
                  </a:lnTo>
                  <a:close/>
                  <a:moveTo>
                    <a:pt x="2878" y="1106"/>
                  </a:moveTo>
                  <a:cubicBezTo>
                    <a:pt x="2878" y="1106"/>
                    <a:pt x="2878" y="1106"/>
                    <a:pt x="2878" y="1106"/>
                  </a:cubicBezTo>
                  <a:cubicBezTo>
                    <a:pt x="2877" y="1106"/>
                    <a:pt x="2877" y="1106"/>
                    <a:pt x="2877" y="1106"/>
                  </a:cubicBezTo>
                  <a:cubicBezTo>
                    <a:pt x="2878" y="1107"/>
                    <a:pt x="2878" y="1107"/>
                    <a:pt x="2878" y="1107"/>
                  </a:cubicBezTo>
                  <a:lnTo>
                    <a:pt x="2878" y="1106"/>
                  </a:lnTo>
                  <a:close/>
                  <a:moveTo>
                    <a:pt x="2872" y="1100"/>
                  </a:moveTo>
                  <a:cubicBezTo>
                    <a:pt x="2873" y="1102"/>
                    <a:pt x="2873" y="1102"/>
                    <a:pt x="2873" y="1102"/>
                  </a:cubicBezTo>
                  <a:cubicBezTo>
                    <a:pt x="2874" y="1103"/>
                    <a:pt x="2874" y="1103"/>
                    <a:pt x="2874" y="1103"/>
                  </a:cubicBezTo>
                  <a:cubicBezTo>
                    <a:pt x="2875" y="1102"/>
                    <a:pt x="2875" y="1102"/>
                    <a:pt x="2875" y="1102"/>
                  </a:cubicBezTo>
                  <a:cubicBezTo>
                    <a:pt x="2873" y="1101"/>
                    <a:pt x="2873" y="1101"/>
                    <a:pt x="2873" y="1101"/>
                  </a:cubicBezTo>
                  <a:cubicBezTo>
                    <a:pt x="2873" y="1100"/>
                    <a:pt x="2873" y="1100"/>
                    <a:pt x="2873" y="1100"/>
                  </a:cubicBezTo>
                  <a:cubicBezTo>
                    <a:pt x="2872" y="1099"/>
                    <a:pt x="2872" y="1099"/>
                    <a:pt x="2872" y="1099"/>
                  </a:cubicBezTo>
                  <a:lnTo>
                    <a:pt x="2872" y="1100"/>
                  </a:lnTo>
                  <a:close/>
                  <a:moveTo>
                    <a:pt x="2872" y="1096"/>
                  </a:moveTo>
                  <a:cubicBezTo>
                    <a:pt x="2872" y="1097"/>
                    <a:pt x="2872" y="1097"/>
                    <a:pt x="2872" y="1097"/>
                  </a:cubicBezTo>
                  <a:cubicBezTo>
                    <a:pt x="2873" y="1097"/>
                    <a:pt x="2873" y="1097"/>
                    <a:pt x="2873" y="1097"/>
                  </a:cubicBezTo>
                  <a:cubicBezTo>
                    <a:pt x="2873" y="1096"/>
                    <a:pt x="2873" y="1096"/>
                    <a:pt x="2873" y="1096"/>
                  </a:cubicBezTo>
                  <a:lnTo>
                    <a:pt x="2872" y="1096"/>
                  </a:lnTo>
                  <a:close/>
                  <a:moveTo>
                    <a:pt x="2737" y="972"/>
                  </a:moveTo>
                  <a:cubicBezTo>
                    <a:pt x="2736" y="973"/>
                    <a:pt x="2736" y="973"/>
                    <a:pt x="2736" y="973"/>
                  </a:cubicBezTo>
                  <a:cubicBezTo>
                    <a:pt x="2737" y="974"/>
                    <a:pt x="2737" y="974"/>
                    <a:pt x="2737" y="974"/>
                  </a:cubicBezTo>
                  <a:cubicBezTo>
                    <a:pt x="2739" y="974"/>
                    <a:pt x="2739" y="974"/>
                    <a:pt x="2739" y="974"/>
                  </a:cubicBezTo>
                  <a:cubicBezTo>
                    <a:pt x="2740" y="973"/>
                    <a:pt x="2740" y="973"/>
                    <a:pt x="2740" y="973"/>
                  </a:cubicBezTo>
                  <a:cubicBezTo>
                    <a:pt x="2741" y="974"/>
                    <a:pt x="2741" y="974"/>
                    <a:pt x="2741" y="974"/>
                  </a:cubicBezTo>
                  <a:cubicBezTo>
                    <a:pt x="2742" y="973"/>
                    <a:pt x="2742" y="973"/>
                    <a:pt x="2742" y="973"/>
                  </a:cubicBezTo>
                  <a:cubicBezTo>
                    <a:pt x="2742" y="972"/>
                    <a:pt x="2742" y="972"/>
                    <a:pt x="2742" y="972"/>
                  </a:cubicBezTo>
                  <a:cubicBezTo>
                    <a:pt x="2740" y="972"/>
                    <a:pt x="2740" y="972"/>
                    <a:pt x="2740" y="972"/>
                  </a:cubicBezTo>
                  <a:lnTo>
                    <a:pt x="2737" y="972"/>
                  </a:lnTo>
                  <a:close/>
                  <a:moveTo>
                    <a:pt x="2850" y="1112"/>
                  </a:moveTo>
                  <a:cubicBezTo>
                    <a:pt x="2849" y="1111"/>
                    <a:pt x="2849" y="1111"/>
                    <a:pt x="2849" y="1111"/>
                  </a:cubicBezTo>
                  <a:cubicBezTo>
                    <a:pt x="2847" y="1110"/>
                    <a:pt x="2847" y="1110"/>
                    <a:pt x="2847" y="1110"/>
                  </a:cubicBezTo>
                  <a:lnTo>
                    <a:pt x="2850" y="1112"/>
                  </a:lnTo>
                  <a:close/>
                  <a:moveTo>
                    <a:pt x="2850" y="1108"/>
                  </a:moveTo>
                  <a:cubicBezTo>
                    <a:pt x="2849" y="1110"/>
                    <a:pt x="2849" y="1110"/>
                    <a:pt x="2849" y="1110"/>
                  </a:cubicBezTo>
                  <a:cubicBezTo>
                    <a:pt x="2851" y="1109"/>
                    <a:pt x="2851" y="1109"/>
                    <a:pt x="2851" y="1109"/>
                  </a:cubicBezTo>
                  <a:lnTo>
                    <a:pt x="2850" y="1108"/>
                  </a:lnTo>
                  <a:close/>
                  <a:moveTo>
                    <a:pt x="2816" y="1112"/>
                  </a:moveTo>
                  <a:cubicBezTo>
                    <a:pt x="2816" y="1111"/>
                    <a:pt x="2816" y="1111"/>
                    <a:pt x="2816" y="1111"/>
                  </a:cubicBezTo>
                  <a:cubicBezTo>
                    <a:pt x="2815" y="1110"/>
                    <a:pt x="2815" y="1110"/>
                    <a:pt x="2815" y="1110"/>
                  </a:cubicBezTo>
                  <a:cubicBezTo>
                    <a:pt x="2814" y="1111"/>
                    <a:pt x="2814" y="1111"/>
                    <a:pt x="2814" y="1111"/>
                  </a:cubicBezTo>
                  <a:cubicBezTo>
                    <a:pt x="2814" y="1112"/>
                    <a:pt x="2814" y="1112"/>
                    <a:pt x="2814" y="1112"/>
                  </a:cubicBezTo>
                  <a:lnTo>
                    <a:pt x="2816" y="1112"/>
                  </a:lnTo>
                  <a:close/>
                  <a:moveTo>
                    <a:pt x="2847" y="1111"/>
                  </a:moveTo>
                  <a:cubicBezTo>
                    <a:pt x="2846" y="1111"/>
                    <a:pt x="2846" y="1111"/>
                    <a:pt x="2846" y="1111"/>
                  </a:cubicBezTo>
                  <a:cubicBezTo>
                    <a:pt x="2845" y="1112"/>
                    <a:pt x="2845" y="1112"/>
                    <a:pt x="2845" y="1112"/>
                  </a:cubicBezTo>
                  <a:cubicBezTo>
                    <a:pt x="2845" y="1113"/>
                    <a:pt x="2845" y="1113"/>
                    <a:pt x="2845" y="1113"/>
                  </a:cubicBezTo>
                  <a:cubicBezTo>
                    <a:pt x="2842" y="1115"/>
                    <a:pt x="2842" y="1115"/>
                    <a:pt x="2842" y="1115"/>
                  </a:cubicBezTo>
                  <a:cubicBezTo>
                    <a:pt x="2842" y="1116"/>
                    <a:pt x="2842" y="1116"/>
                    <a:pt x="2842" y="1116"/>
                  </a:cubicBezTo>
                  <a:cubicBezTo>
                    <a:pt x="2842" y="1117"/>
                    <a:pt x="2842" y="1117"/>
                    <a:pt x="2842" y="1117"/>
                  </a:cubicBezTo>
                  <a:cubicBezTo>
                    <a:pt x="2841" y="1118"/>
                    <a:pt x="2841" y="1118"/>
                    <a:pt x="2841" y="1118"/>
                  </a:cubicBezTo>
                  <a:cubicBezTo>
                    <a:pt x="2841" y="1119"/>
                    <a:pt x="2841" y="1119"/>
                    <a:pt x="2841" y="1119"/>
                  </a:cubicBezTo>
                  <a:cubicBezTo>
                    <a:pt x="2843" y="1120"/>
                    <a:pt x="2843" y="1120"/>
                    <a:pt x="2843" y="1120"/>
                  </a:cubicBezTo>
                  <a:cubicBezTo>
                    <a:pt x="2844" y="1120"/>
                    <a:pt x="2844" y="1120"/>
                    <a:pt x="2844" y="1120"/>
                  </a:cubicBezTo>
                  <a:cubicBezTo>
                    <a:pt x="2846" y="1117"/>
                    <a:pt x="2846" y="1117"/>
                    <a:pt x="2846" y="1117"/>
                  </a:cubicBezTo>
                  <a:cubicBezTo>
                    <a:pt x="2847" y="1115"/>
                    <a:pt x="2847" y="1115"/>
                    <a:pt x="2847" y="1115"/>
                  </a:cubicBezTo>
                  <a:cubicBezTo>
                    <a:pt x="2847" y="1113"/>
                    <a:pt x="2847" y="1113"/>
                    <a:pt x="2847" y="1113"/>
                  </a:cubicBezTo>
                  <a:cubicBezTo>
                    <a:pt x="2847" y="1112"/>
                    <a:pt x="2847" y="1112"/>
                    <a:pt x="2847" y="1112"/>
                  </a:cubicBezTo>
                  <a:lnTo>
                    <a:pt x="2847" y="1111"/>
                  </a:lnTo>
                  <a:close/>
                  <a:moveTo>
                    <a:pt x="2857" y="1096"/>
                  </a:moveTo>
                  <a:cubicBezTo>
                    <a:pt x="2857" y="1098"/>
                    <a:pt x="2857" y="1098"/>
                    <a:pt x="2857" y="1098"/>
                  </a:cubicBezTo>
                  <a:cubicBezTo>
                    <a:pt x="2858" y="1098"/>
                    <a:pt x="2858" y="1098"/>
                    <a:pt x="2858" y="1098"/>
                  </a:cubicBezTo>
                  <a:cubicBezTo>
                    <a:pt x="2858" y="1096"/>
                    <a:pt x="2858" y="1096"/>
                    <a:pt x="2858" y="1096"/>
                  </a:cubicBezTo>
                  <a:cubicBezTo>
                    <a:pt x="2857" y="1094"/>
                    <a:pt x="2857" y="1094"/>
                    <a:pt x="2857" y="1094"/>
                  </a:cubicBezTo>
                  <a:lnTo>
                    <a:pt x="2857" y="1096"/>
                  </a:lnTo>
                  <a:close/>
                  <a:moveTo>
                    <a:pt x="2853" y="1154"/>
                  </a:moveTo>
                  <a:cubicBezTo>
                    <a:pt x="2854" y="1156"/>
                    <a:pt x="2854" y="1156"/>
                    <a:pt x="2854" y="1156"/>
                  </a:cubicBezTo>
                  <a:cubicBezTo>
                    <a:pt x="2854" y="1154"/>
                    <a:pt x="2854" y="1154"/>
                    <a:pt x="2854" y="1154"/>
                  </a:cubicBezTo>
                  <a:cubicBezTo>
                    <a:pt x="2854" y="1153"/>
                    <a:pt x="2854" y="1153"/>
                    <a:pt x="2854" y="1153"/>
                  </a:cubicBezTo>
                  <a:cubicBezTo>
                    <a:pt x="2853" y="1153"/>
                    <a:pt x="2853" y="1153"/>
                    <a:pt x="2853" y="1153"/>
                  </a:cubicBezTo>
                  <a:lnTo>
                    <a:pt x="2853" y="1154"/>
                  </a:lnTo>
                  <a:close/>
                  <a:moveTo>
                    <a:pt x="2859" y="1097"/>
                  </a:moveTo>
                  <a:cubicBezTo>
                    <a:pt x="2859" y="1098"/>
                    <a:pt x="2859" y="1098"/>
                    <a:pt x="2859" y="1098"/>
                  </a:cubicBezTo>
                  <a:cubicBezTo>
                    <a:pt x="2860" y="1098"/>
                    <a:pt x="2860" y="1098"/>
                    <a:pt x="2860" y="1098"/>
                  </a:cubicBezTo>
                  <a:cubicBezTo>
                    <a:pt x="2861" y="1094"/>
                    <a:pt x="2861" y="1094"/>
                    <a:pt x="2861" y="1094"/>
                  </a:cubicBezTo>
                  <a:cubicBezTo>
                    <a:pt x="2862" y="1092"/>
                    <a:pt x="2862" y="1092"/>
                    <a:pt x="2862" y="1092"/>
                  </a:cubicBezTo>
                  <a:cubicBezTo>
                    <a:pt x="2860" y="1093"/>
                    <a:pt x="2860" y="1093"/>
                    <a:pt x="2860" y="1093"/>
                  </a:cubicBezTo>
                  <a:lnTo>
                    <a:pt x="2859" y="1097"/>
                  </a:lnTo>
                  <a:close/>
                  <a:moveTo>
                    <a:pt x="2788" y="1058"/>
                  </a:moveTo>
                  <a:cubicBezTo>
                    <a:pt x="2788" y="1060"/>
                    <a:pt x="2788" y="1060"/>
                    <a:pt x="2788" y="1060"/>
                  </a:cubicBezTo>
                  <a:cubicBezTo>
                    <a:pt x="2789" y="1062"/>
                    <a:pt x="2789" y="1062"/>
                    <a:pt x="2789" y="1062"/>
                  </a:cubicBezTo>
                  <a:cubicBezTo>
                    <a:pt x="2790" y="1063"/>
                    <a:pt x="2790" y="1063"/>
                    <a:pt x="2790" y="1063"/>
                  </a:cubicBezTo>
                  <a:cubicBezTo>
                    <a:pt x="2790" y="1062"/>
                    <a:pt x="2790" y="1062"/>
                    <a:pt x="2790" y="1062"/>
                  </a:cubicBezTo>
                  <a:cubicBezTo>
                    <a:pt x="2789" y="1060"/>
                    <a:pt x="2789" y="1060"/>
                    <a:pt x="2789" y="1060"/>
                  </a:cubicBezTo>
                  <a:cubicBezTo>
                    <a:pt x="2789" y="1058"/>
                    <a:pt x="2789" y="1058"/>
                    <a:pt x="2789" y="1058"/>
                  </a:cubicBezTo>
                  <a:lnTo>
                    <a:pt x="2788" y="1058"/>
                  </a:lnTo>
                  <a:close/>
                  <a:moveTo>
                    <a:pt x="2756" y="895"/>
                  </a:moveTo>
                  <a:cubicBezTo>
                    <a:pt x="2755" y="895"/>
                    <a:pt x="2755" y="895"/>
                    <a:pt x="2755" y="895"/>
                  </a:cubicBezTo>
                  <a:cubicBezTo>
                    <a:pt x="2755" y="896"/>
                    <a:pt x="2755" y="896"/>
                    <a:pt x="2755" y="896"/>
                  </a:cubicBezTo>
                  <a:cubicBezTo>
                    <a:pt x="2757" y="899"/>
                    <a:pt x="2757" y="899"/>
                    <a:pt x="2757" y="899"/>
                  </a:cubicBezTo>
                  <a:cubicBezTo>
                    <a:pt x="2758" y="898"/>
                    <a:pt x="2758" y="898"/>
                    <a:pt x="2758" y="898"/>
                  </a:cubicBezTo>
                  <a:cubicBezTo>
                    <a:pt x="2758" y="897"/>
                    <a:pt x="2758" y="897"/>
                    <a:pt x="2758" y="897"/>
                  </a:cubicBezTo>
                  <a:lnTo>
                    <a:pt x="2756" y="895"/>
                  </a:lnTo>
                  <a:close/>
                  <a:moveTo>
                    <a:pt x="2767" y="923"/>
                  </a:moveTo>
                  <a:cubicBezTo>
                    <a:pt x="2767" y="922"/>
                    <a:pt x="2767" y="922"/>
                    <a:pt x="2767" y="922"/>
                  </a:cubicBezTo>
                  <a:cubicBezTo>
                    <a:pt x="2767" y="920"/>
                    <a:pt x="2767" y="920"/>
                    <a:pt x="2767" y="920"/>
                  </a:cubicBezTo>
                  <a:cubicBezTo>
                    <a:pt x="2767" y="916"/>
                    <a:pt x="2767" y="916"/>
                    <a:pt x="2767" y="916"/>
                  </a:cubicBezTo>
                  <a:cubicBezTo>
                    <a:pt x="2766" y="917"/>
                    <a:pt x="2766" y="917"/>
                    <a:pt x="2766" y="917"/>
                  </a:cubicBezTo>
                  <a:cubicBezTo>
                    <a:pt x="2766" y="921"/>
                    <a:pt x="2766" y="921"/>
                    <a:pt x="2766" y="921"/>
                  </a:cubicBezTo>
                  <a:cubicBezTo>
                    <a:pt x="2764" y="924"/>
                    <a:pt x="2764" y="924"/>
                    <a:pt x="2764" y="924"/>
                  </a:cubicBezTo>
                  <a:cubicBezTo>
                    <a:pt x="2764" y="926"/>
                    <a:pt x="2764" y="926"/>
                    <a:pt x="2764" y="926"/>
                  </a:cubicBezTo>
                  <a:cubicBezTo>
                    <a:pt x="2763" y="929"/>
                    <a:pt x="2763" y="929"/>
                    <a:pt x="2763" y="929"/>
                  </a:cubicBezTo>
                  <a:cubicBezTo>
                    <a:pt x="2761" y="931"/>
                    <a:pt x="2761" y="931"/>
                    <a:pt x="2761" y="931"/>
                  </a:cubicBezTo>
                  <a:cubicBezTo>
                    <a:pt x="2761" y="933"/>
                    <a:pt x="2761" y="933"/>
                    <a:pt x="2761" y="933"/>
                  </a:cubicBezTo>
                  <a:cubicBezTo>
                    <a:pt x="2762" y="935"/>
                    <a:pt x="2762" y="935"/>
                    <a:pt x="2762" y="935"/>
                  </a:cubicBezTo>
                  <a:cubicBezTo>
                    <a:pt x="2763" y="933"/>
                    <a:pt x="2763" y="933"/>
                    <a:pt x="2763" y="933"/>
                  </a:cubicBezTo>
                  <a:cubicBezTo>
                    <a:pt x="2764" y="929"/>
                    <a:pt x="2764" y="929"/>
                    <a:pt x="2764" y="929"/>
                  </a:cubicBezTo>
                  <a:cubicBezTo>
                    <a:pt x="2767" y="925"/>
                    <a:pt x="2767" y="925"/>
                    <a:pt x="2767" y="925"/>
                  </a:cubicBezTo>
                  <a:lnTo>
                    <a:pt x="2767" y="923"/>
                  </a:lnTo>
                  <a:close/>
                  <a:moveTo>
                    <a:pt x="2743" y="890"/>
                  </a:moveTo>
                  <a:cubicBezTo>
                    <a:pt x="2742" y="891"/>
                    <a:pt x="2742" y="891"/>
                    <a:pt x="2742" y="891"/>
                  </a:cubicBezTo>
                  <a:cubicBezTo>
                    <a:pt x="2743" y="893"/>
                    <a:pt x="2743" y="893"/>
                    <a:pt x="2743" y="893"/>
                  </a:cubicBezTo>
                  <a:cubicBezTo>
                    <a:pt x="2745" y="894"/>
                    <a:pt x="2745" y="894"/>
                    <a:pt x="2745" y="894"/>
                  </a:cubicBezTo>
                  <a:cubicBezTo>
                    <a:pt x="2745" y="893"/>
                    <a:pt x="2745" y="893"/>
                    <a:pt x="2745" y="893"/>
                  </a:cubicBezTo>
                  <a:cubicBezTo>
                    <a:pt x="2746" y="892"/>
                    <a:pt x="2746" y="892"/>
                    <a:pt x="2746" y="892"/>
                  </a:cubicBezTo>
                  <a:cubicBezTo>
                    <a:pt x="2745" y="891"/>
                    <a:pt x="2745" y="891"/>
                    <a:pt x="2745" y="891"/>
                  </a:cubicBezTo>
                  <a:lnTo>
                    <a:pt x="2743" y="890"/>
                  </a:lnTo>
                  <a:close/>
                  <a:moveTo>
                    <a:pt x="2754" y="923"/>
                  </a:moveTo>
                  <a:cubicBezTo>
                    <a:pt x="2754" y="922"/>
                    <a:pt x="2754" y="922"/>
                    <a:pt x="2754" y="922"/>
                  </a:cubicBezTo>
                  <a:cubicBezTo>
                    <a:pt x="2753" y="922"/>
                    <a:pt x="2753" y="922"/>
                    <a:pt x="2753" y="922"/>
                  </a:cubicBezTo>
                  <a:cubicBezTo>
                    <a:pt x="2752" y="922"/>
                    <a:pt x="2752" y="922"/>
                    <a:pt x="2752" y="922"/>
                  </a:cubicBezTo>
                  <a:cubicBezTo>
                    <a:pt x="2751" y="924"/>
                    <a:pt x="2751" y="924"/>
                    <a:pt x="2751" y="924"/>
                  </a:cubicBezTo>
                  <a:cubicBezTo>
                    <a:pt x="2752" y="925"/>
                    <a:pt x="2752" y="925"/>
                    <a:pt x="2752" y="925"/>
                  </a:cubicBezTo>
                  <a:lnTo>
                    <a:pt x="2754" y="923"/>
                  </a:lnTo>
                  <a:close/>
                  <a:moveTo>
                    <a:pt x="2784" y="1057"/>
                  </a:moveTo>
                  <a:cubicBezTo>
                    <a:pt x="2786" y="1057"/>
                    <a:pt x="2786" y="1057"/>
                    <a:pt x="2786" y="1057"/>
                  </a:cubicBezTo>
                  <a:cubicBezTo>
                    <a:pt x="2791" y="1056"/>
                    <a:pt x="2791" y="1056"/>
                    <a:pt x="2791" y="1056"/>
                  </a:cubicBezTo>
                  <a:cubicBezTo>
                    <a:pt x="2793" y="1056"/>
                    <a:pt x="2793" y="1056"/>
                    <a:pt x="2793" y="1056"/>
                  </a:cubicBezTo>
                  <a:cubicBezTo>
                    <a:pt x="2791" y="1055"/>
                    <a:pt x="2791" y="1055"/>
                    <a:pt x="2791" y="1055"/>
                  </a:cubicBezTo>
                  <a:cubicBezTo>
                    <a:pt x="2787" y="1055"/>
                    <a:pt x="2787" y="1055"/>
                    <a:pt x="2787" y="1055"/>
                  </a:cubicBezTo>
                  <a:cubicBezTo>
                    <a:pt x="2786" y="1056"/>
                    <a:pt x="2786" y="1056"/>
                    <a:pt x="2786" y="1056"/>
                  </a:cubicBezTo>
                  <a:cubicBezTo>
                    <a:pt x="2784" y="1055"/>
                    <a:pt x="2784" y="1055"/>
                    <a:pt x="2784" y="1055"/>
                  </a:cubicBezTo>
                  <a:cubicBezTo>
                    <a:pt x="2783" y="1056"/>
                    <a:pt x="2783" y="1056"/>
                    <a:pt x="2783" y="1056"/>
                  </a:cubicBezTo>
                  <a:cubicBezTo>
                    <a:pt x="2784" y="1056"/>
                    <a:pt x="2784" y="1056"/>
                    <a:pt x="2784" y="1056"/>
                  </a:cubicBezTo>
                  <a:lnTo>
                    <a:pt x="2784" y="1057"/>
                  </a:lnTo>
                  <a:close/>
                  <a:moveTo>
                    <a:pt x="2872" y="1105"/>
                  </a:moveTo>
                  <a:cubicBezTo>
                    <a:pt x="2871" y="1107"/>
                    <a:pt x="2871" y="1107"/>
                    <a:pt x="2871" y="1107"/>
                  </a:cubicBezTo>
                  <a:cubicBezTo>
                    <a:pt x="2872" y="1108"/>
                    <a:pt x="2872" y="1108"/>
                    <a:pt x="2872" y="1108"/>
                  </a:cubicBezTo>
                  <a:cubicBezTo>
                    <a:pt x="2873" y="1108"/>
                    <a:pt x="2873" y="1108"/>
                    <a:pt x="2873" y="1108"/>
                  </a:cubicBezTo>
                  <a:cubicBezTo>
                    <a:pt x="2875" y="1106"/>
                    <a:pt x="2875" y="1106"/>
                    <a:pt x="2875" y="1106"/>
                  </a:cubicBezTo>
                  <a:cubicBezTo>
                    <a:pt x="2876" y="1105"/>
                    <a:pt x="2876" y="1105"/>
                    <a:pt x="2876" y="1105"/>
                  </a:cubicBezTo>
                  <a:cubicBezTo>
                    <a:pt x="2875" y="1105"/>
                    <a:pt x="2875" y="1105"/>
                    <a:pt x="2875" y="1105"/>
                  </a:cubicBezTo>
                  <a:cubicBezTo>
                    <a:pt x="2874" y="1104"/>
                    <a:pt x="2874" y="1104"/>
                    <a:pt x="2874" y="1104"/>
                  </a:cubicBezTo>
                  <a:cubicBezTo>
                    <a:pt x="2872" y="1102"/>
                    <a:pt x="2872" y="1102"/>
                    <a:pt x="2872" y="1102"/>
                  </a:cubicBezTo>
                  <a:cubicBezTo>
                    <a:pt x="2871" y="1101"/>
                    <a:pt x="2871" y="1101"/>
                    <a:pt x="2871" y="1101"/>
                  </a:cubicBezTo>
                  <a:cubicBezTo>
                    <a:pt x="2872" y="1102"/>
                    <a:pt x="2872" y="1102"/>
                    <a:pt x="2872" y="1102"/>
                  </a:cubicBezTo>
                  <a:cubicBezTo>
                    <a:pt x="2872" y="1104"/>
                    <a:pt x="2872" y="1104"/>
                    <a:pt x="2872" y="1104"/>
                  </a:cubicBezTo>
                  <a:cubicBezTo>
                    <a:pt x="2872" y="1105"/>
                    <a:pt x="2872" y="1105"/>
                    <a:pt x="2872" y="1105"/>
                  </a:cubicBezTo>
                  <a:cubicBezTo>
                    <a:pt x="2873" y="1106"/>
                    <a:pt x="2873" y="1106"/>
                    <a:pt x="2873" y="1106"/>
                  </a:cubicBezTo>
                  <a:cubicBezTo>
                    <a:pt x="2872" y="1105"/>
                    <a:pt x="2872" y="1105"/>
                    <a:pt x="2872" y="1105"/>
                  </a:cubicBezTo>
                  <a:close/>
                  <a:moveTo>
                    <a:pt x="2762" y="922"/>
                  </a:moveTo>
                  <a:cubicBezTo>
                    <a:pt x="2762" y="920"/>
                    <a:pt x="2762" y="920"/>
                    <a:pt x="2762" y="920"/>
                  </a:cubicBezTo>
                  <a:cubicBezTo>
                    <a:pt x="2761" y="919"/>
                    <a:pt x="2761" y="919"/>
                    <a:pt x="2761" y="919"/>
                  </a:cubicBezTo>
                  <a:cubicBezTo>
                    <a:pt x="2760" y="920"/>
                    <a:pt x="2760" y="920"/>
                    <a:pt x="2760" y="920"/>
                  </a:cubicBezTo>
                  <a:cubicBezTo>
                    <a:pt x="2758" y="919"/>
                    <a:pt x="2758" y="919"/>
                    <a:pt x="2758" y="919"/>
                  </a:cubicBezTo>
                  <a:cubicBezTo>
                    <a:pt x="2757" y="920"/>
                    <a:pt x="2757" y="920"/>
                    <a:pt x="2757" y="920"/>
                  </a:cubicBezTo>
                  <a:cubicBezTo>
                    <a:pt x="2757" y="922"/>
                    <a:pt x="2757" y="922"/>
                    <a:pt x="2757" y="922"/>
                  </a:cubicBezTo>
                  <a:cubicBezTo>
                    <a:pt x="2756" y="924"/>
                    <a:pt x="2756" y="924"/>
                    <a:pt x="2756" y="924"/>
                  </a:cubicBezTo>
                  <a:cubicBezTo>
                    <a:pt x="2756" y="927"/>
                    <a:pt x="2756" y="927"/>
                    <a:pt x="2756" y="927"/>
                  </a:cubicBezTo>
                  <a:cubicBezTo>
                    <a:pt x="2755" y="929"/>
                    <a:pt x="2755" y="929"/>
                    <a:pt x="2755" y="929"/>
                  </a:cubicBezTo>
                  <a:cubicBezTo>
                    <a:pt x="2752" y="930"/>
                    <a:pt x="2752" y="930"/>
                    <a:pt x="2752" y="930"/>
                  </a:cubicBezTo>
                  <a:cubicBezTo>
                    <a:pt x="2751" y="931"/>
                    <a:pt x="2751" y="931"/>
                    <a:pt x="2751" y="931"/>
                  </a:cubicBezTo>
                  <a:cubicBezTo>
                    <a:pt x="2751" y="934"/>
                    <a:pt x="2751" y="934"/>
                    <a:pt x="2751" y="934"/>
                  </a:cubicBezTo>
                  <a:cubicBezTo>
                    <a:pt x="2753" y="934"/>
                    <a:pt x="2753" y="934"/>
                    <a:pt x="2753" y="934"/>
                  </a:cubicBezTo>
                  <a:cubicBezTo>
                    <a:pt x="2755" y="936"/>
                    <a:pt x="2755" y="936"/>
                    <a:pt x="2755" y="936"/>
                  </a:cubicBezTo>
                  <a:cubicBezTo>
                    <a:pt x="2757" y="936"/>
                    <a:pt x="2757" y="936"/>
                    <a:pt x="2757" y="936"/>
                  </a:cubicBezTo>
                  <a:cubicBezTo>
                    <a:pt x="2757" y="938"/>
                    <a:pt x="2757" y="938"/>
                    <a:pt x="2757" y="938"/>
                  </a:cubicBezTo>
                  <a:cubicBezTo>
                    <a:pt x="2759" y="939"/>
                    <a:pt x="2759" y="939"/>
                    <a:pt x="2759" y="939"/>
                  </a:cubicBezTo>
                  <a:cubicBezTo>
                    <a:pt x="2761" y="938"/>
                    <a:pt x="2761" y="938"/>
                    <a:pt x="2761" y="938"/>
                  </a:cubicBezTo>
                  <a:cubicBezTo>
                    <a:pt x="2761" y="936"/>
                    <a:pt x="2761" y="936"/>
                    <a:pt x="2761" y="936"/>
                  </a:cubicBezTo>
                  <a:cubicBezTo>
                    <a:pt x="2759" y="934"/>
                    <a:pt x="2759" y="934"/>
                    <a:pt x="2759" y="934"/>
                  </a:cubicBezTo>
                  <a:cubicBezTo>
                    <a:pt x="2759" y="930"/>
                    <a:pt x="2759" y="930"/>
                    <a:pt x="2759" y="930"/>
                  </a:cubicBezTo>
                  <a:cubicBezTo>
                    <a:pt x="2760" y="924"/>
                    <a:pt x="2760" y="924"/>
                    <a:pt x="2760" y="924"/>
                  </a:cubicBezTo>
                  <a:lnTo>
                    <a:pt x="2762" y="922"/>
                  </a:lnTo>
                  <a:close/>
                  <a:moveTo>
                    <a:pt x="2748" y="968"/>
                  </a:moveTo>
                  <a:cubicBezTo>
                    <a:pt x="2749" y="969"/>
                    <a:pt x="2749" y="969"/>
                    <a:pt x="2749" y="969"/>
                  </a:cubicBezTo>
                  <a:cubicBezTo>
                    <a:pt x="2751" y="967"/>
                    <a:pt x="2751" y="967"/>
                    <a:pt x="2751" y="967"/>
                  </a:cubicBezTo>
                  <a:cubicBezTo>
                    <a:pt x="2752" y="966"/>
                    <a:pt x="2752" y="966"/>
                    <a:pt x="2752" y="966"/>
                  </a:cubicBezTo>
                  <a:cubicBezTo>
                    <a:pt x="2750" y="965"/>
                    <a:pt x="2750" y="965"/>
                    <a:pt x="2750" y="965"/>
                  </a:cubicBezTo>
                  <a:cubicBezTo>
                    <a:pt x="2749" y="965"/>
                    <a:pt x="2749" y="965"/>
                    <a:pt x="2749" y="965"/>
                  </a:cubicBezTo>
                  <a:cubicBezTo>
                    <a:pt x="2748" y="966"/>
                    <a:pt x="2748" y="966"/>
                    <a:pt x="2748" y="966"/>
                  </a:cubicBezTo>
                  <a:cubicBezTo>
                    <a:pt x="2746" y="966"/>
                    <a:pt x="2746" y="966"/>
                    <a:pt x="2746" y="966"/>
                  </a:cubicBezTo>
                  <a:cubicBezTo>
                    <a:pt x="2746" y="967"/>
                    <a:pt x="2746" y="967"/>
                    <a:pt x="2746" y="967"/>
                  </a:cubicBezTo>
                  <a:lnTo>
                    <a:pt x="2748" y="968"/>
                  </a:lnTo>
                  <a:close/>
                  <a:moveTo>
                    <a:pt x="2803" y="1041"/>
                  </a:moveTo>
                  <a:cubicBezTo>
                    <a:pt x="2803" y="1040"/>
                    <a:pt x="2803" y="1040"/>
                    <a:pt x="2803" y="1040"/>
                  </a:cubicBezTo>
                  <a:cubicBezTo>
                    <a:pt x="2802" y="1040"/>
                    <a:pt x="2802" y="1040"/>
                    <a:pt x="2802" y="1040"/>
                  </a:cubicBezTo>
                  <a:cubicBezTo>
                    <a:pt x="2801" y="1042"/>
                    <a:pt x="2801" y="1042"/>
                    <a:pt x="2801" y="1042"/>
                  </a:cubicBezTo>
                  <a:cubicBezTo>
                    <a:pt x="2802" y="1043"/>
                    <a:pt x="2802" y="1043"/>
                    <a:pt x="2802" y="1043"/>
                  </a:cubicBezTo>
                  <a:lnTo>
                    <a:pt x="2803" y="1041"/>
                  </a:lnTo>
                  <a:close/>
                  <a:moveTo>
                    <a:pt x="2784" y="1123"/>
                  </a:moveTo>
                  <a:cubicBezTo>
                    <a:pt x="2783" y="1122"/>
                    <a:pt x="2783" y="1122"/>
                    <a:pt x="2783" y="1122"/>
                  </a:cubicBezTo>
                  <a:cubicBezTo>
                    <a:pt x="2783" y="1123"/>
                    <a:pt x="2783" y="1123"/>
                    <a:pt x="2783" y="1123"/>
                  </a:cubicBezTo>
                  <a:cubicBezTo>
                    <a:pt x="2783" y="1124"/>
                    <a:pt x="2783" y="1124"/>
                    <a:pt x="2783" y="1124"/>
                  </a:cubicBezTo>
                  <a:lnTo>
                    <a:pt x="2784" y="1123"/>
                  </a:lnTo>
                  <a:close/>
                  <a:moveTo>
                    <a:pt x="2787" y="1001"/>
                  </a:moveTo>
                  <a:cubicBezTo>
                    <a:pt x="2786" y="999"/>
                    <a:pt x="2786" y="999"/>
                    <a:pt x="2786" y="999"/>
                  </a:cubicBezTo>
                  <a:cubicBezTo>
                    <a:pt x="2784" y="996"/>
                    <a:pt x="2784" y="996"/>
                    <a:pt x="2784" y="996"/>
                  </a:cubicBezTo>
                  <a:cubicBezTo>
                    <a:pt x="2784" y="998"/>
                    <a:pt x="2784" y="998"/>
                    <a:pt x="2784" y="998"/>
                  </a:cubicBezTo>
                  <a:cubicBezTo>
                    <a:pt x="2784" y="1000"/>
                    <a:pt x="2784" y="1000"/>
                    <a:pt x="2784" y="1000"/>
                  </a:cubicBezTo>
                  <a:cubicBezTo>
                    <a:pt x="2786" y="1002"/>
                    <a:pt x="2786" y="1002"/>
                    <a:pt x="2786" y="1002"/>
                  </a:cubicBezTo>
                  <a:lnTo>
                    <a:pt x="2787" y="1001"/>
                  </a:lnTo>
                  <a:close/>
                  <a:moveTo>
                    <a:pt x="2789" y="1118"/>
                  </a:moveTo>
                  <a:cubicBezTo>
                    <a:pt x="2792" y="1119"/>
                    <a:pt x="2792" y="1119"/>
                    <a:pt x="2792" y="1119"/>
                  </a:cubicBezTo>
                  <a:cubicBezTo>
                    <a:pt x="2793" y="1120"/>
                    <a:pt x="2793" y="1120"/>
                    <a:pt x="2793" y="1120"/>
                  </a:cubicBezTo>
                  <a:cubicBezTo>
                    <a:pt x="2794" y="1119"/>
                    <a:pt x="2794" y="1119"/>
                    <a:pt x="2794" y="1119"/>
                  </a:cubicBezTo>
                  <a:cubicBezTo>
                    <a:pt x="2795" y="1118"/>
                    <a:pt x="2795" y="1118"/>
                    <a:pt x="2795" y="1118"/>
                  </a:cubicBezTo>
                  <a:cubicBezTo>
                    <a:pt x="2797" y="1117"/>
                    <a:pt x="2797" y="1117"/>
                    <a:pt x="2797" y="1117"/>
                  </a:cubicBezTo>
                  <a:cubicBezTo>
                    <a:pt x="2796" y="1116"/>
                    <a:pt x="2796" y="1116"/>
                    <a:pt x="2796" y="1116"/>
                  </a:cubicBezTo>
                  <a:cubicBezTo>
                    <a:pt x="2794" y="1115"/>
                    <a:pt x="2794" y="1115"/>
                    <a:pt x="2794" y="1115"/>
                  </a:cubicBezTo>
                  <a:cubicBezTo>
                    <a:pt x="2793" y="1116"/>
                    <a:pt x="2793" y="1116"/>
                    <a:pt x="2793" y="1116"/>
                  </a:cubicBezTo>
                  <a:cubicBezTo>
                    <a:pt x="2789" y="1117"/>
                    <a:pt x="2789" y="1117"/>
                    <a:pt x="2789" y="1117"/>
                  </a:cubicBezTo>
                  <a:cubicBezTo>
                    <a:pt x="2788" y="1116"/>
                    <a:pt x="2788" y="1116"/>
                    <a:pt x="2788" y="1116"/>
                  </a:cubicBezTo>
                  <a:cubicBezTo>
                    <a:pt x="2787" y="1117"/>
                    <a:pt x="2787" y="1117"/>
                    <a:pt x="2787" y="1117"/>
                  </a:cubicBezTo>
                  <a:cubicBezTo>
                    <a:pt x="2786" y="1119"/>
                    <a:pt x="2786" y="1119"/>
                    <a:pt x="2786" y="1119"/>
                  </a:cubicBezTo>
                  <a:cubicBezTo>
                    <a:pt x="2787" y="1120"/>
                    <a:pt x="2787" y="1120"/>
                    <a:pt x="2787" y="1120"/>
                  </a:cubicBezTo>
                  <a:lnTo>
                    <a:pt x="2789" y="1118"/>
                  </a:lnTo>
                  <a:close/>
                  <a:moveTo>
                    <a:pt x="2797" y="996"/>
                  </a:moveTo>
                  <a:cubicBezTo>
                    <a:pt x="2798" y="996"/>
                    <a:pt x="2798" y="996"/>
                    <a:pt x="2798" y="996"/>
                  </a:cubicBezTo>
                  <a:cubicBezTo>
                    <a:pt x="2798" y="994"/>
                    <a:pt x="2798" y="994"/>
                    <a:pt x="2798" y="994"/>
                  </a:cubicBezTo>
                  <a:cubicBezTo>
                    <a:pt x="2797" y="994"/>
                    <a:pt x="2797" y="994"/>
                    <a:pt x="2797" y="994"/>
                  </a:cubicBezTo>
                  <a:cubicBezTo>
                    <a:pt x="2797" y="994"/>
                    <a:pt x="2797" y="996"/>
                    <a:pt x="2797" y="996"/>
                  </a:cubicBezTo>
                  <a:close/>
                  <a:moveTo>
                    <a:pt x="2799" y="993"/>
                  </a:moveTo>
                  <a:cubicBezTo>
                    <a:pt x="2799" y="991"/>
                    <a:pt x="2799" y="991"/>
                    <a:pt x="2799" y="991"/>
                  </a:cubicBezTo>
                  <a:cubicBezTo>
                    <a:pt x="2799" y="989"/>
                    <a:pt x="2799" y="989"/>
                    <a:pt x="2799" y="989"/>
                  </a:cubicBezTo>
                  <a:cubicBezTo>
                    <a:pt x="2797" y="989"/>
                    <a:pt x="2797" y="989"/>
                    <a:pt x="2797" y="989"/>
                  </a:cubicBezTo>
                  <a:cubicBezTo>
                    <a:pt x="2797" y="989"/>
                    <a:pt x="2797" y="989"/>
                    <a:pt x="2797" y="989"/>
                  </a:cubicBezTo>
                  <a:cubicBezTo>
                    <a:pt x="2797" y="992"/>
                    <a:pt x="2797" y="992"/>
                    <a:pt x="2797" y="992"/>
                  </a:cubicBezTo>
                  <a:cubicBezTo>
                    <a:pt x="2797" y="994"/>
                    <a:pt x="2797" y="994"/>
                    <a:pt x="2797" y="994"/>
                  </a:cubicBezTo>
                  <a:lnTo>
                    <a:pt x="2799" y="993"/>
                  </a:lnTo>
                  <a:close/>
                  <a:moveTo>
                    <a:pt x="2799" y="1077"/>
                  </a:moveTo>
                  <a:cubicBezTo>
                    <a:pt x="2801" y="1075"/>
                    <a:pt x="2801" y="1075"/>
                    <a:pt x="2801" y="1075"/>
                  </a:cubicBezTo>
                  <a:cubicBezTo>
                    <a:pt x="2803" y="1075"/>
                    <a:pt x="2803" y="1075"/>
                    <a:pt x="2803" y="1075"/>
                  </a:cubicBezTo>
                  <a:cubicBezTo>
                    <a:pt x="2803" y="1073"/>
                    <a:pt x="2803" y="1073"/>
                    <a:pt x="2803" y="1073"/>
                  </a:cubicBezTo>
                  <a:cubicBezTo>
                    <a:pt x="2801" y="1071"/>
                    <a:pt x="2801" y="1071"/>
                    <a:pt x="2801" y="1071"/>
                  </a:cubicBezTo>
                  <a:cubicBezTo>
                    <a:pt x="2801" y="1070"/>
                    <a:pt x="2801" y="1070"/>
                    <a:pt x="2801" y="1070"/>
                  </a:cubicBezTo>
                  <a:cubicBezTo>
                    <a:pt x="2798" y="1069"/>
                    <a:pt x="2798" y="1069"/>
                    <a:pt x="2798" y="1069"/>
                  </a:cubicBezTo>
                  <a:cubicBezTo>
                    <a:pt x="2794" y="1069"/>
                    <a:pt x="2794" y="1069"/>
                    <a:pt x="2794" y="1069"/>
                  </a:cubicBezTo>
                  <a:cubicBezTo>
                    <a:pt x="2793" y="1070"/>
                    <a:pt x="2793" y="1070"/>
                    <a:pt x="2793" y="1070"/>
                  </a:cubicBezTo>
                  <a:cubicBezTo>
                    <a:pt x="2791" y="1069"/>
                    <a:pt x="2791" y="1069"/>
                    <a:pt x="2791" y="1069"/>
                  </a:cubicBezTo>
                  <a:cubicBezTo>
                    <a:pt x="2789" y="1071"/>
                    <a:pt x="2789" y="1071"/>
                    <a:pt x="2789" y="1071"/>
                  </a:cubicBezTo>
                  <a:cubicBezTo>
                    <a:pt x="2789" y="1073"/>
                    <a:pt x="2789" y="1073"/>
                    <a:pt x="2789" y="1073"/>
                  </a:cubicBezTo>
                  <a:cubicBezTo>
                    <a:pt x="2790" y="1075"/>
                    <a:pt x="2790" y="1075"/>
                    <a:pt x="2790" y="1075"/>
                  </a:cubicBezTo>
                  <a:cubicBezTo>
                    <a:pt x="2793" y="1076"/>
                    <a:pt x="2793" y="1076"/>
                    <a:pt x="2793" y="1076"/>
                  </a:cubicBezTo>
                  <a:cubicBezTo>
                    <a:pt x="2794" y="1077"/>
                    <a:pt x="2794" y="1077"/>
                    <a:pt x="2794" y="1077"/>
                  </a:cubicBezTo>
                  <a:cubicBezTo>
                    <a:pt x="2797" y="1076"/>
                    <a:pt x="2797" y="1076"/>
                    <a:pt x="2797" y="1076"/>
                  </a:cubicBezTo>
                  <a:lnTo>
                    <a:pt x="2799" y="1077"/>
                  </a:lnTo>
                  <a:close/>
                  <a:moveTo>
                    <a:pt x="2758" y="907"/>
                  </a:moveTo>
                  <a:cubicBezTo>
                    <a:pt x="2758" y="908"/>
                    <a:pt x="2758" y="908"/>
                    <a:pt x="2758" y="908"/>
                  </a:cubicBezTo>
                  <a:cubicBezTo>
                    <a:pt x="2760" y="906"/>
                    <a:pt x="2760" y="906"/>
                    <a:pt x="2760" y="906"/>
                  </a:cubicBezTo>
                  <a:cubicBezTo>
                    <a:pt x="2761" y="905"/>
                    <a:pt x="2761" y="905"/>
                    <a:pt x="2761" y="905"/>
                  </a:cubicBezTo>
                  <a:cubicBezTo>
                    <a:pt x="2763" y="908"/>
                    <a:pt x="2763" y="908"/>
                    <a:pt x="2763" y="908"/>
                  </a:cubicBezTo>
                  <a:cubicBezTo>
                    <a:pt x="2766" y="909"/>
                    <a:pt x="2766" y="909"/>
                    <a:pt x="2766" y="909"/>
                  </a:cubicBezTo>
                  <a:cubicBezTo>
                    <a:pt x="2768" y="909"/>
                    <a:pt x="2768" y="909"/>
                    <a:pt x="2768" y="909"/>
                  </a:cubicBezTo>
                  <a:cubicBezTo>
                    <a:pt x="2768" y="908"/>
                    <a:pt x="2768" y="908"/>
                    <a:pt x="2768" y="908"/>
                  </a:cubicBezTo>
                  <a:cubicBezTo>
                    <a:pt x="2766" y="906"/>
                    <a:pt x="2766" y="906"/>
                    <a:pt x="2766" y="906"/>
                  </a:cubicBezTo>
                  <a:cubicBezTo>
                    <a:pt x="2763" y="904"/>
                    <a:pt x="2763" y="904"/>
                    <a:pt x="2763" y="904"/>
                  </a:cubicBezTo>
                  <a:cubicBezTo>
                    <a:pt x="2762" y="904"/>
                    <a:pt x="2762" y="904"/>
                    <a:pt x="2762" y="904"/>
                  </a:cubicBezTo>
                  <a:cubicBezTo>
                    <a:pt x="2760" y="902"/>
                    <a:pt x="2760" y="902"/>
                    <a:pt x="2760" y="902"/>
                  </a:cubicBezTo>
                  <a:cubicBezTo>
                    <a:pt x="2759" y="902"/>
                    <a:pt x="2759" y="902"/>
                    <a:pt x="2759" y="902"/>
                  </a:cubicBezTo>
                  <a:cubicBezTo>
                    <a:pt x="2760" y="902"/>
                    <a:pt x="2760" y="902"/>
                    <a:pt x="2760" y="902"/>
                  </a:cubicBezTo>
                  <a:cubicBezTo>
                    <a:pt x="2758" y="901"/>
                    <a:pt x="2758" y="901"/>
                    <a:pt x="2758" y="901"/>
                  </a:cubicBezTo>
                  <a:cubicBezTo>
                    <a:pt x="2758" y="903"/>
                    <a:pt x="2758" y="903"/>
                    <a:pt x="2758" y="903"/>
                  </a:cubicBezTo>
                  <a:cubicBezTo>
                    <a:pt x="2759" y="905"/>
                    <a:pt x="2759" y="905"/>
                    <a:pt x="2759" y="905"/>
                  </a:cubicBezTo>
                  <a:cubicBezTo>
                    <a:pt x="2758" y="906"/>
                    <a:pt x="2758" y="906"/>
                    <a:pt x="2758" y="906"/>
                  </a:cubicBezTo>
                  <a:lnTo>
                    <a:pt x="2758" y="907"/>
                  </a:lnTo>
                  <a:close/>
                  <a:moveTo>
                    <a:pt x="2747" y="900"/>
                  </a:moveTo>
                  <a:cubicBezTo>
                    <a:pt x="2746" y="902"/>
                    <a:pt x="2746" y="902"/>
                    <a:pt x="2746" y="902"/>
                  </a:cubicBezTo>
                  <a:cubicBezTo>
                    <a:pt x="2745" y="904"/>
                    <a:pt x="2745" y="904"/>
                    <a:pt x="2745" y="904"/>
                  </a:cubicBezTo>
                  <a:cubicBezTo>
                    <a:pt x="2746" y="907"/>
                    <a:pt x="2746" y="907"/>
                    <a:pt x="2746" y="907"/>
                  </a:cubicBezTo>
                  <a:cubicBezTo>
                    <a:pt x="2747" y="906"/>
                    <a:pt x="2747" y="906"/>
                    <a:pt x="2747" y="906"/>
                  </a:cubicBezTo>
                  <a:cubicBezTo>
                    <a:pt x="2748" y="904"/>
                    <a:pt x="2748" y="904"/>
                    <a:pt x="2748" y="904"/>
                  </a:cubicBezTo>
                  <a:cubicBezTo>
                    <a:pt x="2747" y="902"/>
                    <a:pt x="2747" y="902"/>
                    <a:pt x="2747" y="902"/>
                  </a:cubicBezTo>
                  <a:cubicBezTo>
                    <a:pt x="2747" y="900"/>
                    <a:pt x="2747" y="900"/>
                    <a:pt x="2747" y="900"/>
                  </a:cubicBezTo>
                  <a:close/>
                  <a:moveTo>
                    <a:pt x="2722" y="984"/>
                  </a:moveTo>
                  <a:cubicBezTo>
                    <a:pt x="2721" y="985"/>
                    <a:pt x="2721" y="985"/>
                    <a:pt x="2721" y="985"/>
                  </a:cubicBezTo>
                  <a:cubicBezTo>
                    <a:pt x="2722" y="987"/>
                    <a:pt x="2722" y="987"/>
                    <a:pt x="2722" y="987"/>
                  </a:cubicBezTo>
                  <a:cubicBezTo>
                    <a:pt x="2722" y="986"/>
                    <a:pt x="2722" y="986"/>
                    <a:pt x="2722" y="986"/>
                  </a:cubicBezTo>
                  <a:lnTo>
                    <a:pt x="2722" y="984"/>
                  </a:lnTo>
                  <a:close/>
                  <a:moveTo>
                    <a:pt x="2748" y="910"/>
                  </a:moveTo>
                  <a:cubicBezTo>
                    <a:pt x="2746" y="908"/>
                    <a:pt x="2746" y="908"/>
                    <a:pt x="2746" y="908"/>
                  </a:cubicBezTo>
                  <a:cubicBezTo>
                    <a:pt x="2744" y="909"/>
                    <a:pt x="2744" y="909"/>
                    <a:pt x="2744" y="909"/>
                  </a:cubicBezTo>
                  <a:cubicBezTo>
                    <a:pt x="2744" y="910"/>
                    <a:pt x="2744" y="910"/>
                    <a:pt x="2744" y="910"/>
                  </a:cubicBezTo>
                  <a:cubicBezTo>
                    <a:pt x="2746" y="911"/>
                    <a:pt x="2746" y="911"/>
                    <a:pt x="2746" y="911"/>
                  </a:cubicBezTo>
                  <a:cubicBezTo>
                    <a:pt x="2747" y="911"/>
                    <a:pt x="2747" y="911"/>
                    <a:pt x="2747" y="911"/>
                  </a:cubicBezTo>
                  <a:cubicBezTo>
                    <a:pt x="2747" y="913"/>
                    <a:pt x="2747" y="913"/>
                    <a:pt x="2747" y="913"/>
                  </a:cubicBezTo>
                  <a:cubicBezTo>
                    <a:pt x="2747" y="915"/>
                    <a:pt x="2747" y="915"/>
                    <a:pt x="2747" y="915"/>
                  </a:cubicBezTo>
                  <a:cubicBezTo>
                    <a:pt x="2747" y="918"/>
                    <a:pt x="2747" y="918"/>
                    <a:pt x="2747" y="918"/>
                  </a:cubicBezTo>
                  <a:cubicBezTo>
                    <a:pt x="2746" y="921"/>
                    <a:pt x="2746" y="921"/>
                    <a:pt x="2746" y="921"/>
                  </a:cubicBezTo>
                  <a:cubicBezTo>
                    <a:pt x="2747" y="924"/>
                    <a:pt x="2747" y="924"/>
                    <a:pt x="2747" y="924"/>
                  </a:cubicBezTo>
                  <a:cubicBezTo>
                    <a:pt x="2748" y="924"/>
                    <a:pt x="2748" y="924"/>
                    <a:pt x="2748" y="924"/>
                  </a:cubicBezTo>
                  <a:cubicBezTo>
                    <a:pt x="2748" y="923"/>
                    <a:pt x="2748" y="923"/>
                    <a:pt x="2748" y="923"/>
                  </a:cubicBezTo>
                  <a:cubicBezTo>
                    <a:pt x="2750" y="921"/>
                    <a:pt x="2750" y="921"/>
                    <a:pt x="2750" y="921"/>
                  </a:cubicBezTo>
                  <a:cubicBezTo>
                    <a:pt x="2752" y="922"/>
                    <a:pt x="2752" y="922"/>
                    <a:pt x="2752" y="922"/>
                  </a:cubicBezTo>
                  <a:cubicBezTo>
                    <a:pt x="2752" y="921"/>
                    <a:pt x="2752" y="921"/>
                    <a:pt x="2752" y="921"/>
                  </a:cubicBezTo>
                  <a:cubicBezTo>
                    <a:pt x="2753" y="921"/>
                    <a:pt x="2753" y="921"/>
                    <a:pt x="2753" y="921"/>
                  </a:cubicBezTo>
                  <a:cubicBezTo>
                    <a:pt x="2754" y="920"/>
                    <a:pt x="2754" y="920"/>
                    <a:pt x="2754" y="920"/>
                  </a:cubicBezTo>
                  <a:cubicBezTo>
                    <a:pt x="2756" y="918"/>
                    <a:pt x="2756" y="918"/>
                    <a:pt x="2756" y="918"/>
                  </a:cubicBezTo>
                  <a:cubicBezTo>
                    <a:pt x="2757" y="915"/>
                    <a:pt x="2757" y="915"/>
                    <a:pt x="2757" y="915"/>
                  </a:cubicBezTo>
                  <a:cubicBezTo>
                    <a:pt x="2758" y="915"/>
                    <a:pt x="2758" y="915"/>
                    <a:pt x="2758" y="915"/>
                  </a:cubicBezTo>
                  <a:cubicBezTo>
                    <a:pt x="2759" y="913"/>
                    <a:pt x="2759" y="913"/>
                    <a:pt x="2759" y="913"/>
                  </a:cubicBezTo>
                  <a:cubicBezTo>
                    <a:pt x="2758" y="911"/>
                    <a:pt x="2758" y="911"/>
                    <a:pt x="2758" y="911"/>
                  </a:cubicBezTo>
                  <a:cubicBezTo>
                    <a:pt x="2757" y="912"/>
                    <a:pt x="2757" y="912"/>
                    <a:pt x="2757" y="912"/>
                  </a:cubicBezTo>
                  <a:cubicBezTo>
                    <a:pt x="2755" y="914"/>
                    <a:pt x="2755" y="914"/>
                    <a:pt x="2755" y="914"/>
                  </a:cubicBezTo>
                  <a:cubicBezTo>
                    <a:pt x="2754" y="912"/>
                    <a:pt x="2754" y="912"/>
                    <a:pt x="2754" y="912"/>
                  </a:cubicBezTo>
                  <a:cubicBezTo>
                    <a:pt x="2753" y="912"/>
                    <a:pt x="2753" y="912"/>
                    <a:pt x="2753" y="912"/>
                  </a:cubicBezTo>
                  <a:cubicBezTo>
                    <a:pt x="2751" y="912"/>
                    <a:pt x="2751" y="912"/>
                    <a:pt x="2751" y="912"/>
                  </a:cubicBezTo>
                  <a:cubicBezTo>
                    <a:pt x="2749" y="912"/>
                    <a:pt x="2749" y="912"/>
                    <a:pt x="2749" y="912"/>
                  </a:cubicBezTo>
                  <a:cubicBezTo>
                    <a:pt x="2750" y="911"/>
                    <a:pt x="2750" y="911"/>
                    <a:pt x="2750" y="911"/>
                  </a:cubicBezTo>
                  <a:lnTo>
                    <a:pt x="2748" y="910"/>
                  </a:lnTo>
                  <a:close/>
                  <a:moveTo>
                    <a:pt x="2725" y="923"/>
                  </a:moveTo>
                  <a:cubicBezTo>
                    <a:pt x="2724" y="922"/>
                    <a:pt x="2724" y="922"/>
                    <a:pt x="2724" y="922"/>
                  </a:cubicBezTo>
                  <a:cubicBezTo>
                    <a:pt x="2724" y="923"/>
                    <a:pt x="2724" y="923"/>
                    <a:pt x="2724" y="923"/>
                  </a:cubicBezTo>
                  <a:cubicBezTo>
                    <a:pt x="2723" y="924"/>
                    <a:pt x="2723" y="924"/>
                    <a:pt x="2723" y="924"/>
                  </a:cubicBezTo>
                  <a:cubicBezTo>
                    <a:pt x="2723" y="925"/>
                    <a:pt x="2723" y="925"/>
                    <a:pt x="2723" y="925"/>
                  </a:cubicBezTo>
                  <a:cubicBezTo>
                    <a:pt x="2724" y="925"/>
                    <a:pt x="2724" y="925"/>
                    <a:pt x="2724" y="925"/>
                  </a:cubicBezTo>
                  <a:cubicBezTo>
                    <a:pt x="2726" y="925"/>
                    <a:pt x="2726" y="925"/>
                    <a:pt x="2726" y="925"/>
                  </a:cubicBezTo>
                  <a:cubicBezTo>
                    <a:pt x="2726" y="924"/>
                    <a:pt x="2726" y="924"/>
                    <a:pt x="2726" y="924"/>
                  </a:cubicBezTo>
                  <a:lnTo>
                    <a:pt x="2725" y="923"/>
                  </a:lnTo>
                  <a:close/>
                  <a:moveTo>
                    <a:pt x="2723" y="912"/>
                  </a:moveTo>
                  <a:cubicBezTo>
                    <a:pt x="2724" y="911"/>
                    <a:pt x="2724" y="911"/>
                    <a:pt x="2724" y="911"/>
                  </a:cubicBezTo>
                  <a:cubicBezTo>
                    <a:pt x="2725" y="910"/>
                    <a:pt x="2725" y="910"/>
                    <a:pt x="2725" y="910"/>
                  </a:cubicBezTo>
                  <a:cubicBezTo>
                    <a:pt x="2724" y="909"/>
                    <a:pt x="2724" y="909"/>
                    <a:pt x="2724" y="909"/>
                  </a:cubicBezTo>
                  <a:cubicBezTo>
                    <a:pt x="2722" y="908"/>
                    <a:pt x="2722" y="908"/>
                    <a:pt x="2722" y="908"/>
                  </a:cubicBezTo>
                  <a:cubicBezTo>
                    <a:pt x="2722" y="909"/>
                    <a:pt x="2722" y="909"/>
                    <a:pt x="2722" y="909"/>
                  </a:cubicBezTo>
                  <a:cubicBezTo>
                    <a:pt x="2722" y="912"/>
                    <a:pt x="2722" y="912"/>
                    <a:pt x="2722" y="912"/>
                  </a:cubicBezTo>
                  <a:lnTo>
                    <a:pt x="2723" y="912"/>
                  </a:lnTo>
                  <a:close/>
                  <a:moveTo>
                    <a:pt x="2728" y="982"/>
                  </a:moveTo>
                  <a:cubicBezTo>
                    <a:pt x="2730" y="981"/>
                    <a:pt x="2730" y="981"/>
                    <a:pt x="2730" y="981"/>
                  </a:cubicBezTo>
                  <a:cubicBezTo>
                    <a:pt x="2730" y="979"/>
                    <a:pt x="2730" y="979"/>
                    <a:pt x="2730" y="979"/>
                  </a:cubicBezTo>
                  <a:cubicBezTo>
                    <a:pt x="2729" y="979"/>
                    <a:pt x="2729" y="979"/>
                    <a:pt x="2729" y="979"/>
                  </a:cubicBezTo>
                  <a:cubicBezTo>
                    <a:pt x="2725" y="982"/>
                    <a:pt x="2725" y="982"/>
                    <a:pt x="2725" y="982"/>
                  </a:cubicBezTo>
                  <a:cubicBezTo>
                    <a:pt x="2726" y="983"/>
                    <a:pt x="2726" y="983"/>
                    <a:pt x="2726" y="983"/>
                  </a:cubicBezTo>
                  <a:lnTo>
                    <a:pt x="2728" y="982"/>
                  </a:lnTo>
                  <a:close/>
                  <a:moveTo>
                    <a:pt x="2753" y="904"/>
                  </a:moveTo>
                  <a:cubicBezTo>
                    <a:pt x="2753" y="903"/>
                    <a:pt x="2753" y="903"/>
                    <a:pt x="2753" y="903"/>
                  </a:cubicBezTo>
                  <a:cubicBezTo>
                    <a:pt x="2751" y="902"/>
                    <a:pt x="2751" y="902"/>
                    <a:pt x="2751" y="902"/>
                  </a:cubicBezTo>
                  <a:cubicBezTo>
                    <a:pt x="2750" y="903"/>
                    <a:pt x="2750" y="903"/>
                    <a:pt x="2750" y="903"/>
                  </a:cubicBezTo>
                  <a:cubicBezTo>
                    <a:pt x="2751" y="904"/>
                    <a:pt x="2751" y="904"/>
                    <a:pt x="2751" y="904"/>
                  </a:cubicBezTo>
                  <a:lnTo>
                    <a:pt x="2753" y="904"/>
                  </a:lnTo>
                  <a:close/>
                  <a:moveTo>
                    <a:pt x="2770" y="923"/>
                  </a:moveTo>
                  <a:cubicBezTo>
                    <a:pt x="2770" y="921"/>
                    <a:pt x="2770" y="921"/>
                    <a:pt x="2770" y="921"/>
                  </a:cubicBezTo>
                  <a:cubicBezTo>
                    <a:pt x="2770" y="922"/>
                    <a:pt x="2770" y="922"/>
                    <a:pt x="2770" y="922"/>
                  </a:cubicBezTo>
                  <a:lnTo>
                    <a:pt x="2770" y="923"/>
                  </a:lnTo>
                  <a:close/>
                  <a:moveTo>
                    <a:pt x="2766" y="931"/>
                  </a:moveTo>
                  <a:cubicBezTo>
                    <a:pt x="2767" y="933"/>
                    <a:pt x="2767" y="933"/>
                    <a:pt x="2767" y="933"/>
                  </a:cubicBezTo>
                  <a:cubicBezTo>
                    <a:pt x="2767" y="934"/>
                    <a:pt x="2767" y="934"/>
                    <a:pt x="2767" y="934"/>
                  </a:cubicBezTo>
                  <a:cubicBezTo>
                    <a:pt x="2769" y="933"/>
                    <a:pt x="2769" y="933"/>
                    <a:pt x="2769" y="933"/>
                  </a:cubicBezTo>
                  <a:cubicBezTo>
                    <a:pt x="2772" y="932"/>
                    <a:pt x="2772" y="932"/>
                    <a:pt x="2772" y="932"/>
                  </a:cubicBezTo>
                  <a:cubicBezTo>
                    <a:pt x="2773" y="931"/>
                    <a:pt x="2773" y="931"/>
                    <a:pt x="2773" y="931"/>
                  </a:cubicBezTo>
                  <a:cubicBezTo>
                    <a:pt x="2773" y="929"/>
                    <a:pt x="2773" y="929"/>
                    <a:pt x="2773" y="929"/>
                  </a:cubicBezTo>
                  <a:cubicBezTo>
                    <a:pt x="2772" y="928"/>
                    <a:pt x="2772" y="928"/>
                    <a:pt x="2772" y="928"/>
                  </a:cubicBezTo>
                  <a:cubicBezTo>
                    <a:pt x="2771" y="928"/>
                    <a:pt x="2771" y="928"/>
                    <a:pt x="2771" y="928"/>
                  </a:cubicBezTo>
                  <a:cubicBezTo>
                    <a:pt x="2767" y="930"/>
                    <a:pt x="2767" y="930"/>
                    <a:pt x="2767" y="930"/>
                  </a:cubicBezTo>
                  <a:lnTo>
                    <a:pt x="2766" y="931"/>
                  </a:lnTo>
                  <a:close/>
                  <a:moveTo>
                    <a:pt x="2774" y="937"/>
                  </a:moveTo>
                  <a:cubicBezTo>
                    <a:pt x="2774" y="938"/>
                    <a:pt x="2774" y="938"/>
                    <a:pt x="2774" y="938"/>
                  </a:cubicBezTo>
                  <a:cubicBezTo>
                    <a:pt x="2776" y="939"/>
                    <a:pt x="2776" y="939"/>
                    <a:pt x="2776" y="939"/>
                  </a:cubicBezTo>
                  <a:cubicBezTo>
                    <a:pt x="2776" y="937"/>
                    <a:pt x="2776" y="937"/>
                    <a:pt x="2776" y="937"/>
                  </a:cubicBezTo>
                  <a:cubicBezTo>
                    <a:pt x="2774" y="936"/>
                    <a:pt x="2774" y="936"/>
                    <a:pt x="2774" y="936"/>
                  </a:cubicBezTo>
                  <a:lnTo>
                    <a:pt x="2774" y="937"/>
                  </a:lnTo>
                  <a:close/>
                  <a:moveTo>
                    <a:pt x="2769" y="913"/>
                  </a:moveTo>
                  <a:cubicBezTo>
                    <a:pt x="2771" y="914"/>
                    <a:pt x="2771" y="914"/>
                    <a:pt x="2771" y="914"/>
                  </a:cubicBezTo>
                  <a:cubicBezTo>
                    <a:pt x="2772" y="914"/>
                    <a:pt x="2772" y="914"/>
                    <a:pt x="2772" y="914"/>
                  </a:cubicBezTo>
                  <a:cubicBezTo>
                    <a:pt x="2773" y="912"/>
                    <a:pt x="2773" y="912"/>
                    <a:pt x="2773" y="912"/>
                  </a:cubicBezTo>
                  <a:cubicBezTo>
                    <a:pt x="2770" y="912"/>
                    <a:pt x="2770" y="912"/>
                    <a:pt x="2770" y="912"/>
                  </a:cubicBezTo>
                  <a:lnTo>
                    <a:pt x="2769" y="913"/>
                  </a:lnTo>
                  <a:close/>
                  <a:moveTo>
                    <a:pt x="2780" y="930"/>
                  </a:moveTo>
                  <a:cubicBezTo>
                    <a:pt x="2781" y="931"/>
                    <a:pt x="2781" y="931"/>
                    <a:pt x="2781" y="931"/>
                  </a:cubicBezTo>
                  <a:cubicBezTo>
                    <a:pt x="2781" y="930"/>
                    <a:pt x="2781" y="930"/>
                    <a:pt x="2781" y="930"/>
                  </a:cubicBezTo>
                  <a:cubicBezTo>
                    <a:pt x="2780" y="928"/>
                    <a:pt x="2780" y="928"/>
                    <a:pt x="2780" y="928"/>
                  </a:cubicBezTo>
                  <a:lnTo>
                    <a:pt x="2780" y="930"/>
                  </a:lnTo>
                  <a:close/>
                  <a:moveTo>
                    <a:pt x="2777" y="921"/>
                  </a:moveTo>
                  <a:cubicBezTo>
                    <a:pt x="2777" y="918"/>
                    <a:pt x="2777" y="918"/>
                    <a:pt x="2777" y="918"/>
                  </a:cubicBezTo>
                  <a:cubicBezTo>
                    <a:pt x="2776" y="916"/>
                    <a:pt x="2776" y="916"/>
                    <a:pt x="2776" y="916"/>
                  </a:cubicBezTo>
                  <a:cubicBezTo>
                    <a:pt x="2775" y="915"/>
                    <a:pt x="2775" y="915"/>
                    <a:pt x="2775" y="915"/>
                  </a:cubicBezTo>
                  <a:cubicBezTo>
                    <a:pt x="2773" y="916"/>
                    <a:pt x="2773" y="916"/>
                    <a:pt x="2773" y="916"/>
                  </a:cubicBezTo>
                  <a:cubicBezTo>
                    <a:pt x="2771" y="915"/>
                    <a:pt x="2771" y="915"/>
                    <a:pt x="2771" y="915"/>
                  </a:cubicBezTo>
                  <a:cubicBezTo>
                    <a:pt x="2770" y="915"/>
                    <a:pt x="2770" y="915"/>
                    <a:pt x="2770" y="915"/>
                  </a:cubicBezTo>
                  <a:cubicBezTo>
                    <a:pt x="2771" y="917"/>
                    <a:pt x="2771" y="917"/>
                    <a:pt x="2771" y="917"/>
                  </a:cubicBezTo>
                  <a:cubicBezTo>
                    <a:pt x="2771" y="919"/>
                    <a:pt x="2771" y="919"/>
                    <a:pt x="2771" y="919"/>
                  </a:cubicBezTo>
                  <a:cubicBezTo>
                    <a:pt x="2772" y="920"/>
                    <a:pt x="2772" y="920"/>
                    <a:pt x="2772" y="920"/>
                  </a:cubicBezTo>
                  <a:cubicBezTo>
                    <a:pt x="2773" y="919"/>
                    <a:pt x="2773" y="919"/>
                    <a:pt x="2773" y="919"/>
                  </a:cubicBezTo>
                  <a:cubicBezTo>
                    <a:pt x="2774" y="920"/>
                    <a:pt x="2774" y="920"/>
                    <a:pt x="2774" y="920"/>
                  </a:cubicBezTo>
                  <a:cubicBezTo>
                    <a:pt x="2774" y="923"/>
                    <a:pt x="2774" y="923"/>
                    <a:pt x="2774" y="923"/>
                  </a:cubicBezTo>
                  <a:cubicBezTo>
                    <a:pt x="2775" y="925"/>
                    <a:pt x="2775" y="925"/>
                    <a:pt x="2775" y="925"/>
                  </a:cubicBezTo>
                  <a:cubicBezTo>
                    <a:pt x="2775" y="927"/>
                    <a:pt x="2775" y="927"/>
                    <a:pt x="2775" y="927"/>
                  </a:cubicBezTo>
                  <a:cubicBezTo>
                    <a:pt x="2777" y="929"/>
                    <a:pt x="2777" y="929"/>
                    <a:pt x="2777" y="929"/>
                  </a:cubicBezTo>
                  <a:cubicBezTo>
                    <a:pt x="2777" y="926"/>
                    <a:pt x="2777" y="926"/>
                    <a:pt x="2777" y="926"/>
                  </a:cubicBezTo>
                  <a:cubicBezTo>
                    <a:pt x="2778" y="927"/>
                    <a:pt x="2778" y="927"/>
                    <a:pt x="2778" y="927"/>
                  </a:cubicBezTo>
                  <a:cubicBezTo>
                    <a:pt x="2780" y="927"/>
                    <a:pt x="2780" y="927"/>
                    <a:pt x="2780" y="927"/>
                  </a:cubicBezTo>
                  <a:cubicBezTo>
                    <a:pt x="2780" y="925"/>
                    <a:pt x="2780" y="925"/>
                    <a:pt x="2780" y="925"/>
                  </a:cubicBezTo>
                  <a:cubicBezTo>
                    <a:pt x="2779" y="922"/>
                    <a:pt x="2779" y="922"/>
                    <a:pt x="2779" y="922"/>
                  </a:cubicBezTo>
                  <a:lnTo>
                    <a:pt x="2777" y="921"/>
                  </a:lnTo>
                  <a:close/>
                  <a:moveTo>
                    <a:pt x="2734" y="969"/>
                  </a:moveTo>
                  <a:cubicBezTo>
                    <a:pt x="2735" y="968"/>
                    <a:pt x="2735" y="968"/>
                    <a:pt x="2735" y="968"/>
                  </a:cubicBezTo>
                  <a:cubicBezTo>
                    <a:pt x="2735" y="967"/>
                    <a:pt x="2735" y="967"/>
                    <a:pt x="2735" y="967"/>
                  </a:cubicBezTo>
                  <a:cubicBezTo>
                    <a:pt x="2733" y="969"/>
                    <a:pt x="2733" y="969"/>
                    <a:pt x="2733" y="969"/>
                  </a:cubicBezTo>
                  <a:lnTo>
                    <a:pt x="2734" y="969"/>
                  </a:lnTo>
                  <a:close/>
                  <a:moveTo>
                    <a:pt x="2762" y="938"/>
                  </a:moveTo>
                  <a:cubicBezTo>
                    <a:pt x="2763" y="939"/>
                    <a:pt x="2763" y="939"/>
                    <a:pt x="2763" y="939"/>
                  </a:cubicBezTo>
                  <a:cubicBezTo>
                    <a:pt x="2765" y="939"/>
                    <a:pt x="2765" y="939"/>
                    <a:pt x="2765" y="939"/>
                  </a:cubicBezTo>
                  <a:cubicBezTo>
                    <a:pt x="2765" y="937"/>
                    <a:pt x="2765" y="937"/>
                    <a:pt x="2765" y="937"/>
                  </a:cubicBezTo>
                  <a:cubicBezTo>
                    <a:pt x="2764" y="937"/>
                    <a:pt x="2764" y="937"/>
                    <a:pt x="2764" y="937"/>
                  </a:cubicBezTo>
                  <a:cubicBezTo>
                    <a:pt x="2763" y="937"/>
                    <a:pt x="2763" y="937"/>
                    <a:pt x="2763" y="937"/>
                  </a:cubicBezTo>
                  <a:lnTo>
                    <a:pt x="2762" y="938"/>
                  </a:lnTo>
                  <a:close/>
                  <a:moveTo>
                    <a:pt x="3114" y="1128"/>
                  </a:moveTo>
                  <a:cubicBezTo>
                    <a:pt x="3115" y="1127"/>
                    <a:pt x="3115" y="1127"/>
                    <a:pt x="3115" y="1127"/>
                  </a:cubicBezTo>
                  <a:cubicBezTo>
                    <a:pt x="3115" y="1126"/>
                    <a:pt x="3115" y="1126"/>
                    <a:pt x="3115" y="1126"/>
                  </a:cubicBezTo>
                  <a:cubicBezTo>
                    <a:pt x="3113" y="1126"/>
                    <a:pt x="3113" y="1126"/>
                    <a:pt x="3113" y="1126"/>
                  </a:cubicBezTo>
                  <a:cubicBezTo>
                    <a:pt x="3113" y="1127"/>
                    <a:pt x="3113" y="1127"/>
                    <a:pt x="3113" y="1127"/>
                  </a:cubicBezTo>
                  <a:lnTo>
                    <a:pt x="3114" y="1128"/>
                  </a:lnTo>
                  <a:close/>
                  <a:moveTo>
                    <a:pt x="3099" y="1642"/>
                  </a:moveTo>
                  <a:cubicBezTo>
                    <a:pt x="3100" y="1642"/>
                    <a:pt x="3100" y="1642"/>
                    <a:pt x="3100" y="1642"/>
                  </a:cubicBezTo>
                  <a:cubicBezTo>
                    <a:pt x="3100" y="1641"/>
                    <a:pt x="3100" y="1641"/>
                    <a:pt x="3100" y="1641"/>
                  </a:cubicBezTo>
                  <a:cubicBezTo>
                    <a:pt x="3099" y="1640"/>
                    <a:pt x="3099" y="1640"/>
                    <a:pt x="3099" y="1640"/>
                  </a:cubicBezTo>
                  <a:cubicBezTo>
                    <a:pt x="3098" y="1641"/>
                    <a:pt x="3098" y="1641"/>
                    <a:pt x="3098" y="1641"/>
                  </a:cubicBezTo>
                  <a:cubicBezTo>
                    <a:pt x="3098" y="1641"/>
                    <a:pt x="3098" y="1641"/>
                    <a:pt x="3098" y="1641"/>
                  </a:cubicBezTo>
                  <a:lnTo>
                    <a:pt x="3099" y="1642"/>
                  </a:lnTo>
                  <a:close/>
                  <a:moveTo>
                    <a:pt x="3131" y="1133"/>
                  </a:moveTo>
                  <a:cubicBezTo>
                    <a:pt x="3131" y="1136"/>
                    <a:pt x="3131" y="1136"/>
                    <a:pt x="3131" y="1136"/>
                  </a:cubicBezTo>
                  <a:cubicBezTo>
                    <a:pt x="3133" y="1138"/>
                    <a:pt x="3133" y="1138"/>
                    <a:pt x="3133" y="1138"/>
                  </a:cubicBezTo>
                  <a:cubicBezTo>
                    <a:pt x="3135" y="1140"/>
                    <a:pt x="3135" y="1140"/>
                    <a:pt x="3135" y="1140"/>
                  </a:cubicBezTo>
                  <a:cubicBezTo>
                    <a:pt x="3138" y="1139"/>
                    <a:pt x="3138" y="1139"/>
                    <a:pt x="3138" y="1139"/>
                  </a:cubicBezTo>
                  <a:cubicBezTo>
                    <a:pt x="3139" y="1141"/>
                    <a:pt x="3139" y="1141"/>
                    <a:pt x="3139" y="1141"/>
                  </a:cubicBezTo>
                  <a:cubicBezTo>
                    <a:pt x="3141" y="1141"/>
                    <a:pt x="3141" y="1141"/>
                    <a:pt x="3141" y="1141"/>
                  </a:cubicBezTo>
                  <a:cubicBezTo>
                    <a:pt x="3142" y="1139"/>
                    <a:pt x="3142" y="1139"/>
                    <a:pt x="3142" y="1139"/>
                  </a:cubicBezTo>
                  <a:cubicBezTo>
                    <a:pt x="3142" y="1138"/>
                    <a:pt x="3142" y="1138"/>
                    <a:pt x="3142" y="1138"/>
                  </a:cubicBezTo>
                  <a:cubicBezTo>
                    <a:pt x="3141" y="1138"/>
                    <a:pt x="3141" y="1138"/>
                    <a:pt x="3141" y="1138"/>
                  </a:cubicBezTo>
                  <a:cubicBezTo>
                    <a:pt x="3139" y="1136"/>
                    <a:pt x="3139" y="1136"/>
                    <a:pt x="3139" y="1136"/>
                  </a:cubicBezTo>
                  <a:cubicBezTo>
                    <a:pt x="3136" y="1135"/>
                    <a:pt x="3136" y="1135"/>
                    <a:pt x="3136" y="1135"/>
                  </a:cubicBezTo>
                  <a:cubicBezTo>
                    <a:pt x="3134" y="1135"/>
                    <a:pt x="3134" y="1135"/>
                    <a:pt x="3134" y="1135"/>
                  </a:cubicBezTo>
                  <a:cubicBezTo>
                    <a:pt x="3132" y="1133"/>
                    <a:pt x="3132" y="1133"/>
                    <a:pt x="3132" y="1133"/>
                  </a:cubicBezTo>
                  <a:lnTo>
                    <a:pt x="3131" y="1133"/>
                  </a:lnTo>
                  <a:close/>
                  <a:moveTo>
                    <a:pt x="3139" y="1132"/>
                  </a:moveTo>
                  <a:cubicBezTo>
                    <a:pt x="3139" y="1131"/>
                    <a:pt x="3139" y="1131"/>
                    <a:pt x="3139" y="1131"/>
                  </a:cubicBezTo>
                  <a:cubicBezTo>
                    <a:pt x="3137" y="1130"/>
                    <a:pt x="3137" y="1130"/>
                    <a:pt x="3137" y="1130"/>
                  </a:cubicBezTo>
                  <a:cubicBezTo>
                    <a:pt x="3137" y="1132"/>
                    <a:pt x="3137" y="1132"/>
                    <a:pt x="3137" y="1132"/>
                  </a:cubicBezTo>
                  <a:lnTo>
                    <a:pt x="3139" y="1132"/>
                  </a:lnTo>
                  <a:close/>
                  <a:moveTo>
                    <a:pt x="3100" y="1105"/>
                  </a:moveTo>
                  <a:cubicBezTo>
                    <a:pt x="3101" y="1108"/>
                    <a:pt x="3101" y="1108"/>
                    <a:pt x="3101" y="1108"/>
                  </a:cubicBezTo>
                  <a:cubicBezTo>
                    <a:pt x="3104" y="1110"/>
                    <a:pt x="3104" y="1110"/>
                    <a:pt x="3104" y="1110"/>
                  </a:cubicBezTo>
                  <a:cubicBezTo>
                    <a:pt x="3107" y="1112"/>
                    <a:pt x="3107" y="1112"/>
                    <a:pt x="3107" y="1112"/>
                  </a:cubicBezTo>
                  <a:cubicBezTo>
                    <a:pt x="3109" y="1113"/>
                    <a:pt x="3109" y="1113"/>
                    <a:pt x="3109" y="1113"/>
                  </a:cubicBezTo>
                  <a:cubicBezTo>
                    <a:pt x="3111" y="1113"/>
                    <a:pt x="3111" y="1113"/>
                    <a:pt x="3111" y="1113"/>
                  </a:cubicBezTo>
                  <a:cubicBezTo>
                    <a:pt x="3110" y="1112"/>
                    <a:pt x="3110" y="1112"/>
                    <a:pt x="3110" y="1112"/>
                  </a:cubicBezTo>
                  <a:cubicBezTo>
                    <a:pt x="3108" y="1110"/>
                    <a:pt x="3108" y="1110"/>
                    <a:pt x="3108" y="1110"/>
                  </a:cubicBezTo>
                  <a:cubicBezTo>
                    <a:pt x="3107" y="1109"/>
                    <a:pt x="3107" y="1109"/>
                    <a:pt x="3107" y="1109"/>
                  </a:cubicBezTo>
                  <a:cubicBezTo>
                    <a:pt x="3107" y="1108"/>
                    <a:pt x="3107" y="1108"/>
                    <a:pt x="3107" y="1108"/>
                  </a:cubicBezTo>
                  <a:cubicBezTo>
                    <a:pt x="3105" y="1107"/>
                    <a:pt x="3105" y="1107"/>
                    <a:pt x="3105" y="1107"/>
                  </a:cubicBezTo>
                  <a:cubicBezTo>
                    <a:pt x="3102" y="1106"/>
                    <a:pt x="3102" y="1106"/>
                    <a:pt x="3102" y="1106"/>
                  </a:cubicBezTo>
                  <a:cubicBezTo>
                    <a:pt x="3102" y="1105"/>
                    <a:pt x="3102" y="1105"/>
                    <a:pt x="3102" y="1105"/>
                  </a:cubicBezTo>
                  <a:cubicBezTo>
                    <a:pt x="3100" y="1104"/>
                    <a:pt x="3100" y="1104"/>
                    <a:pt x="3100" y="1104"/>
                  </a:cubicBezTo>
                  <a:lnTo>
                    <a:pt x="3100" y="1105"/>
                  </a:lnTo>
                  <a:close/>
                  <a:moveTo>
                    <a:pt x="3101" y="1101"/>
                  </a:moveTo>
                  <a:cubicBezTo>
                    <a:pt x="3098" y="1104"/>
                    <a:pt x="3098" y="1104"/>
                    <a:pt x="3098" y="1104"/>
                  </a:cubicBezTo>
                  <a:cubicBezTo>
                    <a:pt x="3100" y="1103"/>
                    <a:pt x="3100" y="1103"/>
                    <a:pt x="3100" y="1103"/>
                  </a:cubicBezTo>
                  <a:lnTo>
                    <a:pt x="3101" y="1101"/>
                  </a:lnTo>
                  <a:close/>
                  <a:moveTo>
                    <a:pt x="3103" y="1118"/>
                  </a:moveTo>
                  <a:cubicBezTo>
                    <a:pt x="3103" y="1117"/>
                    <a:pt x="3103" y="1117"/>
                    <a:pt x="3103" y="1117"/>
                  </a:cubicBezTo>
                  <a:cubicBezTo>
                    <a:pt x="3101" y="1115"/>
                    <a:pt x="3101" y="1115"/>
                    <a:pt x="3101" y="1115"/>
                  </a:cubicBezTo>
                  <a:cubicBezTo>
                    <a:pt x="3101" y="1117"/>
                    <a:pt x="3101" y="1117"/>
                    <a:pt x="3101" y="1117"/>
                  </a:cubicBezTo>
                  <a:cubicBezTo>
                    <a:pt x="3101" y="1118"/>
                    <a:pt x="3101" y="1118"/>
                    <a:pt x="3101" y="1118"/>
                  </a:cubicBezTo>
                  <a:cubicBezTo>
                    <a:pt x="3101" y="1119"/>
                    <a:pt x="3101" y="1119"/>
                    <a:pt x="3101" y="1119"/>
                  </a:cubicBezTo>
                  <a:lnTo>
                    <a:pt x="3103" y="1118"/>
                  </a:lnTo>
                  <a:close/>
                  <a:moveTo>
                    <a:pt x="3126" y="1121"/>
                  </a:moveTo>
                  <a:cubicBezTo>
                    <a:pt x="3128" y="1123"/>
                    <a:pt x="3128" y="1123"/>
                    <a:pt x="3128" y="1123"/>
                  </a:cubicBezTo>
                  <a:cubicBezTo>
                    <a:pt x="3129" y="1124"/>
                    <a:pt x="3129" y="1124"/>
                    <a:pt x="3129" y="1124"/>
                  </a:cubicBezTo>
                  <a:cubicBezTo>
                    <a:pt x="3130" y="1125"/>
                    <a:pt x="3130" y="1125"/>
                    <a:pt x="3130" y="1125"/>
                  </a:cubicBezTo>
                  <a:cubicBezTo>
                    <a:pt x="3131" y="1124"/>
                    <a:pt x="3131" y="1124"/>
                    <a:pt x="3131" y="1124"/>
                  </a:cubicBezTo>
                  <a:cubicBezTo>
                    <a:pt x="3132" y="1125"/>
                    <a:pt x="3132" y="1125"/>
                    <a:pt x="3132" y="1125"/>
                  </a:cubicBezTo>
                  <a:cubicBezTo>
                    <a:pt x="3132" y="1124"/>
                    <a:pt x="3132" y="1124"/>
                    <a:pt x="3132" y="1124"/>
                  </a:cubicBezTo>
                  <a:cubicBezTo>
                    <a:pt x="3132" y="1123"/>
                    <a:pt x="3132" y="1123"/>
                    <a:pt x="3132" y="1123"/>
                  </a:cubicBezTo>
                  <a:cubicBezTo>
                    <a:pt x="3129" y="1119"/>
                    <a:pt x="3129" y="1119"/>
                    <a:pt x="3129" y="1119"/>
                  </a:cubicBezTo>
                  <a:cubicBezTo>
                    <a:pt x="3125" y="1117"/>
                    <a:pt x="3125" y="1117"/>
                    <a:pt x="3125" y="1117"/>
                  </a:cubicBezTo>
                  <a:cubicBezTo>
                    <a:pt x="3123" y="1115"/>
                    <a:pt x="3123" y="1115"/>
                    <a:pt x="3123" y="1115"/>
                  </a:cubicBezTo>
                  <a:cubicBezTo>
                    <a:pt x="3119" y="1115"/>
                    <a:pt x="3119" y="1115"/>
                    <a:pt x="3119" y="1115"/>
                  </a:cubicBezTo>
                  <a:cubicBezTo>
                    <a:pt x="3119" y="1115"/>
                    <a:pt x="3122" y="1116"/>
                    <a:pt x="3122" y="1116"/>
                  </a:cubicBezTo>
                  <a:lnTo>
                    <a:pt x="3126" y="1121"/>
                  </a:lnTo>
                  <a:close/>
                  <a:moveTo>
                    <a:pt x="3200" y="1211"/>
                  </a:moveTo>
                  <a:cubicBezTo>
                    <a:pt x="3200" y="1212"/>
                    <a:pt x="3200" y="1212"/>
                    <a:pt x="3200" y="1212"/>
                  </a:cubicBezTo>
                  <a:cubicBezTo>
                    <a:pt x="3201" y="1212"/>
                    <a:pt x="3201" y="1212"/>
                    <a:pt x="3201" y="1212"/>
                  </a:cubicBezTo>
                  <a:cubicBezTo>
                    <a:pt x="3202" y="1213"/>
                    <a:pt x="3202" y="1213"/>
                    <a:pt x="3202" y="1213"/>
                  </a:cubicBezTo>
                  <a:cubicBezTo>
                    <a:pt x="3202" y="1214"/>
                    <a:pt x="3202" y="1214"/>
                    <a:pt x="3202" y="1214"/>
                  </a:cubicBezTo>
                  <a:cubicBezTo>
                    <a:pt x="3201" y="1217"/>
                    <a:pt x="3201" y="1217"/>
                    <a:pt x="3201" y="1217"/>
                  </a:cubicBezTo>
                  <a:cubicBezTo>
                    <a:pt x="3202" y="1219"/>
                    <a:pt x="3202" y="1219"/>
                    <a:pt x="3202" y="1219"/>
                  </a:cubicBezTo>
                  <a:cubicBezTo>
                    <a:pt x="3204" y="1217"/>
                    <a:pt x="3204" y="1217"/>
                    <a:pt x="3204" y="1217"/>
                  </a:cubicBezTo>
                  <a:cubicBezTo>
                    <a:pt x="3206" y="1217"/>
                    <a:pt x="3206" y="1217"/>
                    <a:pt x="3206" y="1217"/>
                  </a:cubicBezTo>
                  <a:cubicBezTo>
                    <a:pt x="3205" y="1216"/>
                    <a:pt x="3205" y="1216"/>
                    <a:pt x="3205" y="1216"/>
                  </a:cubicBezTo>
                  <a:cubicBezTo>
                    <a:pt x="3203" y="1213"/>
                    <a:pt x="3203" y="1213"/>
                    <a:pt x="3203" y="1213"/>
                  </a:cubicBezTo>
                  <a:cubicBezTo>
                    <a:pt x="3203" y="1211"/>
                    <a:pt x="3203" y="1211"/>
                    <a:pt x="3203" y="1211"/>
                  </a:cubicBezTo>
                  <a:cubicBezTo>
                    <a:pt x="3202" y="1210"/>
                    <a:pt x="3202" y="1210"/>
                    <a:pt x="3202" y="1210"/>
                  </a:cubicBezTo>
                  <a:cubicBezTo>
                    <a:pt x="3200" y="1210"/>
                    <a:pt x="3200" y="1210"/>
                    <a:pt x="3200" y="1210"/>
                  </a:cubicBezTo>
                  <a:lnTo>
                    <a:pt x="3200" y="1211"/>
                  </a:lnTo>
                  <a:close/>
                  <a:moveTo>
                    <a:pt x="3197" y="1569"/>
                  </a:moveTo>
                  <a:cubicBezTo>
                    <a:pt x="3196" y="1570"/>
                    <a:pt x="3196" y="1570"/>
                    <a:pt x="3196" y="1570"/>
                  </a:cubicBezTo>
                  <a:cubicBezTo>
                    <a:pt x="3195" y="1571"/>
                    <a:pt x="3195" y="1571"/>
                    <a:pt x="3195" y="1571"/>
                  </a:cubicBezTo>
                  <a:cubicBezTo>
                    <a:pt x="3196" y="1571"/>
                    <a:pt x="3196" y="1571"/>
                    <a:pt x="3196" y="1571"/>
                  </a:cubicBezTo>
                  <a:lnTo>
                    <a:pt x="3197" y="1569"/>
                  </a:lnTo>
                  <a:close/>
                  <a:moveTo>
                    <a:pt x="3195" y="1204"/>
                  </a:moveTo>
                  <a:cubicBezTo>
                    <a:pt x="3196" y="1207"/>
                    <a:pt x="3196" y="1207"/>
                    <a:pt x="3196" y="1207"/>
                  </a:cubicBezTo>
                  <a:cubicBezTo>
                    <a:pt x="3198" y="1207"/>
                    <a:pt x="3198" y="1207"/>
                    <a:pt x="3198" y="1207"/>
                  </a:cubicBezTo>
                  <a:cubicBezTo>
                    <a:pt x="3199" y="1205"/>
                    <a:pt x="3199" y="1205"/>
                    <a:pt x="3199" y="1205"/>
                  </a:cubicBezTo>
                  <a:cubicBezTo>
                    <a:pt x="3200" y="1206"/>
                    <a:pt x="3200" y="1206"/>
                    <a:pt x="3200" y="1206"/>
                  </a:cubicBezTo>
                  <a:cubicBezTo>
                    <a:pt x="3201" y="1205"/>
                    <a:pt x="3201" y="1205"/>
                    <a:pt x="3201" y="1205"/>
                  </a:cubicBezTo>
                  <a:cubicBezTo>
                    <a:pt x="3201" y="1202"/>
                    <a:pt x="3201" y="1202"/>
                    <a:pt x="3201" y="1202"/>
                  </a:cubicBezTo>
                  <a:cubicBezTo>
                    <a:pt x="3200" y="1201"/>
                    <a:pt x="3200" y="1201"/>
                    <a:pt x="3200" y="1201"/>
                  </a:cubicBezTo>
                  <a:cubicBezTo>
                    <a:pt x="3201" y="1199"/>
                    <a:pt x="3201" y="1199"/>
                    <a:pt x="3201" y="1199"/>
                  </a:cubicBezTo>
                  <a:cubicBezTo>
                    <a:pt x="3200" y="1198"/>
                    <a:pt x="3200" y="1198"/>
                    <a:pt x="3200" y="1198"/>
                  </a:cubicBezTo>
                  <a:cubicBezTo>
                    <a:pt x="3199" y="1199"/>
                    <a:pt x="3199" y="1199"/>
                    <a:pt x="3199" y="1199"/>
                  </a:cubicBezTo>
                  <a:cubicBezTo>
                    <a:pt x="3199" y="1200"/>
                    <a:pt x="3199" y="1200"/>
                    <a:pt x="3199" y="1200"/>
                  </a:cubicBezTo>
                  <a:cubicBezTo>
                    <a:pt x="3198" y="1201"/>
                    <a:pt x="3198" y="1201"/>
                    <a:pt x="3198" y="1201"/>
                  </a:cubicBezTo>
                  <a:cubicBezTo>
                    <a:pt x="3197" y="1200"/>
                    <a:pt x="3197" y="1200"/>
                    <a:pt x="3197" y="1200"/>
                  </a:cubicBezTo>
                  <a:cubicBezTo>
                    <a:pt x="3197" y="1196"/>
                    <a:pt x="3197" y="1196"/>
                    <a:pt x="3197" y="1196"/>
                  </a:cubicBezTo>
                  <a:cubicBezTo>
                    <a:pt x="3197" y="1196"/>
                    <a:pt x="3195" y="1195"/>
                    <a:pt x="3195" y="1195"/>
                  </a:cubicBezTo>
                  <a:cubicBezTo>
                    <a:pt x="3194" y="1199"/>
                    <a:pt x="3194" y="1199"/>
                    <a:pt x="3194" y="1199"/>
                  </a:cubicBezTo>
                  <a:cubicBezTo>
                    <a:pt x="3195" y="1201"/>
                    <a:pt x="3195" y="1201"/>
                    <a:pt x="3195" y="1201"/>
                  </a:cubicBezTo>
                  <a:lnTo>
                    <a:pt x="3195" y="1204"/>
                  </a:lnTo>
                  <a:close/>
                  <a:moveTo>
                    <a:pt x="3141" y="1125"/>
                  </a:moveTo>
                  <a:cubicBezTo>
                    <a:pt x="3141" y="1127"/>
                    <a:pt x="3141" y="1127"/>
                    <a:pt x="3141" y="1127"/>
                  </a:cubicBezTo>
                  <a:cubicBezTo>
                    <a:pt x="3142" y="1128"/>
                    <a:pt x="3142" y="1128"/>
                    <a:pt x="3142" y="1128"/>
                  </a:cubicBezTo>
                  <a:cubicBezTo>
                    <a:pt x="3143" y="1131"/>
                    <a:pt x="3143" y="1131"/>
                    <a:pt x="3143" y="1131"/>
                  </a:cubicBezTo>
                  <a:cubicBezTo>
                    <a:pt x="3147" y="1135"/>
                    <a:pt x="3147" y="1135"/>
                    <a:pt x="3147" y="1135"/>
                  </a:cubicBezTo>
                  <a:cubicBezTo>
                    <a:pt x="3148" y="1135"/>
                    <a:pt x="3148" y="1135"/>
                    <a:pt x="3148" y="1135"/>
                  </a:cubicBezTo>
                  <a:cubicBezTo>
                    <a:pt x="3149" y="1137"/>
                    <a:pt x="3149" y="1137"/>
                    <a:pt x="3149" y="1137"/>
                  </a:cubicBezTo>
                  <a:cubicBezTo>
                    <a:pt x="3150" y="1138"/>
                    <a:pt x="3150" y="1138"/>
                    <a:pt x="3150" y="1138"/>
                  </a:cubicBezTo>
                  <a:cubicBezTo>
                    <a:pt x="3151" y="1136"/>
                    <a:pt x="3151" y="1136"/>
                    <a:pt x="3151" y="1136"/>
                  </a:cubicBezTo>
                  <a:cubicBezTo>
                    <a:pt x="3149" y="1134"/>
                    <a:pt x="3149" y="1134"/>
                    <a:pt x="3149" y="1134"/>
                  </a:cubicBezTo>
                  <a:cubicBezTo>
                    <a:pt x="3147" y="1133"/>
                    <a:pt x="3147" y="1133"/>
                    <a:pt x="3147" y="1133"/>
                  </a:cubicBezTo>
                  <a:cubicBezTo>
                    <a:pt x="3146" y="1131"/>
                    <a:pt x="3146" y="1131"/>
                    <a:pt x="3146" y="1131"/>
                  </a:cubicBezTo>
                  <a:cubicBezTo>
                    <a:pt x="3144" y="1128"/>
                    <a:pt x="3144" y="1128"/>
                    <a:pt x="3144" y="1128"/>
                  </a:cubicBezTo>
                  <a:cubicBezTo>
                    <a:pt x="3144" y="1126"/>
                    <a:pt x="3144" y="1126"/>
                    <a:pt x="3144" y="1126"/>
                  </a:cubicBezTo>
                  <a:cubicBezTo>
                    <a:pt x="3142" y="1124"/>
                    <a:pt x="3142" y="1124"/>
                    <a:pt x="3142" y="1124"/>
                  </a:cubicBezTo>
                  <a:cubicBezTo>
                    <a:pt x="3140" y="1124"/>
                    <a:pt x="3140" y="1124"/>
                    <a:pt x="3140" y="1124"/>
                  </a:cubicBezTo>
                  <a:cubicBezTo>
                    <a:pt x="3140" y="1124"/>
                    <a:pt x="3140" y="1124"/>
                    <a:pt x="3140" y="1124"/>
                  </a:cubicBezTo>
                  <a:lnTo>
                    <a:pt x="3141" y="1125"/>
                  </a:lnTo>
                  <a:close/>
                  <a:moveTo>
                    <a:pt x="3110" y="1119"/>
                  </a:moveTo>
                  <a:cubicBezTo>
                    <a:pt x="3109" y="1119"/>
                    <a:pt x="3109" y="1119"/>
                    <a:pt x="3109" y="1119"/>
                  </a:cubicBezTo>
                  <a:cubicBezTo>
                    <a:pt x="3108" y="1120"/>
                    <a:pt x="3108" y="1120"/>
                    <a:pt x="3108" y="1120"/>
                  </a:cubicBezTo>
                  <a:cubicBezTo>
                    <a:pt x="3107" y="1122"/>
                    <a:pt x="3107" y="1122"/>
                    <a:pt x="3107" y="1122"/>
                  </a:cubicBezTo>
                  <a:cubicBezTo>
                    <a:pt x="3109" y="1123"/>
                    <a:pt x="3109" y="1123"/>
                    <a:pt x="3109" y="1123"/>
                  </a:cubicBezTo>
                  <a:cubicBezTo>
                    <a:pt x="3110" y="1123"/>
                    <a:pt x="3110" y="1123"/>
                    <a:pt x="3110" y="1123"/>
                  </a:cubicBezTo>
                  <a:cubicBezTo>
                    <a:pt x="3110" y="1124"/>
                    <a:pt x="3110" y="1124"/>
                    <a:pt x="3110" y="1124"/>
                  </a:cubicBezTo>
                  <a:cubicBezTo>
                    <a:pt x="3112" y="1125"/>
                    <a:pt x="3112" y="1125"/>
                    <a:pt x="3112" y="1125"/>
                  </a:cubicBezTo>
                  <a:cubicBezTo>
                    <a:pt x="3113" y="1125"/>
                    <a:pt x="3113" y="1125"/>
                    <a:pt x="3113" y="1125"/>
                  </a:cubicBezTo>
                  <a:cubicBezTo>
                    <a:pt x="3113" y="1123"/>
                    <a:pt x="3113" y="1123"/>
                    <a:pt x="3113" y="1123"/>
                  </a:cubicBezTo>
                  <a:cubicBezTo>
                    <a:pt x="3112" y="1122"/>
                    <a:pt x="3112" y="1122"/>
                    <a:pt x="3112" y="1122"/>
                  </a:cubicBezTo>
                  <a:cubicBezTo>
                    <a:pt x="3111" y="1121"/>
                    <a:pt x="3111" y="1121"/>
                    <a:pt x="3111" y="1121"/>
                  </a:cubicBezTo>
                  <a:lnTo>
                    <a:pt x="3110" y="1119"/>
                  </a:lnTo>
                  <a:close/>
                  <a:moveTo>
                    <a:pt x="3149" y="1145"/>
                  </a:moveTo>
                  <a:cubicBezTo>
                    <a:pt x="3146" y="1144"/>
                    <a:pt x="3146" y="1144"/>
                    <a:pt x="3146" y="1144"/>
                  </a:cubicBezTo>
                  <a:cubicBezTo>
                    <a:pt x="3147" y="1146"/>
                    <a:pt x="3147" y="1146"/>
                    <a:pt x="3147" y="1146"/>
                  </a:cubicBezTo>
                  <a:cubicBezTo>
                    <a:pt x="3148" y="1148"/>
                    <a:pt x="3148" y="1148"/>
                    <a:pt x="3148" y="1148"/>
                  </a:cubicBezTo>
                  <a:cubicBezTo>
                    <a:pt x="3150" y="1150"/>
                    <a:pt x="3150" y="1150"/>
                    <a:pt x="3150" y="1150"/>
                  </a:cubicBezTo>
                  <a:cubicBezTo>
                    <a:pt x="3154" y="1151"/>
                    <a:pt x="3154" y="1151"/>
                    <a:pt x="3154" y="1151"/>
                  </a:cubicBezTo>
                  <a:cubicBezTo>
                    <a:pt x="3156" y="1151"/>
                    <a:pt x="3156" y="1151"/>
                    <a:pt x="3156" y="1151"/>
                  </a:cubicBezTo>
                  <a:cubicBezTo>
                    <a:pt x="3155" y="1151"/>
                    <a:pt x="3155" y="1151"/>
                    <a:pt x="3155" y="1151"/>
                  </a:cubicBezTo>
                  <a:cubicBezTo>
                    <a:pt x="3156" y="1149"/>
                    <a:pt x="3156" y="1149"/>
                    <a:pt x="3156" y="1149"/>
                  </a:cubicBezTo>
                  <a:cubicBezTo>
                    <a:pt x="3154" y="1148"/>
                    <a:pt x="3154" y="1148"/>
                    <a:pt x="3154" y="1148"/>
                  </a:cubicBezTo>
                  <a:cubicBezTo>
                    <a:pt x="3151" y="1147"/>
                    <a:pt x="3151" y="1147"/>
                    <a:pt x="3151" y="1147"/>
                  </a:cubicBezTo>
                  <a:lnTo>
                    <a:pt x="3149" y="1145"/>
                  </a:lnTo>
                  <a:close/>
                  <a:moveTo>
                    <a:pt x="3195" y="1570"/>
                  </a:moveTo>
                  <a:cubicBezTo>
                    <a:pt x="3195" y="1569"/>
                    <a:pt x="3195" y="1569"/>
                    <a:pt x="3195" y="1569"/>
                  </a:cubicBezTo>
                  <a:cubicBezTo>
                    <a:pt x="3193" y="1570"/>
                    <a:pt x="3193" y="1570"/>
                    <a:pt x="3193" y="1570"/>
                  </a:cubicBezTo>
                  <a:cubicBezTo>
                    <a:pt x="3194" y="1570"/>
                    <a:pt x="3194" y="1570"/>
                    <a:pt x="3194" y="1570"/>
                  </a:cubicBezTo>
                  <a:lnTo>
                    <a:pt x="3195" y="1570"/>
                  </a:lnTo>
                  <a:close/>
                  <a:moveTo>
                    <a:pt x="3135" y="1158"/>
                  </a:moveTo>
                  <a:cubicBezTo>
                    <a:pt x="3133" y="1158"/>
                    <a:pt x="3133" y="1158"/>
                    <a:pt x="3133" y="1158"/>
                  </a:cubicBezTo>
                  <a:cubicBezTo>
                    <a:pt x="3133" y="1159"/>
                    <a:pt x="3133" y="1159"/>
                    <a:pt x="3133" y="1159"/>
                  </a:cubicBezTo>
                  <a:cubicBezTo>
                    <a:pt x="3134" y="1160"/>
                    <a:pt x="3134" y="1160"/>
                    <a:pt x="3134" y="1160"/>
                  </a:cubicBezTo>
                  <a:cubicBezTo>
                    <a:pt x="3135" y="1160"/>
                    <a:pt x="3135" y="1160"/>
                    <a:pt x="3135" y="1160"/>
                  </a:cubicBezTo>
                  <a:cubicBezTo>
                    <a:pt x="3137" y="1161"/>
                    <a:pt x="3137" y="1161"/>
                    <a:pt x="3137" y="1161"/>
                  </a:cubicBezTo>
                  <a:cubicBezTo>
                    <a:pt x="3138" y="1160"/>
                    <a:pt x="3138" y="1160"/>
                    <a:pt x="3138" y="1160"/>
                  </a:cubicBezTo>
                  <a:cubicBezTo>
                    <a:pt x="3136" y="1159"/>
                    <a:pt x="3136" y="1159"/>
                    <a:pt x="3136" y="1159"/>
                  </a:cubicBezTo>
                  <a:lnTo>
                    <a:pt x="3135" y="1158"/>
                  </a:lnTo>
                  <a:close/>
                  <a:moveTo>
                    <a:pt x="3065" y="1084"/>
                  </a:moveTo>
                  <a:cubicBezTo>
                    <a:pt x="3066" y="1082"/>
                    <a:pt x="3066" y="1082"/>
                    <a:pt x="3066" y="1082"/>
                  </a:cubicBezTo>
                  <a:cubicBezTo>
                    <a:pt x="3066" y="1080"/>
                    <a:pt x="3066" y="1080"/>
                    <a:pt x="3066" y="1080"/>
                  </a:cubicBezTo>
                  <a:cubicBezTo>
                    <a:pt x="3065" y="1080"/>
                    <a:pt x="3065" y="1080"/>
                    <a:pt x="3065" y="1080"/>
                  </a:cubicBezTo>
                  <a:cubicBezTo>
                    <a:pt x="3064" y="1076"/>
                    <a:pt x="3064" y="1076"/>
                    <a:pt x="3064" y="1076"/>
                  </a:cubicBezTo>
                  <a:cubicBezTo>
                    <a:pt x="3063" y="1076"/>
                    <a:pt x="3063" y="1076"/>
                    <a:pt x="3063" y="1076"/>
                  </a:cubicBezTo>
                  <a:cubicBezTo>
                    <a:pt x="3061" y="1073"/>
                    <a:pt x="3061" y="1073"/>
                    <a:pt x="3061" y="1073"/>
                  </a:cubicBezTo>
                  <a:cubicBezTo>
                    <a:pt x="3059" y="1072"/>
                    <a:pt x="3059" y="1072"/>
                    <a:pt x="3059" y="1072"/>
                  </a:cubicBezTo>
                  <a:cubicBezTo>
                    <a:pt x="3057" y="1070"/>
                    <a:pt x="3057" y="1070"/>
                    <a:pt x="3057" y="1070"/>
                  </a:cubicBezTo>
                  <a:cubicBezTo>
                    <a:pt x="3055" y="1069"/>
                    <a:pt x="3055" y="1069"/>
                    <a:pt x="3055" y="1069"/>
                  </a:cubicBezTo>
                  <a:cubicBezTo>
                    <a:pt x="3051" y="1066"/>
                    <a:pt x="3051" y="1066"/>
                    <a:pt x="3051" y="1066"/>
                  </a:cubicBezTo>
                  <a:cubicBezTo>
                    <a:pt x="3048" y="1065"/>
                    <a:pt x="3048" y="1065"/>
                    <a:pt x="3048" y="1065"/>
                  </a:cubicBezTo>
                  <a:cubicBezTo>
                    <a:pt x="3043" y="1063"/>
                    <a:pt x="3043" y="1063"/>
                    <a:pt x="3043" y="1063"/>
                  </a:cubicBezTo>
                  <a:cubicBezTo>
                    <a:pt x="3043" y="1064"/>
                    <a:pt x="3043" y="1064"/>
                    <a:pt x="3043" y="1064"/>
                  </a:cubicBezTo>
                  <a:cubicBezTo>
                    <a:pt x="3045" y="1065"/>
                    <a:pt x="3045" y="1065"/>
                    <a:pt x="3045" y="1065"/>
                  </a:cubicBezTo>
                  <a:cubicBezTo>
                    <a:pt x="3052" y="1069"/>
                    <a:pt x="3052" y="1069"/>
                    <a:pt x="3052" y="1069"/>
                  </a:cubicBezTo>
                  <a:cubicBezTo>
                    <a:pt x="3055" y="1071"/>
                    <a:pt x="3055" y="1071"/>
                    <a:pt x="3055" y="1071"/>
                  </a:cubicBezTo>
                  <a:cubicBezTo>
                    <a:pt x="3058" y="1072"/>
                    <a:pt x="3058" y="1072"/>
                    <a:pt x="3058" y="1072"/>
                  </a:cubicBezTo>
                  <a:cubicBezTo>
                    <a:pt x="3061" y="1075"/>
                    <a:pt x="3061" y="1075"/>
                    <a:pt x="3061" y="1075"/>
                  </a:cubicBezTo>
                  <a:cubicBezTo>
                    <a:pt x="3063" y="1081"/>
                    <a:pt x="3063" y="1081"/>
                    <a:pt x="3063" y="1081"/>
                  </a:cubicBezTo>
                  <a:cubicBezTo>
                    <a:pt x="3062" y="1082"/>
                    <a:pt x="3062" y="1082"/>
                    <a:pt x="3062" y="1082"/>
                  </a:cubicBezTo>
                  <a:cubicBezTo>
                    <a:pt x="3063" y="1084"/>
                    <a:pt x="3063" y="1084"/>
                    <a:pt x="3063" y="1084"/>
                  </a:cubicBezTo>
                  <a:cubicBezTo>
                    <a:pt x="3065" y="1087"/>
                    <a:pt x="3065" y="1087"/>
                    <a:pt x="3065" y="1087"/>
                  </a:cubicBezTo>
                  <a:lnTo>
                    <a:pt x="3065" y="1084"/>
                  </a:lnTo>
                  <a:close/>
                  <a:moveTo>
                    <a:pt x="3067" y="1158"/>
                  </a:moveTo>
                  <a:cubicBezTo>
                    <a:pt x="3065" y="1156"/>
                    <a:pt x="3065" y="1156"/>
                    <a:pt x="3065" y="1156"/>
                  </a:cubicBezTo>
                  <a:cubicBezTo>
                    <a:pt x="3064" y="1156"/>
                    <a:pt x="3064" y="1156"/>
                    <a:pt x="3064" y="1156"/>
                  </a:cubicBezTo>
                  <a:cubicBezTo>
                    <a:pt x="3066" y="1159"/>
                    <a:pt x="3066" y="1159"/>
                    <a:pt x="3066" y="1159"/>
                  </a:cubicBezTo>
                  <a:cubicBezTo>
                    <a:pt x="3068" y="1159"/>
                    <a:pt x="3068" y="1159"/>
                    <a:pt x="3068" y="1159"/>
                  </a:cubicBezTo>
                  <a:cubicBezTo>
                    <a:pt x="3069" y="1160"/>
                    <a:pt x="3069" y="1160"/>
                    <a:pt x="3069" y="1160"/>
                  </a:cubicBezTo>
                  <a:cubicBezTo>
                    <a:pt x="3070" y="1159"/>
                    <a:pt x="3070" y="1159"/>
                    <a:pt x="3070" y="1159"/>
                  </a:cubicBezTo>
                  <a:cubicBezTo>
                    <a:pt x="3069" y="1158"/>
                    <a:pt x="3069" y="1158"/>
                    <a:pt x="3069" y="1158"/>
                  </a:cubicBezTo>
                  <a:lnTo>
                    <a:pt x="3067" y="1158"/>
                  </a:lnTo>
                  <a:close/>
                  <a:moveTo>
                    <a:pt x="3072" y="1156"/>
                  </a:moveTo>
                  <a:cubicBezTo>
                    <a:pt x="3073" y="1157"/>
                    <a:pt x="3073" y="1157"/>
                    <a:pt x="3073" y="1157"/>
                  </a:cubicBezTo>
                  <a:cubicBezTo>
                    <a:pt x="3073" y="1157"/>
                    <a:pt x="3073" y="1157"/>
                    <a:pt x="3073" y="1157"/>
                  </a:cubicBezTo>
                  <a:cubicBezTo>
                    <a:pt x="3075" y="1157"/>
                    <a:pt x="3075" y="1157"/>
                    <a:pt x="3075" y="1157"/>
                  </a:cubicBezTo>
                  <a:cubicBezTo>
                    <a:pt x="3075" y="1156"/>
                    <a:pt x="3075" y="1156"/>
                    <a:pt x="3075" y="1156"/>
                  </a:cubicBezTo>
                  <a:cubicBezTo>
                    <a:pt x="3074" y="1155"/>
                    <a:pt x="3074" y="1155"/>
                    <a:pt x="3074" y="1155"/>
                  </a:cubicBezTo>
                  <a:lnTo>
                    <a:pt x="3072" y="1156"/>
                  </a:lnTo>
                  <a:close/>
                  <a:moveTo>
                    <a:pt x="3059" y="1130"/>
                  </a:moveTo>
                  <a:cubicBezTo>
                    <a:pt x="3059" y="1131"/>
                    <a:pt x="3059" y="1131"/>
                    <a:pt x="3059" y="1131"/>
                  </a:cubicBezTo>
                  <a:cubicBezTo>
                    <a:pt x="3059" y="1133"/>
                    <a:pt x="3059" y="1133"/>
                    <a:pt x="3059" y="1133"/>
                  </a:cubicBezTo>
                  <a:cubicBezTo>
                    <a:pt x="3060" y="1132"/>
                    <a:pt x="3060" y="1132"/>
                    <a:pt x="3060" y="1132"/>
                  </a:cubicBezTo>
                  <a:cubicBezTo>
                    <a:pt x="3062" y="1134"/>
                    <a:pt x="3062" y="1134"/>
                    <a:pt x="3062" y="1134"/>
                  </a:cubicBezTo>
                  <a:cubicBezTo>
                    <a:pt x="3062" y="1133"/>
                    <a:pt x="3062" y="1133"/>
                    <a:pt x="3062" y="1133"/>
                  </a:cubicBezTo>
                  <a:lnTo>
                    <a:pt x="3059" y="1130"/>
                  </a:lnTo>
                  <a:close/>
                  <a:moveTo>
                    <a:pt x="3035" y="1086"/>
                  </a:moveTo>
                  <a:cubicBezTo>
                    <a:pt x="3034" y="1087"/>
                    <a:pt x="3034" y="1087"/>
                    <a:pt x="3034" y="1087"/>
                  </a:cubicBezTo>
                  <a:cubicBezTo>
                    <a:pt x="3036" y="1089"/>
                    <a:pt x="3036" y="1089"/>
                    <a:pt x="3036" y="1089"/>
                  </a:cubicBezTo>
                  <a:cubicBezTo>
                    <a:pt x="3037" y="1088"/>
                    <a:pt x="3037" y="1088"/>
                    <a:pt x="3037" y="1088"/>
                  </a:cubicBezTo>
                  <a:cubicBezTo>
                    <a:pt x="3036" y="1086"/>
                    <a:pt x="3036" y="1086"/>
                    <a:pt x="3036" y="1086"/>
                  </a:cubicBezTo>
                  <a:lnTo>
                    <a:pt x="3035" y="1086"/>
                  </a:lnTo>
                  <a:close/>
                  <a:moveTo>
                    <a:pt x="3039" y="1062"/>
                  </a:moveTo>
                  <a:cubicBezTo>
                    <a:pt x="3038" y="1062"/>
                    <a:pt x="3038" y="1062"/>
                    <a:pt x="3038" y="1062"/>
                  </a:cubicBezTo>
                  <a:cubicBezTo>
                    <a:pt x="3035" y="1062"/>
                    <a:pt x="3035" y="1062"/>
                    <a:pt x="3035" y="1062"/>
                  </a:cubicBezTo>
                  <a:cubicBezTo>
                    <a:pt x="3035" y="1064"/>
                    <a:pt x="3035" y="1064"/>
                    <a:pt x="3035" y="1064"/>
                  </a:cubicBezTo>
                  <a:cubicBezTo>
                    <a:pt x="3037" y="1065"/>
                    <a:pt x="3037" y="1065"/>
                    <a:pt x="3037" y="1065"/>
                  </a:cubicBezTo>
                  <a:cubicBezTo>
                    <a:pt x="3039" y="1064"/>
                    <a:pt x="3039" y="1064"/>
                    <a:pt x="3039" y="1064"/>
                  </a:cubicBezTo>
                  <a:lnTo>
                    <a:pt x="3039" y="1062"/>
                  </a:lnTo>
                  <a:close/>
                  <a:moveTo>
                    <a:pt x="3079" y="1082"/>
                  </a:moveTo>
                  <a:cubicBezTo>
                    <a:pt x="3078" y="1083"/>
                    <a:pt x="3078" y="1083"/>
                    <a:pt x="3078" y="1083"/>
                  </a:cubicBezTo>
                  <a:cubicBezTo>
                    <a:pt x="3077" y="1083"/>
                    <a:pt x="3077" y="1083"/>
                    <a:pt x="3077" y="1083"/>
                  </a:cubicBezTo>
                  <a:cubicBezTo>
                    <a:pt x="3077" y="1084"/>
                    <a:pt x="3077" y="1084"/>
                    <a:pt x="3077" y="1084"/>
                  </a:cubicBezTo>
                  <a:cubicBezTo>
                    <a:pt x="3079" y="1085"/>
                    <a:pt x="3079" y="1085"/>
                    <a:pt x="3079" y="1085"/>
                  </a:cubicBezTo>
                  <a:cubicBezTo>
                    <a:pt x="3080" y="1083"/>
                    <a:pt x="3080" y="1083"/>
                    <a:pt x="3080" y="1083"/>
                  </a:cubicBezTo>
                  <a:lnTo>
                    <a:pt x="3079" y="1082"/>
                  </a:lnTo>
                  <a:close/>
                  <a:moveTo>
                    <a:pt x="3111" y="1664"/>
                  </a:moveTo>
                  <a:cubicBezTo>
                    <a:pt x="3111" y="1663"/>
                    <a:pt x="3111" y="1663"/>
                    <a:pt x="3111" y="1663"/>
                  </a:cubicBezTo>
                  <a:cubicBezTo>
                    <a:pt x="3110" y="1664"/>
                    <a:pt x="3110" y="1664"/>
                    <a:pt x="3110" y="1664"/>
                  </a:cubicBezTo>
                  <a:lnTo>
                    <a:pt x="3111" y="1664"/>
                  </a:lnTo>
                  <a:close/>
                  <a:moveTo>
                    <a:pt x="3200" y="1571"/>
                  </a:moveTo>
                  <a:cubicBezTo>
                    <a:pt x="3199" y="1571"/>
                    <a:pt x="3199" y="1571"/>
                    <a:pt x="3199" y="1571"/>
                  </a:cubicBezTo>
                  <a:cubicBezTo>
                    <a:pt x="3199" y="1569"/>
                    <a:pt x="3199" y="1569"/>
                    <a:pt x="3199" y="1569"/>
                  </a:cubicBezTo>
                  <a:cubicBezTo>
                    <a:pt x="3197" y="1569"/>
                    <a:pt x="3197" y="1569"/>
                    <a:pt x="3197" y="1569"/>
                  </a:cubicBezTo>
                  <a:cubicBezTo>
                    <a:pt x="3196" y="1571"/>
                    <a:pt x="3196" y="1571"/>
                    <a:pt x="3196" y="1571"/>
                  </a:cubicBezTo>
                  <a:cubicBezTo>
                    <a:pt x="3197" y="1572"/>
                    <a:pt x="3197" y="1572"/>
                    <a:pt x="3197" y="1572"/>
                  </a:cubicBezTo>
                  <a:cubicBezTo>
                    <a:pt x="3198" y="1572"/>
                    <a:pt x="3198" y="1572"/>
                    <a:pt x="3198" y="1572"/>
                  </a:cubicBezTo>
                  <a:cubicBezTo>
                    <a:pt x="3196" y="1573"/>
                    <a:pt x="3196" y="1573"/>
                    <a:pt x="3196" y="1573"/>
                  </a:cubicBezTo>
                  <a:cubicBezTo>
                    <a:pt x="3195" y="1572"/>
                    <a:pt x="3195" y="1572"/>
                    <a:pt x="3195" y="1572"/>
                  </a:cubicBezTo>
                  <a:cubicBezTo>
                    <a:pt x="3195" y="1571"/>
                    <a:pt x="3195" y="1571"/>
                    <a:pt x="3195" y="1571"/>
                  </a:cubicBezTo>
                  <a:cubicBezTo>
                    <a:pt x="3194" y="1571"/>
                    <a:pt x="3194" y="1571"/>
                    <a:pt x="3194" y="1571"/>
                  </a:cubicBezTo>
                  <a:cubicBezTo>
                    <a:pt x="3193" y="1571"/>
                    <a:pt x="3193" y="1571"/>
                    <a:pt x="3193" y="1571"/>
                  </a:cubicBezTo>
                  <a:cubicBezTo>
                    <a:pt x="3192" y="1572"/>
                    <a:pt x="3192" y="1572"/>
                    <a:pt x="3192" y="1572"/>
                  </a:cubicBezTo>
                  <a:cubicBezTo>
                    <a:pt x="3190" y="1574"/>
                    <a:pt x="3190" y="1574"/>
                    <a:pt x="3190" y="1574"/>
                  </a:cubicBezTo>
                  <a:cubicBezTo>
                    <a:pt x="3189" y="1573"/>
                    <a:pt x="3189" y="1573"/>
                    <a:pt x="3189" y="1573"/>
                  </a:cubicBezTo>
                  <a:cubicBezTo>
                    <a:pt x="3188" y="1570"/>
                    <a:pt x="3188" y="1570"/>
                    <a:pt x="3188" y="1570"/>
                  </a:cubicBezTo>
                  <a:cubicBezTo>
                    <a:pt x="3189" y="1569"/>
                    <a:pt x="3189" y="1569"/>
                    <a:pt x="3189" y="1569"/>
                  </a:cubicBezTo>
                  <a:cubicBezTo>
                    <a:pt x="3190" y="1568"/>
                    <a:pt x="3190" y="1568"/>
                    <a:pt x="3190" y="1568"/>
                  </a:cubicBezTo>
                  <a:cubicBezTo>
                    <a:pt x="3190" y="1567"/>
                    <a:pt x="3190" y="1567"/>
                    <a:pt x="3190" y="1567"/>
                  </a:cubicBezTo>
                  <a:cubicBezTo>
                    <a:pt x="3190" y="1567"/>
                    <a:pt x="3190" y="1567"/>
                    <a:pt x="3190" y="1567"/>
                  </a:cubicBezTo>
                  <a:cubicBezTo>
                    <a:pt x="3190" y="1566"/>
                    <a:pt x="3190" y="1566"/>
                    <a:pt x="3190" y="1566"/>
                  </a:cubicBezTo>
                  <a:cubicBezTo>
                    <a:pt x="3189" y="1566"/>
                    <a:pt x="3189" y="1566"/>
                    <a:pt x="3189" y="1566"/>
                  </a:cubicBezTo>
                  <a:cubicBezTo>
                    <a:pt x="3188" y="1566"/>
                    <a:pt x="3188" y="1566"/>
                    <a:pt x="3188" y="1566"/>
                  </a:cubicBezTo>
                  <a:cubicBezTo>
                    <a:pt x="3187" y="1566"/>
                    <a:pt x="3187" y="1566"/>
                    <a:pt x="3187" y="1566"/>
                  </a:cubicBezTo>
                  <a:cubicBezTo>
                    <a:pt x="3186" y="1565"/>
                    <a:pt x="3186" y="1565"/>
                    <a:pt x="3186" y="1565"/>
                  </a:cubicBezTo>
                  <a:cubicBezTo>
                    <a:pt x="3187" y="1564"/>
                    <a:pt x="3187" y="1564"/>
                    <a:pt x="3187" y="1564"/>
                  </a:cubicBezTo>
                  <a:cubicBezTo>
                    <a:pt x="3188" y="1562"/>
                    <a:pt x="3188" y="1562"/>
                    <a:pt x="3188" y="1562"/>
                  </a:cubicBezTo>
                  <a:cubicBezTo>
                    <a:pt x="3186" y="1562"/>
                    <a:pt x="3186" y="1562"/>
                    <a:pt x="3186" y="1562"/>
                  </a:cubicBezTo>
                  <a:cubicBezTo>
                    <a:pt x="3183" y="1564"/>
                    <a:pt x="3183" y="1564"/>
                    <a:pt x="3183" y="1564"/>
                  </a:cubicBezTo>
                  <a:cubicBezTo>
                    <a:pt x="3182" y="1564"/>
                    <a:pt x="3182" y="1564"/>
                    <a:pt x="3182" y="1564"/>
                  </a:cubicBezTo>
                  <a:cubicBezTo>
                    <a:pt x="3180" y="1566"/>
                    <a:pt x="3180" y="1566"/>
                    <a:pt x="3180" y="1566"/>
                  </a:cubicBezTo>
                  <a:cubicBezTo>
                    <a:pt x="3180" y="1568"/>
                    <a:pt x="3180" y="1568"/>
                    <a:pt x="3180" y="1568"/>
                  </a:cubicBezTo>
                  <a:cubicBezTo>
                    <a:pt x="3178" y="1573"/>
                    <a:pt x="3178" y="1573"/>
                    <a:pt x="3178" y="1573"/>
                  </a:cubicBezTo>
                  <a:cubicBezTo>
                    <a:pt x="3176" y="1575"/>
                    <a:pt x="3176" y="1575"/>
                    <a:pt x="3176" y="1575"/>
                  </a:cubicBezTo>
                  <a:cubicBezTo>
                    <a:pt x="3175" y="1575"/>
                    <a:pt x="3175" y="1575"/>
                    <a:pt x="3175" y="1575"/>
                  </a:cubicBezTo>
                  <a:cubicBezTo>
                    <a:pt x="3173" y="1578"/>
                    <a:pt x="3173" y="1578"/>
                    <a:pt x="3173" y="1578"/>
                  </a:cubicBezTo>
                  <a:cubicBezTo>
                    <a:pt x="3172" y="1580"/>
                    <a:pt x="3172" y="1580"/>
                    <a:pt x="3172" y="1580"/>
                  </a:cubicBezTo>
                  <a:cubicBezTo>
                    <a:pt x="3171" y="1580"/>
                    <a:pt x="3171" y="1580"/>
                    <a:pt x="3171" y="1580"/>
                  </a:cubicBezTo>
                  <a:cubicBezTo>
                    <a:pt x="3169" y="1580"/>
                    <a:pt x="3169" y="1580"/>
                    <a:pt x="3169" y="1580"/>
                  </a:cubicBezTo>
                  <a:cubicBezTo>
                    <a:pt x="3167" y="1581"/>
                    <a:pt x="3167" y="1581"/>
                    <a:pt x="3167" y="1581"/>
                  </a:cubicBezTo>
                  <a:cubicBezTo>
                    <a:pt x="3167" y="1583"/>
                    <a:pt x="3167" y="1583"/>
                    <a:pt x="3167" y="1583"/>
                  </a:cubicBezTo>
                  <a:cubicBezTo>
                    <a:pt x="3166" y="1585"/>
                    <a:pt x="3166" y="1585"/>
                    <a:pt x="3166" y="1585"/>
                  </a:cubicBezTo>
                  <a:cubicBezTo>
                    <a:pt x="3165" y="1586"/>
                    <a:pt x="3165" y="1586"/>
                    <a:pt x="3165" y="1586"/>
                  </a:cubicBezTo>
                  <a:cubicBezTo>
                    <a:pt x="3164" y="1588"/>
                    <a:pt x="3164" y="1588"/>
                    <a:pt x="3164" y="1588"/>
                  </a:cubicBezTo>
                  <a:cubicBezTo>
                    <a:pt x="3164" y="1590"/>
                    <a:pt x="3164" y="1590"/>
                    <a:pt x="3164" y="1590"/>
                  </a:cubicBezTo>
                  <a:cubicBezTo>
                    <a:pt x="3163" y="1591"/>
                    <a:pt x="3163" y="1591"/>
                    <a:pt x="3163" y="1591"/>
                  </a:cubicBezTo>
                  <a:cubicBezTo>
                    <a:pt x="3162" y="1593"/>
                    <a:pt x="3162" y="1593"/>
                    <a:pt x="3162" y="1593"/>
                  </a:cubicBezTo>
                  <a:cubicBezTo>
                    <a:pt x="3159" y="1597"/>
                    <a:pt x="3159" y="1597"/>
                    <a:pt x="3159" y="1597"/>
                  </a:cubicBezTo>
                  <a:cubicBezTo>
                    <a:pt x="3155" y="1600"/>
                    <a:pt x="3155" y="1600"/>
                    <a:pt x="3155" y="1600"/>
                  </a:cubicBezTo>
                  <a:cubicBezTo>
                    <a:pt x="3153" y="1600"/>
                    <a:pt x="3153" y="1600"/>
                    <a:pt x="3153" y="1600"/>
                  </a:cubicBezTo>
                  <a:cubicBezTo>
                    <a:pt x="3150" y="1602"/>
                    <a:pt x="3150" y="1602"/>
                    <a:pt x="3150" y="1602"/>
                  </a:cubicBezTo>
                  <a:cubicBezTo>
                    <a:pt x="3150" y="1603"/>
                    <a:pt x="3150" y="1603"/>
                    <a:pt x="3150" y="1603"/>
                  </a:cubicBezTo>
                  <a:cubicBezTo>
                    <a:pt x="3148" y="1603"/>
                    <a:pt x="3148" y="1603"/>
                    <a:pt x="3148" y="1603"/>
                  </a:cubicBezTo>
                  <a:cubicBezTo>
                    <a:pt x="3144" y="1605"/>
                    <a:pt x="3144" y="1605"/>
                    <a:pt x="3144" y="1605"/>
                  </a:cubicBezTo>
                  <a:cubicBezTo>
                    <a:pt x="3141" y="1608"/>
                    <a:pt x="3141" y="1608"/>
                    <a:pt x="3141" y="1608"/>
                  </a:cubicBezTo>
                  <a:cubicBezTo>
                    <a:pt x="3139" y="1608"/>
                    <a:pt x="3139" y="1608"/>
                    <a:pt x="3139" y="1608"/>
                  </a:cubicBezTo>
                  <a:cubicBezTo>
                    <a:pt x="3136" y="1611"/>
                    <a:pt x="3136" y="1611"/>
                    <a:pt x="3136" y="1611"/>
                  </a:cubicBezTo>
                  <a:cubicBezTo>
                    <a:pt x="3135" y="1612"/>
                    <a:pt x="3135" y="1612"/>
                    <a:pt x="3135" y="1612"/>
                  </a:cubicBezTo>
                  <a:cubicBezTo>
                    <a:pt x="3136" y="1613"/>
                    <a:pt x="3136" y="1613"/>
                    <a:pt x="3136" y="1613"/>
                  </a:cubicBezTo>
                  <a:cubicBezTo>
                    <a:pt x="3136" y="1615"/>
                    <a:pt x="3136" y="1615"/>
                    <a:pt x="3136" y="1615"/>
                  </a:cubicBezTo>
                  <a:cubicBezTo>
                    <a:pt x="3134" y="1614"/>
                    <a:pt x="3134" y="1614"/>
                    <a:pt x="3134" y="1614"/>
                  </a:cubicBezTo>
                  <a:cubicBezTo>
                    <a:pt x="3134" y="1613"/>
                    <a:pt x="3134" y="1613"/>
                    <a:pt x="3134" y="1613"/>
                  </a:cubicBezTo>
                  <a:cubicBezTo>
                    <a:pt x="3132" y="1614"/>
                    <a:pt x="3132" y="1614"/>
                    <a:pt x="3132" y="1614"/>
                  </a:cubicBezTo>
                  <a:cubicBezTo>
                    <a:pt x="3130" y="1614"/>
                    <a:pt x="3130" y="1614"/>
                    <a:pt x="3130" y="1614"/>
                  </a:cubicBezTo>
                  <a:cubicBezTo>
                    <a:pt x="3129" y="1614"/>
                    <a:pt x="3129" y="1614"/>
                    <a:pt x="3129" y="1614"/>
                  </a:cubicBezTo>
                  <a:cubicBezTo>
                    <a:pt x="3128" y="1614"/>
                    <a:pt x="3128" y="1614"/>
                    <a:pt x="3128" y="1614"/>
                  </a:cubicBezTo>
                  <a:cubicBezTo>
                    <a:pt x="3125" y="1616"/>
                    <a:pt x="3125" y="1616"/>
                    <a:pt x="3125" y="1616"/>
                  </a:cubicBezTo>
                  <a:cubicBezTo>
                    <a:pt x="3124" y="1618"/>
                    <a:pt x="3124" y="1618"/>
                    <a:pt x="3124" y="1618"/>
                  </a:cubicBezTo>
                  <a:cubicBezTo>
                    <a:pt x="3121" y="1620"/>
                    <a:pt x="3121" y="1620"/>
                    <a:pt x="3121" y="1620"/>
                  </a:cubicBezTo>
                  <a:cubicBezTo>
                    <a:pt x="3119" y="1620"/>
                    <a:pt x="3119" y="1620"/>
                    <a:pt x="3119" y="1620"/>
                  </a:cubicBezTo>
                  <a:cubicBezTo>
                    <a:pt x="3118" y="1623"/>
                    <a:pt x="3118" y="1623"/>
                    <a:pt x="3118" y="1623"/>
                  </a:cubicBezTo>
                  <a:cubicBezTo>
                    <a:pt x="3117" y="1625"/>
                    <a:pt x="3117" y="1625"/>
                    <a:pt x="3117" y="1625"/>
                  </a:cubicBezTo>
                  <a:cubicBezTo>
                    <a:pt x="3117" y="1624"/>
                    <a:pt x="3117" y="1624"/>
                    <a:pt x="3117" y="1624"/>
                  </a:cubicBezTo>
                  <a:cubicBezTo>
                    <a:pt x="3116" y="1623"/>
                    <a:pt x="3116" y="1623"/>
                    <a:pt x="3116" y="1623"/>
                  </a:cubicBezTo>
                  <a:cubicBezTo>
                    <a:pt x="3115" y="1624"/>
                    <a:pt x="3115" y="1624"/>
                    <a:pt x="3115" y="1624"/>
                  </a:cubicBezTo>
                  <a:cubicBezTo>
                    <a:pt x="3114" y="1625"/>
                    <a:pt x="3114" y="1625"/>
                    <a:pt x="3114" y="1625"/>
                  </a:cubicBezTo>
                  <a:cubicBezTo>
                    <a:pt x="3114" y="1627"/>
                    <a:pt x="3114" y="1627"/>
                    <a:pt x="3114" y="1627"/>
                  </a:cubicBezTo>
                  <a:cubicBezTo>
                    <a:pt x="3113" y="1628"/>
                    <a:pt x="3113" y="1628"/>
                    <a:pt x="3113" y="1628"/>
                  </a:cubicBezTo>
                  <a:cubicBezTo>
                    <a:pt x="3112" y="1628"/>
                    <a:pt x="3112" y="1628"/>
                    <a:pt x="3112" y="1628"/>
                  </a:cubicBezTo>
                  <a:cubicBezTo>
                    <a:pt x="3109" y="1631"/>
                    <a:pt x="3109" y="1631"/>
                    <a:pt x="3109" y="1631"/>
                  </a:cubicBezTo>
                  <a:cubicBezTo>
                    <a:pt x="3108" y="1631"/>
                    <a:pt x="3108" y="1631"/>
                    <a:pt x="3108" y="1631"/>
                  </a:cubicBezTo>
                  <a:cubicBezTo>
                    <a:pt x="3107" y="1632"/>
                    <a:pt x="3107" y="1632"/>
                    <a:pt x="3107" y="1632"/>
                  </a:cubicBezTo>
                  <a:cubicBezTo>
                    <a:pt x="3107" y="1636"/>
                    <a:pt x="3107" y="1636"/>
                    <a:pt x="3107" y="1636"/>
                  </a:cubicBezTo>
                  <a:cubicBezTo>
                    <a:pt x="3106" y="1637"/>
                    <a:pt x="3106" y="1637"/>
                    <a:pt x="3106" y="1637"/>
                  </a:cubicBezTo>
                  <a:cubicBezTo>
                    <a:pt x="3105" y="1635"/>
                    <a:pt x="3105" y="1635"/>
                    <a:pt x="3105" y="1635"/>
                  </a:cubicBezTo>
                  <a:cubicBezTo>
                    <a:pt x="3105" y="1635"/>
                    <a:pt x="3105" y="1635"/>
                    <a:pt x="3105" y="1635"/>
                  </a:cubicBezTo>
                  <a:cubicBezTo>
                    <a:pt x="3104" y="1636"/>
                    <a:pt x="3104" y="1636"/>
                    <a:pt x="3104" y="1636"/>
                  </a:cubicBezTo>
                  <a:cubicBezTo>
                    <a:pt x="3103" y="1636"/>
                    <a:pt x="3103" y="1636"/>
                    <a:pt x="3103" y="1636"/>
                  </a:cubicBezTo>
                  <a:cubicBezTo>
                    <a:pt x="3101" y="1639"/>
                    <a:pt x="3101" y="1639"/>
                    <a:pt x="3101" y="1639"/>
                  </a:cubicBezTo>
                  <a:cubicBezTo>
                    <a:pt x="3102" y="1640"/>
                    <a:pt x="3102" y="1640"/>
                    <a:pt x="3102" y="1640"/>
                  </a:cubicBezTo>
                  <a:cubicBezTo>
                    <a:pt x="3103" y="1642"/>
                    <a:pt x="3103" y="1642"/>
                    <a:pt x="3103" y="1642"/>
                  </a:cubicBezTo>
                  <a:cubicBezTo>
                    <a:pt x="3104" y="1643"/>
                    <a:pt x="3104" y="1643"/>
                    <a:pt x="3104" y="1643"/>
                  </a:cubicBezTo>
                  <a:cubicBezTo>
                    <a:pt x="3103" y="1644"/>
                    <a:pt x="3103" y="1644"/>
                    <a:pt x="3103" y="1644"/>
                  </a:cubicBezTo>
                  <a:cubicBezTo>
                    <a:pt x="3101" y="1643"/>
                    <a:pt x="3101" y="1643"/>
                    <a:pt x="3101" y="1643"/>
                  </a:cubicBezTo>
                  <a:cubicBezTo>
                    <a:pt x="3099" y="1644"/>
                    <a:pt x="3099" y="1644"/>
                    <a:pt x="3099" y="1644"/>
                  </a:cubicBezTo>
                  <a:cubicBezTo>
                    <a:pt x="3097" y="1646"/>
                    <a:pt x="3097" y="1646"/>
                    <a:pt x="3097" y="1646"/>
                  </a:cubicBezTo>
                  <a:cubicBezTo>
                    <a:pt x="3098" y="1647"/>
                    <a:pt x="3098" y="1647"/>
                    <a:pt x="3098" y="1647"/>
                  </a:cubicBezTo>
                  <a:cubicBezTo>
                    <a:pt x="3099" y="1647"/>
                    <a:pt x="3099" y="1647"/>
                    <a:pt x="3099" y="1647"/>
                  </a:cubicBezTo>
                  <a:cubicBezTo>
                    <a:pt x="3098" y="1648"/>
                    <a:pt x="3098" y="1648"/>
                    <a:pt x="3098" y="1648"/>
                  </a:cubicBezTo>
                  <a:cubicBezTo>
                    <a:pt x="3098" y="1649"/>
                    <a:pt x="3098" y="1649"/>
                    <a:pt x="3098" y="1649"/>
                  </a:cubicBezTo>
                  <a:cubicBezTo>
                    <a:pt x="3099" y="1651"/>
                    <a:pt x="3099" y="1651"/>
                    <a:pt x="3099" y="1651"/>
                  </a:cubicBezTo>
                  <a:cubicBezTo>
                    <a:pt x="3100" y="1651"/>
                    <a:pt x="3100" y="1651"/>
                    <a:pt x="3100" y="1651"/>
                  </a:cubicBezTo>
                  <a:cubicBezTo>
                    <a:pt x="3103" y="1652"/>
                    <a:pt x="3103" y="1652"/>
                    <a:pt x="3103" y="1652"/>
                  </a:cubicBezTo>
                  <a:cubicBezTo>
                    <a:pt x="3103" y="1652"/>
                    <a:pt x="3103" y="1652"/>
                    <a:pt x="3103" y="1652"/>
                  </a:cubicBezTo>
                  <a:cubicBezTo>
                    <a:pt x="3104" y="1652"/>
                    <a:pt x="3104" y="1652"/>
                    <a:pt x="3104" y="1652"/>
                  </a:cubicBezTo>
                  <a:cubicBezTo>
                    <a:pt x="3104" y="1651"/>
                    <a:pt x="3104" y="1651"/>
                    <a:pt x="3104" y="1651"/>
                  </a:cubicBezTo>
                  <a:cubicBezTo>
                    <a:pt x="3105" y="1651"/>
                    <a:pt x="3105" y="1651"/>
                    <a:pt x="3105" y="1651"/>
                  </a:cubicBezTo>
                  <a:cubicBezTo>
                    <a:pt x="3106" y="1652"/>
                    <a:pt x="3106" y="1652"/>
                    <a:pt x="3106" y="1652"/>
                  </a:cubicBezTo>
                  <a:cubicBezTo>
                    <a:pt x="3107" y="1653"/>
                    <a:pt x="3107" y="1653"/>
                    <a:pt x="3107" y="1653"/>
                  </a:cubicBezTo>
                  <a:cubicBezTo>
                    <a:pt x="3107" y="1654"/>
                    <a:pt x="3107" y="1654"/>
                    <a:pt x="3107" y="1654"/>
                  </a:cubicBezTo>
                  <a:cubicBezTo>
                    <a:pt x="3108" y="1655"/>
                    <a:pt x="3108" y="1655"/>
                    <a:pt x="3108" y="1655"/>
                  </a:cubicBezTo>
                  <a:cubicBezTo>
                    <a:pt x="3109" y="1655"/>
                    <a:pt x="3109" y="1655"/>
                    <a:pt x="3109" y="1655"/>
                  </a:cubicBezTo>
                  <a:cubicBezTo>
                    <a:pt x="3110" y="1656"/>
                    <a:pt x="3110" y="1656"/>
                    <a:pt x="3110" y="1656"/>
                  </a:cubicBezTo>
                  <a:cubicBezTo>
                    <a:pt x="3110" y="1658"/>
                    <a:pt x="3110" y="1658"/>
                    <a:pt x="3110" y="1658"/>
                  </a:cubicBezTo>
                  <a:cubicBezTo>
                    <a:pt x="3112" y="1659"/>
                    <a:pt x="3112" y="1659"/>
                    <a:pt x="3112" y="1659"/>
                  </a:cubicBezTo>
                  <a:cubicBezTo>
                    <a:pt x="3114" y="1660"/>
                    <a:pt x="3114" y="1660"/>
                    <a:pt x="3114" y="1660"/>
                  </a:cubicBezTo>
                  <a:cubicBezTo>
                    <a:pt x="3112" y="1661"/>
                    <a:pt x="3112" y="1661"/>
                    <a:pt x="3112" y="1661"/>
                  </a:cubicBezTo>
                  <a:cubicBezTo>
                    <a:pt x="3113" y="1662"/>
                    <a:pt x="3113" y="1662"/>
                    <a:pt x="3113" y="1662"/>
                  </a:cubicBezTo>
                  <a:cubicBezTo>
                    <a:pt x="3115" y="1660"/>
                    <a:pt x="3115" y="1660"/>
                    <a:pt x="3115" y="1660"/>
                  </a:cubicBezTo>
                  <a:cubicBezTo>
                    <a:pt x="3115" y="1661"/>
                    <a:pt x="3115" y="1661"/>
                    <a:pt x="3115" y="1661"/>
                  </a:cubicBezTo>
                  <a:cubicBezTo>
                    <a:pt x="3117" y="1662"/>
                    <a:pt x="3117" y="1662"/>
                    <a:pt x="3117" y="1662"/>
                  </a:cubicBezTo>
                  <a:cubicBezTo>
                    <a:pt x="3119" y="1662"/>
                    <a:pt x="3119" y="1662"/>
                    <a:pt x="3119" y="1662"/>
                  </a:cubicBezTo>
                  <a:cubicBezTo>
                    <a:pt x="3123" y="1660"/>
                    <a:pt x="3123" y="1660"/>
                    <a:pt x="3123" y="1660"/>
                  </a:cubicBezTo>
                  <a:cubicBezTo>
                    <a:pt x="3126" y="1658"/>
                    <a:pt x="3126" y="1658"/>
                    <a:pt x="3126" y="1658"/>
                  </a:cubicBezTo>
                  <a:cubicBezTo>
                    <a:pt x="3128" y="1657"/>
                    <a:pt x="3128" y="1657"/>
                    <a:pt x="3128" y="1657"/>
                  </a:cubicBezTo>
                  <a:cubicBezTo>
                    <a:pt x="3128" y="1656"/>
                    <a:pt x="3128" y="1656"/>
                    <a:pt x="3128" y="1656"/>
                  </a:cubicBezTo>
                  <a:cubicBezTo>
                    <a:pt x="3127" y="1654"/>
                    <a:pt x="3127" y="1654"/>
                    <a:pt x="3127" y="1654"/>
                  </a:cubicBezTo>
                  <a:cubicBezTo>
                    <a:pt x="3129" y="1655"/>
                    <a:pt x="3129" y="1655"/>
                    <a:pt x="3129" y="1655"/>
                  </a:cubicBezTo>
                  <a:cubicBezTo>
                    <a:pt x="3128" y="1656"/>
                    <a:pt x="3128" y="1656"/>
                    <a:pt x="3128" y="1656"/>
                  </a:cubicBezTo>
                  <a:cubicBezTo>
                    <a:pt x="3131" y="1655"/>
                    <a:pt x="3131" y="1655"/>
                    <a:pt x="3131" y="1655"/>
                  </a:cubicBezTo>
                  <a:cubicBezTo>
                    <a:pt x="3131" y="1653"/>
                    <a:pt x="3131" y="1653"/>
                    <a:pt x="3131" y="1653"/>
                  </a:cubicBezTo>
                  <a:cubicBezTo>
                    <a:pt x="3133" y="1651"/>
                    <a:pt x="3133" y="1651"/>
                    <a:pt x="3133" y="1651"/>
                  </a:cubicBezTo>
                  <a:cubicBezTo>
                    <a:pt x="3136" y="1650"/>
                    <a:pt x="3136" y="1650"/>
                    <a:pt x="3136" y="1650"/>
                  </a:cubicBezTo>
                  <a:cubicBezTo>
                    <a:pt x="3138" y="1650"/>
                    <a:pt x="3138" y="1650"/>
                    <a:pt x="3138" y="1650"/>
                  </a:cubicBezTo>
                  <a:cubicBezTo>
                    <a:pt x="3139" y="1649"/>
                    <a:pt x="3139" y="1649"/>
                    <a:pt x="3139" y="1649"/>
                  </a:cubicBezTo>
                  <a:cubicBezTo>
                    <a:pt x="3139" y="1649"/>
                    <a:pt x="3139" y="1649"/>
                    <a:pt x="3139" y="1649"/>
                  </a:cubicBezTo>
                  <a:cubicBezTo>
                    <a:pt x="3137" y="1649"/>
                    <a:pt x="3137" y="1649"/>
                    <a:pt x="3137" y="1649"/>
                  </a:cubicBezTo>
                  <a:cubicBezTo>
                    <a:pt x="3138" y="1649"/>
                    <a:pt x="3138" y="1649"/>
                    <a:pt x="3138" y="1649"/>
                  </a:cubicBezTo>
                  <a:cubicBezTo>
                    <a:pt x="3139" y="1648"/>
                    <a:pt x="3139" y="1648"/>
                    <a:pt x="3139" y="1648"/>
                  </a:cubicBezTo>
                  <a:cubicBezTo>
                    <a:pt x="3138" y="1648"/>
                    <a:pt x="3138" y="1648"/>
                    <a:pt x="3138" y="1648"/>
                  </a:cubicBezTo>
                  <a:cubicBezTo>
                    <a:pt x="3140" y="1645"/>
                    <a:pt x="3140" y="1645"/>
                    <a:pt x="3140" y="1645"/>
                  </a:cubicBezTo>
                  <a:cubicBezTo>
                    <a:pt x="3142" y="1642"/>
                    <a:pt x="3142" y="1642"/>
                    <a:pt x="3142" y="1642"/>
                  </a:cubicBezTo>
                  <a:cubicBezTo>
                    <a:pt x="3143" y="1639"/>
                    <a:pt x="3143" y="1639"/>
                    <a:pt x="3143" y="1639"/>
                  </a:cubicBezTo>
                  <a:cubicBezTo>
                    <a:pt x="3144" y="1638"/>
                    <a:pt x="3144" y="1638"/>
                    <a:pt x="3144" y="1638"/>
                  </a:cubicBezTo>
                  <a:cubicBezTo>
                    <a:pt x="3148" y="1634"/>
                    <a:pt x="3148" y="1634"/>
                    <a:pt x="3148" y="1634"/>
                  </a:cubicBezTo>
                  <a:cubicBezTo>
                    <a:pt x="3149" y="1633"/>
                    <a:pt x="3149" y="1633"/>
                    <a:pt x="3149" y="1633"/>
                  </a:cubicBezTo>
                  <a:cubicBezTo>
                    <a:pt x="3150" y="1631"/>
                    <a:pt x="3150" y="1631"/>
                    <a:pt x="3150" y="1631"/>
                  </a:cubicBezTo>
                  <a:cubicBezTo>
                    <a:pt x="3152" y="1627"/>
                    <a:pt x="3152" y="1627"/>
                    <a:pt x="3152" y="1627"/>
                  </a:cubicBezTo>
                  <a:cubicBezTo>
                    <a:pt x="3153" y="1626"/>
                    <a:pt x="3153" y="1626"/>
                    <a:pt x="3153" y="1626"/>
                  </a:cubicBezTo>
                  <a:cubicBezTo>
                    <a:pt x="3153" y="1624"/>
                    <a:pt x="3153" y="1624"/>
                    <a:pt x="3153" y="1624"/>
                  </a:cubicBezTo>
                  <a:cubicBezTo>
                    <a:pt x="3155" y="1622"/>
                    <a:pt x="3155" y="1622"/>
                    <a:pt x="3155" y="1622"/>
                  </a:cubicBezTo>
                  <a:cubicBezTo>
                    <a:pt x="3156" y="1621"/>
                    <a:pt x="3156" y="1621"/>
                    <a:pt x="3156" y="1621"/>
                  </a:cubicBezTo>
                  <a:cubicBezTo>
                    <a:pt x="3157" y="1619"/>
                    <a:pt x="3157" y="1619"/>
                    <a:pt x="3157" y="1619"/>
                  </a:cubicBezTo>
                  <a:cubicBezTo>
                    <a:pt x="3158" y="1620"/>
                    <a:pt x="3158" y="1620"/>
                    <a:pt x="3158" y="1620"/>
                  </a:cubicBezTo>
                  <a:cubicBezTo>
                    <a:pt x="3159" y="1620"/>
                    <a:pt x="3159" y="1620"/>
                    <a:pt x="3159" y="1620"/>
                  </a:cubicBezTo>
                  <a:cubicBezTo>
                    <a:pt x="3160" y="1619"/>
                    <a:pt x="3160" y="1619"/>
                    <a:pt x="3160" y="1619"/>
                  </a:cubicBezTo>
                  <a:cubicBezTo>
                    <a:pt x="3161" y="1619"/>
                    <a:pt x="3161" y="1619"/>
                    <a:pt x="3161" y="1619"/>
                  </a:cubicBezTo>
                  <a:cubicBezTo>
                    <a:pt x="3163" y="1619"/>
                    <a:pt x="3163" y="1619"/>
                    <a:pt x="3163" y="1619"/>
                  </a:cubicBezTo>
                  <a:cubicBezTo>
                    <a:pt x="3164" y="1617"/>
                    <a:pt x="3164" y="1617"/>
                    <a:pt x="3164" y="1617"/>
                  </a:cubicBezTo>
                  <a:cubicBezTo>
                    <a:pt x="3164" y="1615"/>
                    <a:pt x="3164" y="1615"/>
                    <a:pt x="3164" y="1615"/>
                  </a:cubicBezTo>
                  <a:cubicBezTo>
                    <a:pt x="3162" y="1614"/>
                    <a:pt x="3162" y="1614"/>
                    <a:pt x="3162" y="1614"/>
                  </a:cubicBezTo>
                  <a:cubicBezTo>
                    <a:pt x="3164" y="1615"/>
                    <a:pt x="3164" y="1615"/>
                    <a:pt x="3164" y="1615"/>
                  </a:cubicBezTo>
                  <a:cubicBezTo>
                    <a:pt x="3165" y="1617"/>
                    <a:pt x="3165" y="1617"/>
                    <a:pt x="3165" y="1617"/>
                  </a:cubicBezTo>
                  <a:cubicBezTo>
                    <a:pt x="3165" y="1617"/>
                    <a:pt x="3165" y="1617"/>
                    <a:pt x="3165" y="1617"/>
                  </a:cubicBezTo>
                  <a:cubicBezTo>
                    <a:pt x="3167" y="1616"/>
                    <a:pt x="3167" y="1616"/>
                    <a:pt x="3167" y="1616"/>
                  </a:cubicBezTo>
                  <a:cubicBezTo>
                    <a:pt x="3167" y="1616"/>
                    <a:pt x="3167" y="1616"/>
                    <a:pt x="3167" y="1616"/>
                  </a:cubicBezTo>
                  <a:cubicBezTo>
                    <a:pt x="3168" y="1615"/>
                    <a:pt x="3168" y="1615"/>
                    <a:pt x="3168" y="1615"/>
                  </a:cubicBezTo>
                  <a:cubicBezTo>
                    <a:pt x="3169" y="1615"/>
                    <a:pt x="3169" y="1615"/>
                    <a:pt x="3169" y="1615"/>
                  </a:cubicBezTo>
                  <a:cubicBezTo>
                    <a:pt x="3169" y="1616"/>
                    <a:pt x="3169" y="1616"/>
                    <a:pt x="3169" y="1616"/>
                  </a:cubicBezTo>
                  <a:cubicBezTo>
                    <a:pt x="3168" y="1617"/>
                    <a:pt x="3168" y="1617"/>
                    <a:pt x="3168" y="1617"/>
                  </a:cubicBezTo>
                  <a:cubicBezTo>
                    <a:pt x="3170" y="1617"/>
                    <a:pt x="3170" y="1617"/>
                    <a:pt x="3170" y="1617"/>
                  </a:cubicBezTo>
                  <a:cubicBezTo>
                    <a:pt x="3171" y="1617"/>
                    <a:pt x="3171" y="1617"/>
                    <a:pt x="3171" y="1617"/>
                  </a:cubicBezTo>
                  <a:cubicBezTo>
                    <a:pt x="3172" y="1616"/>
                    <a:pt x="3172" y="1616"/>
                    <a:pt x="3172" y="1616"/>
                  </a:cubicBezTo>
                  <a:cubicBezTo>
                    <a:pt x="3172" y="1615"/>
                    <a:pt x="3172" y="1615"/>
                    <a:pt x="3172" y="1615"/>
                  </a:cubicBezTo>
                  <a:cubicBezTo>
                    <a:pt x="3172" y="1614"/>
                    <a:pt x="3172" y="1614"/>
                    <a:pt x="3172" y="1614"/>
                  </a:cubicBezTo>
                  <a:cubicBezTo>
                    <a:pt x="3173" y="1615"/>
                    <a:pt x="3173" y="1615"/>
                    <a:pt x="3173" y="1615"/>
                  </a:cubicBezTo>
                  <a:cubicBezTo>
                    <a:pt x="3173" y="1617"/>
                    <a:pt x="3173" y="1617"/>
                    <a:pt x="3173" y="1617"/>
                  </a:cubicBezTo>
                  <a:cubicBezTo>
                    <a:pt x="3173" y="1617"/>
                    <a:pt x="3173" y="1617"/>
                    <a:pt x="3173" y="1617"/>
                  </a:cubicBezTo>
                  <a:cubicBezTo>
                    <a:pt x="3174" y="1617"/>
                    <a:pt x="3174" y="1617"/>
                    <a:pt x="3174" y="1617"/>
                  </a:cubicBezTo>
                  <a:cubicBezTo>
                    <a:pt x="3175" y="1614"/>
                    <a:pt x="3175" y="1614"/>
                    <a:pt x="3175" y="1614"/>
                  </a:cubicBezTo>
                  <a:cubicBezTo>
                    <a:pt x="3174" y="1613"/>
                    <a:pt x="3174" y="1613"/>
                    <a:pt x="3174" y="1613"/>
                  </a:cubicBezTo>
                  <a:cubicBezTo>
                    <a:pt x="3172" y="1612"/>
                    <a:pt x="3172" y="1612"/>
                    <a:pt x="3172" y="1612"/>
                  </a:cubicBezTo>
                  <a:cubicBezTo>
                    <a:pt x="3173" y="1611"/>
                    <a:pt x="3173" y="1611"/>
                    <a:pt x="3173" y="1611"/>
                  </a:cubicBezTo>
                  <a:cubicBezTo>
                    <a:pt x="3173" y="1609"/>
                    <a:pt x="3173" y="1609"/>
                    <a:pt x="3173" y="1609"/>
                  </a:cubicBezTo>
                  <a:cubicBezTo>
                    <a:pt x="3173" y="1606"/>
                    <a:pt x="3173" y="1606"/>
                    <a:pt x="3173" y="1606"/>
                  </a:cubicBezTo>
                  <a:cubicBezTo>
                    <a:pt x="3175" y="1605"/>
                    <a:pt x="3175" y="1605"/>
                    <a:pt x="3175" y="1605"/>
                  </a:cubicBezTo>
                  <a:cubicBezTo>
                    <a:pt x="3178" y="1604"/>
                    <a:pt x="3178" y="1604"/>
                    <a:pt x="3178" y="1604"/>
                  </a:cubicBezTo>
                  <a:cubicBezTo>
                    <a:pt x="3181" y="1602"/>
                    <a:pt x="3181" y="1602"/>
                    <a:pt x="3181" y="1602"/>
                  </a:cubicBezTo>
                  <a:cubicBezTo>
                    <a:pt x="3181" y="1601"/>
                    <a:pt x="3181" y="1601"/>
                    <a:pt x="3181" y="1601"/>
                  </a:cubicBezTo>
                  <a:cubicBezTo>
                    <a:pt x="3183" y="1599"/>
                    <a:pt x="3183" y="1599"/>
                    <a:pt x="3183" y="1599"/>
                  </a:cubicBezTo>
                  <a:cubicBezTo>
                    <a:pt x="3184" y="1597"/>
                    <a:pt x="3184" y="1597"/>
                    <a:pt x="3184" y="1597"/>
                  </a:cubicBezTo>
                  <a:cubicBezTo>
                    <a:pt x="3186" y="1595"/>
                    <a:pt x="3186" y="1595"/>
                    <a:pt x="3186" y="1595"/>
                  </a:cubicBezTo>
                  <a:cubicBezTo>
                    <a:pt x="3187" y="1595"/>
                    <a:pt x="3187" y="1595"/>
                    <a:pt x="3187" y="1595"/>
                  </a:cubicBezTo>
                  <a:cubicBezTo>
                    <a:pt x="3187" y="1594"/>
                    <a:pt x="3187" y="1594"/>
                    <a:pt x="3187" y="1594"/>
                  </a:cubicBezTo>
                  <a:cubicBezTo>
                    <a:pt x="3191" y="1590"/>
                    <a:pt x="3191" y="1590"/>
                    <a:pt x="3191" y="1590"/>
                  </a:cubicBezTo>
                  <a:cubicBezTo>
                    <a:pt x="3191" y="1589"/>
                    <a:pt x="3191" y="1589"/>
                    <a:pt x="3191" y="1589"/>
                  </a:cubicBezTo>
                  <a:cubicBezTo>
                    <a:pt x="3196" y="1585"/>
                    <a:pt x="3196" y="1585"/>
                    <a:pt x="3196" y="1585"/>
                  </a:cubicBezTo>
                  <a:cubicBezTo>
                    <a:pt x="3198" y="1583"/>
                    <a:pt x="3198" y="1583"/>
                    <a:pt x="3198" y="1583"/>
                  </a:cubicBezTo>
                  <a:cubicBezTo>
                    <a:pt x="3197" y="1583"/>
                    <a:pt x="3197" y="1583"/>
                    <a:pt x="3197" y="1583"/>
                  </a:cubicBezTo>
                  <a:cubicBezTo>
                    <a:pt x="3197" y="1581"/>
                    <a:pt x="3197" y="1581"/>
                    <a:pt x="3197" y="1581"/>
                  </a:cubicBezTo>
                  <a:cubicBezTo>
                    <a:pt x="3196" y="1579"/>
                    <a:pt x="3196" y="1579"/>
                    <a:pt x="3196" y="1579"/>
                  </a:cubicBezTo>
                  <a:cubicBezTo>
                    <a:pt x="3196" y="1577"/>
                    <a:pt x="3196" y="1577"/>
                    <a:pt x="3196" y="1577"/>
                  </a:cubicBezTo>
                  <a:cubicBezTo>
                    <a:pt x="3197" y="1576"/>
                    <a:pt x="3197" y="1576"/>
                    <a:pt x="3197" y="1576"/>
                  </a:cubicBezTo>
                  <a:cubicBezTo>
                    <a:pt x="3197" y="1576"/>
                    <a:pt x="3197" y="1576"/>
                    <a:pt x="3197" y="1576"/>
                  </a:cubicBezTo>
                  <a:cubicBezTo>
                    <a:pt x="3199" y="1573"/>
                    <a:pt x="3199" y="1573"/>
                    <a:pt x="3199" y="1573"/>
                  </a:cubicBezTo>
                  <a:cubicBezTo>
                    <a:pt x="3198" y="1574"/>
                    <a:pt x="3198" y="1574"/>
                    <a:pt x="3198" y="1574"/>
                  </a:cubicBezTo>
                  <a:cubicBezTo>
                    <a:pt x="3196" y="1574"/>
                    <a:pt x="3196" y="1574"/>
                    <a:pt x="3196" y="1574"/>
                  </a:cubicBezTo>
                  <a:cubicBezTo>
                    <a:pt x="3198" y="1573"/>
                    <a:pt x="3198" y="1573"/>
                    <a:pt x="3198" y="1573"/>
                  </a:cubicBezTo>
                  <a:lnTo>
                    <a:pt x="3200" y="1571"/>
                  </a:lnTo>
                  <a:close/>
                  <a:moveTo>
                    <a:pt x="3105" y="1118"/>
                  </a:moveTo>
                  <a:cubicBezTo>
                    <a:pt x="3104" y="1119"/>
                    <a:pt x="3104" y="1119"/>
                    <a:pt x="3104" y="1119"/>
                  </a:cubicBezTo>
                  <a:cubicBezTo>
                    <a:pt x="3104" y="1118"/>
                    <a:pt x="3104" y="1120"/>
                    <a:pt x="3104" y="1120"/>
                  </a:cubicBezTo>
                  <a:cubicBezTo>
                    <a:pt x="3105" y="1120"/>
                    <a:pt x="3105" y="1120"/>
                    <a:pt x="3105" y="1120"/>
                  </a:cubicBezTo>
                  <a:cubicBezTo>
                    <a:pt x="3107" y="1120"/>
                    <a:pt x="3107" y="1120"/>
                    <a:pt x="3107" y="1120"/>
                  </a:cubicBezTo>
                  <a:cubicBezTo>
                    <a:pt x="3107" y="1119"/>
                    <a:pt x="3107" y="1119"/>
                    <a:pt x="3107" y="1119"/>
                  </a:cubicBezTo>
                  <a:lnTo>
                    <a:pt x="3105" y="1118"/>
                  </a:lnTo>
                  <a:close/>
                  <a:moveTo>
                    <a:pt x="3080" y="1088"/>
                  </a:moveTo>
                  <a:cubicBezTo>
                    <a:pt x="3080" y="1089"/>
                    <a:pt x="3080" y="1089"/>
                    <a:pt x="3080" y="1089"/>
                  </a:cubicBezTo>
                  <a:cubicBezTo>
                    <a:pt x="3081" y="1090"/>
                    <a:pt x="3081" y="1090"/>
                    <a:pt x="3081" y="1090"/>
                  </a:cubicBezTo>
                  <a:cubicBezTo>
                    <a:pt x="3081" y="1092"/>
                    <a:pt x="3081" y="1092"/>
                    <a:pt x="3081" y="1092"/>
                  </a:cubicBezTo>
                  <a:cubicBezTo>
                    <a:pt x="3082" y="1090"/>
                    <a:pt x="3082" y="1090"/>
                    <a:pt x="3082" y="1090"/>
                  </a:cubicBezTo>
                  <a:cubicBezTo>
                    <a:pt x="3082" y="1088"/>
                    <a:pt x="3082" y="1088"/>
                    <a:pt x="3082" y="1088"/>
                  </a:cubicBezTo>
                  <a:lnTo>
                    <a:pt x="3080" y="1088"/>
                  </a:lnTo>
                  <a:close/>
                  <a:moveTo>
                    <a:pt x="3109" y="1125"/>
                  </a:moveTo>
                  <a:cubicBezTo>
                    <a:pt x="3108" y="1124"/>
                    <a:pt x="3108" y="1124"/>
                    <a:pt x="3108" y="1124"/>
                  </a:cubicBezTo>
                  <a:cubicBezTo>
                    <a:pt x="3107" y="1125"/>
                    <a:pt x="3107" y="1125"/>
                    <a:pt x="3107" y="1125"/>
                  </a:cubicBezTo>
                  <a:cubicBezTo>
                    <a:pt x="3108" y="1126"/>
                    <a:pt x="3108" y="1126"/>
                    <a:pt x="3108" y="1126"/>
                  </a:cubicBezTo>
                  <a:lnTo>
                    <a:pt x="3109" y="1125"/>
                  </a:lnTo>
                  <a:close/>
                  <a:moveTo>
                    <a:pt x="3106" y="1664"/>
                  </a:moveTo>
                  <a:cubicBezTo>
                    <a:pt x="3108" y="1664"/>
                    <a:pt x="3108" y="1664"/>
                    <a:pt x="3108" y="1664"/>
                  </a:cubicBezTo>
                  <a:cubicBezTo>
                    <a:pt x="3108" y="1664"/>
                    <a:pt x="3108" y="1664"/>
                    <a:pt x="3108" y="1664"/>
                  </a:cubicBezTo>
                  <a:cubicBezTo>
                    <a:pt x="3107" y="1663"/>
                    <a:pt x="3107" y="1663"/>
                    <a:pt x="3107" y="1663"/>
                  </a:cubicBezTo>
                  <a:cubicBezTo>
                    <a:pt x="3106" y="1661"/>
                    <a:pt x="3106" y="1661"/>
                    <a:pt x="3106" y="1661"/>
                  </a:cubicBezTo>
                  <a:cubicBezTo>
                    <a:pt x="3105" y="1659"/>
                    <a:pt x="3105" y="1659"/>
                    <a:pt x="3105" y="1659"/>
                  </a:cubicBezTo>
                  <a:cubicBezTo>
                    <a:pt x="3103" y="1660"/>
                    <a:pt x="3103" y="1660"/>
                    <a:pt x="3103" y="1660"/>
                  </a:cubicBezTo>
                  <a:cubicBezTo>
                    <a:pt x="3103" y="1661"/>
                    <a:pt x="3103" y="1661"/>
                    <a:pt x="3103" y="1661"/>
                  </a:cubicBezTo>
                  <a:cubicBezTo>
                    <a:pt x="3103" y="1663"/>
                    <a:pt x="3103" y="1663"/>
                    <a:pt x="3103" y="1663"/>
                  </a:cubicBezTo>
                  <a:cubicBezTo>
                    <a:pt x="3102" y="1665"/>
                    <a:pt x="3102" y="1665"/>
                    <a:pt x="3102" y="1665"/>
                  </a:cubicBezTo>
                  <a:cubicBezTo>
                    <a:pt x="3101" y="1665"/>
                    <a:pt x="3101" y="1665"/>
                    <a:pt x="3101" y="1665"/>
                  </a:cubicBezTo>
                  <a:cubicBezTo>
                    <a:pt x="3101" y="1666"/>
                    <a:pt x="3101" y="1666"/>
                    <a:pt x="3101" y="1666"/>
                  </a:cubicBezTo>
                  <a:cubicBezTo>
                    <a:pt x="3100" y="1667"/>
                    <a:pt x="3100" y="1667"/>
                    <a:pt x="3100" y="1667"/>
                  </a:cubicBezTo>
                  <a:cubicBezTo>
                    <a:pt x="3098" y="1669"/>
                    <a:pt x="3098" y="1669"/>
                    <a:pt x="3098" y="1669"/>
                  </a:cubicBezTo>
                  <a:cubicBezTo>
                    <a:pt x="3098" y="1670"/>
                    <a:pt x="3098" y="1670"/>
                    <a:pt x="3098" y="1670"/>
                  </a:cubicBezTo>
                  <a:cubicBezTo>
                    <a:pt x="3099" y="1670"/>
                    <a:pt x="3099" y="1670"/>
                    <a:pt x="3099" y="1670"/>
                  </a:cubicBezTo>
                  <a:cubicBezTo>
                    <a:pt x="3101" y="1668"/>
                    <a:pt x="3101" y="1668"/>
                    <a:pt x="3101" y="1668"/>
                  </a:cubicBezTo>
                  <a:cubicBezTo>
                    <a:pt x="3101" y="1668"/>
                    <a:pt x="3101" y="1668"/>
                    <a:pt x="3101" y="1668"/>
                  </a:cubicBezTo>
                  <a:cubicBezTo>
                    <a:pt x="3102" y="1668"/>
                    <a:pt x="3102" y="1668"/>
                    <a:pt x="3102" y="1668"/>
                  </a:cubicBezTo>
                  <a:cubicBezTo>
                    <a:pt x="3103" y="1668"/>
                    <a:pt x="3103" y="1668"/>
                    <a:pt x="3103" y="1668"/>
                  </a:cubicBezTo>
                  <a:cubicBezTo>
                    <a:pt x="3104" y="1668"/>
                    <a:pt x="3104" y="1668"/>
                    <a:pt x="3104" y="1668"/>
                  </a:cubicBezTo>
                  <a:cubicBezTo>
                    <a:pt x="3106" y="1667"/>
                    <a:pt x="3106" y="1667"/>
                    <a:pt x="3106" y="1667"/>
                  </a:cubicBezTo>
                  <a:cubicBezTo>
                    <a:pt x="3107" y="1667"/>
                    <a:pt x="3107" y="1667"/>
                    <a:pt x="3107" y="1667"/>
                  </a:cubicBezTo>
                  <a:cubicBezTo>
                    <a:pt x="3108" y="1666"/>
                    <a:pt x="3108" y="1666"/>
                    <a:pt x="3108" y="1666"/>
                  </a:cubicBezTo>
                  <a:cubicBezTo>
                    <a:pt x="3107" y="1665"/>
                    <a:pt x="3107" y="1665"/>
                    <a:pt x="3107" y="1665"/>
                  </a:cubicBezTo>
                  <a:cubicBezTo>
                    <a:pt x="3107" y="1665"/>
                    <a:pt x="3107" y="1665"/>
                    <a:pt x="3107" y="1665"/>
                  </a:cubicBezTo>
                  <a:cubicBezTo>
                    <a:pt x="3106" y="1664"/>
                    <a:pt x="3106" y="1664"/>
                    <a:pt x="3106" y="1664"/>
                  </a:cubicBezTo>
                  <a:cubicBezTo>
                    <a:pt x="3105" y="1664"/>
                    <a:pt x="3105" y="1664"/>
                    <a:pt x="3105" y="1664"/>
                  </a:cubicBezTo>
                  <a:cubicBezTo>
                    <a:pt x="3106" y="1664"/>
                    <a:pt x="3106" y="1664"/>
                    <a:pt x="3106" y="1664"/>
                  </a:cubicBezTo>
                  <a:close/>
                  <a:moveTo>
                    <a:pt x="3089" y="1098"/>
                  </a:moveTo>
                  <a:cubicBezTo>
                    <a:pt x="3087" y="1097"/>
                    <a:pt x="3087" y="1097"/>
                    <a:pt x="3087" y="1097"/>
                  </a:cubicBezTo>
                  <a:cubicBezTo>
                    <a:pt x="3086" y="1094"/>
                    <a:pt x="3086" y="1094"/>
                    <a:pt x="3086" y="1094"/>
                  </a:cubicBezTo>
                  <a:cubicBezTo>
                    <a:pt x="3085" y="1092"/>
                    <a:pt x="3085" y="1092"/>
                    <a:pt x="3085" y="1092"/>
                  </a:cubicBezTo>
                  <a:cubicBezTo>
                    <a:pt x="3083" y="1093"/>
                    <a:pt x="3083" y="1093"/>
                    <a:pt x="3083" y="1093"/>
                  </a:cubicBezTo>
                  <a:cubicBezTo>
                    <a:pt x="3082" y="1095"/>
                    <a:pt x="3082" y="1095"/>
                    <a:pt x="3082" y="1095"/>
                  </a:cubicBezTo>
                  <a:cubicBezTo>
                    <a:pt x="3083" y="1096"/>
                    <a:pt x="3083" y="1096"/>
                    <a:pt x="3083" y="1096"/>
                  </a:cubicBezTo>
                  <a:cubicBezTo>
                    <a:pt x="3083" y="1099"/>
                    <a:pt x="3083" y="1099"/>
                    <a:pt x="3083" y="1099"/>
                  </a:cubicBezTo>
                  <a:cubicBezTo>
                    <a:pt x="3085" y="1100"/>
                    <a:pt x="3085" y="1100"/>
                    <a:pt x="3085" y="1100"/>
                  </a:cubicBezTo>
                  <a:cubicBezTo>
                    <a:pt x="3087" y="1104"/>
                    <a:pt x="3087" y="1104"/>
                    <a:pt x="3087" y="1104"/>
                  </a:cubicBezTo>
                  <a:cubicBezTo>
                    <a:pt x="3086" y="1105"/>
                    <a:pt x="3086" y="1105"/>
                    <a:pt x="3086" y="1105"/>
                  </a:cubicBezTo>
                  <a:cubicBezTo>
                    <a:pt x="3087" y="1107"/>
                    <a:pt x="3087" y="1107"/>
                    <a:pt x="3087" y="1107"/>
                  </a:cubicBezTo>
                  <a:cubicBezTo>
                    <a:pt x="3089" y="1107"/>
                    <a:pt x="3089" y="1107"/>
                    <a:pt x="3089" y="1107"/>
                  </a:cubicBezTo>
                  <a:cubicBezTo>
                    <a:pt x="3090" y="1107"/>
                    <a:pt x="3090" y="1107"/>
                    <a:pt x="3090" y="1107"/>
                  </a:cubicBezTo>
                  <a:cubicBezTo>
                    <a:pt x="3093" y="1107"/>
                    <a:pt x="3093" y="1107"/>
                    <a:pt x="3093" y="1107"/>
                  </a:cubicBezTo>
                  <a:cubicBezTo>
                    <a:pt x="3093" y="1106"/>
                    <a:pt x="3093" y="1106"/>
                    <a:pt x="3093" y="1106"/>
                  </a:cubicBezTo>
                  <a:cubicBezTo>
                    <a:pt x="3094" y="1106"/>
                    <a:pt x="3094" y="1106"/>
                    <a:pt x="3094" y="1106"/>
                  </a:cubicBezTo>
                  <a:cubicBezTo>
                    <a:pt x="3095" y="1103"/>
                    <a:pt x="3095" y="1103"/>
                    <a:pt x="3095" y="1103"/>
                  </a:cubicBezTo>
                  <a:cubicBezTo>
                    <a:pt x="3093" y="1100"/>
                    <a:pt x="3093" y="1100"/>
                    <a:pt x="3093" y="1100"/>
                  </a:cubicBezTo>
                  <a:lnTo>
                    <a:pt x="3089" y="1098"/>
                  </a:lnTo>
                  <a:close/>
                  <a:moveTo>
                    <a:pt x="3095" y="1107"/>
                  </a:moveTo>
                  <a:cubicBezTo>
                    <a:pt x="3097" y="1108"/>
                    <a:pt x="3097" y="1108"/>
                    <a:pt x="3097" y="1108"/>
                  </a:cubicBezTo>
                  <a:cubicBezTo>
                    <a:pt x="3096" y="1106"/>
                    <a:pt x="3096" y="1106"/>
                    <a:pt x="3096" y="1106"/>
                  </a:cubicBezTo>
                  <a:lnTo>
                    <a:pt x="3095" y="1107"/>
                  </a:lnTo>
                  <a:close/>
                  <a:moveTo>
                    <a:pt x="3203" y="1280"/>
                  </a:moveTo>
                  <a:cubicBezTo>
                    <a:pt x="3203" y="1278"/>
                    <a:pt x="3203" y="1278"/>
                    <a:pt x="3203" y="1278"/>
                  </a:cubicBezTo>
                  <a:cubicBezTo>
                    <a:pt x="3202" y="1277"/>
                    <a:pt x="3202" y="1277"/>
                    <a:pt x="3202" y="1277"/>
                  </a:cubicBezTo>
                  <a:cubicBezTo>
                    <a:pt x="3199" y="1277"/>
                    <a:pt x="3199" y="1277"/>
                    <a:pt x="3199" y="1277"/>
                  </a:cubicBezTo>
                  <a:cubicBezTo>
                    <a:pt x="3199" y="1279"/>
                    <a:pt x="3199" y="1279"/>
                    <a:pt x="3199" y="1279"/>
                  </a:cubicBezTo>
                  <a:cubicBezTo>
                    <a:pt x="3201" y="1281"/>
                    <a:pt x="3201" y="1281"/>
                    <a:pt x="3201" y="1281"/>
                  </a:cubicBezTo>
                  <a:cubicBezTo>
                    <a:pt x="3202" y="1280"/>
                    <a:pt x="3202" y="1280"/>
                    <a:pt x="3202" y="1280"/>
                  </a:cubicBezTo>
                  <a:lnTo>
                    <a:pt x="3203" y="1280"/>
                  </a:lnTo>
                  <a:close/>
                  <a:moveTo>
                    <a:pt x="1304" y="171"/>
                  </a:moveTo>
                  <a:cubicBezTo>
                    <a:pt x="1305" y="172"/>
                    <a:pt x="1305" y="172"/>
                    <a:pt x="1305" y="172"/>
                  </a:cubicBezTo>
                  <a:cubicBezTo>
                    <a:pt x="1305" y="172"/>
                    <a:pt x="1305" y="172"/>
                    <a:pt x="1305" y="172"/>
                  </a:cubicBezTo>
                  <a:cubicBezTo>
                    <a:pt x="1306" y="173"/>
                    <a:pt x="1306" y="173"/>
                    <a:pt x="1306" y="173"/>
                  </a:cubicBezTo>
                  <a:cubicBezTo>
                    <a:pt x="1308" y="171"/>
                    <a:pt x="1308" y="171"/>
                    <a:pt x="1308" y="171"/>
                  </a:cubicBezTo>
                  <a:cubicBezTo>
                    <a:pt x="1308" y="170"/>
                    <a:pt x="1308" y="170"/>
                    <a:pt x="1308" y="170"/>
                  </a:cubicBezTo>
                  <a:cubicBezTo>
                    <a:pt x="1307" y="169"/>
                    <a:pt x="1307" y="169"/>
                    <a:pt x="1307" y="169"/>
                  </a:cubicBezTo>
                  <a:cubicBezTo>
                    <a:pt x="1307" y="169"/>
                    <a:pt x="1307" y="169"/>
                    <a:pt x="1307" y="169"/>
                  </a:cubicBezTo>
                  <a:cubicBezTo>
                    <a:pt x="1309" y="168"/>
                    <a:pt x="1309" y="168"/>
                    <a:pt x="1309" y="168"/>
                  </a:cubicBezTo>
                  <a:cubicBezTo>
                    <a:pt x="1309" y="169"/>
                    <a:pt x="1309" y="169"/>
                    <a:pt x="1309" y="169"/>
                  </a:cubicBezTo>
                  <a:cubicBezTo>
                    <a:pt x="1310" y="170"/>
                    <a:pt x="1310" y="170"/>
                    <a:pt x="1310" y="170"/>
                  </a:cubicBezTo>
                  <a:cubicBezTo>
                    <a:pt x="1311" y="168"/>
                    <a:pt x="1311" y="168"/>
                    <a:pt x="1311" y="168"/>
                  </a:cubicBezTo>
                  <a:cubicBezTo>
                    <a:pt x="1311" y="167"/>
                    <a:pt x="1311" y="167"/>
                    <a:pt x="1311" y="167"/>
                  </a:cubicBezTo>
                  <a:cubicBezTo>
                    <a:pt x="1311" y="165"/>
                    <a:pt x="1311" y="165"/>
                    <a:pt x="1311" y="165"/>
                  </a:cubicBezTo>
                  <a:cubicBezTo>
                    <a:pt x="1312" y="165"/>
                    <a:pt x="1312" y="165"/>
                    <a:pt x="1312" y="165"/>
                  </a:cubicBezTo>
                  <a:cubicBezTo>
                    <a:pt x="1312" y="166"/>
                    <a:pt x="1312" y="166"/>
                    <a:pt x="1312" y="166"/>
                  </a:cubicBezTo>
                  <a:cubicBezTo>
                    <a:pt x="1313" y="167"/>
                    <a:pt x="1313" y="167"/>
                    <a:pt x="1313" y="167"/>
                  </a:cubicBezTo>
                  <a:cubicBezTo>
                    <a:pt x="1314" y="166"/>
                    <a:pt x="1314" y="166"/>
                    <a:pt x="1314" y="166"/>
                  </a:cubicBezTo>
                  <a:cubicBezTo>
                    <a:pt x="1315" y="165"/>
                    <a:pt x="1315" y="165"/>
                    <a:pt x="1315" y="165"/>
                  </a:cubicBezTo>
                  <a:cubicBezTo>
                    <a:pt x="1316" y="165"/>
                    <a:pt x="1316" y="165"/>
                    <a:pt x="1316" y="165"/>
                  </a:cubicBezTo>
                  <a:cubicBezTo>
                    <a:pt x="1316" y="164"/>
                    <a:pt x="1316" y="164"/>
                    <a:pt x="1316" y="164"/>
                  </a:cubicBezTo>
                  <a:cubicBezTo>
                    <a:pt x="1316" y="163"/>
                    <a:pt x="1316" y="163"/>
                    <a:pt x="1316" y="163"/>
                  </a:cubicBezTo>
                  <a:cubicBezTo>
                    <a:pt x="1316" y="163"/>
                    <a:pt x="1316" y="163"/>
                    <a:pt x="1316" y="163"/>
                  </a:cubicBezTo>
                  <a:cubicBezTo>
                    <a:pt x="1317" y="163"/>
                    <a:pt x="1317" y="163"/>
                    <a:pt x="1317" y="163"/>
                  </a:cubicBezTo>
                  <a:cubicBezTo>
                    <a:pt x="1318" y="164"/>
                    <a:pt x="1318" y="164"/>
                    <a:pt x="1318" y="164"/>
                  </a:cubicBezTo>
                  <a:cubicBezTo>
                    <a:pt x="1319" y="163"/>
                    <a:pt x="1319" y="163"/>
                    <a:pt x="1319" y="163"/>
                  </a:cubicBezTo>
                  <a:cubicBezTo>
                    <a:pt x="1320" y="163"/>
                    <a:pt x="1320" y="163"/>
                    <a:pt x="1320" y="163"/>
                  </a:cubicBezTo>
                  <a:cubicBezTo>
                    <a:pt x="1320" y="162"/>
                    <a:pt x="1320" y="162"/>
                    <a:pt x="1320" y="162"/>
                  </a:cubicBezTo>
                  <a:cubicBezTo>
                    <a:pt x="1320" y="161"/>
                    <a:pt x="1320" y="161"/>
                    <a:pt x="1320" y="161"/>
                  </a:cubicBezTo>
                  <a:cubicBezTo>
                    <a:pt x="1319" y="160"/>
                    <a:pt x="1319" y="160"/>
                    <a:pt x="1319" y="160"/>
                  </a:cubicBezTo>
                  <a:cubicBezTo>
                    <a:pt x="1320" y="160"/>
                    <a:pt x="1320" y="160"/>
                    <a:pt x="1320" y="160"/>
                  </a:cubicBezTo>
                  <a:cubicBezTo>
                    <a:pt x="1322" y="160"/>
                    <a:pt x="1322" y="160"/>
                    <a:pt x="1322" y="160"/>
                  </a:cubicBezTo>
                  <a:cubicBezTo>
                    <a:pt x="1322" y="160"/>
                    <a:pt x="1322" y="160"/>
                    <a:pt x="1322" y="160"/>
                  </a:cubicBezTo>
                  <a:cubicBezTo>
                    <a:pt x="1323" y="159"/>
                    <a:pt x="1323" y="159"/>
                    <a:pt x="1323" y="159"/>
                  </a:cubicBezTo>
                  <a:cubicBezTo>
                    <a:pt x="1323" y="158"/>
                    <a:pt x="1323" y="158"/>
                    <a:pt x="1323" y="158"/>
                  </a:cubicBezTo>
                  <a:cubicBezTo>
                    <a:pt x="1324" y="159"/>
                    <a:pt x="1324" y="159"/>
                    <a:pt x="1324" y="159"/>
                  </a:cubicBezTo>
                  <a:cubicBezTo>
                    <a:pt x="1325" y="159"/>
                    <a:pt x="1325" y="159"/>
                    <a:pt x="1325" y="159"/>
                  </a:cubicBezTo>
                  <a:cubicBezTo>
                    <a:pt x="1326" y="160"/>
                    <a:pt x="1326" y="160"/>
                    <a:pt x="1326" y="160"/>
                  </a:cubicBezTo>
                  <a:cubicBezTo>
                    <a:pt x="1326" y="159"/>
                    <a:pt x="1326" y="159"/>
                    <a:pt x="1326" y="159"/>
                  </a:cubicBezTo>
                  <a:cubicBezTo>
                    <a:pt x="1326" y="158"/>
                    <a:pt x="1326" y="158"/>
                    <a:pt x="1326" y="158"/>
                  </a:cubicBezTo>
                  <a:cubicBezTo>
                    <a:pt x="1325" y="157"/>
                    <a:pt x="1325" y="157"/>
                    <a:pt x="1325" y="157"/>
                  </a:cubicBezTo>
                  <a:cubicBezTo>
                    <a:pt x="1325" y="157"/>
                    <a:pt x="1325" y="157"/>
                    <a:pt x="1325" y="157"/>
                  </a:cubicBezTo>
                  <a:cubicBezTo>
                    <a:pt x="1327" y="156"/>
                    <a:pt x="1327" y="156"/>
                    <a:pt x="1327" y="156"/>
                  </a:cubicBezTo>
                  <a:cubicBezTo>
                    <a:pt x="1328" y="156"/>
                    <a:pt x="1328" y="156"/>
                    <a:pt x="1328" y="156"/>
                  </a:cubicBezTo>
                  <a:cubicBezTo>
                    <a:pt x="1330" y="156"/>
                    <a:pt x="1330" y="156"/>
                    <a:pt x="1330" y="156"/>
                  </a:cubicBezTo>
                  <a:cubicBezTo>
                    <a:pt x="1332" y="154"/>
                    <a:pt x="1332" y="154"/>
                    <a:pt x="1332" y="154"/>
                  </a:cubicBezTo>
                  <a:cubicBezTo>
                    <a:pt x="1333" y="153"/>
                    <a:pt x="1333" y="153"/>
                    <a:pt x="1333" y="153"/>
                  </a:cubicBezTo>
                  <a:cubicBezTo>
                    <a:pt x="1333" y="152"/>
                    <a:pt x="1333" y="152"/>
                    <a:pt x="1333" y="152"/>
                  </a:cubicBezTo>
                  <a:cubicBezTo>
                    <a:pt x="1330" y="153"/>
                    <a:pt x="1330" y="153"/>
                    <a:pt x="1330" y="153"/>
                  </a:cubicBezTo>
                  <a:cubicBezTo>
                    <a:pt x="1328" y="153"/>
                    <a:pt x="1328" y="153"/>
                    <a:pt x="1328" y="153"/>
                  </a:cubicBezTo>
                  <a:cubicBezTo>
                    <a:pt x="1327" y="152"/>
                    <a:pt x="1327" y="152"/>
                    <a:pt x="1327" y="152"/>
                  </a:cubicBezTo>
                  <a:cubicBezTo>
                    <a:pt x="1324" y="152"/>
                    <a:pt x="1324" y="152"/>
                    <a:pt x="1324" y="152"/>
                  </a:cubicBezTo>
                  <a:cubicBezTo>
                    <a:pt x="1323" y="152"/>
                    <a:pt x="1323" y="152"/>
                    <a:pt x="1323" y="152"/>
                  </a:cubicBezTo>
                  <a:cubicBezTo>
                    <a:pt x="1320" y="152"/>
                    <a:pt x="1320" y="152"/>
                    <a:pt x="1320" y="152"/>
                  </a:cubicBezTo>
                  <a:cubicBezTo>
                    <a:pt x="1318" y="151"/>
                    <a:pt x="1318" y="151"/>
                    <a:pt x="1318" y="151"/>
                  </a:cubicBezTo>
                  <a:cubicBezTo>
                    <a:pt x="1315" y="150"/>
                    <a:pt x="1315" y="150"/>
                    <a:pt x="1315" y="150"/>
                  </a:cubicBezTo>
                  <a:cubicBezTo>
                    <a:pt x="1313" y="148"/>
                    <a:pt x="1313" y="148"/>
                    <a:pt x="1313" y="148"/>
                  </a:cubicBezTo>
                  <a:cubicBezTo>
                    <a:pt x="1312" y="147"/>
                    <a:pt x="1312" y="147"/>
                    <a:pt x="1312" y="147"/>
                  </a:cubicBezTo>
                  <a:cubicBezTo>
                    <a:pt x="1311" y="147"/>
                    <a:pt x="1311" y="147"/>
                    <a:pt x="1311" y="147"/>
                  </a:cubicBezTo>
                  <a:cubicBezTo>
                    <a:pt x="1310" y="148"/>
                    <a:pt x="1310" y="148"/>
                    <a:pt x="1310" y="148"/>
                  </a:cubicBezTo>
                  <a:cubicBezTo>
                    <a:pt x="1309" y="148"/>
                    <a:pt x="1309" y="148"/>
                    <a:pt x="1309" y="148"/>
                  </a:cubicBezTo>
                  <a:cubicBezTo>
                    <a:pt x="1310" y="147"/>
                    <a:pt x="1310" y="147"/>
                    <a:pt x="1310" y="147"/>
                  </a:cubicBezTo>
                  <a:cubicBezTo>
                    <a:pt x="1310" y="146"/>
                    <a:pt x="1310" y="146"/>
                    <a:pt x="1310" y="146"/>
                  </a:cubicBezTo>
                  <a:cubicBezTo>
                    <a:pt x="1309" y="147"/>
                    <a:pt x="1309" y="147"/>
                    <a:pt x="1309" y="147"/>
                  </a:cubicBezTo>
                  <a:cubicBezTo>
                    <a:pt x="1306" y="149"/>
                    <a:pt x="1306" y="149"/>
                    <a:pt x="1306" y="149"/>
                  </a:cubicBezTo>
                  <a:cubicBezTo>
                    <a:pt x="1304" y="150"/>
                    <a:pt x="1304" y="150"/>
                    <a:pt x="1304" y="150"/>
                  </a:cubicBezTo>
                  <a:cubicBezTo>
                    <a:pt x="1302" y="150"/>
                    <a:pt x="1302" y="150"/>
                    <a:pt x="1302" y="150"/>
                  </a:cubicBezTo>
                  <a:cubicBezTo>
                    <a:pt x="1301" y="150"/>
                    <a:pt x="1301" y="150"/>
                    <a:pt x="1301" y="150"/>
                  </a:cubicBezTo>
                  <a:cubicBezTo>
                    <a:pt x="1300" y="150"/>
                    <a:pt x="1300" y="150"/>
                    <a:pt x="1300" y="150"/>
                  </a:cubicBezTo>
                  <a:cubicBezTo>
                    <a:pt x="1299" y="149"/>
                    <a:pt x="1299" y="149"/>
                    <a:pt x="1299" y="149"/>
                  </a:cubicBezTo>
                  <a:cubicBezTo>
                    <a:pt x="1299" y="149"/>
                    <a:pt x="1298" y="150"/>
                    <a:pt x="1297" y="150"/>
                  </a:cubicBezTo>
                  <a:cubicBezTo>
                    <a:pt x="1297" y="150"/>
                    <a:pt x="1296" y="150"/>
                    <a:pt x="1296" y="150"/>
                  </a:cubicBezTo>
                  <a:cubicBezTo>
                    <a:pt x="1293" y="152"/>
                    <a:pt x="1293" y="152"/>
                    <a:pt x="1293" y="152"/>
                  </a:cubicBezTo>
                  <a:cubicBezTo>
                    <a:pt x="1293" y="153"/>
                    <a:pt x="1293" y="153"/>
                    <a:pt x="1293" y="153"/>
                  </a:cubicBezTo>
                  <a:cubicBezTo>
                    <a:pt x="1292" y="152"/>
                    <a:pt x="1292" y="152"/>
                    <a:pt x="1292" y="152"/>
                  </a:cubicBezTo>
                  <a:cubicBezTo>
                    <a:pt x="1291" y="152"/>
                    <a:pt x="1291" y="152"/>
                    <a:pt x="1291" y="152"/>
                  </a:cubicBezTo>
                  <a:cubicBezTo>
                    <a:pt x="1288" y="152"/>
                    <a:pt x="1288" y="152"/>
                    <a:pt x="1288" y="152"/>
                  </a:cubicBezTo>
                  <a:cubicBezTo>
                    <a:pt x="1286" y="151"/>
                    <a:pt x="1286" y="151"/>
                    <a:pt x="1286" y="151"/>
                  </a:cubicBezTo>
                  <a:cubicBezTo>
                    <a:pt x="1285" y="151"/>
                    <a:pt x="1285" y="151"/>
                    <a:pt x="1285" y="151"/>
                  </a:cubicBezTo>
                  <a:cubicBezTo>
                    <a:pt x="1285" y="151"/>
                    <a:pt x="1285" y="151"/>
                    <a:pt x="1285" y="151"/>
                  </a:cubicBezTo>
                  <a:cubicBezTo>
                    <a:pt x="1286" y="149"/>
                    <a:pt x="1286" y="149"/>
                    <a:pt x="1286" y="149"/>
                  </a:cubicBezTo>
                  <a:cubicBezTo>
                    <a:pt x="1287" y="149"/>
                    <a:pt x="1287" y="149"/>
                    <a:pt x="1287" y="149"/>
                  </a:cubicBezTo>
                  <a:cubicBezTo>
                    <a:pt x="1289" y="150"/>
                    <a:pt x="1289" y="150"/>
                    <a:pt x="1289" y="150"/>
                  </a:cubicBezTo>
                  <a:cubicBezTo>
                    <a:pt x="1290" y="151"/>
                    <a:pt x="1290" y="151"/>
                    <a:pt x="1290" y="151"/>
                  </a:cubicBezTo>
                  <a:cubicBezTo>
                    <a:pt x="1291" y="150"/>
                    <a:pt x="1291" y="150"/>
                    <a:pt x="1291" y="150"/>
                  </a:cubicBezTo>
                  <a:cubicBezTo>
                    <a:pt x="1294" y="150"/>
                    <a:pt x="1294" y="150"/>
                    <a:pt x="1294" y="150"/>
                  </a:cubicBezTo>
                  <a:cubicBezTo>
                    <a:pt x="1295" y="148"/>
                    <a:pt x="1295" y="148"/>
                    <a:pt x="1295" y="148"/>
                  </a:cubicBezTo>
                  <a:cubicBezTo>
                    <a:pt x="1297" y="148"/>
                    <a:pt x="1297" y="148"/>
                    <a:pt x="1297" y="148"/>
                  </a:cubicBezTo>
                  <a:cubicBezTo>
                    <a:pt x="1299" y="149"/>
                    <a:pt x="1299" y="149"/>
                    <a:pt x="1299" y="149"/>
                  </a:cubicBezTo>
                  <a:cubicBezTo>
                    <a:pt x="1301" y="148"/>
                    <a:pt x="1301" y="148"/>
                    <a:pt x="1301" y="148"/>
                  </a:cubicBezTo>
                  <a:cubicBezTo>
                    <a:pt x="1301" y="147"/>
                    <a:pt x="1301" y="147"/>
                    <a:pt x="1301" y="147"/>
                  </a:cubicBezTo>
                  <a:cubicBezTo>
                    <a:pt x="1301" y="146"/>
                    <a:pt x="1301" y="146"/>
                    <a:pt x="1301" y="146"/>
                  </a:cubicBezTo>
                  <a:cubicBezTo>
                    <a:pt x="1300" y="146"/>
                    <a:pt x="1300" y="146"/>
                    <a:pt x="1300" y="146"/>
                  </a:cubicBezTo>
                  <a:cubicBezTo>
                    <a:pt x="1299" y="146"/>
                    <a:pt x="1299" y="146"/>
                    <a:pt x="1299" y="146"/>
                  </a:cubicBezTo>
                  <a:cubicBezTo>
                    <a:pt x="1298" y="145"/>
                    <a:pt x="1298" y="145"/>
                    <a:pt x="1298" y="145"/>
                  </a:cubicBezTo>
                  <a:cubicBezTo>
                    <a:pt x="1297" y="146"/>
                    <a:pt x="1297" y="146"/>
                    <a:pt x="1297" y="146"/>
                  </a:cubicBezTo>
                  <a:cubicBezTo>
                    <a:pt x="1295" y="145"/>
                    <a:pt x="1295" y="145"/>
                    <a:pt x="1295" y="145"/>
                  </a:cubicBezTo>
                  <a:cubicBezTo>
                    <a:pt x="1292" y="145"/>
                    <a:pt x="1292" y="145"/>
                    <a:pt x="1292" y="145"/>
                  </a:cubicBezTo>
                  <a:cubicBezTo>
                    <a:pt x="1290" y="146"/>
                    <a:pt x="1290" y="146"/>
                    <a:pt x="1290" y="146"/>
                  </a:cubicBezTo>
                  <a:cubicBezTo>
                    <a:pt x="1289" y="146"/>
                    <a:pt x="1289" y="146"/>
                    <a:pt x="1289" y="146"/>
                  </a:cubicBezTo>
                  <a:cubicBezTo>
                    <a:pt x="1286" y="145"/>
                    <a:pt x="1286" y="145"/>
                    <a:pt x="1286" y="145"/>
                  </a:cubicBezTo>
                  <a:cubicBezTo>
                    <a:pt x="1286" y="144"/>
                    <a:pt x="1286" y="144"/>
                    <a:pt x="1286" y="144"/>
                  </a:cubicBezTo>
                  <a:cubicBezTo>
                    <a:pt x="1285" y="144"/>
                    <a:pt x="1285" y="144"/>
                    <a:pt x="1285" y="144"/>
                  </a:cubicBezTo>
                  <a:cubicBezTo>
                    <a:pt x="1283" y="144"/>
                    <a:pt x="1283" y="144"/>
                    <a:pt x="1283" y="144"/>
                  </a:cubicBezTo>
                  <a:cubicBezTo>
                    <a:pt x="1281" y="144"/>
                    <a:pt x="1281" y="144"/>
                    <a:pt x="1281" y="144"/>
                  </a:cubicBezTo>
                  <a:cubicBezTo>
                    <a:pt x="1277" y="146"/>
                    <a:pt x="1277" y="146"/>
                    <a:pt x="1277" y="146"/>
                  </a:cubicBezTo>
                  <a:cubicBezTo>
                    <a:pt x="1277" y="146"/>
                    <a:pt x="1277" y="146"/>
                    <a:pt x="1277" y="146"/>
                  </a:cubicBezTo>
                  <a:cubicBezTo>
                    <a:pt x="1278" y="144"/>
                    <a:pt x="1278" y="144"/>
                    <a:pt x="1278" y="144"/>
                  </a:cubicBezTo>
                  <a:cubicBezTo>
                    <a:pt x="1279" y="143"/>
                    <a:pt x="1279" y="143"/>
                    <a:pt x="1279" y="143"/>
                  </a:cubicBezTo>
                  <a:cubicBezTo>
                    <a:pt x="1280" y="143"/>
                    <a:pt x="1280" y="143"/>
                    <a:pt x="1280" y="143"/>
                  </a:cubicBezTo>
                  <a:cubicBezTo>
                    <a:pt x="1282" y="143"/>
                    <a:pt x="1282" y="143"/>
                    <a:pt x="1282" y="143"/>
                  </a:cubicBezTo>
                  <a:cubicBezTo>
                    <a:pt x="1286" y="141"/>
                    <a:pt x="1286" y="141"/>
                    <a:pt x="1286" y="141"/>
                  </a:cubicBezTo>
                  <a:cubicBezTo>
                    <a:pt x="1287" y="141"/>
                    <a:pt x="1287" y="141"/>
                    <a:pt x="1287" y="141"/>
                  </a:cubicBezTo>
                  <a:cubicBezTo>
                    <a:pt x="1287" y="139"/>
                    <a:pt x="1287" y="139"/>
                    <a:pt x="1287" y="139"/>
                  </a:cubicBezTo>
                  <a:cubicBezTo>
                    <a:pt x="1288" y="138"/>
                    <a:pt x="1288" y="138"/>
                    <a:pt x="1288" y="138"/>
                  </a:cubicBezTo>
                  <a:cubicBezTo>
                    <a:pt x="1289" y="138"/>
                    <a:pt x="1289" y="138"/>
                    <a:pt x="1289" y="138"/>
                  </a:cubicBezTo>
                  <a:cubicBezTo>
                    <a:pt x="1289" y="138"/>
                    <a:pt x="1289" y="138"/>
                    <a:pt x="1289" y="138"/>
                  </a:cubicBezTo>
                  <a:cubicBezTo>
                    <a:pt x="1290" y="137"/>
                    <a:pt x="1290" y="137"/>
                    <a:pt x="1290" y="137"/>
                  </a:cubicBezTo>
                  <a:cubicBezTo>
                    <a:pt x="1290" y="136"/>
                    <a:pt x="1290" y="136"/>
                    <a:pt x="1290" y="136"/>
                  </a:cubicBezTo>
                  <a:cubicBezTo>
                    <a:pt x="1289" y="135"/>
                    <a:pt x="1289" y="135"/>
                    <a:pt x="1289" y="135"/>
                  </a:cubicBezTo>
                  <a:cubicBezTo>
                    <a:pt x="1288" y="134"/>
                    <a:pt x="1288" y="134"/>
                    <a:pt x="1288" y="134"/>
                  </a:cubicBezTo>
                  <a:cubicBezTo>
                    <a:pt x="1287" y="134"/>
                    <a:pt x="1287" y="134"/>
                    <a:pt x="1287" y="134"/>
                  </a:cubicBezTo>
                  <a:cubicBezTo>
                    <a:pt x="1289" y="133"/>
                    <a:pt x="1289" y="133"/>
                    <a:pt x="1289" y="133"/>
                  </a:cubicBezTo>
                  <a:cubicBezTo>
                    <a:pt x="1289" y="133"/>
                    <a:pt x="1289" y="133"/>
                    <a:pt x="1289" y="133"/>
                  </a:cubicBezTo>
                  <a:cubicBezTo>
                    <a:pt x="1290" y="134"/>
                    <a:pt x="1290" y="134"/>
                    <a:pt x="1290" y="134"/>
                  </a:cubicBezTo>
                  <a:cubicBezTo>
                    <a:pt x="1291" y="134"/>
                    <a:pt x="1291" y="134"/>
                    <a:pt x="1291" y="134"/>
                  </a:cubicBezTo>
                  <a:cubicBezTo>
                    <a:pt x="1292" y="133"/>
                    <a:pt x="1292" y="133"/>
                    <a:pt x="1292" y="133"/>
                  </a:cubicBezTo>
                  <a:cubicBezTo>
                    <a:pt x="1291" y="132"/>
                    <a:pt x="1291" y="132"/>
                    <a:pt x="1291" y="132"/>
                  </a:cubicBezTo>
                  <a:cubicBezTo>
                    <a:pt x="1291" y="132"/>
                    <a:pt x="1291" y="132"/>
                    <a:pt x="1291" y="132"/>
                  </a:cubicBezTo>
                  <a:cubicBezTo>
                    <a:pt x="1291" y="130"/>
                    <a:pt x="1291" y="130"/>
                    <a:pt x="1291" y="130"/>
                  </a:cubicBezTo>
                  <a:cubicBezTo>
                    <a:pt x="1292" y="130"/>
                    <a:pt x="1292" y="130"/>
                    <a:pt x="1292" y="130"/>
                  </a:cubicBezTo>
                  <a:cubicBezTo>
                    <a:pt x="1293" y="131"/>
                    <a:pt x="1293" y="131"/>
                    <a:pt x="1293" y="131"/>
                  </a:cubicBezTo>
                  <a:cubicBezTo>
                    <a:pt x="1293" y="132"/>
                    <a:pt x="1293" y="132"/>
                    <a:pt x="1293" y="132"/>
                  </a:cubicBezTo>
                  <a:cubicBezTo>
                    <a:pt x="1294" y="134"/>
                    <a:pt x="1294" y="134"/>
                    <a:pt x="1294" y="134"/>
                  </a:cubicBezTo>
                  <a:cubicBezTo>
                    <a:pt x="1295" y="135"/>
                    <a:pt x="1295" y="135"/>
                    <a:pt x="1295" y="135"/>
                  </a:cubicBezTo>
                  <a:cubicBezTo>
                    <a:pt x="1297" y="134"/>
                    <a:pt x="1297" y="134"/>
                    <a:pt x="1297" y="134"/>
                  </a:cubicBezTo>
                  <a:cubicBezTo>
                    <a:pt x="1299" y="134"/>
                    <a:pt x="1299" y="134"/>
                    <a:pt x="1299" y="134"/>
                  </a:cubicBezTo>
                  <a:cubicBezTo>
                    <a:pt x="1304" y="132"/>
                    <a:pt x="1304" y="132"/>
                    <a:pt x="1304" y="132"/>
                  </a:cubicBezTo>
                  <a:cubicBezTo>
                    <a:pt x="1306" y="132"/>
                    <a:pt x="1306" y="132"/>
                    <a:pt x="1306" y="132"/>
                  </a:cubicBezTo>
                  <a:cubicBezTo>
                    <a:pt x="1307" y="131"/>
                    <a:pt x="1307" y="131"/>
                    <a:pt x="1307" y="131"/>
                  </a:cubicBezTo>
                  <a:cubicBezTo>
                    <a:pt x="1308" y="130"/>
                    <a:pt x="1308" y="130"/>
                    <a:pt x="1308" y="130"/>
                  </a:cubicBezTo>
                  <a:cubicBezTo>
                    <a:pt x="1309" y="129"/>
                    <a:pt x="1309" y="129"/>
                    <a:pt x="1309" y="129"/>
                  </a:cubicBezTo>
                  <a:cubicBezTo>
                    <a:pt x="1310" y="128"/>
                    <a:pt x="1310" y="128"/>
                    <a:pt x="1310" y="128"/>
                  </a:cubicBezTo>
                  <a:cubicBezTo>
                    <a:pt x="1309" y="126"/>
                    <a:pt x="1309" y="126"/>
                    <a:pt x="1309" y="126"/>
                  </a:cubicBezTo>
                  <a:cubicBezTo>
                    <a:pt x="1308" y="124"/>
                    <a:pt x="1308" y="124"/>
                    <a:pt x="1308" y="124"/>
                  </a:cubicBezTo>
                  <a:cubicBezTo>
                    <a:pt x="1307" y="124"/>
                    <a:pt x="1307" y="124"/>
                    <a:pt x="1307" y="124"/>
                  </a:cubicBezTo>
                  <a:cubicBezTo>
                    <a:pt x="1306" y="123"/>
                    <a:pt x="1306" y="123"/>
                    <a:pt x="1306" y="123"/>
                  </a:cubicBezTo>
                  <a:cubicBezTo>
                    <a:pt x="1301" y="122"/>
                    <a:pt x="1301" y="122"/>
                    <a:pt x="1301" y="122"/>
                  </a:cubicBezTo>
                  <a:cubicBezTo>
                    <a:pt x="1300" y="122"/>
                    <a:pt x="1300" y="122"/>
                    <a:pt x="1300" y="122"/>
                  </a:cubicBezTo>
                  <a:cubicBezTo>
                    <a:pt x="1298" y="123"/>
                    <a:pt x="1298" y="123"/>
                    <a:pt x="1298" y="123"/>
                  </a:cubicBezTo>
                  <a:cubicBezTo>
                    <a:pt x="1298" y="122"/>
                    <a:pt x="1298" y="122"/>
                    <a:pt x="1298" y="122"/>
                  </a:cubicBezTo>
                  <a:cubicBezTo>
                    <a:pt x="1298" y="121"/>
                    <a:pt x="1298" y="121"/>
                    <a:pt x="1298" y="121"/>
                  </a:cubicBezTo>
                  <a:cubicBezTo>
                    <a:pt x="1297" y="120"/>
                    <a:pt x="1297" y="120"/>
                    <a:pt x="1297" y="120"/>
                  </a:cubicBezTo>
                  <a:cubicBezTo>
                    <a:pt x="1295" y="121"/>
                    <a:pt x="1295" y="121"/>
                    <a:pt x="1295" y="121"/>
                  </a:cubicBezTo>
                  <a:cubicBezTo>
                    <a:pt x="1294" y="121"/>
                    <a:pt x="1294" y="121"/>
                    <a:pt x="1294" y="121"/>
                  </a:cubicBezTo>
                  <a:cubicBezTo>
                    <a:pt x="1292" y="122"/>
                    <a:pt x="1292" y="122"/>
                    <a:pt x="1292" y="122"/>
                  </a:cubicBezTo>
                  <a:cubicBezTo>
                    <a:pt x="1291" y="123"/>
                    <a:pt x="1291" y="123"/>
                    <a:pt x="1291" y="123"/>
                  </a:cubicBezTo>
                  <a:cubicBezTo>
                    <a:pt x="1289" y="122"/>
                    <a:pt x="1289" y="122"/>
                    <a:pt x="1289" y="122"/>
                  </a:cubicBezTo>
                  <a:cubicBezTo>
                    <a:pt x="1289" y="121"/>
                    <a:pt x="1289" y="121"/>
                    <a:pt x="1289" y="121"/>
                  </a:cubicBezTo>
                  <a:cubicBezTo>
                    <a:pt x="1290" y="122"/>
                    <a:pt x="1290" y="122"/>
                    <a:pt x="1290" y="122"/>
                  </a:cubicBezTo>
                  <a:cubicBezTo>
                    <a:pt x="1292" y="121"/>
                    <a:pt x="1292" y="121"/>
                    <a:pt x="1292" y="121"/>
                  </a:cubicBezTo>
                  <a:cubicBezTo>
                    <a:pt x="1293" y="120"/>
                    <a:pt x="1293" y="120"/>
                    <a:pt x="1293" y="120"/>
                  </a:cubicBezTo>
                  <a:cubicBezTo>
                    <a:pt x="1295" y="120"/>
                    <a:pt x="1295" y="120"/>
                    <a:pt x="1295" y="120"/>
                  </a:cubicBezTo>
                  <a:cubicBezTo>
                    <a:pt x="1295" y="119"/>
                    <a:pt x="1295" y="119"/>
                    <a:pt x="1295" y="119"/>
                  </a:cubicBezTo>
                  <a:cubicBezTo>
                    <a:pt x="1294" y="118"/>
                    <a:pt x="1294" y="118"/>
                    <a:pt x="1294" y="118"/>
                  </a:cubicBezTo>
                  <a:cubicBezTo>
                    <a:pt x="1293" y="116"/>
                    <a:pt x="1293" y="116"/>
                    <a:pt x="1293" y="116"/>
                  </a:cubicBezTo>
                  <a:cubicBezTo>
                    <a:pt x="1292" y="115"/>
                    <a:pt x="1292" y="115"/>
                    <a:pt x="1292" y="115"/>
                  </a:cubicBezTo>
                  <a:cubicBezTo>
                    <a:pt x="1290" y="115"/>
                    <a:pt x="1290" y="115"/>
                    <a:pt x="1290" y="115"/>
                  </a:cubicBezTo>
                  <a:cubicBezTo>
                    <a:pt x="1291" y="114"/>
                    <a:pt x="1291" y="114"/>
                    <a:pt x="1291" y="114"/>
                  </a:cubicBezTo>
                  <a:cubicBezTo>
                    <a:pt x="1293" y="113"/>
                    <a:pt x="1293" y="113"/>
                    <a:pt x="1293" y="113"/>
                  </a:cubicBezTo>
                  <a:cubicBezTo>
                    <a:pt x="1293" y="113"/>
                    <a:pt x="1293" y="113"/>
                    <a:pt x="1293" y="113"/>
                  </a:cubicBezTo>
                  <a:cubicBezTo>
                    <a:pt x="1293" y="111"/>
                    <a:pt x="1293" y="111"/>
                    <a:pt x="1293" y="111"/>
                  </a:cubicBezTo>
                  <a:cubicBezTo>
                    <a:pt x="1293" y="110"/>
                    <a:pt x="1293" y="110"/>
                    <a:pt x="1293" y="110"/>
                  </a:cubicBezTo>
                  <a:cubicBezTo>
                    <a:pt x="1294" y="111"/>
                    <a:pt x="1294" y="111"/>
                    <a:pt x="1294" y="111"/>
                  </a:cubicBezTo>
                  <a:cubicBezTo>
                    <a:pt x="1295" y="113"/>
                    <a:pt x="1295" y="113"/>
                    <a:pt x="1295" y="113"/>
                  </a:cubicBezTo>
                  <a:cubicBezTo>
                    <a:pt x="1296" y="115"/>
                    <a:pt x="1296" y="115"/>
                    <a:pt x="1296" y="115"/>
                  </a:cubicBezTo>
                  <a:cubicBezTo>
                    <a:pt x="1296" y="116"/>
                    <a:pt x="1296" y="116"/>
                    <a:pt x="1296" y="116"/>
                  </a:cubicBezTo>
                  <a:cubicBezTo>
                    <a:pt x="1298" y="118"/>
                    <a:pt x="1298" y="118"/>
                    <a:pt x="1298" y="118"/>
                  </a:cubicBezTo>
                  <a:cubicBezTo>
                    <a:pt x="1298" y="119"/>
                    <a:pt x="1298" y="119"/>
                    <a:pt x="1298" y="119"/>
                  </a:cubicBezTo>
                  <a:cubicBezTo>
                    <a:pt x="1300" y="120"/>
                    <a:pt x="1300" y="120"/>
                    <a:pt x="1300" y="120"/>
                  </a:cubicBezTo>
                  <a:cubicBezTo>
                    <a:pt x="1300" y="121"/>
                    <a:pt x="1300" y="121"/>
                    <a:pt x="1300" y="121"/>
                  </a:cubicBezTo>
                  <a:cubicBezTo>
                    <a:pt x="1302" y="120"/>
                    <a:pt x="1302" y="120"/>
                    <a:pt x="1302" y="120"/>
                  </a:cubicBezTo>
                  <a:cubicBezTo>
                    <a:pt x="1302" y="120"/>
                    <a:pt x="1302" y="120"/>
                    <a:pt x="1302" y="120"/>
                  </a:cubicBezTo>
                  <a:cubicBezTo>
                    <a:pt x="1304" y="120"/>
                    <a:pt x="1304" y="120"/>
                    <a:pt x="1304" y="120"/>
                  </a:cubicBezTo>
                  <a:cubicBezTo>
                    <a:pt x="1306" y="120"/>
                    <a:pt x="1306" y="120"/>
                    <a:pt x="1306" y="120"/>
                  </a:cubicBezTo>
                  <a:cubicBezTo>
                    <a:pt x="1307" y="119"/>
                    <a:pt x="1307" y="119"/>
                    <a:pt x="1307" y="119"/>
                  </a:cubicBezTo>
                  <a:cubicBezTo>
                    <a:pt x="1308" y="120"/>
                    <a:pt x="1308" y="120"/>
                    <a:pt x="1308" y="120"/>
                  </a:cubicBezTo>
                  <a:cubicBezTo>
                    <a:pt x="1308" y="122"/>
                    <a:pt x="1308" y="122"/>
                    <a:pt x="1308" y="122"/>
                  </a:cubicBezTo>
                  <a:cubicBezTo>
                    <a:pt x="1311" y="126"/>
                    <a:pt x="1311" y="126"/>
                    <a:pt x="1311" y="126"/>
                  </a:cubicBezTo>
                  <a:cubicBezTo>
                    <a:pt x="1313" y="127"/>
                    <a:pt x="1313" y="127"/>
                    <a:pt x="1313" y="127"/>
                  </a:cubicBezTo>
                  <a:cubicBezTo>
                    <a:pt x="1313" y="126"/>
                    <a:pt x="1313" y="126"/>
                    <a:pt x="1313" y="126"/>
                  </a:cubicBezTo>
                  <a:cubicBezTo>
                    <a:pt x="1315" y="126"/>
                    <a:pt x="1315" y="126"/>
                    <a:pt x="1315" y="126"/>
                  </a:cubicBezTo>
                  <a:cubicBezTo>
                    <a:pt x="1316" y="126"/>
                    <a:pt x="1316" y="126"/>
                    <a:pt x="1316" y="126"/>
                  </a:cubicBezTo>
                  <a:cubicBezTo>
                    <a:pt x="1316" y="127"/>
                    <a:pt x="1316" y="127"/>
                    <a:pt x="1316" y="127"/>
                  </a:cubicBezTo>
                  <a:cubicBezTo>
                    <a:pt x="1316" y="128"/>
                    <a:pt x="1316" y="128"/>
                    <a:pt x="1316" y="128"/>
                  </a:cubicBezTo>
                  <a:cubicBezTo>
                    <a:pt x="1315" y="130"/>
                    <a:pt x="1315" y="130"/>
                    <a:pt x="1315" y="130"/>
                  </a:cubicBezTo>
                  <a:cubicBezTo>
                    <a:pt x="1316" y="132"/>
                    <a:pt x="1316" y="132"/>
                    <a:pt x="1316" y="132"/>
                  </a:cubicBezTo>
                  <a:cubicBezTo>
                    <a:pt x="1317" y="134"/>
                    <a:pt x="1317" y="134"/>
                    <a:pt x="1317" y="134"/>
                  </a:cubicBezTo>
                  <a:cubicBezTo>
                    <a:pt x="1318" y="135"/>
                    <a:pt x="1318" y="135"/>
                    <a:pt x="1318" y="135"/>
                  </a:cubicBezTo>
                  <a:cubicBezTo>
                    <a:pt x="1318" y="138"/>
                    <a:pt x="1318" y="138"/>
                    <a:pt x="1318" y="138"/>
                  </a:cubicBezTo>
                  <a:cubicBezTo>
                    <a:pt x="1319" y="140"/>
                    <a:pt x="1319" y="140"/>
                    <a:pt x="1319" y="140"/>
                  </a:cubicBezTo>
                  <a:cubicBezTo>
                    <a:pt x="1320" y="141"/>
                    <a:pt x="1320" y="141"/>
                    <a:pt x="1320" y="141"/>
                  </a:cubicBezTo>
                  <a:cubicBezTo>
                    <a:pt x="1322" y="144"/>
                    <a:pt x="1322" y="144"/>
                    <a:pt x="1322" y="144"/>
                  </a:cubicBezTo>
                  <a:cubicBezTo>
                    <a:pt x="1324" y="146"/>
                    <a:pt x="1324" y="146"/>
                    <a:pt x="1324" y="146"/>
                  </a:cubicBezTo>
                  <a:cubicBezTo>
                    <a:pt x="1325" y="147"/>
                    <a:pt x="1325" y="147"/>
                    <a:pt x="1325" y="147"/>
                  </a:cubicBezTo>
                  <a:cubicBezTo>
                    <a:pt x="1327" y="147"/>
                    <a:pt x="1327" y="147"/>
                    <a:pt x="1327" y="147"/>
                  </a:cubicBezTo>
                  <a:cubicBezTo>
                    <a:pt x="1328" y="146"/>
                    <a:pt x="1328" y="146"/>
                    <a:pt x="1328" y="146"/>
                  </a:cubicBezTo>
                  <a:cubicBezTo>
                    <a:pt x="1329" y="146"/>
                    <a:pt x="1329" y="146"/>
                    <a:pt x="1329" y="146"/>
                  </a:cubicBezTo>
                  <a:cubicBezTo>
                    <a:pt x="1330" y="146"/>
                    <a:pt x="1330" y="146"/>
                    <a:pt x="1330" y="146"/>
                  </a:cubicBezTo>
                  <a:cubicBezTo>
                    <a:pt x="1330" y="145"/>
                    <a:pt x="1330" y="145"/>
                    <a:pt x="1330" y="145"/>
                  </a:cubicBezTo>
                  <a:cubicBezTo>
                    <a:pt x="1330" y="142"/>
                    <a:pt x="1330" y="142"/>
                    <a:pt x="1330" y="142"/>
                  </a:cubicBezTo>
                  <a:cubicBezTo>
                    <a:pt x="1330" y="140"/>
                    <a:pt x="1330" y="140"/>
                    <a:pt x="1330" y="140"/>
                  </a:cubicBezTo>
                  <a:cubicBezTo>
                    <a:pt x="1330" y="138"/>
                    <a:pt x="1330" y="138"/>
                    <a:pt x="1330" y="138"/>
                  </a:cubicBezTo>
                  <a:cubicBezTo>
                    <a:pt x="1331" y="137"/>
                    <a:pt x="1331" y="137"/>
                    <a:pt x="1331" y="137"/>
                  </a:cubicBezTo>
                  <a:cubicBezTo>
                    <a:pt x="1331" y="137"/>
                    <a:pt x="1331" y="137"/>
                    <a:pt x="1331" y="137"/>
                  </a:cubicBezTo>
                  <a:cubicBezTo>
                    <a:pt x="1332" y="138"/>
                    <a:pt x="1332" y="138"/>
                    <a:pt x="1332" y="138"/>
                  </a:cubicBezTo>
                  <a:cubicBezTo>
                    <a:pt x="1332" y="139"/>
                    <a:pt x="1332" y="139"/>
                    <a:pt x="1332" y="139"/>
                  </a:cubicBezTo>
                  <a:cubicBezTo>
                    <a:pt x="1332" y="141"/>
                    <a:pt x="1332" y="141"/>
                    <a:pt x="1332" y="141"/>
                  </a:cubicBezTo>
                  <a:cubicBezTo>
                    <a:pt x="1332" y="142"/>
                    <a:pt x="1332" y="142"/>
                    <a:pt x="1332" y="142"/>
                  </a:cubicBezTo>
                  <a:cubicBezTo>
                    <a:pt x="1331" y="144"/>
                    <a:pt x="1331" y="144"/>
                    <a:pt x="1331" y="144"/>
                  </a:cubicBezTo>
                  <a:cubicBezTo>
                    <a:pt x="1331" y="145"/>
                    <a:pt x="1331" y="145"/>
                    <a:pt x="1331" y="145"/>
                  </a:cubicBezTo>
                  <a:cubicBezTo>
                    <a:pt x="1332" y="146"/>
                    <a:pt x="1332" y="146"/>
                    <a:pt x="1332" y="146"/>
                  </a:cubicBezTo>
                  <a:cubicBezTo>
                    <a:pt x="1333" y="145"/>
                    <a:pt x="1333" y="145"/>
                    <a:pt x="1333" y="145"/>
                  </a:cubicBezTo>
                  <a:cubicBezTo>
                    <a:pt x="1334" y="144"/>
                    <a:pt x="1334" y="144"/>
                    <a:pt x="1334" y="144"/>
                  </a:cubicBezTo>
                  <a:cubicBezTo>
                    <a:pt x="1335" y="145"/>
                    <a:pt x="1335" y="145"/>
                    <a:pt x="1335" y="145"/>
                  </a:cubicBezTo>
                  <a:cubicBezTo>
                    <a:pt x="1335" y="146"/>
                    <a:pt x="1335" y="146"/>
                    <a:pt x="1335" y="146"/>
                  </a:cubicBezTo>
                  <a:cubicBezTo>
                    <a:pt x="1335" y="147"/>
                    <a:pt x="1335" y="147"/>
                    <a:pt x="1335" y="147"/>
                  </a:cubicBezTo>
                  <a:cubicBezTo>
                    <a:pt x="1335" y="148"/>
                    <a:pt x="1335" y="148"/>
                    <a:pt x="1335" y="148"/>
                  </a:cubicBezTo>
                  <a:cubicBezTo>
                    <a:pt x="1336" y="147"/>
                    <a:pt x="1336" y="147"/>
                    <a:pt x="1336" y="147"/>
                  </a:cubicBezTo>
                  <a:cubicBezTo>
                    <a:pt x="1337" y="147"/>
                    <a:pt x="1337" y="147"/>
                    <a:pt x="1337" y="147"/>
                  </a:cubicBezTo>
                  <a:cubicBezTo>
                    <a:pt x="1338" y="147"/>
                    <a:pt x="1338" y="147"/>
                    <a:pt x="1338" y="147"/>
                  </a:cubicBezTo>
                  <a:cubicBezTo>
                    <a:pt x="1338" y="145"/>
                    <a:pt x="1338" y="145"/>
                    <a:pt x="1338" y="145"/>
                  </a:cubicBezTo>
                  <a:cubicBezTo>
                    <a:pt x="1338" y="144"/>
                    <a:pt x="1338" y="144"/>
                    <a:pt x="1338" y="144"/>
                  </a:cubicBezTo>
                  <a:cubicBezTo>
                    <a:pt x="1338" y="141"/>
                    <a:pt x="1338" y="141"/>
                    <a:pt x="1338" y="141"/>
                  </a:cubicBezTo>
                  <a:cubicBezTo>
                    <a:pt x="1339" y="140"/>
                    <a:pt x="1339" y="140"/>
                    <a:pt x="1339" y="140"/>
                  </a:cubicBezTo>
                  <a:cubicBezTo>
                    <a:pt x="1339" y="138"/>
                    <a:pt x="1339" y="138"/>
                    <a:pt x="1339" y="138"/>
                  </a:cubicBezTo>
                  <a:cubicBezTo>
                    <a:pt x="1339" y="137"/>
                    <a:pt x="1339" y="137"/>
                    <a:pt x="1339" y="137"/>
                  </a:cubicBezTo>
                  <a:cubicBezTo>
                    <a:pt x="1338" y="136"/>
                    <a:pt x="1338" y="136"/>
                    <a:pt x="1338" y="136"/>
                  </a:cubicBezTo>
                  <a:cubicBezTo>
                    <a:pt x="1337" y="136"/>
                    <a:pt x="1337" y="136"/>
                    <a:pt x="1337" y="136"/>
                  </a:cubicBezTo>
                  <a:cubicBezTo>
                    <a:pt x="1338" y="135"/>
                    <a:pt x="1338" y="135"/>
                    <a:pt x="1338" y="135"/>
                  </a:cubicBezTo>
                  <a:cubicBezTo>
                    <a:pt x="1338" y="134"/>
                    <a:pt x="1338" y="134"/>
                    <a:pt x="1338" y="134"/>
                  </a:cubicBezTo>
                  <a:cubicBezTo>
                    <a:pt x="1338" y="133"/>
                    <a:pt x="1338" y="133"/>
                    <a:pt x="1338" y="133"/>
                  </a:cubicBezTo>
                  <a:cubicBezTo>
                    <a:pt x="1336" y="134"/>
                    <a:pt x="1336" y="134"/>
                    <a:pt x="1336" y="134"/>
                  </a:cubicBezTo>
                  <a:cubicBezTo>
                    <a:pt x="1336" y="133"/>
                    <a:pt x="1336" y="133"/>
                    <a:pt x="1336" y="133"/>
                  </a:cubicBezTo>
                  <a:cubicBezTo>
                    <a:pt x="1336" y="132"/>
                    <a:pt x="1336" y="132"/>
                    <a:pt x="1336" y="132"/>
                  </a:cubicBezTo>
                  <a:cubicBezTo>
                    <a:pt x="1338" y="132"/>
                    <a:pt x="1338" y="132"/>
                    <a:pt x="1338" y="132"/>
                  </a:cubicBezTo>
                  <a:cubicBezTo>
                    <a:pt x="1339" y="131"/>
                    <a:pt x="1339" y="131"/>
                    <a:pt x="1339" y="131"/>
                  </a:cubicBezTo>
                  <a:cubicBezTo>
                    <a:pt x="1339" y="129"/>
                    <a:pt x="1339" y="129"/>
                    <a:pt x="1339" y="129"/>
                  </a:cubicBezTo>
                  <a:cubicBezTo>
                    <a:pt x="1338" y="129"/>
                    <a:pt x="1338" y="129"/>
                    <a:pt x="1338" y="129"/>
                  </a:cubicBezTo>
                  <a:cubicBezTo>
                    <a:pt x="1337" y="129"/>
                    <a:pt x="1337" y="129"/>
                    <a:pt x="1337" y="129"/>
                  </a:cubicBezTo>
                  <a:cubicBezTo>
                    <a:pt x="1337" y="128"/>
                    <a:pt x="1337" y="128"/>
                    <a:pt x="1337" y="128"/>
                  </a:cubicBezTo>
                  <a:cubicBezTo>
                    <a:pt x="1338" y="127"/>
                    <a:pt x="1338" y="127"/>
                    <a:pt x="1338" y="127"/>
                  </a:cubicBezTo>
                  <a:cubicBezTo>
                    <a:pt x="1339" y="125"/>
                    <a:pt x="1339" y="125"/>
                    <a:pt x="1339" y="125"/>
                  </a:cubicBezTo>
                  <a:cubicBezTo>
                    <a:pt x="1339" y="124"/>
                    <a:pt x="1339" y="124"/>
                    <a:pt x="1339" y="124"/>
                  </a:cubicBezTo>
                  <a:cubicBezTo>
                    <a:pt x="1338" y="124"/>
                    <a:pt x="1338" y="124"/>
                    <a:pt x="1338" y="124"/>
                  </a:cubicBezTo>
                  <a:cubicBezTo>
                    <a:pt x="1337" y="125"/>
                    <a:pt x="1337" y="125"/>
                    <a:pt x="1337" y="125"/>
                  </a:cubicBezTo>
                  <a:cubicBezTo>
                    <a:pt x="1335" y="127"/>
                    <a:pt x="1335" y="127"/>
                    <a:pt x="1335" y="127"/>
                  </a:cubicBezTo>
                  <a:cubicBezTo>
                    <a:pt x="1335" y="130"/>
                    <a:pt x="1335" y="130"/>
                    <a:pt x="1335" y="130"/>
                  </a:cubicBezTo>
                  <a:cubicBezTo>
                    <a:pt x="1334" y="130"/>
                    <a:pt x="1334" y="130"/>
                    <a:pt x="1334" y="130"/>
                  </a:cubicBezTo>
                  <a:cubicBezTo>
                    <a:pt x="1334" y="129"/>
                    <a:pt x="1334" y="129"/>
                    <a:pt x="1334" y="129"/>
                  </a:cubicBezTo>
                  <a:cubicBezTo>
                    <a:pt x="1334" y="127"/>
                    <a:pt x="1334" y="127"/>
                    <a:pt x="1334" y="127"/>
                  </a:cubicBezTo>
                  <a:cubicBezTo>
                    <a:pt x="1334" y="126"/>
                    <a:pt x="1334" y="126"/>
                    <a:pt x="1334" y="126"/>
                  </a:cubicBezTo>
                  <a:cubicBezTo>
                    <a:pt x="1334" y="125"/>
                    <a:pt x="1334" y="125"/>
                    <a:pt x="1334" y="125"/>
                  </a:cubicBezTo>
                  <a:cubicBezTo>
                    <a:pt x="1334" y="124"/>
                    <a:pt x="1334" y="124"/>
                    <a:pt x="1334" y="124"/>
                  </a:cubicBezTo>
                  <a:cubicBezTo>
                    <a:pt x="1334" y="123"/>
                    <a:pt x="1334" y="123"/>
                    <a:pt x="1334" y="123"/>
                  </a:cubicBezTo>
                  <a:cubicBezTo>
                    <a:pt x="1336" y="122"/>
                    <a:pt x="1336" y="122"/>
                    <a:pt x="1336" y="122"/>
                  </a:cubicBezTo>
                  <a:cubicBezTo>
                    <a:pt x="1337" y="121"/>
                    <a:pt x="1337" y="121"/>
                    <a:pt x="1337" y="121"/>
                  </a:cubicBezTo>
                  <a:cubicBezTo>
                    <a:pt x="1338" y="119"/>
                    <a:pt x="1338" y="119"/>
                    <a:pt x="1338" y="119"/>
                  </a:cubicBezTo>
                  <a:cubicBezTo>
                    <a:pt x="1337" y="118"/>
                    <a:pt x="1337" y="118"/>
                    <a:pt x="1337" y="118"/>
                  </a:cubicBezTo>
                  <a:cubicBezTo>
                    <a:pt x="1336" y="118"/>
                    <a:pt x="1336" y="118"/>
                    <a:pt x="1336" y="118"/>
                  </a:cubicBezTo>
                  <a:cubicBezTo>
                    <a:pt x="1335" y="119"/>
                    <a:pt x="1335" y="119"/>
                    <a:pt x="1335" y="119"/>
                  </a:cubicBezTo>
                  <a:cubicBezTo>
                    <a:pt x="1335" y="120"/>
                    <a:pt x="1335" y="120"/>
                    <a:pt x="1335" y="120"/>
                  </a:cubicBezTo>
                  <a:cubicBezTo>
                    <a:pt x="1334" y="121"/>
                    <a:pt x="1334" y="121"/>
                    <a:pt x="1334" y="121"/>
                  </a:cubicBezTo>
                  <a:cubicBezTo>
                    <a:pt x="1335" y="119"/>
                    <a:pt x="1335" y="119"/>
                    <a:pt x="1335" y="119"/>
                  </a:cubicBezTo>
                  <a:cubicBezTo>
                    <a:pt x="1335" y="118"/>
                    <a:pt x="1335" y="118"/>
                    <a:pt x="1335" y="118"/>
                  </a:cubicBezTo>
                  <a:cubicBezTo>
                    <a:pt x="1335" y="118"/>
                    <a:pt x="1335" y="118"/>
                    <a:pt x="1335" y="118"/>
                  </a:cubicBezTo>
                  <a:cubicBezTo>
                    <a:pt x="1334" y="118"/>
                    <a:pt x="1334" y="118"/>
                    <a:pt x="1334" y="118"/>
                  </a:cubicBezTo>
                  <a:cubicBezTo>
                    <a:pt x="1332" y="119"/>
                    <a:pt x="1332" y="119"/>
                    <a:pt x="1332" y="119"/>
                  </a:cubicBezTo>
                  <a:cubicBezTo>
                    <a:pt x="1331" y="121"/>
                    <a:pt x="1331" y="121"/>
                    <a:pt x="1331" y="121"/>
                  </a:cubicBezTo>
                  <a:cubicBezTo>
                    <a:pt x="1331" y="120"/>
                    <a:pt x="1331" y="120"/>
                    <a:pt x="1331" y="120"/>
                  </a:cubicBezTo>
                  <a:cubicBezTo>
                    <a:pt x="1331" y="119"/>
                    <a:pt x="1331" y="119"/>
                    <a:pt x="1331" y="119"/>
                  </a:cubicBezTo>
                  <a:cubicBezTo>
                    <a:pt x="1332" y="118"/>
                    <a:pt x="1332" y="118"/>
                    <a:pt x="1332" y="118"/>
                  </a:cubicBezTo>
                  <a:cubicBezTo>
                    <a:pt x="1333" y="117"/>
                    <a:pt x="1333" y="117"/>
                    <a:pt x="1333" y="117"/>
                  </a:cubicBezTo>
                  <a:cubicBezTo>
                    <a:pt x="1334" y="115"/>
                    <a:pt x="1334" y="115"/>
                    <a:pt x="1334" y="115"/>
                  </a:cubicBezTo>
                  <a:cubicBezTo>
                    <a:pt x="1334" y="115"/>
                    <a:pt x="1334" y="115"/>
                    <a:pt x="1334" y="115"/>
                  </a:cubicBezTo>
                  <a:cubicBezTo>
                    <a:pt x="1333" y="114"/>
                    <a:pt x="1333" y="114"/>
                    <a:pt x="1333" y="114"/>
                  </a:cubicBezTo>
                  <a:cubicBezTo>
                    <a:pt x="1332" y="113"/>
                    <a:pt x="1332" y="113"/>
                    <a:pt x="1332" y="113"/>
                  </a:cubicBezTo>
                  <a:cubicBezTo>
                    <a:pt x="1332" y="113"/>
                    <a:pt x="1332" y="113"/>
                    <a:pt x="1332" y="113"/>
                  </a:cubicBezTo>
                  <a:cubicBezTo>
                    <a:pt x="1331" y="112"/>
                    <a:pt x="1331" y="112"/>
                    <a:pt x="1331" y="112"/>
                  </a:cubicBezTo>
                  <a:cubicBezTo>
                    <a:pt x="1330" y="111"/>
                    <a:pt x="1330" y="111"/>
                    <a:pt x="1330" y="111"/>
                  </a:cubicBezTo>
                  <a:cubicBezTo>
                    <a:pt x="1329" y="110"/>
                    <a:pt x="1329" y="110"/>
                    <a:pt x="1329" y="110"/>
                  </a:cubicBezTo>
                  <a:cubicBezTo>
                    <a:pt x="1328" y="109"/>
                    <a:pt x="1328" y="109"/>
                    <a:pt x="1328" y="109"/>
                  </a:cubicBezTo>
                  <a:cubicBezTo>
                    <a:pt x="1327" y="109"/>
                    <a:pt x="1327" y="109"/>
                    <a:pt x="1327" y="109"/>
                  </a:cubicBezTo>
                  <a:cubicBezTo>
                    <a:pt x="1327" y="108"/>
                    <a:pt x="1327" y="108"/>
                    <a:pt x="1327" y="108"/>
                  </a:cubicBezTo>
                  <a:cubicBezTo>
                    <a:pt x="1325" y="108"/>
                    <a:pt x="1325" y="108"/>
                    <a:pt x="1325" y="108"/>
                  </a:cubicBezTo>
                  <a:cubicBezTo>
                    <a:pt x="1325" y="107"/>
                    <a:pt x="1325" y="107"/>
                    <a:pt x="1325" y="107"/>
                  </a:cubicBezTo>
                  <a:cubicBezTo>
                    <a:pt x="1325" y="107"/>
                    <a:pt x="1325" y="107"/>
                    <a:pt x="1325" y="107"/>
                  </a:cubicBezTo>
                  <a:cubicBezTo>
                    <a:pt x="1322" y="104"/>
                    <a:pt x="1322" y="104"/>
                    <a:pt x="1322" y="104"/>
                  </a:cubicBezTo>
                  <a:cubicBezTo>
                    <a:pt x="1321" y="103"/>
                    <a:pt x="1321" y="103"/>
                    <a:pt x="1321" y="103"/>
                  </a:cubicBezTo>
                  <a:cubicBezTo>
                    <a:pt x="1319" y="103"/>
                    <a:pt x="1319" y="103"/>
                    <a:pt x="1319" y="103"/>
                  </a:cubicBezTo>
                  <a:cubicBezTo>
                    <a:pt x="1318" y="103"/>
                    <a:pt x="1318" y="103"/>
                    <a:pt x="1318" y="103"/>
                  </a:cubicBezTo>
                  <a:cubicBezTo>
                    <a:pt x="1316" y="103"/>
                    <a:pt x="1316" y="103"/>
                    <a:pt x="1316" y="103"/>
                  </a:cubicBezTo>
                  <a:cubicBezTo>
                    <a:pt x="1314" y="105"/>
                    <a:pt x="1314" y="105"/>
                    <a:pt x="1314" y="105"/>
                  </a:cubicBezTo>
                  <a:cubicBezTo>
                    <a:pt x="1314" y="104"/>
                    <a:pt x="1314" y="104"/>
                    <a:pt x="1314" y="104"/>
                  </a:cubicBezTo>
                  <a:cubicBezTo>
                    <a:pt x="1314" y="103"/>
                    <a:pt x="1314" y="103"/>
                    <a:pt x="1314" y="103"/>
                  </a:cubicBezTo>
                  <a:cubicBezTo>
                    <a:pt x="1311" y="102"/>
                    <a:pt x="1311" y="102"/>
                    <a:pt x="1311" y="102"/>
                  </a:cubicBezTo>
                  <a:cubicBezTo>
                    <a:pt x="1309" y="102"/>
                    <a:pt x="1309" y="102"/>
                    <a:pt x="1309" y="102"/>
                  </a:cubicBezTo>
                  <a:cubicBezTo>
                    <a:pt x="1307" y="102"/>
                    <a:pt x="1307" y="102"/>
                    <a:pt x="1307" y="102"/>
                  </a:cubicBezTo>
                  <a:cubicBezTo>
                    <a:pt x="1307" y="102"/>
                    <a:pt x="1307" y="102"/>
                    <a:pt x="1307" y="102"/>
                  </a:cubicBezTo>
                  <a:cubicBezTo>
                    <a:pt x="1308" y="100"/>
                    <a:pt x="1308" y="100"/>
                    <a:pt x="1308" y="100"/>
                  </a:cubicBezTo>
                  <a:cubicBezTo>
                    <a:pt x="1309" y="101"/>
                    <a:pt x="1309" y="101"/>
                    <a:pt x="1309" y="101"/>
                  </a:cubicBezTo>
                  <a:cubicBezTo>
                    <a:pt x="1312" y="101"/>
                    <a:pt x="1312" y="101"/>
                    <a:pt x="1312" y="101"/>
                  </a:cubicBezTo>
                  <a:cubicBezTo>
                    <a:pt x="1314" y="101"/>
                    <a:pt x="1314" y="101"/>
                    <a:pt x="1314" y="101"/>
                  </a:cubicBezTo>
                  <a:cubicBezTo>
                    <a:pt x="1315" y="102"/>
                    <a:pt x="1315" y="102"/>
                    <a:pt x="1315" y="102"/>
                  </a:cubicBezTo>
                  <a:cubicBezTo>
                    <a:pt x="1317" y="101"/>
                    <a:pt x="1317" y="101"/>
                    <a:pt x="1317" y="101"/>
                  </a:cubicBezTo>
                  <a:cubicBezTo>
                    <a:pt x="1318" y="100"/>
                    <a:pt x="1318" y="100"/>
                    <a:pt x="1318" y="100"/>
                  </a:cubicBezTo>
                  <a:cubicBezTo>
                    <a:pt x="1319" y="97"/>
                    <a:pt x="1319" y="97"/>
                    <a:pt x="1319" y="97"/>
                  </a:cubicBezTo>
                  <a:cubicBezTo>
                    <a:pt x="1318" y="96"/>
                    <a:pt x="1318" y="96"/>
                    <a:pt x="1318" y="96"/>
                  </a:cubicBezTo>
                  <a:cubicBezTo>
                    <a:pt x="1318" y="95"/>
                    <a:pt x="1318" y="95"/>
                    <a:pt x="1318" y="95"/>
                  </a:cubicBezTo>
                  <a:cubicBezTo>
                    <a:pt x="1317" y="95"/>
                    <a:pt x="1317" y="95"/>
                    <a:pt x="1317" y="95"/>
                  </a:cubicBezTo>
                  <a:cubicBezTo>
                    <a:pt x="1315" y="94"/>
                    <a:pt x="1315" y="94"/>
                    <a:pt x="1315" y="94"/>
                  </a:cubicBezTo>
                  <a:cubicBezTo>
                    <a:pt x="1314" y="93"/>
                    <a:pt x="1314" y="93"/>
                    <a:pt x="1314" y="93"/>
                  </a:cubicBezTo>
                  <a:cubicBezTo>
                    <a:pt x="1313" y="93"/>
                    <a:pt x="1313" y="93"/>
                    <a:pt x="1313" y="93"/>
                  </a:cubicBezTo>
                  <a:cubicBezTo>
                    <a:pt x="1311" y="95"/>
                    <a:pt x="1311" y="95"/>
                    <a:pt x="1311" y="95"/>
                  </a:cubicBezTo>
                  <a:cubicBezTo>
                    <a:pt x="1310" y="95"/>
                    <a:pt x="1310" y="95"/>
                    <a:pt x="1310" y="95"/>
                  </a:cubicBezTo>
                  <a:cubicBezTo>
                    <a:pt x="1309" y="95"/>
                    <a:pt x="1309" y="95"/>
                    <a:pt x="1309" y="95"/>
                  </a:cubicBezTo>
                  <a:cubicBezTo>
                    <a:pt x="1308" y="96"/>
                    <a:pt x="1308" y="96"/>
                    <a:pt x="1308" y="96"/>
                  </a:cubicBezTo>
                  <a:cubicBezTo>
                    <a:pt x="1308" y="96"/>
                    <a:pt x="1308" y="96"/>
                    <a:pt x="1308" y="96"/>
                  </a:cubicBezTo>
                  <a:cubicBezTo>
                    <a:pt x="1307" y="95"/>
                    <a:pt x="1307" y="95"/>
                    <a:pt x="1307" y="95"/>
                  </a:cubicBezTo>
                  <a:cubicBezTo>
                    <a:pt x="1307" y="94"/>
                    <a:pt x="1307" y="94"/>
                    <a:pt x="1307" y="94"/>
                  </a:cubicBezTo>
                  <a:cubicBezTo>
                    <a:pt x="1306" y="94"/>
                    <a:pt x="1306" y="94"/>
                    <a:pt x="1306" y="94"/>
                  </a:cubicBezTo>
                  <a:cubicBezTo>
                    <a:pt x="1304" y="95"/>
                    <a:pt x="1304" y="95"/>
                    <a:pt x="1304" y="95"/>
                  </a:cubicBezTo>
                  <a:cubicBezTo>
                    <a:pt x="1303" y="95"/>
                    <a:pt x="1303" y="95"/>
                    <a:pt x="1303" y="95"/>
                  </a:cubicBezTo>
                  <a:cubicBezTo>
                    <a:pt x="1302" y="95"/>
                    <a:pt x="1302" y="95"/>
                    <a:pt x="1302" y="95"/>
                  </a:cubicBezTo>
                  <a:cubicBezTo>
                    <a:pt x="1303" y="95"/>
                    <a:pt x="1303" y="95"/>
                    <a:pt x="1303" y="95"/>
                  </a:cubicBezTo>
                  <a:cubicBezTo>
                    <a:pt x="1304" y="94"/>
                    <a:pt x="1304" y="94"/>
                    <a:pt x="1304" y="94"/>
                  </a:cubicBezTo>
                  <a:cubicBezTo>
                    <a:pt x="1306" y="93"/>
                    <a:pt x="1306" y="93"/>
                    <a:pt x="1306" y="93"/>
                  </a:cubicBezTo>
                  <a:cubicBezTo>
                    <a:pt x="1307" y="93"/>
                    <a:pt x="1307" y="93"/>
                    <a:pt x="1307" y="93"/>
                  </a:cubicBezTo>
                  <a:cubicBezTo>
                    <a:pt x="1306" y="92"/>
                    <a:pt x="1306" y="92"/>
                    <a:pt x="1306" y="92"/>
                  </a:cubicBezTo>
                  <a:cubicBezTo>
                    <a:pt x="1305" y="91"/>
                    <a:pt x="1305" y="91"/>
                    <a:pt x="1305" y="91"/>
                  </a:cubicBezTo>
                  <a:cubicBezTo>
                    <a:pt x="1304" y="92"/>
                    <a:pt x="1304" y="92"/>
                    <a:pt x="1304" y="92"/>
                  </a:cubicBezTo>
                  <a:cubicBezTo>
                    <a:pt x="1302" y="92"/>
                    <a:pt x="1302" y="92"/>
                    <a:pt x="1302" y="92"/>
                  </a:cubicBezTo>
                  <a:cubicBezTo>
                    <a:pt x="1301" y="92"/>
                    <a:pt x="1301" y="92"/>
                    <a:pt x="1301" y="92"/>
                  </a:cubicBezTo>
                  <a:cubicBezTo>
                    <a:pt x="1301" y="91"/>
                    <a:pt x="1301" y="91"/>
                    <a:pt x="1301" y="91"/>
                  </a:cubicBezTo>
                  <a:cubicBezTo>
                    <a:pt x="1302" y="91"/>
                    <a:pt x="1302" y="91"/>
                    <a:pt x="1302" y="91"/>
                  </a:cubicBezTo>
                  <a:cubicBezTo>
                    <a:pt x="1303" y="91"/>
                    <a:pt x="1303" y="91"/>
                    <a:pt x="1303" y="91"/>
                  </a:cubicBezTo>
                  <a:cubicBezTo>
                    <a:pt x="1304" y="91"/>
                    <a:pt x="1304" y="91"/>
                    <a:pt x="1304" y="91"/>
                  </a:cubicBezTo>
                  <a:cubicBezTo>
                    <a:pt x="1305" y="90"/>
                    <a:pt x="1305" y="90"/>
                    <a:pt x="1305" y="90"/>
                  </a:cubicBezTo>
                  <a:cubicBezTo>
                    <a:pt x="1306" y="90"/>
                    <a:pt x="1306" y="90"/>
                    <a:pt x="1306" y="90"/>
                  </a:cubicBezTo>
                  <a:cubicBezTo>
                    <a:pt x="1307" y="91"/>
                    <a:pt x="1307" y="91"/>
                    <a:pt x="1307" y="91"/>
                  </a:cubicBezTo>
                  <a:cubicBezTo>
                    <a:pt x="1308" y="93"/>
                    <a:pt x="1308" y="93"/>
                    <a:pt x="1308" y="93"/>
                  </a:cubicBezTo>
                  <a:cubicBezTo>
                    <a:pt x="1310" y="93"/>
                    <a:pt x="1310" y="93"/>
                    <a:pt x="1310" y="93"/>
                  </a:cubicBezTo>
                  <a:cubicBezTo>
                    <a:pt x="1311" y="92"/>
                    <a:pt x="1311" y="92"/>
                    <a:pt x="1311" y="92"/>
                  </a:cubicBezTo>
                  <a:cubicBezTo>
                    <a:pt x="1313" y="91"/>
                    <a:pt x="1313" y="91"/>
                    <a:pt x="1313" y="91"/>
                  </a:cubicBezTo>
                  <a:cubicBezTo>
                    <a:pt x="1314" y="91"/>
                    <a:pt x="1314" y="91"/>
                    <a:pt x="1314" y="91"/>
                  </a:cubicBezTo>
                  <a:cubicBezTo>
                    <a:pt x="1316" y="91"/>
                    <a:pt x="1316" y="91"/>
                    <a:pt x="1316" y="91"/>
                  </a:cubicBezTo>
                  <a:cubicBezTo>
                    <a:pt x="1317" y="90"/>
                    <a:pt x="1317" y="90"/>
                    <a:pt x="1317" y="90"/>
                  </a:cubicBezTo>
                  <a:cubicBezTo>
                    <a:pt x="1318" y="89"/>
                    <a:pt x="1318" y="89"/>
                    <a:pt x="1318" y="89"/>
                  </a:cubicBezTo>
                  <a:cubicBezTo>
                    <a:pt x="1318" y="88"/>
                    <a:pt x="1318" y="88"/>
                    <a:pt x="1318" y="88"/>
                  </a:cubicBezTo>
                  <a:cubicBezTo>
                    <a:pt x="1318" y="87"/>
                    <a:pt x="1318" y="87"/>
                    <a:pt x="1318" y="87"/>
                  </a:cubicBezTo>
                  <a:cubicBezTo>
                    <a:pt x="1317" y="86"/>
                    <a:pt x="1317" y="86"/>
                    <a:pt x="1317" y="86"/>
                  </a:cubicBezTo>
                  <a:cubicBezTo>
                    <a:pt x="1314" y="86"/>
                    <a:pt x="1314" y="86"/>
                    <a:pt x="1314" y="86"/>
                  </a:cubicBezTo>
                  <a:cubicBezTo>
                    <a:pt x="1313" y="85"/>
                    <a:pt x="1313" y="85"/>
                    <a:pt x="1313" y="85"/>
                  </a:cubicBezTo>
                  <a:cubicBezTo>
                    <a:pt x="1312" y="84"/>
                    <a:pt x="1312" y="84"/>
                    <a:pt x="1312" y="84"/>
                  </a:cubicBezTo>
                  <a:cubicBezTo>
                    <a:pt x="1311" y="84"/>
                    <a:pt x="1311" y="84"/>
                    <a:pt x="1311" y="84"/>
                  </a:cubicBezTo>
                  <a:cubicBezTo>
                    <a:pt x="1309" y="84"/>
                    <a:pt x="1309" y="84"/>
                    <a:pt x="1309" y="84"/>
                  </a:cubicBezTo>
                  <a:cubicBezTo>
                    <a:pt x="1308" y="84"/>
                    <a:pt x="1308" y="84"/>
                    <a:pt x="1308" y="84"/>
                  </a:cubicBezTo>
                  <a:cubicBezTo>
                    <a:pt x="1307" y="85"/>
                    <a:pt x="1307" y="85"/>
                    <a:pt x="1307" y="85"/>
                  </a:cubicBezTo>
                  <a:cubicBezTo>
                    <a:pt x="1306" y="86"/>
                    <a:pt x="1306" y="86"/>
                    <a:pt x="1306" y="86"/>
                  </a:cubicBezTo>
                  <a:cubicBezTo>
                    <a:pt x="1306" y="86"/>
                    <a:pt x="1305" y="86"/>
                    <a:pt x="1305" y="86"/>
                  </a:cubicBezTo>
                  <a:cubicBezTo>
                    <a:pt x="1305" y="85"/>
                    <a:pt x="1303" y="85"/>
                    <a:pt x="1303" y="85"/>
                  </a:cubicBezTo>
                  <a:cubicBezTo>
                    <a:pt x="1301" y="85"/>
                    <a:pt x="1301" y="85"/>
                    <a:pt x="1301" y="85"/>
                  </a:cubicBezTo>
                  <a:cubicBezTo>
                    <a:pt x="1301" y="86"/>
                    <a:pt x="1301" y="86"/>
                    <a:pt x="1301" y="86"/>
                  </a:cubicBezTo>
                  <a:cubicBezTo>
                    <a:pt x="1301" y="87"/>
                    <a:pt x="1301" y="87"/>
                    <a:pt x="1301" y="87"/>
                  </a:cubicBezTo>
                  <a:cubicBezTo>
                    <a:pt x="1300" y="87"/>
                    <a:pt x="1300" y="87"/>
                    <a:pt x="1300" y="87"/>
                  </a:cubicBezTo>
                  <a:cubicBezTo>
                    <a:pt x="1299" y="86"/>
                    <a:pt x="1299" y="86"/>
                    <a:pt x="1299" y="86"/>
                  </a:cubicBezTo>
                  <a:cubicBezTo>
                    <a:pt x="1298" y="86"/>
                    <a:pt x="1298" y="86"/>
                    <a:pt x="1298" y="86"/>
                  </a:cubicBezTo>
                  <a:cubicBezTo>
                    <a:pt x="1298" y="85"/>
                    <a:pt x="1298" y="85"/>
                    <a:pt x="1298" y="85"/>
                  </a:cubicBezTo>
                  <a:cubicBezTo>
                    <a:pt x="1299" y="84"/>
                    <a:pt x="1299" y="84"/>
                    <a:pt x="1299" y="84"/>
                  </a:cubicBezTo>
                  <a:cubicBezTo>
                    <a:pt x="1301" y="83"/>
                    <a:pt x="1301" y="83"/>
                    <a:pt x="1301" y="83"/>
                  </a:cubicBezTo>
                  <a:cubicBezTo>
                    <a:pt x="1303" y="84"/>
                    <a:pt x="1303" y="84"/>
                    <a:pt x="1303" y="84"/>
                  </a:cubicBezTo>
                  <a:cubicBezTo>
                    <a:pt x="1306" y="84"/>
                    <a:pt x="1306" y="84"/>
                    <a:pt x="1306" y="84"/>
                  </a:cubicBezTo>
                  <a:cubicBezTo>
                    <a:pt x="1307" y="83"/>
                    <a:pt x="1307" y="83"/>
                    <a:pt x="1307" y="83"/>
                  </a:cubicBezTo>
                  <a:cubicBezTo>
                    <a:pt x="1307" y="82"/>
                    <a:pt x="1307" y="82"/>
                    <a:pt x="1307" y="82"/>
                  </a:cubicBezTo>
                  <a:cubicBezTo>
                    <a:pt x="1306" y="81"/>
                    <a:pt x="1306" y="81"/>
                    <a:pt x="1306" y="81"/>
                  </a:cubicBezTo>
                  <a:cubicBezTo>
                    <a:pt x="1304" y="79"/>
                    <a:pt x="1304" y="79"/>
                    <a:pt x="1304" y="79"/>
                  </a:cubicBezTo>
                  <a:cubicBezTo>
                    <a:pt x="1302" y="78"/>
                    <a:pt x="1302" y="78"/>
                    <a:pt x="1302" y="78"/>
                  </a:cubicBezTo>
                  <a:cubicBezTo>
                    <a:pt x="1302" y="77"/>
                    <a:pt x="1302" y="77"/>
                    <a:pt x="1302" y="77"/>
                  </a:cubicBezTo>
                  <a:cubicBezTo>
                    <a:pt x="1302" y="75"/>
                    <a:pt x="1302" y="75"/>
                    <a:pt x="1302" y="75"/>
                  </a:cubicBezTo>
                  <a:cubicBezTo>
                    <a:pt x="1302" y="75"/>
                    <a:pt x="1302" y="75"/>
                    <a:pt x="1302" y="75"/>
                  </a:cubicBezTo>
                  <a:cubicBezTo>
                    <a:pt x="1303" y="75"/>
                    <a:pt x="1303" y="75"/>
                    <a:pt x="1303" y="75"/>
                  </a:cubicBezTo>
                  <a:cubicBezTo>
                    <a:pt x="1303" y="76"/>
                    <a:pt x="1303" y="76"/>
                    <a:pt x="1303" y="76"/>
                  </a:cubicBezTo>
                  <a:cubicBezTo>
                    <a:pt x="1303" y="77"/>
                    <a:pt x="1303" y="77"/>
                    <a:pt x="1303" y="77"/>
                  </a:cubicBezTo>
                  <a:cubicBezTo>
                    <a:pt x="1304" y="78"/>
                    <a:pt x="1304" y="78"/>
                    <a:pt x="1304" y="78"/>
                  </a:cubicBezTo>
                  <a:cubicBezTo>
                    <a:pt x="1307" y="80"/>
                    <a:pt x="1307" y="80"/>
                    <a:pt x="1307" y="80"/>
                  </a:cubicBezTo>
                  <a:cubicBezTo>
                    <a:pt x="1307" y="81"/>
                    <a:pt x="1307" y="81"/>
                    <a:pt x="1307" y="81"/>
                  </a:cubicBezTo>
                  <a:cubicBezTo>
                    <a:pt x="1308" y="81"/>
                    <a:pt x="1308" y="81"/>
                    <a:pt x="1308" y="81"/>
                  </a:cubicBezTo>
                  <a:cubicBezTo>
                    <a:pt x="1309" y="81"/>
                    <a:pt x="1309" y="81"/>
                    <a:pt x="1309" y="81"/>
                  </a:cubicBezTo>
                  <a:cubicBezTo>
                    <a:pt x="1310" y="82"/>
                    <a:pt x="1310" y="82"/>
                    <a:pt x="1310" y="82"/>
                  </a:cubicBezTo>
                  <a:cubicBezTo>
                    <a:pt x="1312" y="83"/>
                    <a:pt x="1312" y="83"/>
                    <a:pt x="1312" y="83"/>
                  </a:cubicBezTo>
                  <a:cubicBezTo>
                    <a:pt x="1313" y="82"/>
                    <a:pt x="1313" y="82"/>
                    <a:pt x="1313" y="82"/>
                  </a:cubicBezTo>
                  <a:cubicBezTo>
                    <a:pt x="1315" y="81"/>
                    <a:pt x="1315" y="81"/>
                    <a:pt x="1315" y="81"/>
                  </a:cubicBezTo>
                  <a:cubicBezTo>
                    <a:pt x="1316" y="81"/>
                    <a:pt x="1316" y="81"/>
                    <a:pt x="1316" y="81"/>
                  </a:cubicBezTo>
                  <a:cubicBezTo>
                    <a:pt x="1317" y="80"/>
                    <a:pt x="1317" y="80"/>
                    <a:pt x="1317" y="80"/>
                  </a:cubicBezTo>
                  <a:cubicBezTo>
                    <a:pt x="1318" y="79"/>
                    <a:pt x="1318" y="79"/>
                    <a:pt x="1318" y="79"/>
                  </a:cubicBezTo>
                  <a:cubicBezTo>
                    <a:pt x="1320" y="78"/>
                    <a:pt x="1320" y="78"/>
                    <a:pt x="1320" y="78"/>
                  </a:cubicBezTo>
                  <a:cubicBezTo>
                    <a:pt x="1321" y="78"/>
                    <a:pt x="1321" y="78"/>
                    <a:pt x="1321" y="78"/>
                  </a:cubicBezTo>
                  <a:cubicBezTo>
                    <a:pt x="1321" y="77"/>
                    <a:pt x="1321" y="77"/>
                    <a:pt x="1321" y="77"/>
                  </a:cubicBezTo>
                  <a:cubicBezTo>
                    <a:pt x="1320" y="76"/>
                    <a:pt x="1320" y="76"/>
                    <a:pt x="1320" y="76"/>
                  </a:cubicBezTo>
                  <a:cubicBezTo>
                    <a:pt x="1319" y="75"/>
                    <a:pt x="1319" y="75"/>
                    <a:pt x="1319" y="75"/>
                  </a:cubicBezTo>
                  <a:cubicBezTo>
                    <a:pt x="1319" y="74"/>
                    <a:pt x="1319" y="74"/>
                    <a:pt x="1319" y="74"/>
                  </a:cubicBezTo>
                  <a:cubicBezTo>
                    <a:pt x="1317" y="70"/>
                    <a:pt x="1317" y="70"/>
                    <a:pt x="1317" y="70"/>
                  </a:cubicBezTo>
                  <a:cubicBezTo>
                    <a:pt x="1315" y="69"/>
                    <a:pt x="1315" y="69"/>
                    <a:pt x="1315" y="69"/>
                  </a:cubicBezTo>
                  <a:cubicBezTo>
                    <a:pt x="1315" y="68"/>
                    <a:pt x="1315" y="68"/>
                    <a:pt x="1315" y="68"/>
                  </a:cubicBezTo>
                  <a:cubicBezTo>
                    <a:pt x="1315" y="68"/>
                    <a:pt x="1315" y="68"/>
                    <a:pt x="1315" y="68"/>
                  </a:cubicBezTo>
                  <a:cubicBezTo>
                    <a:pt x="1316" y="68"/>
                    <a:pt x="1316" y="68"/>
                    <a:pt x="1316" y="68"/>
                  </a:cubicBezTo>
                  <a:cubicBezTo>
                    <a:pt x="1317" y="68"/>
                    <a:pt x="1317" y="68"/>
                    <a:pt x="1317" y="68"/>
                  </a:cubicBezTo>
                  <a:cubicBezTo>
                    <a:pt x="1317" y="69"/>
                    <a:pt x="1317" y="69"/>
                    <a:pt x="1317" y="69"/>
                  </a:cubicBezTo>
                  <a:cubicBezTo>
                    <a:pt x="1318" y="70"/>
                    <a:pt x="1318" y="70"/>
                    <a:pt x="1318" y="70"/>
                  </a:cubicBezTo>
                  <a:cubicBezTo>
                    <a:pt x="1320" y="74"/>
                    <a:pt x="1320" y="74"/>
                    <a:pt x="1320" y="74"/>
                  </a:cubicBezTo>
                  <a:cubicBezTo>
                    <a:pt x="1323" y="78"/>
                    <a:pt x="1323" y="78"/>
                    <a:pt x="1323" y="78"/>
                  </a:cubicBezTo>
                  <a:cubicBezTo>
                    <a:pt x="1324" y="78"/>
                    <a:pt x="1324" y="78"/>
                    <a:pt x="1324" y="78"/>
                  </a:cubicBezTo>
                  <a:cubicBezTo>
                    <a:pt x="1324" y="77"/>
                    <a:pt x="1324" y="77"/>
                    <a:pt x="1324" y="77"/>
                  </a:cubicBezTo>
                  <a:cubicBezTo>
                    <a:pt x="1324" y="76"/>
                    <a:pt x="1324" y="76"/>
                    <a:pt x="1324" y="76"/>
                  </a:cubicBezTo>
                  <a:cubicBezTo>
                    <a:pt x="1324" y="73"/>
                    <a:pt x="1324" y="73"/>
                    <a:pt x="1324" y="73"/>
                  </a:cubicBezTo>
                  <a:cubicBezTo>
                    <a:pt x="1324" y="71"/>
                    <a:pt x="1324" y="71"/>
                    <a:pt x="1324" y="71"/>
                  </a:cubicBezTo>
                  <a:cubicBezTo>
                    <a:pt x="1325" y="70"/>
                    <a:pt x="1325" y="70"/>
                    <a:pt x="1325" y="70"/>
                  </a:cubicBezTo>
                  <a:cubicBezTo>
                    <a:pt x="1326" y="70"/>
                    <a:pt x="1326" y="70"/>
                    <a:pt x="1326" y="70"/>
                  </a:cubicBezTo>
                  <a:cubicBezTo>
                    <a:pt x="1327" y="71"/>
                    <a:pt x="1327" y="71"/>
                    <a:pt x="1327" y="71"/>
                  </a:cubicBezTo>
                  <a:cubicBezTo>
                    <a:pt x="1327" y="72"/>
                    <a:pt x="1327" y="72"/>
                    <a:pt x="1327" y="72"/>
                  </a:cubicBezTo>
                  <a:cubicBezTo>
                    <a:pt x="1327" y="73"/>
                    <a:pt x="1327" y="73"/>
                    <a:pt x="1327" y="73"/>
                  </a:cubicBezTo>
                  <a:cubicBezTo>
                    <a:pt x="1328" y="73"/>
                    <a:pt x="1328" y="73"/>
                    <a:pt x="1328" y="73"/>
                  </a:cubicBezTo>
                  <a:cubicBezTo>
                    <a:pt x="1332" y="74"/>
                    <a:pt x="1332" y="74"/>
                    <a:pt x="1332" y="74"/>
                  </a:cubicBezTo>
                  <a:cubicBezTo>
                    <a:pt x="1335" y="76"/>
                    <a:pt x="1335" y="76"/>
                    <a:pt x="1335" y="76"/>
                  </a:cubicBezTo>
                  <a:cubicBezTo>
                    <a:pt x="1336" y="77"/>
                    <a:pt x="1336" y="77"/>
                    <a:pt x="1336" y="77"/>
                  </a:cubicBezTo>
                  <a:cubicBezTo>
                    <a:pt x="1337" y="76"/>
                    <a:pt x="1337" y="76"/>
                    <a:pt x="1337" y="76"/>
                  </a:cubicBezTo>
                  <a:cubicBezTo>
                    <a:pt x="1338" y="76"/>
                    <a:pt x="1338" y="76"/>
                    <a:pt x="1338" y="76"/>
                  </a:cubicBezTo>
                  <a:cubicBezTo>
                    <a:pt x="1339" y="77"/>
                    <a:pt x="1339" y="77"/>
                    <a:pt x="1339" y="77"/>
                  </a:cubicBezTo>
                  <a:cubicBezTo>
                    <a:pt x="1338" y="77"/>
                    <a:pt x="1338" y="77"/>
                    <a:pt x="1338" y="77"/>
                  </a:cubicBezTo>
                  <a:cubicBezTo>
                    <a:pt x="1336" y="78"/>
                    <a:pt x="1336" y="78"/>
                    <a:pt x="1336" y="78"/>
                  </a:cubicBezTo>
                  <a:cubicBezTo>
                    <a:pt x="1335" y="78"/>
                    <a:pt x="1335" y="78"/>
                    <a:pt x="1335" y="78"/>
                  </a:cubicBezTo>
                  <a:cubicBezTo>
                    <a:pt x="1333" y="77"/>
                    <a:pt x="1333" y="77"/>
                    <a:pt x="1333" y="77"/>
                  </a:cubicBezTo>
                  <a:cubicBezTo>
                    <a:pt x="1330" y="75"/>
                    <a:pt x="1330" y="75"/>
                    <a:pt x="1330" y="75"/>
                  </a:cubicBezTo>
                  <a:cubicBezTo>
                    <a:pt x="1329" y="74"/>
                    <a:pt x="1329" y="74"/>
                    <a:pt x="1329" y="74"/>
                  </a:cubicBezTo>
                  <a:cubicBezTo>
                    <a:pt x="1328" y="74"/>
                    <a:pt x="1328" y="74"/>
                    <a:pt x="1328" y="74"/>
                  </a:cubicBezTo>
                  <a:cubicBezTo>
                    <a:pt x="1327" y="74"/>
                    <a:pt x="1327" y="74"/>
                    <a:pt x="1327" y="74"/>
                  </a:cubicBezTo>
                  <a:cubicBezTo>
                    <a:pt x="1327" y="75"/>
                    <a:pt x="1327" y="75"/>
                    <a:pt x="1327" y="75"/>
                  </a:cubicBezTo>
                  <a:cubicBezTo>
                    <a:pt x="1327" y="76"/>
                    <a:pt x="1327" y="76"/>
                    <a:pt x="1327" y="76"/>
                  </a:cubicBezTo>
                  <a:cubicBezTo>
                    <a:pt x="1327" y="77"/>
                    <a:pt x="1327" y="77"/>
                    <a:pt x="1327" y="77"/>
                  </a:cubicBezTo>
                  <a:cubicBezTo>
                    <a:pt x="1331" y="81"/>
                    <a:pt x="1331" y="81"/>
                    <a:pt x="1331" y="81"/>
                  </a:cubicBezTo>
                  <a:cubicBezTo>
                    <a:pt x="1333" y="83"/>
                    <a:pt x="1333" y="83"/>
                    <a:pt x="1333" y="83"/>
                  </a:cubicBezTo>
                  <a:cubicBezTo>
                    <a:pt x="1336" y="84"/>
                    <a:pt x="1336" y="84"/>
                    <a:pt x="1336" y="84"/>
                  </a:cubicBezTo>
                  <a:cubicBezTo>
                    <a:pt x="1337" y="86"/>
                    <a:pt x="1337" y="86"/>
                    <a:pt x="1337" y="86"/>
                  </a:cubicBezTo>
                  <a:cubicBezTo>
                    <a:pt x="1339" y="86"/>
                    <a:pt x="1339" y="86"/>
                    <a:pt x="1339" y="86"/>
                  </a:cubicBezTo>
                  <a:cubicBezTo>
                    <a:pt x="1340" y="86"/>
                    <a:pt x="1340" y="86"/>
                    <a:pt x="1340" y="86"/>
                  </a:cubicBezTo>
                  <a:cubicBezTo>
                    <a:pt x="1340" y="85"/>
                    <a:pt x="1340" y="85"/>
                    <a:pt x="1340" y="85"/>
                  </a:cubicBezTo>
                  <a:cubicBezTo>
                    <a:pt x="1341" y="83"/>
                    <a:pt x="1341" y="83"/>
                    <a:pt x="1341" y="83"/>
                  </a:cubicBezTo>
                  <a:cubicBezTo>
                    <a:pt x="1342" y="83"/>
                    <a:pt x="1342" y="83"/>
                    <a:pt x="1342" y="83"/>
                  </a:cubicBezTo>
                  <a:cubicBezTo>
                    <a:pt x="1343" y="83"/>
                    <a:pt x="1343" y="83"/>
                    <a:pt x="1343" y="83"/>
                  </a:cubicBezTo>
                  <a:cubicBezTo>
                    <a:pt x="1344" y="82"/>
                    <a:pt x="1344" y="82"/>
                    <a:pt x="1344" y="82"/>
                  </a:cubicBezTo>
                  <a:cubicBezTo>
                    <a:pt x="1344" y="81"/>
                    <a:pt x="1344" y="81"/>
                    <a:pt x="1344" y="81"/>
                  </a:cubicBezTo>
                  <a:cubicBezTo>
                    <a:pt x="1345" y="80"/>
                    <a:pt x="1345" y="80"/>
                    <a:pt x="1345" y="80"/>
                  </a:cubicBezTo>
                  <a:cubicBezTo>
                    <a:pt x="1346" y="80"/>
                    <a:pt x="1346" y="80"/>
                    <a:pt x="1346" y="80"/>
                  </a:cubicBezTo>
                  <a:cubicBezTo>
                    <a:pt x="1347" y="81"/>
                    <a:pt x="1347" y="81"/>
                    <a:pt x="1347" y="81"/>
                  </a:cubicBezTo>
                  <a:cubicBezTo>
                    <a:pt x="1349" y="81"/>
                    <a:pt x="1349" y="81"/>
                    <a:pt x="1349" y="81"/>
                  </a:cubicBezTo>
                  <a:cubicBezTo>
                    <a:pt x="1351" y="81"/>
                    <a:pt x="1351" y="81"/>
                    <a:pt x="1351" y="81"/>
                  </a:cubicBezTo>
                  <a:cubicBezTo>
                    <a:pt x="1353" y="81"/>
                    <a:pt x="1353" y="81"/>
                    <a:pt x="1353" y="81"/>
                  </a:cubicBezTo>
                  <a:cubicBezTo>
                    <a:pt x="1353" y="80"/>
                    <a:pt x="1353" y="80"/>
                    <a:pt x="1353" y="80"/>
                  </a:cubicBezTo>
                  <a:cubicBezTo>
                    <a:pt x="1353" y="78"/>
                    <a:pt x="1353" y="78"/>
                    <a:pt x="1353" y="78"/>
                  </a:cubicBezTo>
                  <a:cubicBezTo>
                    <a:pt x="1353" y="76"/>
                    <a:pt x="1353" y="76"/>
                    <a:pt x="1353" y="76"/>
                  </a:cubicBezTo>
                  <a:cubicBezTo>
                    <a:pt x="1354" y="75"/>
                    <a:pt x="1354" y="75"/>
                    <a:pt x="1354" y="75"/>
                  </a:cubicBezTo>
                  <a:cubicBezTo>
                    <a:pt x="1355" y="72"/>
                    <a:pt x="1355" y="72"/>
                    <a:pt x="1355" y="72"/>
                  </a:cubicBezTo>
                  <a:cubicBezTo>
                    <a:pt x="1355" y="71"/>
                    <a:pt x="1355" y="71"/>
                    <a:pt x="1355" y="71"/>
                  </a:cubicBezTo>
                  <a:cubicBezTo>
                    <a:pt x="1355" y="70"/>
                    <a:pt x="1355" y="70"/>
                    <a:pt x="1355" y="70"/>
                  </a:cubicBezTo>
                  <a:cubicBezTo>
                    <a:pt x="1354" y="70"/>
                    <a:pt x="1354" y="70"/>
                    <a:pt x="1354" y="70"/>
                  </a:cubicBezTo>
                  <a:cubicBezTo>
                    <a:pt x="1352" y="70"/>
                    <a:pt x="1352" y="70"/>
                    <a:pt x="1352" y="70"/>
                  </a:cubicBezTo>
                  <a:cubicBezTo>
                    <a:pt x="1351" y="71"/>
                    <a:pt x="1351" y="71"/>
                    <a:pt x="1351" y="71"/>
                  </a:cubicBezTo>
                  <a:cubicBezTo>
                    <a:pt x="1351" y="70"/>
                    <a:pt x="1351" y="70"/>
                    <a:pt x="1351" y="70"/>
                  </a:cubicBezTo>
                  <a:cubicBezTo>
                    <a:pt x="1350" y="70"/>
                    <a:pt x="1350" y="70"/>
                    <a:pt x="1350" y="70"/>
                  </a:cubicBezTo>
                  <a:cubicBezTo>
                    <a:pt x="1349" y="71"/>
                    <a:pt x="1349" y="71"/>
                    <a:pt x="1349" y="71"/>
                  </a:cubicBezTo>
                  <a:cubicBezTo>
                    <a:pt x="1348" y="70"/>
                    <a:pt x="1348" y="70"/>
                    <a:pt x="1348" y="70"/>
                  </a:cubicBezTo>
                  <a:cubicBezTo>
                    <a:pt x="1347" y="69"/>
                    <a:pt x="1347" y="69"/>
                    <a:pt x="1347" y="69"/>
                  </a:cubicBezTo>
                  <a:cubicBezTo>
                    <a:pt x="1346" y="68"/>
                    <a:pt x="1346" y="68"/>
                    <a:pt x="1346" y="68"/>
                  </a:cubicBezTo>
                  <a:cubicBezTo>
                    <a:pt x="1346" y="67"/>
                    <a:pt x="1346" y="67"/>
                    <a:pt x="1346" y="67"/>
                  </a:cubicBezTo>
                  <a:cubicBezTo>
                    <a:pt x="1345" y="66"/>
                    <a:pt x="1345" y="66"/>
                    <a:pt x="1345" y="66"/>
                  </a:cubicBezTo>
                  <a:cubicBezTo>
                    <a:pt x="1344" y="68"/>
                    <a:pt x="1344" y="68"/>
                    <a:pt x="1344" y="68"/>
                  </a:cubicBezTo>
                  <a:cubicBezTo>
                    <a:pt x="1344" y="70"/>
                    <a:pt x="1344" y="70"/>
                    <a:pt x="1344" y="70"/>
                  </a:cubicBezTo>
                  <a:cubicBezTo>
                    <a:pt x="1345" y="70"/>
                    <a:pt x="1345" y="70"/>
                    <a:pt x="1345" y="70"/>
                  </a:cubicBezTo>
                  <a:cubicBezTo>
                    <a:pt x="1345" y="72"/>
                    <a:pt x="1345" y="72"/>
                    <a:pt x="1345" y="72"/>
                  </a:cubicBezTo>
                  <a:cubicBezTo>
                    <a:pt x="1344" y="73"/>
                    <a:pt x="1344" y="73"/>
                    <a:pt x="1344" y="73"/>
                  </a:cubicBezTo>
                  <a:cubicBezTo>
                    <a:pt x="1344" y="75"/>
                    <a:pt x="1344" y="75"/>
                    <a:pt x="1344" y="75"/>
                  </a:cubicBezTo>
                  <a:cubicBezTo>
                    <a:pt x="1344" y="74"/>
                    <a:pt x="1344" y="74"/>
                    <a:pt x="1344" y="74"/>
                  </a:cubicBezTo>
                  <a:cubicBezTo>
                    <a:pt x="1344" y="71"/>
                    <a:pt x="1344" y="71"/>
                    <a:pt x="1344" y="71"/>
                  </a:cubicBezTo>
                  <a:cubicBezTo>
                    <a:pt x="1344" y="70"/>
                    <a:pt x="1344" y="70"/>
                    <a:pt x="1344" y="70"/>
                  </a:cubicBezTo>
                  <a:cubicBezTo>
                    <a:pt x="1343" y="69"/>
                    <a:pt x="1343" y="69"/>
                    <a:pt x="1343" y="69"/>
                  </a:cubicBezTo>
                  <a:cubicBezTo>
                    <a:pt x="1342" y="67"/>
                    <a:pt x="1342" y="67"/>
                    <a:pt x="1342" y="67"/>
                  </a:cubicBezTo>
                  <a:cubicBezTo>
                    <a:pt x="1341" y="66"/>
                    <a:pt x="1341" y="66"/>
                    <a:pt x="1341" y="66"/>
                  </a:cubicBezTo>
                  <a:cubicBezTo>
                    <a:pt x="1340" y="65"/>
                    <a:pt x="1340" y="65"/>
                    <a:pt x="1340" y="65"/>
                  </a:cubicBezTo>
                  <a:cubicBezTo>
                    <a:pt x="1341" y="65"/>
                    <a:pt x="1341" y="65"/>
                    <a:pt x="1341" y="65"/>
                  </a:cubicBezTo>
                  <a:cubicBezTo>
                    <a:pt x="1342" y="64"/>
                    <a:pt x="1342" y="64"/>
                    <a:pt x="1342" y="64"/>
                  </a:cubicBezTo>
                  <a:cubicBezTo>
                    <a:pt x="1343" y="62"/>
                    <a:pt x="1343" y="62"/>
                    <a:pt x="1343" y="62"/>
                  </a:cubicBezTo>
                  <a:cubicBezTo>
                    <a:pt x="1343" y="61"/>
                    <a:pt x="1343" y="61"/>
                    <a:pt x="1343" y="61"/>
                  </a:cubicBezTo>
                  <a:cubicBezTo>
                    <a:pt x="1343" y="60"/>
                    <a:pt x="1343" y="60"/>
                    <a:pt x="1343" y="60"/>
                  </a:cubicBezTo>
                  <a:cubicBezTo>
                    <a:pt x="1341" y="60"/>
                    <a:pt x="1341" y="60"/>
                    <a:pt x="1341" y="60"/>
                  </a:cubicBezTo>
                  <a:cubicBezTo>
                    <a:pt x="1342" y="59"/>
                    <a:pt x="1342" y="59"/>
                    <a:pt x="1342" y="59"/>
                  </a:cubicBezTo>
                  <a:cubicBezTo>
                    <a:pt x="1344" y="59"/>
                    <a:pt x="1344" y="59"/>
                    <a:pt x="1344" y="59"/>
                  </a:cubicBezTo>
                  <a:cubicBezTo>
                    <a:pt x="1345" y="59"/>
                    <a:pt x="1345" y="59"/>
                    <a:pt x="1345" y="59"/>
                  </a:cubicBezTo>
                  <a:cubicBezTo>
                    <a:pt x="1346" y="57"/>
                    <a:pt x="1346" y="57"/>
                    <a:pt x="1346" y="57"/>
                  </a:cubicBezTo>
                  <a:cubicBezTo>
                    <a:pt x="1345" y="55"/>
                    <a:pt x="1345" y="55"/>
                    <a:pt x="1345" y="55"/>
                  </a:cubicBezTo>
                  <a:cubicBezTo>
                    <a:pt x="1345" y="54"/>
                    <a:pt x="1345" y="54"/>
                    <a:pt x="1345" y="54"/>
                  </a:cubicBezTo>
                  <a:cubicBezTo>
                    <a:pt x="1345" y="53"/>
                    <a:pt x="1345" y="53"/>
                    <a:pt x="1345" y="53"/>
                  </a:cubicBezTo>
                  <a:cubicBezTo>
                    <a:pt x="1345" y="53"/>
                    <a:pt x="1345" y="53"/>
                    <a:pt x="1345" y="53"/>
                  </a:cubicBezTo>
                  <a:cubicBezTo>
                    <a:pt x="1347" y="54"/>
                    <a:pt x="1347" y="54"/>
                    <a:pt x="1347" y="54"/>
                  </a:cubicBezTo>
                  <a:cubicBezTo>
                    <a:pt x="1347" y="56"/>
                    <a:pt x="1347" y="56"/>
                    <a:pt x="1347" y="56"/>
                  </a:cubicBezTo>
                  <a:cubicBezTo>
                    <a:pt x="1348" y="56"/>
                    <a:pt x="1348" y="56"/>
                    <a:pt x="1348" y="56"/>
                  </a:cubicBezTo>
                  <a:cubicBezTo>
                    <a:pt x="1349" y="56"/>
                    <a:pt x="1349" y="56"/>
                    <a:pt x="1349" y="56"/>
                  </a:cubicBezTo>
                  <a:cubicBezTo>
                    <a:pt x="1351" y="55"/>
                    <a:pt x="1351" y="55"/>
                    <a:pt x="1351" y="55"/>
                  </a:cubicBezTo>
                  <a:cubicBezTo>
                    <a:pt x="1352" y="56"/>
                    <a:pt x="1352" y="56"/>
                    <a:pt x="1352" y="56"/>
                  </a:cubicBezTo>
                  <a:cubicBezTo>
                    <a:pt x="1354" y="57"/>
                    <a:pt x="1354" y="57"/>
                    <a:pt x="1354" y="57"/>
                  </a:cubicBezTo>
                  <a:cubicBezTo>
                    <a:pt x="1355" y="57"/>
                    <a:pt x="1355" y="57"/>
                    <a:pt x="1355" y="57"/>
                  </a:cubicBezTo>
                  <a:cubicBezTo>
                    <a:pt x="1357" y="59"/>
                    <a:pt x="1357" y="59"/>
                    <a:pt x="1357" y="59"/>
                  </a:cubicBezTo>
                  <a:cubicBezTo>
                    <a:pt x="1357" y="60"/>
                    <a:pt x="1357" y="60"/>
                    <a:pt x="1357" y="60"/>
                  </a:cubicBezTo>
                  <a:cubicBezTo>
                    <a:pt x="1358" y="62"/>
                    <a:pt x="1358" y="62"/>
                    <a:pt x="1358" y="62"/>
                  </a:cubicBezTo>
                  <a:cubicBezTo>
                    <a:pt x="1359" y="63"/>
                    <a:pt x="1359" y="63"/>
                    <a:pt x="1359" y="63"/>
                  </a:cubicBezTo>
                  <a:cubicBezTo>
                    <a:pt x="1359" y="64"/>
                    <a:pt x="1359" y="64"/>
                    <a:pt x="1359" y="64"/>
                  </a:cubicBezTo>
                  <a:cubicBezTo>
                    <a:pt x="1360" y="64"/>
                    <a:pt x="1360" y="64"/>
                    <a:pt x="1360" y="64"/>
                  </a:cubicBezTo>
                  <a:cubicBezTo>
                    <a:pt x="1363" y="63"/>
                    <a:pt x="1363" y="63"/>
                    <a:pt x="1363" y="63"/>
                  </a:cubicBezTo>
                  <a:cubicBezTo>
                    <a:pt x="1364" y="60"/>
                    <a:pt x="1364" y="60"/>
                    <a:pt x="1364" y="60"/>
                  </a:cubicBezTo>
                  <a:cubicBezTo>
                    <a:pt x="1365" y="58"/>
                    <a:pt x="1365" y="58"/>
                    <a:pt x="1365" y="58"/>
                  </a:cubicBezTo>
                  <a:cubicBezTo>
                    <a:pt x="1364" y="57"/>
                    <a:pt x="1364" y="57"/>
                    <a:pt x="1364" y="57"/>
                  </a:cubicBezTo>
                  <a:cubicBezTo>
                    <a:pt x="1364" y="56"/>
                    <a:pt x="1364" y="56"/>
                    <a:pt x="1364" y="56"/>
                  </a:cubicBezTo>
                  <a:cubicBezTo>
                    <a:pt x="1365" y="55"/>
                    <a:pt x="1365" y="55"/>
                    <a:pt x="1365" y="55"/>
                  </a:cubicBezTo>
                  <a:cubicBezTo>
                    <a:pt x="1365" y="54"/>
                    <a:pt x="1365" y="54"/>
                    <a:pt x="1365" y="54"/>
                  </a:cubicBezTo>
                  <a:cubicBezTo>
                    <a:pt x="1363" y="54"/>
                    <a:pt x="1363" y="54"/>
                    <a:pt x="1363" y="54"/>
                  </a:cubicBezTo>
                  <a:cubicBezTo>
                    <a:pt x="1361" y="54"/>
                    <a:pt x="1361" y="54"/>
                    <a:pt x="1361" y="54"/>
                  </a:cubicBezTo>
                  <a:cubicBezTo>
                    <a:pt x="1361" y="55"/>
                    <a:pt x="1361" y="55"/>
                    <a:pt x="1361" y="55"/>
                  </a:cubicBezTo>
                  <a:cubicBezTo>
                    <a:pt x="1359" y="54"/>
                    <a:pt x="1359" y="54"/>
                    <a:pt x="1359" y="54"/>
                  </a:cubicBezTo>
                  <a:cubicBezTo>
                    <a:pt x="1357" y="52"/>
                    <a:pt x="1357" y="52"/>
                    <a:pt x="1357" y="52"/>
                  </a:cubicBezTo>
                  <a:cubicBezTo>
                    <a:pt x="1355" y="52"/>
                    <a:pt x="1355" y="52"/>
                    <a:pt x="1355" y="52"/>
                  </a:cubicBezTo>
                  <a:cubicBezTo>
                    <a:pt x="1354" y="52"/>
                    <a:pt x="1354" y="52"/>
                    <a:pt x="1354" y="52"/>
                  </a:cubicBezTo>
                  <a:cubicBezTo>
                    <a:pt x="1353" y="51"/>
                    <a:pt x="1353" y="51"/>
                    <a:pt x="1353" y="51"/>
                  </a:cubicBezTo>
                  <a:cubicBezTo>
                    <a:pt x="1353" y="51"/>
                    <a:pt x="1353" y="51"/>
                    <a:pt x="1353" y="51"/>
                  </a:cubicBezTo>
                  <a:cubicBezTo>
                    <a:pt x="1354" y="51"/>
                    <a:pt x="1354" y="51"/>
                    <a:pt x="1354" y="51"/>
                  </a:cubicBezTo>
                  <a:cubicBezTo>
                    <a:pt x="1355" y="49"/>
                    <a:pt x="1355" y="49"/>
                    <a:pt x="1355" y="49"/>
                  </a:cubicBezTo>
                  <a:cubicBezTo>
                    <a:pt x="1355" y="46"/>
                    <a:pt x="1355" y="46"/>
                    <a:pt x="1355" y="46"/>
                  </a:cubicBezTo>
                  <a:cubicBezTo>
                    <a:pt x="1355" y="45"/>
                    <a:pt x="1355" y="45"/>
                    <a:pt x="1355" y="45"/>
                  </a:cubicBezTo>
                  <a:cubicBezTo>
                    <a:pt x="1356" y="44"/>
                    <a:pt x="1356" y="44"/>
                    <a:pt x="1356" y="44"/>
                  </a:cubicBezTo>
                  <a:cubicBezTo>
                    <a:pt x="1353" y="43"/>
                    <a:pt x="1353" y="43"/>
                    <a:pt x="1353" y="43"/>
                  </a:cubicBezTo>
                  <a:cubicBezTo>
                    <a:pt x="1352" y="43"/>
                    <a:pt x="1352" y="43"/>
                    <a:pt x="1352" y="43"/>
                  </a:cubicBezTo>
                  <a:cubicBezTo>
                    <a:pt x="1351" y="45"/>
                    <a:pt x="1351" y="45"/>
                    <a:pt x="1351" y="45"/>
                  </a:cubicBezTo>
                  <a:cubicBezTo>
                    <a:pt x="1349" y="46"/>
                    <a:pt x="1349" y="46"/>
                    <a:pt x="1349" y="46"/>
                  </a:cubicBezTo>
                  <a:cubicBezTo>
                    <a:pt x="1347" y="45"/>
                    <a:pt x="1347" y="45"/>
                    <a:pt x="1347" y="45"/>
                  </a:cubicBezTo>
                  <a:cubicBezTo>
                    <a:pt x="1346" y="44"/>
                    <a:pt x="1346" y="44"/>
                    <a:pt x="1346" y="44"/>
                  </a:cubicBezTo>
                  <a:cubicBezTo>
                    <a:pt x="1346" y="42"/>
                    <a:pt x="1346" y="42"/>
                    <a:pt x="1346" y="42"/>
                  </a:cubicBezTo>
                  <a:cubicBezTo>
                    <a:pt x="1345" y="41"/>
                    <a:pt x="1345" y="41"/>
                    <a:pt x="1345" y="41"/>
                  </a:cubicBezTo>
                  <a:cubicBezTo>
                    <a:pt x="1345" y="40"/>
                    <a:pt x="1345" y="40"/>
                    <a:pt x="1345" y="40"/>
                  </a:cubicBezTo>
                  <a:cubicBezTo>
                    <a:pt x="1346" y="41"/>
                    <a:pt x="1346" y="41"/>
                    <a:pt x="1346" y="41"/>
                  </a:cubicBezTo>
                  <a:cubicBezTo>
                    <a:pt x="1347" y="42"/>
                    <a:pt x="1347" y="42"/>
                    <a:pt x="1347" y="42"/>
                  </a:cubicBezTo>
                  <a:cubicBezTo>
                    <a:pt x="1346" y="42"/>
                    <a:pt x="1346" y="42"/>
                    <a:pt x="1346" y="42"/>
                  </a:cubicBezTo>
                  <a:cubicBezTo>
                    <a:pt x="1347" y="44"/>
                    <a:pt x="1347" y="44"/>
                    <a:pt x="1347" y="44"/>
                  </a:cubicBezTo>
                  <a:cubicBezTo>
                    <a:pt x="1349" y="44"/>
                    <a:pt x="1349" y="44"/>
                    <a:pt x="1349" y="44"/>
                  </a:cubicBezTo>
                  <a:cubicBezTo>
                    <a:pt x="1350" y="44"/>
                    <a:pt x="1350" y="44"/>
                    <a:pt x="1350" y="44"/>
                  </a:cubicBezTo>
                  <a:cubicBezTo>
                    <a:pt x="1352" y="42"/>
                    <a:pt x="1352" y="42"/>
                    <a:pt x="1352" y="42"/>
                  </a:cubicBezTo>
                  <a:cubicBezTo>
                    <a:pt x="1353" y="42"/>
                    <a:pt x="1353" y="42"/>
                    <a:pt x="1353" y="42"/>
                  </a:cubicBezTo>
                  <a:cubicBezTo>
                    <a:pt x="1355" y="42"/>
                    <a:pt x="1355" y="42"/>
                    <a:pt x="1355" y="42"/>
                  </a:cubicBezTo>
                  <a:cubicBezTo>
                    <a:pt x="1356" y="42"/>
                    <a:pt x="1356" y="42"/>
                    <a:pt x="1356" y="42"/>
                  </a:cubicBezTo>
                  <a:cubicBezTo>
                    <a:pt x="1357" y="43"/>
                    <a:pt x="1357" y="43"/>
                    <a:pt x="1357" y="43"/>
                  </a:cubicBezTo>
                  <a:cubicBezTo>
                    <a:pt x="1357" y="42"/>
                    <a:pt x="1357" y="42"/>
                    <a:pt x="1357" y="42"/>
                  </a:cubicBezTo>
                  <a:cubicBezTo>
                    <a:pt x="1357" y="41"/>
                    <a:pt x="1357" y="41"/>
                    <a:pt x="1357" y="41"/>
                  </a:cubicBezTo>
                  <a:cubicBezTo>
                    <a:pt x="1353" y="37"/>
                    <a:pt x="1353" y="37"/>
                    <a:pt x="1353" y="37"/>
                  </a:cubicBezTo>
                  <a:cubicBezTo>
                    <a:pt x="1350" y="35"/>
                    <a:pt x="1350" y="35"/>
                    <a:pt x="1350" y="35"/>
                  </a:cubicBezTo>
                  <a:cubicBezTo>
                    <a:pt x="1348" y="35"/>
                    <a:pt x="1348" y="35"/>
                    <a:pt x="1348" y="35"/>
                  </a:cubicBezTo>
                  <a:cubicBezTo>
                    <a:pt x="1345" y="33"/>
                    <a:pt x="1345" y="33"/>
                    <a:pt x="1345" y="33"/>
                  </a:cubicBezTo>
                  <a:cubicBezTo>
                    <a:pt x="1343" y="31"/>
                    <a:pt x="1343" y="31"/>
                    <a:pt x="1343" y="31"/>
                  </a:cubicBezTo>
                  <a:cubicBezTo>
                    <a:pt x="1343" y="30"/>
                    <a:pt x="1343" y="30"/>
                    <a:pt x="1343" y="30"/>
                  </a:cubicBezTo>
                  <a:cubicBezTo>
                    <a:pt x="1343" y="29"/>
                    <a:pt x="1343" y="29"/>
                    <a:pt x="1343" y="29"/>
                  </a:cubicBezTo>
                  <a:cubicBezTo>
                    <a:pt x="1344" y="30"/>
                    <a:pt x="1344" y="30"/>
                    <a:pt x="1344" y="30"/>
                  </a:cubicBezTo>
                  <a:cubicBezTo>
                    <a:pt x="1345" y="32"/>
                    <a:pt x="1345" y="32"/>
                    <a:pt x="1345" y="32"/>
                  </a:cubicBezTo>
                  <a:cubicBezTo>
                    <a:pt x="1346" y="33"/>
                    <a:pt x="1346" y="33"/>
                    <a:pt x="1346" y="33"/>
                  </a:cubicBezTo>
                  <a:cubicBezTo>
                    <a:pt x="1349" y="33"/>
                    <a:pt x="1349" y="33"/>
                    <a:pt x="1349" y="33"/>
                  </a:cubicBezTo>
                  <a:cubicBezTo>
                    <a:pt x="1349" y="32"/>
                    <a:pt x="1349" y="32"/>
                    <a:pt x="1349" y="32"/>
                  </a:cubicBezTo>
                  <a:cubicBezTo>
                    <a:pt x="1349" y="31"/>
                    <a:pt x="1349" y="31"/>
                    <a:pt x="1349" y="31"/>
                  </a:cubicBezTo>
                  <a:cubicBezTo>
                    <a:pt x="1347" y="29"/>
                    <a:pt x="1347" y="29"/>
                    <a:pt x="1347" y="29"/>
                  </a:cubicBezTo>
                  <a:cubicBezTo>
                    <a:pt x="1347" y="29"/>
                    <a:pt x="1347" y="29"/>
                    <a:pt x="1347" y="29"/>
                  </a:cubicBezTo>
                  <a:cubicBezTo>
                    <a:pt x="1347" y="28"/>
                    <a:pt x="1347" y="28"/>
                    <a:pt x="1347" y="28"/>
                  </a:cubicBezTo>
                  <a:cubicBezTo>
                    <a:pt x="1347" y="28"/>
                    <a:pt x="1347" y="28"/>
                    <a:pt x="1347" y="28"/>
                  </a:cubicBezTo>
                  <a:cubicBezTo>
                    <a:pt x="1348" y="29"/>
                    <a:pt x="1348" y="29"/>
                    <a:pt x="1348" y="29"/>
                  </a:cubicBezTo>
                  <a:cubicBezTo>
                    <a:pt x="1351" y="31"/>
                    <a:pt x="1351" y="31"/>
                    <a:pt x="1351" y="31"/>
                  </a:cubicBezTo>
                  <a:cubicBezTo>
                    <a:pt x="1351" y="33"/>
                    <a:pt x="1351" y="33"/>
                    <a:pt x="1351" y="33"/>
                  </a:cubicBezTo>
                  <a:cubicBezTo>
                    <a:pt x="1351" y="34"/>
                    <a:pt x="1351" y="34"/>
                    <a:pt x="1351" y="34"/>
                  </a:cubicBezTo>
                  <a:cubicBezTo>
                    <a:pt x="1353" y="35"/>
                    <a:pt x="1353" y="35"/>
                    <a:pt x="1353" y="35"/>
                  </a:cubicBezTo>
                  <a:cubicBezTo>
                    <a:pt x="1355" y="37"/>
                    <a:pt x="1355" y="37"/>
                    <a:pt x="1355" y="37"/>
                  </a:cubicBezTo>
                  <a:cubicBezTo>
                    <a:pt x="1357" y="39"/>
                    <a:pt x="1357" y="39"/>
                    <a:pt x="1357" y="39"/>
                  </a:cubicBezTo>
                  <a:cubicBezTo>
                    <a:pt x="1358" y="40"/>
                    <a:pt x="1358" y="40"/>
                    <a:pt x="1358" y="40"/>
                  </a:cubicBezTo>
                  <a:cubicBezTo>
                    <a:pt x="1359" y="39"/>
                    <a:pt x="1359" y="39"/>
                    <a:pt x="1359" y="39"/>
                  </a:cubicBezTo>
                  <a:cubicBezTo>
                    <a:pt x="1360" y="40"/>
                    <a:pt x="1360" y="40"/>
                    <a:pt x="1360" y="40"/>
                  </a:cubicBezTo>
                  <a:cubicBezTo>
                    <a:pt x="1361" y="40"/>
                    <a:pt x="1361" y="40"/>
                    <a:pt x="1361" y="40"/>
                  </a:cubicBezTo>
                  <a:cubicBezTo>
                    <a:pt x="1359" y="42"/>
                    <a:pt x="1359" y="42"/>
                    <a:pt x="1359" y="42"/>
                  </a:cubicBezTo>
                  <a:cubicBezTo>
                    <a:pt x="1360" y="43"/>
                    <a:pt x="1360" y="43"/>
                    <a:pt x="1360" y="43"/>
                  </a:cubicBezTo>
                  <a:cubicBezTo>
                    <a:pt x="1361" y="44"/>
                    <a:pt x="1361" y="44"/>
                    <a:pt x="1361" y="44"/>
                  </a:cubicBezTo>
                  <a:cubicBezTo>
                    <a:pt x="1362" y="44"/>
                    <a:pt x="1362" y="44"/>
                    <a:pt x="1362" y="44"/>
                  </a:cubicBezTo>
                  <a:cubicBezTo>
                    <a:pt x="1363" y="43"/>
                    <a:pt x="1363" y="43"/>
                    <a:pt x="1363" y="43"/>
                  </a:cubicBezTo>
                  <a:cubicBezTo>
                    <a:pt x="1364" y="39"/>
                    <a:pt x="1364" y="39"/>
                    <a:pt x="1364" y="39"/>
                  </a:cubicBezTo>
                  <a:cubicBezTo>
                    <a:pt x="1365" y="38"/>
                    <a:pt x="1365" y="38"/>
                    <a:pt x="1365" y="38"/>
                  </a:cubicBezTo>
                  <a:cubicBezTo>
                    <a:pt x="1365" y="37"/>
                    <a:pt x="1365" y="37"/>
                    <a:pt x="1365" y="37"/>
                  </a:cubicBezTo>
                  <a:cubicBezTo>
                    <a:pt x="1365" y="35"/>
                    <a:pt x="1365" y="35"/>
                    <a:pt x="1365" y="35"/>
                  </a:cubicBezTo>
                  <a:cubicBezTo>
                    <a:pt x="1365" y="35"/>
                    <a:pt x="1365" y="35"/>
                    <a:pt x="1365" y="35"/>
                  </a:cubicBezTo>
                  <a:cubicBezTo>
                    <a:pt x="1365" y="32"/>
                    <a:pt x="1365" y="32"/>
                    <a:pt x="1365" y="32"/>
                  </a:cubicBezTo>
                  <a:cubicBezTo>
                    <a:pt x="1364" y="31"/>
                    <a:pt x="1364" y="31"/>
                    <a:pt x="1364" y="31"/>
                  </a:cubicBezTo>
                  <a:cubicBezTo>
                    <a:pt x="1364" y="30"/>
                    <a:pt x="1364" y="30"/>
                    <a:pt x="1364" y="30"/>
                  </a:cubicBezTo>
                  <a:cubicBezTo>
                    <a:pt x="1365" y="29"/>
                    <a:pt x="1365" y="29"/>
                    <a:pt x="1365" y="29"/>
                  </a:cubicBezTo>
                  <a:cubicBezTo>
                    <a:pt x="1365" y="30"/>
                    <a:pt x="1365" y="30"/>
                    <a:pt x="1365" y="30"/>
                  </a:cubicBezTo>
                  <a:cubicBezTo>
                    <a:pt x="1367" y="30"/>
                    <a:pt x="1367" y="30"/>
                    <a:pt x="1367" y="30"/>
                  </a:cubicBezTo>
                  <a:cubicBezTo>
                    <a:pt x="1367" y="30"/>
                    <a:pt x="1367" y="30"/>
                    <a:pt x="1367" y="30"/>
                  </a:cubicBezTo>
                  <a:cubicBezTo>
                    <a:pt x="1367" y="29"/>
                    <a:pt x="1367" y="29"/>
                    <a:pt x="1367" y="29"/>
                  </a:cubicBezTo>
                  <a:cubicBezTo>
                    <a:pt x="1365" y="27"/>
                    <a:pt x="1365" y="27"/>
                    <a:pt x="1365" y="27"/>
                  </a:cubicBezTo>
                  <a:cubicBezTo>
                    <a:pt x="1364" y="26"/>
                    <a:pt x="1364" y="26"/>
                    <a:pt x="1364" y="26"/>
                  </a:cubicBezTo>
                  <a:cubicBezTo>
                    <a:pt x="1363" y="25"/>
                    <a:pt x="1363" y="25"/>
                    <a:pt x="1363" y="25"/>
                  </a:cubicBezTo>
                  <a:cubicBezTo>
                    <a:pt x="1362" y="24"/>
                    <a:pt x="1362" y="24"/>
                    <a:pt x="1362" y="24"/>
                  </a:cubicBezTo>
                  <a:cubicBezTo>
                    <a:pt x="1360" y="24"/>
                    <a:pt x="1360" y="24"/>
                    <a:pt x="1360" y="24"/>
                  </a:cubicBezTo>
                  <a:cubicBezTo>
                    <a:pt x="1359" y="23"/>
                    <a:pt x="1359" y="23"/>
                    <a:pt x="1359" y="23"/>
                  </a:cubicBezTo>
                  <a:cubicBezTo>
                    <a:pt x="1358" y="22"/>
                    <a:pt x="1358" y="22"/>
                    <a:pt x="1358" y="22"/>
                  </a:cubicBezTo>
                  <a:cubicBezTo>
                    <a:pt x="1355" y="22"/>
                    <a:pt x="1355" y="22"/>
                    <a:pt x="1355" y="22"/>
                  </a:cubicBezTo>
                  <a:cubicBezTo>
                    <a:pt x="1353" y="22"/>
                    <a:pt x="1353" y="22"/>
                    <a:pt x="1353" y="22"/>
                  </a:cubicBezTo>
                  <a:cubicBezTo>
                    <a:pt x="1352" y="22"/>
                    <a:pt x="1352" y="22"/>
                    <a:pt x="1352" y="22"/>
                  </a:cubicBezTo>
                  <a:cubicBezTo>
                    <a:pt x="1352" y="22"/>
                    <a:pt x="1352" y="22"/>
                    <a:pt x="1352" y="22"/>
                  </a:cubicBezTo>
                  <a:cubicBezTo>
                    <a:pt x="1351" y="21"/>
                    <a:pt x="1351" y="21"/>
                    <a:pt x="1351" y="21"/>
                  </a:cubicBezTo>
                  <a:cubicBezTo>
                    <a:pt x="1352" y="20"/>
                    <a:pt x="1352" y="20"/>
                    <a:pt x="1352" y="20"/>
                  </a:cubicBezTo>
                  <a:cubicBezTo>
                    <a:pt x="1352" y="21"/>
                    <a:pt x="1352" y="21"/>
                    <a:pt x="1352" y="21"/>
                  </a:cubicBezTo>
                  <a:cubicBezTo>
                    <a:pt x="1353" y="21"/>
                    <a:pt x="1353" y="21"/>
                    <a:pt x="1353" y="21"/>
                  </a:cubicBezTo>
                  <a:cubicBezTo>
                    <a:pt x="1355" y="21"/>
                    <a:pt x="1355" y="21"/>
                    <a:pt x="1355" y="21"/>
                  </a:cubicBezTo>
                  <a:cubicBezTo>
                    <a:pt x="1358" y="21"/>
                    <a:pt x="1358" y="21"/>
                    <a:pt x="1358" y="21"/>
                  </a:cubicBezTo>
                  <a:cubicBezTo>
                    <a:pt x="1359" y="21"/>
                    <a:pt x="1359" y="21"/>
                    <a:pt x="1359" y="21"/>
                  </a:cubicBezTo>
                  <a:cubicBezTo>
                    <a:pt x="1360" y="21"/>
                    <a:pt x="1360" y="21"/>
                    <a:pt x="1360" y="21"/>
                  </a:cubicBezTo>
                  <a:cubicBezTo>
                    <a:pt x="1361" y="20"/>
                    <a:pt x="1361" y="20"/>
                    <a:pt x="1361" y="20"/>
                  </a:cubicBezTo>
                  <a:cubicBezTo>
                    <a:pt x="1363" y="21"/>
                    <a:pt x="1363" y="21"/>
                    <a:pt x="1363" y="21"/>
                  </a:cubicBezTo>
                  <a:cubicBezTo>
                    <a:pt x="1363" y="21"/>
                    <a:pt x="1363" y="21"/>
                    <a:pt x="1363" y="21"/>
                  </a:cubicBezTo>
                  <a:cubicBezTo>
                    <a:pt x="1365" y="21"/>
                    <a:pt x="1365" y="21"/>
                    <a:pt x="1365" y="21"/>
                  </a:cubicBezTo>
                  <a:cubicBezTo>
                    <a:pt x="1365" y="20"/>
                    <a:pt x="1365" y="20"/>
                    <a:pt x="1365" y="20"/>
                  </a:cubicBezTo>
                  <a:cubicBezTo>
                    <a:pt x="1365" y="19"/>
                    <a:pt x="1365" y="19"/>
                    <a:pt x="1365" y="19"/>
                  </a:cubicBezTo>
                  <a:cubicBezTo>
                    <a:pt x="1365" y="17"/>
                    <a:pt x="1365" y="17"/>
                    <a:pt x="1365" y="17"/>
                  </a:cubicBezTo>
                  <a:cubicBezTo>
                    <a:pt x="1365" y="16"/>
                    <a:pt x="1365" y="16"/>
                    <a:pt x="1365" y="16"/>
                  </a:cubicBezTo>
                  <a:cubicBezTo>
                    <a:pt x="1364" y="16"/>
                    <a:pt x="1364" y="16"/>
                    <a:pt x="1364" y="16"/>
                  </a:cubicBezTo>
                  <a:cubicBezTo>
                    <a:pt x="1363" y="16"/>
                    <a:pt x="1363" y="16"/>
                    <a:pt x="1363" y="16"/>
                  </a:cubicBezTo>
                  <a:cubicBezTo>
                    <a:pt x="1362" y="17"/>
                    <a:pt x="1362" y="17"/>
                    <a:pt x="1362" y="17"/>
                  </a:cubicBezTo>
                  <a:cubicBezTo>
                    <a:pt x="1360" y="16"/>
                    <a:pt x="1360" y="16"/>
                    <a:pt x="1360" y="16"/>
                  </a:cubicBezTo>
                  <a:cubicBezTo>
                    <a:pt x="1358" y="16"/>
                    <a:pt x="1358" y="16"/>
                    <a:pt x="1358" y="16"/>
                  </a:cubicBezTo>
                  <a:cubicBezTo>
                    <a:pt x="1357" y="15"/>
                    <a:pt x="1357" y="15"/>
                    <a:pt x="1357" y="15"/>
                  </a:cubicBezTo>
                  <a:cubicBezTo>
                    <a:pt x="1356" y="15"/>
                    <a:pt x="1356" y="15"/>
                    <a:pt x="1356" y="15"/>
                  </a:cubicBezTo>
                  <a:cubicBezTo>
                    <a:pt x="1354" y="15"/>
                    <a:pt x="1354" y="15"/>
                    <a:pt x="1354" y="15"/>
                  </a:cubicBezTo>
                  <a:cubicBezTo>
                    <a:pt x="1353" y="16"/>
                    <a:pt x="1353" y="16"/>
                    <a:pt x="1353" y="16"/>
                  </a:cubicBezTo>
                  <a:cubicBezTo>
                    <a:pt x="1352" y="16"/>
                    <a:pt x="1352" y="16"/>
                    <a:pt x="1352" y="16"/>
                  </a:cubicBezTo>
                  <a:cubicBezTo>
                    <a:pt x="1352" y="14"/>
                    <a:pt x="1352" y="14"/>
                    <a:pt x="1352" y="14"/>
                  </a:cubicBezTo>
                  <a:cubicBezTo>
                    <a:pt x="1353" y="13"/>
                    <a:pt x="1353" y="13"/>
                    <a:pt x="1353" y="13"/>
                  </a:cubicBezTo>
                  <a:cubicBezTo>
                    <a:pt x="1352" y="12"/>
                    <a:pt x="1352" y="12"/>
                    <a:pt x="1352" y="12"/>
                  </a:cubicBezTo>
                  <a:cubicBezTo>
                    <a:pt x="1350" y="12"/>
                    <a:pt x="1350" y="12"/>
                    <a:pt x="1350" y="12"/>
                  </a:cubicBezTo>
                  <a:cubicBezTo>
                    <a:pt x="1349" y="12"/>
                    <a:pt x="1349" y="12"/>
                    <a:pt x="1349" y="12"/>
                  </a:cubicBezTo>
                  <a:cubicBezTo>
                    <a:pt x="1347" y="12"/>
                    <a:pt x="1347" y="12"/>
                    <a:pt x="1347" y="12"/>
                  </a:cubicBezTo>
                  <a:cubicBezTo>
                    <a:pt x="1348" y="11"/>
                    <a:pt x="1348" y="11"/>
                    <a:pt x="1348" y="11"/>
                  </a:cubicBezTo>
                  <a:cubicBezTo>
                    <a:pt x="1349" y="11"/>
                    <a:pt x="1349" y="11"/>
                    <a:pt x="1349" y="11"/>
                  </a:cubicBezTo>
                  <a:cubicBezTo>
                    <a:pt x="1351" y="11"/>
                    <a:pt x="1351" y="11"/>
                    <a:pt x="1351" y="11"/>
                  </a:cubicBezTo>
                  <a:cubicBezTo>
                    <a:pt x="1352" y="11"/>
                    <a:pt x="1352" y="11"/>
                    <a:pt x="1352" y="11"/>
                  </a:cubicBezTo>
                  <a:cubicBezTo>
                    <a:pt x="1352" y="10"/>
                    <a:pt x="1352" y="10"/>
                    <a:pt x="1352" y="10"/>
                  </a:cubicBezTo>
                  <a:cubicBezTo>
                    <a:pt x="1351" y="9"/>
                    <a:pt x="1351" y="9"/>
                    <a:pt x="1351" y="9"/>
                  </a:cubicBezTo>
                  <a:cubicBezTo>
                    <a:pt x="1352" y="8"/>
                    <a:pt x="1352" y="8"/>
                    <a:pt x="1352" y="8"/>
                  </a:cubicBezTo>
                  <a:cubicBezTo>
                    <a:pt x="1351" y="7"/>
                    <a:pt x="1351" y="7"/>
                    <a:pt x="1351" y="7"/>
                  </a:cubicBezTo>
                  <a:cubicBezTo>
                    <a:pt x="1351" y="6"/>
                    <a:pt x="1351" y="6"/>
                    <a:pt x="1351" y="6"/>
                  </a:cubicBezTo>
                  <a:cubicBezTo>
                    <a:pt x="1352" y="5"/>
                    <a:pt x="1352" y="5"/>
                    <a:pt x="1352" y="5"/>
                  </a:cubicBezTo>
                  <a:cubicBezTo>
                    <a:pt x="1351" y="4"/>
                    <a:pt x="1351" y="4"/>
                    <a:pt x="1351" y="4"/>
                  </a:cubicBezTo>
                  <a:cubicBezTo>
                    <a:pt x="1351" y="3"/>
                    <a:pt x="1351" y="3"/>
                    <a:pt x="1351" y="3"/>
                  </a:cubicBezTo>
                  <a:cubicBezTo>
                    <a:pt x="1352" y="2"/>
                    <a:pt x="1352" y="2"/>
                    <a:pt x="1352" y="2"/>
                  </a:cubicBezTo>
                  <a:cubicBezTo>
                    <a:pt x="1353" y="3"/>
                    <a:pt x="1353" y="3"/>
                    <a:pt x="1353" y="3"/>
                  </a:cubicBezTo>
                  <a:cubicBezTo>
                    <a:pt x="1352" y="4"/>
                    <a:pt x="1352" y="4"/>
                    <a:pt x="1352" y="4"/>
                  </a:cubicBezTo>
                  <a:cubicBezTo>
                    <a:pt x="1353" y="5"/>
                    <a:pt x="1353" y="5"/>
                    <a:pt x="1353" y="5"/>
                  </a:cubicBezTo>
                  <a:cubicBezTo>
                    <a:pt x="1354" y="5"/>
                    <a:pt x="1354" y="5"/>
                    <a:pt x="1354" y="5"/>
                  </a:cubicBezTo>
                  <a:cubicBezTo>
                    <a:pt x="1356" y="4"/>
                    <a:pt x="1356" y="4"/>
                    <a:pt x="1356" y="4"/>
                  </a:cubicBezTo>
                  <a:cubicBezTo>
                    <a:pt x="1358" y="2"/>
                    <a:pt x="1358" y="2"/>
                    <a:pt x="1358" y="2"/>
                  </a:cubicBezTo>
                  <a:cubicBezTo>
                    <a:pt x="1359" y="2"/>
                    <a:pt x="1359" y="2"/>
                    <a:pt x="1359" y="2"/>
                  </a:cubicBezTo>
                  <a:cubicBezTo>
                    <a:pt x="1360" y="1"/>
                    <a:pt x="1360" y="1"/>
                    <a:pt x="1360" y="1"/>
                  </a:cubicBezTo>
                  <a:cubicBezTo>
                    <a:pt x="1359" y="0"/>
                    <a:pt x="1359" y="0"/>
                    <a:pt x="1359" y="0"/>
                  </a:cubicBezTo>
                  <a:cubicBezTo>
                    <a:pt x="1087" y="0"/>
                    <a:pt x="1087" y="0"/>
                    <a:pt x="1087" y="0"/>
                  </a:cubicBezTo>
                  <a:cubicBezTo>
                    <a:pt x="1087" y="0"/>
                    <a:pt x="1087" y="0"/>
                    <a:pt x="1087" y="0"/>
                  </a:cubicBezTo>
                  <a:cubicBezTo>
                    <a:pt x="1087" y="1"/>
                    <a:pt x="1087" y="1"/>
                    <a:pt x="1087" y="1"/>
                  </a:cubicBezTo>
                  <a:cubicBezTo>
                    <a:pt x="1086" y="2"/>
                    <a:pt x="1086" y="2"/>
                    <a:pt x="1086" y="2"/>
                  </a:cubicBezTo>
                  <a:cubicBezTo>
                    <a:pt x="1085" y="4"/>
                    <a:pt x="1085" y="4"/>
                    <a:pt x="1085" y="4"/>
                  </a:cubicBezTo>
                  <a:cubicBezTo>
                    <a:pt x="1084" y="5"/>
                    <a:pt x="1084" y="5"/>
                    <a:pt x="1084" y="5"/>
                  </a:cubicBezTo>
                  <a:cubicBezTo>
                    <a:pt x="1084" y="6"/>
                    <a:pt x="1084" y="6"/>
                    <a:pt x="1084" y="6"/>
                  </a:cubicBezTo>
                  <a:cubicBezTo>
                    <a:pt x="1086" y="6"/>
                    <a:pt x="1086" y="6"/>
                    <a:pt x="1086" y="6"/>
                  </a:cubicBezTo>
                  <a:cubicBezTo>
                    <a:pt x="1086" y="6"/>
                    <a:pt x="1086" y="6"/>
                    <a:pt x="1086" y="6"/>
                  </a:cubicBezTo>
                  <a:cubicBezTo>
                    <a:pt x="1086" y="7"/>
                    <a:pt x="1086" y="7"/>
                    <a:pt x="1086" y="7"/>
                  </a:cubicBezTo>
                  <a:cubicBezTo>
                    <a:pt x="1084" y="8"/>
                    <a:pt x="1084" y="8"/>
                    <a:pt x="1084" y="8"/>
                  </a:cubicBezTo>
                  <a:cubicBezTo>
                    <a:pt x="1082" y="10"/>
                    <a:pt x="1082" y="10"/>
                    <a:pt x="1082" y="10"/>
                  </a:cubicBezTo>
                  <a:cubicBezTo>
                    <a:pt x="1082" y="10"/>
                    <a:pt x="1082" y="10"/>
                    <a:pt x="1082" y="10"/>
                  </a:cubicBezTo>
                  <a:cubicBezTo>
                    <a:pt x="1082" y="11"/>
                    <a:pt x="1082" y="11"/>
                    <a:pt x="1082" y="11"/>
                  </a:cubicBezTo>
                  <a:cubicBezTo>
                    <a:pt x="1083" y="12"/>
                    <a:pt x="1083" y="12"/>
                    <a:pt x="1083" y="12"/>
                  </a:cubicBezTo>
                  <a:cubicBezTo>
                    <a:pt x="1083" y="13"/>
                    <a:pt x="1083" y="13"/>
                    <a:pt x="1083" y="13"/>
                  </a:cubicBezTo>
                  <a:cubicBezTo>
                    <a:pt x="1083" y="14"/>
                    <a:pt x="1083" y="14"/>
                    <a:pt x="1083" y="14"/>
                  </a:cubicBezTo>
                  <a:cubicBezTo>
                    <a:pt x="1087" y="17"/>
                    <a:pt x="1087" y="17"/>
                    <a:pt x="1087" y="17"/>
                  </a:cubicBezTo>
                  <a:cubicBezTo>
                    <a:pt x="1088" y="18"/>
                    <a:pt x="1088" y="18"/>
                    <a:pt x="1088" y="18"/>
                  </a:cubicBezTo>
                  <a:cubicBezTo>
                    <a:pt x="1088" y="20"/>
                    <a:pt x="1088" y="20"/>
                    <a:pt x="1088" y="20"/>
                  </a:cubicBezTo>
                  <a:cubicBezTo>
                    <a:pt x="1088" y="21"/>
                    <a:pt x="1088" y="21"/>
                    <a:pt x="1088" y="21"/>
                  </a:cubicBezTo>
                  <a:cubicBezTo>
                    <a:pt x="1087" y="22"/>
                    <a:pt x="1087" y="22"/>
                    <a:pt x="1087" y="22"/>
                  </a:cubicBezTo>
                  <a:cubicBezTo>
                    <a:pt x="1087" y="23"/>
                    <a:pt x="1087" y="23"/>
                    <a:pt x="1087" y="23"/>
                  </a:cubicBezTo>
                  <a:cubicBezTo>
                    <a:pt x="1088" y="24"/>
                    <a:pt x="1088" y="24"/>
                    <a:pt x="1088" y="24"/>
                  </a:cubicBezTo>
                  <a:cubicBezTo>
                    <a:pt x="1089" y="24"/>
                    <a:pt x="1089" y="24"/>
                    <a:pt x="1089" y="24"/>
                  </a:cubicBezTo>
                  <a:cubicBezTo>
                    <a:pt x="1090" y="25"/>
                    <a:pt x="1090" y="25"/>
                    <a:pt x="1090" y="25"/>
                  </a:cubicBezTo>
                  <a:cubicBezTo>
                    <a:pt x="1090" y="26"/>
                    <a:pt x="1090" y="26"/>
                    <a:pt x="1090" y="26"/>
                  </a:cubicBezTo>
                  <a:cubicBezTo>
                    <a:pt x="1091" y="28"/>
                    <a:pt x="1091" y="28"/>
                    <a:pt x="1091" y="28"/>
                  </a:cubicBezTo>
                  <a:cubicBezTo>
                    <a:pt x="1092" y="29"/>
                    <a:pt x="1092" y="29"/>
                    <a:pt x="1092" y="29"/>
                  </a:cubicBezTo>
                  <a:cubicBezTo>
                    <a:pt x="1092" y="31"/>
                    <a:pt x="1092" y="31"/>
                    <a:pt x="1092" y="31"/>
                  </a:cubicBezTo>
                  <a:cubicBezTo>
                    <a:pt x="1092" y="32"/>
                    <a:pt x="1092" y="32"/>
                    <a:pt x="1092" y="32"/>
                  </a:cubicBezTo>
                  <a:cubicBezTo>
                    <a:pt x="1090" y="33"/>
                    <a:pt x="1090" y="33"/>
                    <a:pt x="1090" y="33"/>
                  </a:cubicBezTo>
                  <a:cubicBezTo>
                    <a:pt x="1089" y="34"/>
                    <a:pt x="1089" y="34"/>
                    <a:pt x="1089" y="34"/>
                  </a:cubicBezTo>
                  <a:cubicBezTo>
                    <a:pt x="1088" y="35"/>
                    <a:pt x="1088" y="35"/>
                    <a:pt x="1088" y="35"/>
                  </a:cubicBezTo>
                  <a:cubicBezTo>
                    <a:pt x="1087" y="37"/>
                    <a:pt x="1087" y="37"/>
                    <a:pt x="1087" y="37"/>
                  </a:cubicBezTo>
                  <a:cubicBezTo>
                    <a:pt x="1086" y="37"/>
                    <a:pt x="1086" y="37"/>
                    <a:pt x="1086" y="37"/>
                  </a:cubicBezTo>
                  <a:cubicBezTo>
                    <a:pt x="1084" y="38"/>
                    <a:pt x="1084" y="38"/>
                    <a:pt x="1084" y="38"/>
                  </a:cubicBezTo>
                  <a:cubicBezTo>
                    <a:pt x="1084" y="39"/>
                    <a:pt x="1084" y="39"/>
                    <a:pt x="1084" y="39"/>
                  </a:cubicBezTo>
                  <a:cubicBezTo>
                    <a:pt x="1085" y="39"/>
                    <a:pt x="1085" y="39"/>
                    <a:pt x="1085" y="39"/>
                  </a:cubicBezTo>
                  <a:cubicBezTo>
                    <a:pt x="1086" y="39"/>
                    <a:pt x="1086" y="39"/>
                    <a:pt x="1086" y="39"/>
                  </a:cubicBezTo>
                  <a:cubicBezTo>
                    <a:pt x="1086" y="38"/>
                    <a:pt x="1086" y="38"/>
                    <a:pt x="1086" y="38"/>
                  </a:cubicBezTo>
                  <a:cubicBezTo>
                    <a:pt x="1088" y="38"/>
                    <a:pt x="1088" y="38"/>
                    <a:pt x="1088" y="38"/>
                  </a:cubicBezTo>
                  <a:cubicBezTo>
                    <a:pt x="1089" y="36"/>
                    <a:pt x="1089" y="36"/>
                    <a:pt x="1089" y="36"/>
                  </a:cubicBezTo>
                  <a:cubicBezTo>
                    <a:pt x="1090" y="36"/>
                    <a:pt x="1090" y="36"/>
                    <a:pt x="1090" y="36"/>
                  </a:cubicBezTo>
                  <a:cubicBezTo>
                    <a:pt x="1091" y="36"/>
                    <a:pt x="1091" y="36"/>
                    <a:pt x="1091" y="36"/>
                  </a:cubicBezTo>
                  <a:cubicBezTo>
                    <a:pt x="1090" y="39"/>
                    <a:pt x="1090" y="39"/>
                    <a:pt x="1090" y="39"/>
                  </a:cubicBezTo>
                  <a:cubicBezTo>
                    <a:pt x="1090" y="40"/>
                    <a:pt x="1090" y="40"/>
                    <a:pt x="1090" y="40"/>
                  </a:cubicBezTo>
                  <a:cubicBezTo>
                    <a:pt x="1090" y="41"/>
                    <a:pt x="1090" y="41"/>
                    <a:pt x="1090" y="41"/>
                  </a:cubicBezTo>
                  <a:cubicBezTo>
                    <a:pt x="1090" y="42"/>
                    <a:pt x="1090" y="42"/>
                    <a:pt x="1090" y="42"/>
                  </a:cubicBezTo>
                  <a:cubicBezTo>
                    <a:pt x="1091" y="44"/>
                    <a:pt x="1091" y="44"/>
                    <a:pt x="1091" y="44"/>
                  </a:cubicBezTo>
                  <a:cubicBezTo>
                    <a:pt x="1091" y="45"/>
                    <a:pt x="1091" y="45"/>
                    <a:pt x="1091" y="45"/>
                  </a:cubicBezTo>
                  <a:cubicBezTo>
                    <a:pt x="1090" y="47"/>
                    <a:pt x="1090" y="47"/>
                    <a:pt x="1090" y="47"/>
                  </a:cubicBezTo>
                  <a:cubicBezTo>
                    <a:pt x="1090" y="48"/>
                    <a:pt x="1090" y="48"/>
                    <a:pt x="1090" y="48"/>
                  </a:cubicBezTo>
                  <a:cubicBezTo>
                    <a:pt x="1091" y="49"/>
                    <a:pt x="1091" y="49"/>
                    <a:pt x="1091" y="49"/>
                  </a:cubicBezTo>
                  <a:cubicBezTo>
                    <a:pt x="1091" y="50"/>
                    <a:pt x="1091" y="50"/>
                    <a:pt x="1091" y="50"/>
                  </a:cubicBezTo>
                  <a:cubicBezTo>
                    <a:pt x="1090" y="49"/>
                    <a:pt x="1090" y="49"/>
                    <a:pt x="1090" y="49"/>
                  </a:cubicBezTo>
                  <a:cubicBezTo>
                    <a:pt x="1089" y="49"/>
                    <a:pt x="1089" y="49"/>
                    <a:pt x="1089" y="49"/>
                  </a:cubicBezTo>
                  <a:cubicBezTo>
                    <a:pt x="1090" y="51"/>
                    <a:pt x="1090" y="51"/>
                    <a:pt x="1090" y="51"/>
                  </a:cubicBezTo>
                  <a:cubicBezTo>
                    <a:pt x="1091" y="53"/>
                    <a:pt x="1091" y="53"/>
                    <a:pt x="1091" y="53"/>
                  </a:cubicBezTo>
                  <a:cubicBezTo>
                    <a:pt x="1091" y="54"/>
                    <a:pt x="1091" y="54"/>
                    <a:pt x="1091" y="54"/>
                  </a:cubicBezTo>
                  <a:cubicBezTo>
                    <a:pt x="1090" y="54"/>
                    <a:pt x="1090" y="54"/>
                    <a:pt x="1090" y="54"/>
                  </a:cubicBezTo>
                  <a:cubicBezTo>
                    <a:pt x="1089" y="55"/>
                    <a:pt x="1089" y="55"/>
                    <a:pt x="1089" y="55"/>
                  </a:cubicBezTo>
                  <a:cubicBezTo>
                    <a:pt x="1090" y="56"/>
                    <a:pt x="1090" y="56"/>
                    <a:pt x="1090" y="56"/>
                  </a:cubicBezTo>
                  <a:cubicBezTo>
                    <a:pt x="1090" y="57"/>
                    <a:pt x="1090" y="57"/>
                    <a:pt x="1090" y="57"/>
                  </a:cubicBezTo>
                  <a:cubicBezTo>
                    <a:pt x="1092" y="57"/>
                    <a:pt x="1092" y="57"/>
                    <a:pt x="1092" y="57"/>
                  </a:cubicBezTo>
                  <a:cubicBezTo>
                    <a:pt x="1092" y="58"/>
                    <a:pt x="1092" y="58"/>
                    <a:pt x="1092" y="58"/>
                  </a:cubicBezTo>
                  <a:cubicBezTo>
                    <a:pt x="1092" y="59"/>
                    <a:pt x="1092" y="59"/>
                    <a:pt x="1092" y="59"/>
                  </a:cubicBezTo>
                  <a:cubicBezTo>
                    <a:pt x="1091" y="60"/>
                    <a:pt x="1091" y="60"/>
                    <a:pt x="1091" y="60"/>
                  </a:cubicBezTo>
                  <a:cubicBezTo>
                    <a:pt x="1091" y="61"/>
                    <a:pt x="1091" y="61"/>
                    <a:pt x="1091" y="61"/>
                  </a:cubicBezTo>
                  <a:cubicBezTo>
                    <a:pt x="1090" y="63"/>
                    <a:pt x="1090" y="63"/>
                    <a:pt x="1090" y="63"/>
                  </a:cubicBezTo>
                  <a:cubicBezTo>
                    <a:pt x="1089" y="63"/>
                    <a:pt x="1089" y="63"/>
                    <a:pt x="1089" y="63"/>
                  </a:cubicBezTo>
                  <a:cubicBezTo>
                    <a:pt x="1088" y="63"/>
                    <a:pt x="1088" y="63"/>
                    <a:pt x="1088" y="63"/>
                  </a:cubicBezTo>
                  <a:cubicBezTo>
                    <a:pt x="1087" y="63"/>
                    <a:pt x="1087" y="63"/>
                    <a:pt x="1087" y="63"/>
                  </a:cubicBezTo>
                  <a:cubicBezTo>
                    <a:pt x="1087" y="64"/>
                    <a:pt x="1087" y="64"/>
                    <a:pt x="1087" y="64"/>
                  </a:cubicBezTo>
                  <a:cubicBezTo>
                    <a:pt x="1088" y="65"/>
                    <a:pt x="1088" y="65"/>
                    <a:pt x="1088" y="65"/>
                  </a:cubicBezTo>
                  <a:cubicBezTo>
                    <a:pt x="1089" y="65"/>
                    <a:pt x="1089" y="65"/>
                    <a:pt x="1089" y="65"/>
                  </a:cubicBezTo>
                  <a:cubicBezTo>
                    <a:pt x="1090" y="66"/>
                    <a:pt x="1090" y="66"/>
                    <a:pt x="1090" y="66"/>
                  </a:cubicBezTo>
                  <a:cubicBezTo>
                    <a:pt x="1091" y="66"/>
                    <a:pt x="1091" y="66"/>
                    <a:pt x="1091" y="66"/>
                  </a:cubicBezTo>
                  <a:cubicBezTo>
                    <a:pt x="1093" y="66"/>
                    <a:pt x="1093" y="66"/>
                    <a:pt x="1093" y="66"/>
                  </a:cubicBezTo>
                  <a:cubicBezTo>
                    <a:pt x="1093" y="67"/>
                    <a:pt x="1093" y="67"/>
                    <a:pt x="1093" y="67"/>
                  </a:cubicBezTo>
                  <a:cubicBezTo>
                    <a:pt x="1093" y="69"/>
                    <a:pt x="1093" y="69"/>
                    <a:pt x="1093" y="69"/>
                  </a:cubicBezTo>
                  <a:cubicBezTo>
                    <a:pt x="1093" y="71"/>
                    <a:pt x="1093" y="71"/>
                    <a:pt x="1093" y="71"/>
                  </a:cubicBezTo>
                  <a:cubicBezTo>
                    <a:pt x="1091" y="73"/>
                    <a:pt x="1091" y="73"/>
                    <a:pt x="1091" y="73"/>
                  </a:cubicBezTo>
                  <a:cubicBezTo>
                    <a:pt x="1091" y="75"/>
                    <a:pt x="1091" y="75"/>
                    <a:pt x="1091" y="75"/>
                  </a:cubicBezTo>
                  <a:cubicBezTo>
                    <a:pt x="1092" y="75"/>
                    <a:pt x="1092" y="75"/>
                    <a:pt x="1092" y="75"/>
                  </a:cubicBezTo>
                  <a:cubicBezTo>
                    <a:pt x="1091" y="78"/>
                    <a:pt x="1091" y="78"/>
                    <a:pt x="1091" y="78"/>
                  </a:cubicBezTo>
                  <a:cubicBezTo>
                    <a:pt x="1089" y="79"/>
                    <a:pt x="1089" y="79"/>
                    <a:pt x="1089" y="79"/>
                  </a:cubicBezTo>
                  <a:cubicBezTo>
                    <a:pt x="1087" y="79"/>
                    <a:pt x="1087" y="79"/>
                    <a:pt x="1087" y="79"/>
                  </a:cubicBezTo>
                  <a:cubicBezTo>
                    <a:pt x="1086" y="78"/>
                    <a:pt x="1086" y="78"/>
                    <a:pt x="1086" y="78"/>
                  </a:cubicBezTo>
                  <a:cubicBezTo>
                    <a:pt x="1085" y="78"/>
                    <a:pt x="1085" y="78"/>
                    <a:pt x="1085" y="78"/>
                  </a:cubicBezTo>
                  <a:cubicBezTo>
                    <a:pt x="1083" y="80"/>
                    <a:pt x="1083" y="80"/>
                    <a:pt x="1083" y="80"/>
                  </a:cubicBezTo>
                  <a:cubicBezTo>
                    <a:pt x="1083" y="81"/>
                    <a:pt x="1083" y="81"/>
                    <a:pt x="1083" y="81"/>
                  </a:cubicBezTo>
                  <a:cubicBezTo>
                    <a:pt x="1083" y="81"/>
                    <a:pt x="1083" y="81"/>
                    <a:pt x="1083" y="81"/>
                  </a:cubicBezTo>
                  <a:cubicBezTo>
                    <a:pt x="1084" y="81"/>
                    <a:pt x="1084" y="81"/>
                    <a:pt x="1084" y="81"/>
                  </a:cubicBezTo>
                  <a:cubicBezTo>
                    <a:pt x="1087" y="82"/>
                    <a:pt x="1087" y="82"/>
                    <a:pt x="1087" y="82"/>
                  </a:cubicBezTo>
                  <a:cubicBezTo>
                    <a:pt x="1088" y="81"/>
                    <a:pt x="1088" y="81"/>
                    <a:pt x="1088" y="81"/>
                  </a:cubicBezTo>
                  <a:cubicBezTo>
                    <a:pt x="1088" y="80"/>
                    <a:pt x="1088" y="80"/>
                    <a:pt x="1088" y="80"/>
                  </a:cubicBezTo>
                  <a:cubicBezTo>
                    <a:pt x="1088" y="81"/>
                    <a:pt x="1088" y="81"/>
                    <a:pt x="1088" y="81"/>
                  </a:cubicBezTo>
                  <a:cubicBezTo>
                    <a:pt x="1089" y="82"/>
                    <a:pt x="1089" y="82"/>
                    <a:pt x="1089" y="82"/>
                  </a:cubicBezTo>
                  <a:cubicBezTo>
                    <a:pt x="1089" y="82"/>
                    <a:pt x="1089" y="82"/>
                    <a:pt x="1089" y="82"/>
                  </a:cubicBezTo>
                  <a:cubicBezTo>
                    <a:pt x="1088" y="83"/>
                    <a:pt x="1088" y="83"/>
                    <a:pt x="1088" y="83"/>
                  </a:cubicBezTo>
                  <a:cubicBezTo>
                    <a:pt x="1087" y="83"/>
                    <a:pt x="1087" y="83"/>
                    <a:pt x="1087" y="83"/>
                  </a:cubicBezTo>
                  <a:cubicBezTo>
                    <a:pt x="1087" y="84"/>
                    <a:pt x="1087" y="84"/>
                    <a:pt x="1087" y="84"/>
                  </a:cubicBezTo>
                  <a:cubicBezTo>
                    <a:pt x="1087" y="85"/>
                    <a:pt x="1087" y="85"/>
                    <a:pt x="1087" y="85"/>
                  </a:cubicBezTo>
                  <a:cubicBezTo>
                    <a:pt x="1087" y="86"/>
                    <a:pt x="1087" y="86"/>
                    <a:pt x="1087" y="86"/>
                  </a:cubicBezTo>
                  <a:cubicBezTo>
                    <a:pt x="1085" y="86"/>
                    <a:pt x="1085" y="86"/>
                    <a:pt x="1085" y="86"/>
                  </a:cubicBezTo>
                  <a:cubicBezTo>
                    <a:pt x="1083" y="88"/>
                    <a:pt x="1083" y="88"/>
                    <a:pt x="1083" y="88"/>
                  </a:cubicBezTo>
                  <a:cubicBezTo>
                    <a:pt x="1081" y="89"/>
                    <a:pt x="1081" y="89"/>
                    <a:pt x="1081" y="89"/>
                  </a:cubicBezTo>
                  <a:cubicBezTo>
                    <a:pt x="1081" y="90"/>
                    <a:pt x="1081" y="90"/>
                    <a:pt x="1081" y="90"/>
                  </a:cubicBezTo>
                  <a:cubicBezTo>
                    <a:pt x="1083" y="91"/>
                    <a:pt x="1083" y="91"/>
                    <a:pt x="1083" y="91"/>
                  </a:cubicBezTo>
                  <a:cubicBezTo>
                    <a:pt x="1085" y="92"/>
                    <a:pt x="1085" y="92"/>
                    <a:pt x="1085" y="92"/>
                  </a:cubicBezTo>
                  <a:cubicBezTo>
                    <a:pt x="1087" y="91"/>
                    <a:pt x="1087" y="91"/>
                    <a:pt x="1087" y="91"/>
                  </a:cubicBezTo>
                  <a:cubicBezTo>
                    <a:pt x="1089" y="89"/>
                    <a:pt x="1089" y="89"/>
                    <a:pt x="1089" y="89"/>
                  </a:cubicBezTo>
                  <a:cubicBezTo>
                    <a:pt x="1090" y="87"/>
                    <a:pt x="1090" y="87"/>
                    <a:pt x="1090" y="87"/>
                  </a:cubicBezTo>
                  <a:cubicBezTo>
                    <a:pt x="1091" y="87"/>
                    <a:pt x="1091" y="87"/>
                    <a:pt x="1091" y="87"/>
                  </a:cubicBezTo>
                  <a:cubicBezTo>
                    <a:pt x="1091" y="87"/>
                    <a:pt x="1091" y="87"/>
                    <a:pt x="1091" y="87"/>
                  </a:cubicBezTo>
                  <a:cubicBezTo>
                    <a:pt x="1091" y="88"/>
                    <a:pt x="1091" y="88"/>
                    <a:pt x="1091" y="88"/>
                  </a:cubicBezTo>
                  <a:cubicBezTo>
                    <a:pt x="1090" y="91"/>
                    <a:pt x="1090" y="91"/>
                    <a:pt x="1090" y="91"/>
                  </a:cubicBezTo>
                  <a:cubicBezTo>
                    <a:pt x="1088" y="93"/>
                    <a:pt x="1088" y="93"/>
                    <a:pt x="1088" y="93"/>
                  </a:cubicBezTo>
                  <a:cubicBezTo>
                    <a:pt x="1087" y="93"/>
                    <a:pt x="1087" y="93"/>
                    <a:pt x="1087" y="93"/>
                  </a:cubicBezTo>
                  <a:cubicBezTo>
                    <a:pt x="1084" y="93"/>
                    <a:pt x="1084" y="93"/>
                    <a:pt x="1084" y="93"/>
                  </a:cubicBezTo>
                  <a:cubicBezTo>
                    <a:pt x="1083" y="93"/>
                    <a:pt x="1083" y="93"/>
                    <a:pt x="1083" y="93"/>
                  </a:cubicBezTo>
                  <a:cubicBezTo>
                    <a:pt x="1082" y="95"/>
                    <a:pt x="1082" y="95"/>
                    <a:pt x="1082" y="95"/>
                  </a:cubicBezTo>
                  <a:cubicBezTo>
                    <a:pt x="1081" y="95"/>
                    <a:pt x="1081" y="95"/>
                    <a:pt x="1081" y="95"/>
                  </a:cubicBezTo>
                  <a:cubicBezTo>
                    <a:pt x="1079" y="95"/>
                    <a:pt x="1079" y="95"/>
                    <a:pt x="1079" y="95"/>
                  </a:cubicBezTo>
                  <a:cubicBezTo>
                    <a:pt x="1078" y="96"/>
                    <a:pt x="1078" y="96"/>
                    <a:pt x="1078" y="96"/>
                  </a:cubicBezTo>
                  <a:cubicBezTo>
                    <a:pt x="1078" y="97"/>
                    <a:pt x="1078" y="97"/>
                    <a:pt x="1078" y="97"/>
                  </a:cubicBezTo>
                  <a:cubicBezTo>
                    <a:pt x="1078" y="97"/>
                    <a:pt x="1078" y="97"/>
                    <a:pt x="1078" y="97"/>
                  </a:cubicBezTo>
                  <a:cubicBezTo>
                    <a:pt x="1079" y="99"/>
                    <a:pt x="1079" y="99"/>
                    <a:pt x="1079" y="99"/>
                  </a:cubicBezTo>
                  <a:cubicBezTo>
                    <a:pt x="1078" y="100"/>
                    <a:pt x="1078" y="100"/>
                    <a:pt x="1078" y="100"/>
                  </a:cubicBezTo>
                  <a:cubicBezTo>
                    <a:pt x="1079" y="102"/>
                    <a:pt x="1079" y="102"/>
                    <a:pt x="1079" y="102"/>
                  </a:cubicBezTo>
                  <a:cubicBezTo>
                    <a:pt x="1079" y="102"/>
                    <a:pt x="1079" y="102"/>
                    <a:pt x="1079" y="102"/>
                  </a:cubicBezTo>
                  <a:cubicBezTo>
                    <a:pt x="1080" y="101"/>
                    <a:pt x="1080" y="101"/>
                    <a:pt x="1080" y="101"/>
                  </a:cubicBezTo>
                  <a:cubicBezTo>
                    <a:pt x="1081" y="101"/>
                    <a:pt x="1081" y="101"/>
                    <a:pt x="1081" y="101"/>
                  </a:cubicBezTo>
                  <a:cubicBezTo>
                    <a:pt x="1081" y="102"/>
                    <a:pt x="1081" y="102"/>
                    <a:pt x="1081" y="102"/>
                  </a:cubicBezTo>
                  <a:cubicBezTo>
                    <a:pt x="1082" y="103"/>
                    <a:pt x="1082" y="103"/>
                    <a:pt x="1082" y="103"/>
                  </a:cubicBezTo>
                  <a:cubicBezTo>
                    <a:pt x="1082" y="104"/>
                    <a:pt x="1082" y="104"/>
                    <a:pt x="1082" y="104"/>
                  </a:cubicBezTo>
                  <a:cubicBezTo>
                    <a:pt x="1083" y="105"/>
                    <a:pt x="1083" y="105"/>
                    <a:pt x="1083" y="105"/>
                  </a:cubicBezTo>
                  <a:cubicBezTo>
                    <a:pt x="1085" y="105"/>
                    <a:pt x="1085" y="105"/>
                    <a:pt x="1085" y="105"/>
                  </a:cubicBezTo>
                  <a:cubicBezTo>
                    <a:pt x="1087" y="104"/>
                    <a:pt x="1087" y="104"/>
                    <a:pt x="1087" y="104"/>
                  </a:cubicBezTo>
                  <a:cubicBezTo>
                    <a:pt x="1087" y="104"/>
                    <a:pt x="1087" y="104"/>
                    <a:pt x="1087" y="104"/>
                  </a:cubicBezTo>
                  <a:cubicBezTo>
                    <a:pt x="1088" y="104"/>
                    <a:pt x="1088" y="104"/>
                    <a:pt x="1088" y="104"/>
                  </a:cubicBezTo>
                  <a:cubicBezTo>
                    <a:pt x="1090" y="104"/>
                    <a:pt x="1090" y="104"/>
                    <a:pt x="1090" y="104"/>
                  </a:cubicBezTo>
                  <a:cubicBezTo>
                    <a:pt x="1091" y="102"/>
                    <a:pt x="1091" y="102"/>
                    <a:pt x="1091" y="102"/>
                  </a:cubicBezTo>
                  <a:cubicBezTo>
                    <a:pt x="1091" y="101"/>
                    <a:pt x="1091" y="101"/>
                    <a:pt x="1091" y="101"/>
                  </a:cubicBezTo>
                  <a:cubicBezTo>
                    <a:pt x="1091" y="99"/>
                    <a:pt x="1091" y="99"/>
                    <a:pt x="1091" y="99"/>
                  </a:cubicBezTo>
                  <a:cubicBezTo>
                    <a:pt x="1090" y="99"/>
                    <a:pt x="1090" y="99"/>
                    <a:pt x="1090" y="99"/>
                  </a:cubicBezTo>
                  <a:cubicBezTo>
                    <a:pt x="1091" y="99"/>
                    <a:pt x="1091" y="99"/>
                    <a:pt x="1091" y="99"/>
                  </a:cubicBezTo>
                  <a:cubicBezTo>
                    <a:pt x="1092" y="99"/>
                    <a:pt x="1092" y="99"/>
                    <a:pt x="1092" y="99"/>
                  </a:cubicBezTo>
                  <a:cubicBezTo>
                    <a:pt x="1092" y="98"/>
                    <a:pt x="1092" y="98"/>
                    <a:pt x="1092" y="98"/>
                  </a:cubicBezTo>
                  <a:cubicBezTo>
                    <a:pt x="1092" y="96"/>
                    <a:pt x="1092" y="96"/>
                    <a:pt x="1092" y="96"/>
                  </a:cubicBezTo>
                  <a:cubicBezTo>
                    <a:pt x="1093" y="97"/>
                    <a:pt x="1093" y="97"/>
                    <a:pt x="1093" y="97"/>
                  </a:cubicBezTo>
                  <a:cubicBezTo>
                    <a:pt x="1094" y="98"/>
                    <a:pt x="1094" y="98"/>
                    <a:pt x="1094" y="98"/>
                  </a:cubicBezTo>
                  <a:cubicBezTo>
                    <a:pt x="1095" y="98"/>
                    <a:pt x="1095" y="98"/>
                    <a:pt x="1095" y="98"/>
                  </a:cubicBezTo>
                  <a:cubicBezTo>
                    <a:pt x="1096" y="96"/>
                    <a:pt x="1096" y="96"/>
                    <a:pt x="1096" y="96"/>
                  </a:cubicBezTo>
                  <a:cubicBezTo>
                    <a:pt x="1096" y="94"/>
                    <a:pt x="1096" y="94"/>
                    <a:pt x="1096" y="94"/>
                  </a:cubicBezTo>
                  <a:cubicBezTo>
                    <a:pt x="1096" y="92"/>
                    <a:pt x="1096" y="92"/>
                    <a:pt x="1096" y="92"/>
                  </a:cubicBezTo>
                  <a:cubicBezTo>
                    <a:pt x="1095" y="90"/>
                    <a:pt x="1095" y="90"/>
                    <a:pt x="1095" y="90"/>
                  </a:cubicBezTo>
                  <a:cubicBezTo>
                    <a:pt x="1095" y="88"/>
                    <a:pt x="1095" y="88"/>
                    <a:pt x="1095" y="88"/>
                  </a:cubicBezTo>
                  <a:cubicBezTo>
                    <a:pt x="1095" y="85"/>
                    <a:pt x="1095" y="85"/>
                    <a:pt x="1095" y="85"/>
                  </a:cubicBezTo>
                  <a:cubicBezTo>
                    <a:pt x="1096" y="84"/>
                    <a:pt x="1096" y="84"/>
                    <a:pt x="1096" y="84"/>
                  </a:cubicBezTo>
                  <a:cubicBezTo>
                    <a:pt x="1096" y="84"/>
                    <a:pt x="1096" y="84"/>
                    <a:pt x="1096" y="84"/>
                  </a:cubicBezTo>
                  <a:cubicBezTo>
                    <a:pt x="1096" y="85"/>
                    <a:pt x="1096" y="85"/>
                    <a:pt x="1096" y="85"/>
                  </a:cubicBezTo>
                  <a:cubicBezTo>
                    <a:pt x="1096" y="87"/>
                    <a:pt x="1096" y="87"/>
                    <a:pt x="1096" y="87"/>
                  </a:cubicBezTo>
                  <a:cubicBezTo>
                    <a:pt x="1096" y="89"/>
                    <a:pt x="1096" y="89"/>
                    <a:pt x="1096" y="89"/>
                  </a:cubicBezTo>
                  <a:cubicBezTo>
                    <a:pt x="1097" y="91"/>
                    <a:pt x="1097" y="91"/>
                    <a:pt x="1097" y="91"/>
                  </a:cubicBezTo>
                  <a:cubicBezTo>
                    <a:pt x="1097" y="93"/>
                    <a:pt x="1097" y="93"/>
                    <a:pt x="1097" y="93"/>
                  </a:cubicBezTo>
                  <a:cubicBezTo>
                    <a:pt x="1096" y="96"/>
                    <a:pt x="1096" y="96"/>
                    <a:pt x="1096" y="96"/>
                  </a:cubicBezTo>
                  <a:cubicBezTo>
                    <a:pt x="1096" y="97"/>
                    <a:pt x="1096" y="97"/>
                    <a:pt x="1096" y="97"/>
                  </a:cubicBezTo>
                  <a:cubicBezTo>
                    <a:pt x="1097" y="97"/>
                    <a:pt x="1097" y="97"/>
                    <a:pt x="1097" y="97"/>
                  </a:cubicBezTo>
                  <a:cubicBezTo>
                    <a:pt x="1097" y="97"/>
                    <a:pt x="1097" y="97"/>
                    <a:pt x="1097" y="97"/>
                  </a:cubicBezTo>
                  <a:cubicBezTo>
                    <a:pt x="1099" y="96"/>
                    <a:pt x="1099" y="96"/>
                    <a:pt x="1099" y="96"/>
                  </a:cubicBezTo>
                  <a:cubicBezTo>
                    <a:pt x="1099" y="95"/>
                    <a:pt x="1099" y="95"/>
                    <a:pt x="1099" y="95"/>
                  </a:cubicBezTo>
                  <a:cubicBezTo>
                    <a:pt x="1101" y="93"/>
                    <a:pt x="1101" y="93"/>
                    <a:pt x="1101" y="93"/>
                  </a:cubicBezTo>
                  <a:cubicBezTo>
                    <a:pt x="1102" y="92"/>
                    <a:pt x="1102" y="92"/>
                    <a:pt x="1102" y="92"/>
                  </a:cubicBezTo>
                  <a:cubicBezTo>
                    <a:pt x="1103" y="92"/>
                    <a:pt x="1103" y="92"/>
                    <a:pt x="1103" y="92"/>
                  </a:cubicBezTo>
                  <a:cubicBezTo>
                    <a:pt x="1103" y="92"/>
                    <a:pt x="1103" y="92"/>
                    <a:pt x="1103" y="92"/>
                  </a:cubicBezTo>
                  <a:cubicBezTo>
                    <a:pt x="1102" y="93"/>
                    <a:pt x="1102" y="93"/>
                    <a:pt x="1102" y="93"/>
                  </a:cubicBezTo>
                  <a:cubicBezTo>
                    <a:pt x="1101" y="94"/>
                    <a:pt x="1101" y="94"/>
                    <a:pt x="1101" y="94"/>
                  </a:cubicBezTo>
                  <a:cubicBezTo>
                    <a:pt x="1100" y="96"/>
                    <a:pt x="1100" y="96"/>
                    <a:pt x="1100" y="96"/>
                  </a:cubicBezTo>
                  <a:cubicBezTo>
                    <a:pt x="1099" y="97"/>
                    <a:pt x="1099" y="97"/>
                    <a:pt x="1099" y="97"/>
                  </a:cubicBezTo>
                  <a:cubicBezTo>
                    <a:pt x="1099" y="98"/>
                    <a:pt x="1099" y="98"/>
                    <a:pt x="1099" y="98"/>
                  </a:cubicBezTo>
                  <a:cubicBezTo>
                    <a:pt x="1099" y="99"/>
                    <a:pt x="1099" y="99"/>
                    <a:pt x="1099" y="99"/>
                  </a:cubicBezTo>
                  <a:cubicBezTo>
                    <a:pt x="1101" y="99"/>
                    <a:pt x="1101" y="99"/>
                    <a:pt x="1101" y="99"/>
                  </a:cubicBezTo>
                  <a:cubicBezTo>
                    <a:pt x="1102" y="99"/>
                    <a:pt x="1102" y="99"/>
                    <a:pt x="1102" y="99"/>
                  </a:cubicBezTo>
                  <a:cubicBezTo>
                    <a:pt x="1103" y="100"/>
                    <a:pt x="1103" y="100"/>
                    <a:pt x="1103" y="100"/>
                  </a:cubicBezTo>
                  <a:cubicBezTo>
                    <a:pt x="1104" y="101"/>
                    <a:pt x="1104" y="101"/>
                    <a:pt x="1104" y="101"/>
                  </a:cubicBezTo>
                  <a:cubicBezTo>
                    <a:pt x="1106" y="100"/>
                    <a:pt x="1106" y="100"/>
                    <a:pt x="1106" y="100"/>
                  </a:cubicBezTo>
                  <a:cubicBezTo>
                    <a:pt x="1107" y="99"/>
                    <a:pt x="1107" y="99"/>
                    <a:pt x="1107" y="99"/>
                  </a:cubicBezTo>
                  <a:cubicBezTo>
                    <a:pt x="1108" y="99"/>
                    <a:pt x="1108" y="99"/>
                    <a:pt x="1108" y="99"/>
                  </a:cubicBezTo>
                  <a:cubicBezTo>
                    <a:pt x="1109" y="100"/>
                    <a:pt x="1109" y="100"/>
                    <a:pt x="1109" y="100"/>
                  </a:cubicBezTo>
                  <a:cubicBezTo>
                    <a:pt x="1108" y="100"/>
                    <a:pt x="1108" y="100"/>
                    <a:pt x="1108" y="100"/>
                  </a:cubicBezTo>
                  <a:cubicBezTo>
                    <a:pt x="1106" y="102"/>
                    <a:pt x="1106" y="102"/>
                    <a:pt x="1106" y="102"/>
                  </a:cubicBezTo>
                  <a:cubicBezTo>
                    <a:pt x="1103" y="102"/>
                    <a:pt x="1103" y="102"/>
                    <a:pt x="1103" y="102"/>
                  </a:cubicBezTo>
                  <a:cubicBezTo>
                    <a:pt x="1100" y="103"/>
                    <a:pt x="1100" y="103"/>
                    <a:pt x="1100" y="103"/>
                  </a:cubicBezTo>
                  <a:cubicBezTo>
                    <a:pt x="1099" y="104"/>
                    <a:pt x="1099" y="104"/>
                    <a:pt x="1099" y="104"/>
                  </a:cubicBezTo>
                  <a:cubicBezTo>
                    <a:pt x="1098" y="104"/>
                    <a:pt x="1098" y="104"/>
                    <a:pt x="1098" y="104"/>
                  </a:cubicBezTo>
                  <a:cubicBezTo>
                    <a:pt x="1098" y="105"/>
                    <a:pt x="1098" y="105"/>
                    <a:pt x="1098" y="105"/>
                  </a:cubicBezTo>
                  <a:cubicBezTo>
                    <a:pt x="1099" y="106"/>
                    <a:pt x="1099" y="106"/>
                    <a:pt x="1099" y="106"/>
                  </a:cubicBezTo>
                  <a:cubicBezTo>
                    <a:pt x="1101" y="106"/>
                    <a:pt x="1101" y="106"/>
                    <a:pt x="1101" y="106"/>
                  </a:cubicBezTo>
                  <a:cubicBezTo>
                    <a:pt x="1102" y="106"/>
                    <a:pt x="1102" y="106"/>
                    <a:pt x="1102" y="106"/>
                  </a:cubicBezTo>
                  <a:cubicBezTo>
                    <a:pt x="1103" y="106"/>
                    <a:pt x="1103" y="106"/>
                    <a:pt x="1103" y="106"/>
                  </a:cubicBezTo>
                  <a:cubicBezTo>
                    <a:pt x="1104" y="105"/>
                    <a:pt x="1104" y="105"/>
                    <a:pt x="1104" y="105"/>
                  </a:cubicBezTo>
                  <a:cubicBezTo>
                    <a:pt x="1107" y="105"/>
                    <a:pt x="1107" y="105"/>
                    <a:pt x="1107" y="105"/>
                  </a:cubicBezTo>
                  <a:cubicBezTo>
                    <a:pt x="1107" y="105"/>
                    <a:pt x="1107" y="105"/>
                    <a:pt x="1107" y="105"/>
                  </a:cubicBezTo>
                  <a:cubicBezTo>
                    <a:pt x="1107" y="106"/>
                    <a:pt x="1107" y="106"/>
                    <a:pt x="1107" y="106"/>
                  </a:cubicBezTo>
                  <a:cubicBezTo>
                    <a:pt x="1105" y="106"/>
                    <a:pt x="1105" y="106"/>
                    <a:pt x="1105" y="106"/>
                  </a:cubicBezTo>
                  <a:cubicBezTo>
                    <a:pt x="1104" y="107"/>
                    <a:pt x="1104" y="107"/>
                    <a:pt x="1104" y="107"/>
                  </a:cubicBezTo>
                  <a:cubicBezTo>
                    <a:pt x="1103" y="107"/>
                    <a:pt x="1103" y="107"/>
                    <a:pt x="1103" y="107"/>
                  </a:cubicBezTo>
                  <a:cubicBezTo>
                    <a:pt x="1102" y="107"/>
                    <a:pt x="1102" y="107"/>
                    <a:pt x="1102" y="107"/>
                  </a:cubicBezTo>
                  <a:cubicBezTo>
                    <a:pt x="1101" y="109"/>
                    <a:pt x="1101" y="109"/>
                    <a:pt x="1101" y="109"/>
                  </a:cubicBezTo>
                  <a:cubicBezTo>
                    <a:pt x="1100" y="110"/>
                    <a:pt x="1100" y="110"/>
                    <a:pt x="1100" y="110"/>
                  </a:cubicBezTo>
                  <a:cubicBezTo>
                    <a:pt x="1099" y="111"/>
                    <a:pt x="1099" y="111"/>
                    <a:pt x="1099" y="111"/>
                  </a:cubicBezTo>
                  <a:cubicBezTo>
                    <a:pt x="1099" y="112"/>
                    <a:pt x="1099" y="112"/>
                    <a:pt x="1099" y="112"/>
                  </a:cubicBezTo>
                  <a:cubicBezTo>
                    <a:pt x="1100" y="112"/>
                    <a:pt x="1100" y="112"/>
                    <a:pt x="1100" y="112"/>
                  </a:cubicBezTo>
                  <a:cubicBezTo>
                    <a:pt x="1103" y="110"/>
                    <a:pt x="1103" y="110"/>
                    <a:pt x="1103" y="110"/>
                  </a:cubicBezTo>
                  <a:cubicBezTo>
                    <a:pt x="1104" y="109"/>
                    <a:pt x="1104" y="109"/>
                    <a:pt x="1104" y="109"/>
                  </a:cubicBezTo>
                  <a:cubicBezTo>
                    <a:pt x="1105" y="109"/>
                    <a:pt x="1105" y="109"/>
                    <a:pt x="1105" y="109"/>
                  </a:cubicBezTo>
                  <a:cubicBezTo>
                    <a:pt x="1105" y="108"/>
                    <a:pt x="1105" y="108"/>
                    <a:pt x="1105" y="108"/>
                  </a:cubicBezTo>
                  <a:cubicBezTo>
                    <a:pt x="1106" y="108"/>
                    <a:pt x="1106" y="108"/>
                    <a:pt x="1106" y="108"/>
                  </a:cubicBezTo>
                  <a:cubicBezTo>
                    <a:pt x="1107" y="110"/>
                    <a:pt x="1107" y="110"/>
                    <a:pt x="1107" y="110"/>
                  </a:cubicBezTo>
                  <a:cubicBezTo>
                    <a:pt x="1107" y="111"/>
                    <a:pt x="1107" y="111"/>
                    <a:pt x="1107" y="111"/>
                  </a:cubicBezTo>
                  <a:cubicBezTo>
                    <a:pt x="1107" y="112"/>
                    <a:pt x="1107" y="112"/>
                    <a:pt x="1107" y="112"/>
                  </a:cubicBezTo>
                  <a:cubicBezTo>
                    <a:pt x="1106" y="111"/>
                    <a:pt x="1106" y="111"/>
                    <a:pt x="1106" y="111"/>
                  </a:cubicBezTo>
                  <a:cubicBezTo>
                    <a:pt x="1105" y="110"/>
                    <a:pt x="1105" y="110"/>
                    <a:pt x="1105" y="110"/>
                  </a:cubicBezTo>
                  <a:cubicBezTo>
                    <a:pt x="1103" y="112"/>
                    <a:pt x="1103" y="112"/>
                    <a:pt x="1103" y="112"/>
                  </a:cubicBezTo>
                  <a:cubicBezTo>
                    <a:pt x="1102" y="112"/>
                    <a:pt x="1102" y="112"/>
                    <a:pt x="1102" y="112"/>
                  </a:cubicBezTo>
                  <a:cubicBezTo>
                    <a:pt x="1102" y="113"/>
                    <a:pt x="1102" y="113"/>
                    <a:pt x="1102" y="113"/>
                  </a:cubicBezTo>
                  <a:cubicBezTo>
                    <a:pt x="1104" y="114"/>
                    <a:pt x="1104" y="114"/>
                    <a:pt x="1104" y="114"/>
                  </a:cubicBezTo>
                  <a:cubicBezTo>
                    <a:pt x="1106" y="113"/>
                    <a:pt x="1106" y="113"/>
                    <a:pt x="1106" y="113"/>
                  </a:cubicBezTo>
                  <a:cubicBezTo>
                    <a:pt x="1107" y="113"/>
                    <a:pt x="1107" y="113"/>
                    <a:pt x="1107" y="113"/>
                  </a:cubicBezTo>
                  <a:cubicBezTo>
                    <a:pt x="1108" y="113"/>
                    <a:pt x="1108" y="113"/>
                    <a:pt x="1108" y="113"/>
                  </a:cubicBezTo>
                  <a:cubicBezTo>
                    <a:pt x="1109" y="115"/>
                    <a:pt x="1109" y="115"/>
                    <a:pt x="1109" y="115"/>
                  </a:cubicBezTo>
                  <a:cubicBezTo>
                    <a:pt x="1109" y="116"/>
                    <a:pt x="1109" y="116"/>
                    <a:pt x="1109" y="116"/>
                  </a:cubicBezTo>
                  <a:cubicBezTo>
                    <a:pt x="1108" y="116"/>
                    <a:pt x="1108" y="116"/>
                    <a:pt x="1108" y="116"/>
                  </a:cubicBezTo>
                  <a:cubicBezTo>
                    <a:pt x="1104" y="115"/>
                    <a:pt x="1104" y="115"/>
                    <a:pt x="1104" y="115"/>
                  </a:cubicBezTo>
                  <a:cubicBezTo>
                    <a:pt x="1102" y="114"/>
                    <a:pt x="1102" y="114"/>
                    <a:pt x="1102" y="114"/>
                  </a:cubicBezTo>
                  <a:cubicBezTo>
                    <a:pt x="1102" y="115"/>
                    <a:pt x="1102" y="115"/>
                    <a:pt x="1102" y="115"/>
                  </a:cubicBezTo>
                  <a:cubicBezTo>
                    <a:pt x="1102" y="116"/>
                    <a:pt x="1102" y="116"/>
                    <a:pt x="1102" y="116"/>
                  </a:cubicBezTo>
                  <a:cubicBezTo>
                    <a:pt x="1104" y="117"/>
                    <a:pt x="1104" y="117"/>
                    <a:pt x="1104" y="117"/>
                  </a:cubicBezTo>
                  <a:cubicBezTo>
                    <a:pt x="1106" y="120"/>
                    <a:pt x="1106" y="120"/>
                    <a:pt x="1106" y="120"/>
                  </a:cubicBezTo>
                  <a:cubicBezTo>
                    <a:pt x="1107" y="121"/>
                    <a:pt x="1107" y="121"/>
                    <a:pt x="1107" y="121"/>
                  </a:cubicBezTo>
                  <a:cubicBezTo>
                    <a:pt x="1106" y="121"/>
                    <a:pt x="1106" y="121"/>
                    <a:pt x="1106" y="121"/>
                  </a:cubicBezTo>
                  <a:cubicBezTo>
                    <a:pt x="1105" y="120"/>
                    <a:pt x="1105" y="120"/>
                    <a:pt x="1105" y="120"/>
                  </a:cubicBezTo>
                  <a:cubicBezTo>
                    <a:pt x="1104" y="119"/>
                    <a:pt x="1104" y="119"/>
                    <a:pt x="1104" y="119"/>
                  </a:cubicBezTo>
                  <a:cubicBezTo>
                    <a:pt x="1104" y="120"/>
                    <a:pt x="1104" y="120"/>
                    <a:pt x="1104" y="120"/>
                  </a:cubicBezTo>
                  <a:cubicBezTo>
                    <a:pt x="1104" y="121"/>
                    <a:pt x="1104" y="121"/>
                    <a:pt x="1104" y="121"/>
                  </a:cubicBezTo>
                  <a:cubicBezTo>
                    <a:pt x="1106" y="123"/>
                    <a:pt x="1106" y="123"/>
                    <a:pt x="1106" y="123"/>
                  </a:cubicBezTo>
                  <a:cubicBezTo>
                    <a:pt x="1109" y="125"/>
                    <a:pt x="1109" y="125"/>
                    <a:pt x="1109" y="125"/>
                  </a:cubicBezTo>
                  <a:cubicBezTo>
                    <a:pt x="1109" y="126"/>
                    <a:pt x="1109" y="126"/>
                    <a:pt x="1109" y="126"/>
                  </a:cubicBezTo>
                  <a:cubicBezTo>
                    <a:pt x="1107" y="126"/>
                    <a:pt x="1107" y="126"/>
                    <a:pt x="1107" y="126"/>
                  </a:cubicBezTo>
                  <a:cubicBezTo>
                    <a:pt x="1107" y="127"/>
                    <a:pt x="1107" y="127"/>
                    <a:pt x="1107" y="127"/>
                  </a:cubicBezTo>
                  <a:cubicBezTo>
                    <a:pt x="1106" y="127"/>
                    <a:pt x="1106" y="127"/>
                    <a:pt x="1106" y="127"/>
                  </a:cubicBezTo>
                  <a:cubicBezTo>
                    <a:pt x="1105" y="125"/>
                    <a:pt x="1105" y="125"/>
                    <a:pt x="1105" y="125"/>
                  </a:cubicBezTo>
                  <a:cubicBezTo>
                    <a:pt x="1104" y="125"/>
                    <a:pt x="1104" y="125"/>
                    <a:pt x="1104" y="125"/>
                  </a:cubicBezTo>
                  <a:cubicBezTo>
                    <a:pt x="1104" y="126"/>
                    <a:pt x="1104" y="126"/>
                    <a:pt x="1104" y="126"/>
                  </a:cubicBezTo>
                  <a:cubicBezTo>
                    <a:pt x="1106" y="128"/>
                    <a:pt x="1106" y="128"/>
                    <a:pt x="1106" y="128"/>
                  </a:cubicBezTo>
                  <a:cubicBezTo>
                    <a:pt x="1107" y="129"/>
                    <a:pt x="1107" y="129"/>
                    <a:pt x="1107" y="129"/>
                  </a:cubicBezTo>
                  <a:cubicBezTo>
                    <a:pt x="1108" y="129"/>
                    <a:pt x="1108" y="129"/>
                    <a:pt x="1108" y="129"/>
                  </a:cubicBezTo>
                  <a:cubicBezTo>
                    <a:pt x="1109" y="128"/>
                    <a:pt x="1109" y="128"/>
                    <a:pt x="1109" y="128"/>
                  </a:cubicBezTo>
                  <a:cubicBezTo>
                    <a:pt x="1110" y="129"/>
                    <a:pt x="1110" y="129"/>
                    <a:pt x="1110" y="129"/>
                  </a:cubicBezTo>
                  <a:cubicBezTo>
                    <a:pt x="1109" y="130"/>
                    <a:pt x="1109" y="130"/>
                    <a:pt x="1109" y="130"/>
                  </a:cubicBezTo>
                  <a:cubicBezTo>
                    <a:pt x="1108" y="131"/>
                    <a:pt x="1108" y="131"/>
                    <a:pt x="1108" y="131"/>
                  </a:cubicBezTo>
                  <a:cubicBezTo>
                    <a:pt x="1106" y="130"/>
                    <a:pt x="1106" y="130"/>
                    <a:pt x="1106" y="130"/>
                  </a:cubicBezTo>
                  <a:cubicBezTo>
                    <a:pt x="1104" y="129"/>
                    <a:pt x="1104" y="129"/>
                    <a:pt x="1104" y="129"/>
                  </a:cubicBezTo>
                  <a:cubicBezTo>
                    <a:pt x="1102" y="127"/>
                    <a:pt x="1102" y="127"/>
                    <a:pt x="1102" y="127"/>
                  </a:cubicBezTo>
                  <a:cubicBezTo>
                    <a:pt x="1101" y="126"/>
                    <a:pt x="1101" y="126"/>
                    <a:pt x="1101" y="126"/>
                  </a:cubicBezTo>
                  <a:cubicBezTo>
                    <a:pt x="1100" y="122"/>
                    <a:pt x="1100" y="122"/>
                    <a:pt x="1100" y="122"/>
                  </a:cubicBezTo>
                  <a:cubicBezTo>
                    <a:pt x="1099" y="121"/>
                    <a:pt x="1099" y="121"/>
                    <a:pt x="1099" y="121"/>
                  </a:cubicBezTo>
                  <a:cubicBezTo>
                    <a:pt x="1098" y="120"/>
                    <a:pt x="1098" y="120"/>
                    <a:pt x="1098" y="120"/>
                  </a:cubicBezTo>
                  <a:cubicBezTo>
                    <a:pt x="1096" y="120"/>
                    <a:pt x="1096" y="120"/>
                    <a:pt x="1096" y="120"/>
                  </a:cubicBezTo>
                  <a:cubicBezTo>
                    <a:pt x="1095" y="119"/>
                    <a:pt x="1095" y="119"/>
                    <a:pt x="1095" y="119"/>
                  </a:cubicBezTo>
                  <a:cubicBezTo>
                    <a:pt x="1093" y="119"/>
                    <a:pt x="1093" y="119"/>
                    <a:pt x="1093" y="119"/>
                  </a:cubicBezTo>
                  <a:cubicBezTo>
                    <a:pt x="1092" y="118"/>
                    <a:pt x="1092" y="118"/>
                    <a:pt x="1092" y="118"/>
                  </a:cubicBezTo>
                  <a:cubicBezTo>
                    <a:pt x="1091" y="118"/>
                    <a:pt x="1091" y="118"/>
                    <a:pt x="1091" y="118"/>
                  </a:cubicBezTo>
                  <a:cubicBezTo>
                    <a:pt x="1089" y="118"/>
                    <a:pt x="1089" y="118"/>
                    <a:pt x="1089" y="118"/>
                  </a:cubicBezTo>
                  <a:cubicBezTo>
                    <a:pt x="1087" y="116"/>
                    <a:pt x="1087" y="116"/>
                    <a:pt x="1087" y="116"/>
                  </a:cubicBezTo>
                  <a:cubicBezTo>
                    <a:pt x="1085" y="116"/>
                    <a:pt x="1085" y="116"/>
                    <a:pt x="1085" y="116"/>
                  </a:cubicBezTo>
                  <a:cubicBezTo>
                    <a:pt x="1084" y="116"/>
                    <a:pt x="1084" y="116"/>
                    <a:pt x="1084" y="116"/>
                  </a:cubicBezTo>
                  <a:cubicBezTo>
                    <a:pt x="1083" y="116"/>
                    <a:pt x="1083" y="116"/>
                    <a:pt x="1083" y="116"/>
                  </a:cubicBezTo>
                  <a:cubicBezTo>
                    <a:pt x="1081" y="116"/>
                    <a:pt x="1081" y="116"/>
                    <a:pt x="1081" y="116"/>
                  </a:cubicBezTo>
                  <a:cubicBezTo>
                    <a:pt x="1079" y="118"/>
                    <a:pt x="1079" y="118"/>
                    <a:pt x="1079" y="118"/>
                  </a:cubicBezTo>
                  <a:cubicBezTo>
                    <a:pt x="1079" y="119"/>
                    <a:pt x="1079" y="119"/>
                    <a:pt x="1079" y="119"/>
                  </a:cubicBezTo>
                  <a:cubicBezTo>
                    <a:pt x="1080" y="120"/>
                    <a:pt x="1080" y="120"/>
                    <a:pt x="1080" y="120"/>
                  </a:cubicBezTo>
                  <a:cubicBezTo>
                    <a:pt x="1081" y="121"/>
                    <a:pt x="1081" y="121"/>
                    <a:pt x="1081" y="121"/>
                  </a:cubicBezTo>
                  <a:cubicBezTo>
                    <a:pt x="1082" y="124"/>
                    <a:pt x="1082" y="124"/>
                    <a:pt x="1082" y="124"/>
                  </a:cubicBezTo>
                  <a:cubicBezTo>
                    <a:pt x="1082" y="125"/>
                    <a:pt x="1082" y="125"/>
                    <a:pt x="1082" y="125"/>
                  </a:cubicBezTo>
                  <a:cubicBezTo>
                    <a:pt x="1084" y="127"/>
                    <a:pt x="1084" y="127"/>
                    <a:pt x="1084" y="127"/>
                  </a:cubicBezTo>
                  <a:cubicBezTo>
                    <a:pt x="1086" y="128"/>
                    <a:pt x="1086" y="128"/>
                    <a:pt x="1086" y="128"/>
                  </a:cubicBezTo>
                  <a:cubicBezTo>
                    <a:pt x="1090" y="129"/>
                    <a:pt x="1090" y="129"/>
                    <a:pt x="1090" y="129"/>
                  </a:cubicBezTo>
                  <a:cubicBezTo>
                    <a:pt x="1092" y="131"/>
                    <a:pt x="1092" y="131"/>
                    <a:pt x="1092" y="131"/>
                  </a:cubicBezTo>
                  <a:cubicBezTo>
                    <a:pt x="1093" y="133"/>
                    <a:pt x="1093" y="133"/>
                    <a:pt x="1093" y="133"/>
                  </a:cubicBezTo>
                  <a:cubicBezTo>
                    <a:pt x="1093" y="134"/>
                    <a:pt x="1093" y="134"/>
                    <a:pt x="1093" y="134"/>
                  </a:cubicBezTo>
                  <a:cubicBezTo>
                    <a:pt x="1094" y="134"/>
                    <a:pt x="1094" y="134"/>
                    <a:pt x="1094" y="134"/>
                  </a:cubicBezTo>
                  <a:cubicBezTo>
                    <a:pt x="1096" y="134"/>
                    <a:pt x="1096" y="134"/>
                    <a:pt x="1096" y="134"/>
                  </a:cubicBezTo>
                  <a:cubicBezTo>
                    <a:pt x="1097" y="136"/>
                    <a:pt x="1097" y="136"/>
                    <a:pt x="1097" y="136"/>
                  </a:cubicBezTo>
                  <a:cubicBezTo>
                    <a:pt x="1099" y="136"/>
                    <a:pt x="1099" y="136"/>
                    <a:pt x="1099" y="136"/>
                  </a:cubicBezTo>
                  <a:cubicBezTo>
                    <a:pt x="1100" y="136"/>
                    <a:pt x="1100" y="136"/>
                    <a:pt x="1100" y="136"/>
                  </a:cubicBezTo>
                  <a:cubicBezTo>
                    <a:pt x="1101" y="137"/>
                    <a:pt x="1101" y="137"/>
                    <a:pt x="1101" y="137"/>
                  </a:cubicBezTo>
                  <a:cubicBezTo>
                    <a:pt x="1102" y="137"/>
                    <a:pt x="1102" y="137"/>
                    <a:pt x="1102" y="137"/>
                  </a:cubicBezTo>
                  <a:cubicBezTo>
                    <a:pt x="1103" y="136"/>
                    <a:pt x="1103" y="136"/>
                    <a:pt x="1103" y="136"/>
                  </a:cubicBezTo>
                  <a:cubicBezTo>
                    <a:pt x="1104" y="137"/>
                    <a:pt x="1104" y="137"/>
                    <a:pt x="1104" y="137"/>
                  </a:cubicBezTo>
                  <a:cubicBezTo>
                    <a:pt x="1106" y="137"/>
                    <a:pt x="1106" y="137"/>
                    <a:pt x="1106" y="137"/>
                  </a:cubicBezTo>
                  <a:cubicBezTo>
                    <a:pt x="1108" y="136"/>
                    <a:pt x="1108" y="136"/>
                    <a:pt x="1108" y="136"/>
                  </a:cubicBezTo>
                  <a:cubicBezTo>
                    <a:pt x="1109" y="136"/>
                    <a:pt x="1109" y="136"/>
                    <a:pt x="1109" y="136"/>
                  </a:cubicBezTo>
                  <a:cubicBezTo>
                    <a:pt x="1110" y="136"/>
                    <a:pt x="1110" y="136"/>
                    <a:pt x="1110" y="136"/>
                  </a:cubicBezTo>
                  <a:cubicBezTo>
                    <a:pt x="1111" y="138"/>
                    <a:pt x="1111" y="138"/>
                    <a:pt x="1111" y="138"/>
                  </a:cubicBezTo>
                  <a:cubicBezTo>
                    <a:pt x="1109" y="138"/>
                    <a:pt x="1109" y="138"/>
                    <a:pt x="1109" y="138"/>
                  </a:cubicBezTo>
                  <a:cubicBezTo>
                    <a:pt x="1108" y="138"/>
                    <a:pt x="1108" y="138"/>
                    <a:pt x="1108" y="138"/>
                  </a:cubicBezTo>
                  <a:cubicBezTo>
                    <a:pt x="1108" y="139"/>
                    <a:pt x="1108" y="139"/>
                    <a:pt x="1108" y="139"/>
                  </a:cubicBezTo>
                  <a:cubicBezTo>
                    <a:pt x="1109" y="139"/>
                    <a:pt x="1109" y="139"/>
                    <a:pt x="1109" y="139"/>
                  </a:cubicBezTo>
                  <a:cubicBezTo>
                    <a:pt x="1110" y="140"/>
                    <a:pt x="1110" y="140"/>
                    <a:pt x="1110" y="140"/>
                  </a:cubicBezTo>
                  <a:cubicBezTo>
                    <a:pt x="1109" y="141"/>
                    <a:pt x="1109" y="141"/>
                    <a:pt x="1109" y="141"/>
                  </a:cubicBezTo>
                  <a:cubicBezTo>
                    <a:pt x="1109" y="142"/>
                    <a:pt x="1109" y="142"/>
                    <a:pt x="1109" y="142"/>
                  </a:cubicBezTo>
                  <a:cubicBezTo>
                    <a:pt x="1107" y="142"/>
                    <a:pt x="1107" y="142"/>
                    <a:pt x="1107" y="142"/>
                  </a:cubicBezTo>
                  <a:cubicBezTo>
                    <a:pt x="1107" y="143"/>
                    <a:pt x="1107" y="143"/>
                    <a:pt x="1107" y="143"/>
                  </a:cubicBezTo>
                  <a:cubicBezTo>
                    <a:pt x="1105" y="144"/>
                    <a:pt x="1105" y="144"/>
                    <a:pt x="1105" y="144"/>
                  </a:cubicBezTo>
                  <a:cubicBezTo>
                    <a:pt x="1104" y="145"/>
                    <a:pt x="1104" y="145"/>
                    <a:pt x="1104" y="145"/>
                  </a:cubicBezTo>
                  <a:cubicBezTo>
                    <a:pt x="1105" y="145"/>
                    <a:pt x="1105" y="145"/>
                    <a:pt x="1105" y="145"/>
                  </a:cubicBezTo>
                  <a:cubicBezTo>
                    <a:pt x="1106" y="145"/>
                    <a:pt x="1106" y="145"/>
                    <a:pt x="1106" y="145"/>
                  </a:cubicBezTo>
                  <a:cubicBezTo>
                    <a:pt x="1107" y="146"/>
                    <a:pt x="1107" y="146"/>
                    <a:pt x="1107" y="146"/>
                  </a:cubicBezTo>
                  <a:cubicBezTo>
                    <a:pt x="1108" y="147"/>
                    <a:pt x="1108" y="147"/>
                    <a:pt x="1108" y="147"/>
                  </a:cubicBezTo>
                  <a:cubicBezTo>
                    <a:pt x="1106" y="147"/>
                    <a:pt x="1106" y="147"/>
                    <a:pt x="1106" y="147"/>
                  </a:cubicBezTo>
                  <a:cubicBezTo>
                    <a:pt x="1105" y="147"/>
                    <a:pt x="1105" y="147"/>
                    <a:pt x="1105" y="147"/>
                  </a:cubicBezTo>
                  <a:cubicBezTo>
                    <a:pt x="1105" y="147"/>
                    <a:pt x="1105" y="147"/>
                    <a:pt x="1105" y="147"/>
                  </a:cubicBezTo>
                  <a:cubicBezTo>
                    <a:pt x="1104" y="147"/>
                    <a:pt x="1104" y="147"/>
                    <a:pt x="1104" y="147"/>
                  </a:cubicBezTo>
                  <a:cubicBezTo>
                    <a:pt x="1102" y="150"/>
                    <a:pt x="1102" y="150"/>
                    <a:pt x="1102" y="150"/>
                  </a:cubicBezTo>
                  <a:cubicBezTo>
                    <a:pt x="1101" y="150"/>
                    <a:pt x="1101" y="150"/>
                    <a:pt x="1101" y="150"/>
                  </a:cubicBezTo>
                  <a:cubicBezTo>
                    <a:pt x="1100" y="151"/>
                    <a:pt x="1100" y="151"/>
                    <a:pt x="1100" y="151"/>
                  </a:cubicBezTo>
                  <a:cubicBezTo>
                    <a:pt x="1100" y="152"/>
                    <a:pt x="1100" y="152"/>
                    <a:pt x="1100" y="152"/>
                  </a:cubicBezTo>
                  <a:cubicBezTo>
                    <a:pt x="1102" y="152"/>
                    <a:pt x="1102" y="152"/>
                    <a:pt x="1102" y="152"/>
                  </a:cubicBezTo>
                  <a:cubicBezTo>
                    <a:pt x="1103" y="152"/>
                    <a:pt x="1103" y="152"/>
                    <a:pt x="1103" y="152"/>
                  </a:cubicBezTo>
                  <a:cubicBezTo>
                    <a:pt x="1104" y="151"/>
                    <a:pt x="1104" y="151"/>
                    <a:pt x="1104" y="151"/>
                  </a:cubicBezTo>
                  <a:cubicBezTo>
                    <a:pt x="1104" y="152"/>
                    <a:pt x="1104" y="152"/>
                    <a:pt x="1104" y="152"/>
                  </a:cubicBezTo>
                  <a:cubicBezTo>
                    <a:pt x="1105" y="153"/>
                    <a:pt x="1105" y="153"/>
                    <a:pt x="1105" y="153"/>
                  </a:cubicBezTo>
                  <a:cubicBezTo>
                    <a:pt x="1106" y="153"/>
                    <a:pt x="1106" y="153"/>
                    <a:pt x="1106" y="153"/>
                  </a:cubicBezTo>
                  <a:cubicBezTo>
                    <a:pt x="1107" y="153"/>
                    <a:pt x="1107" y="153"/>
                    <a:pt x="1107" y="153"/>
                  </a:cubicBezTo>
                  <a:cubicBezTo>
                    <a:pt x="1107" y="154"/>
                    <a:pt x="1107" y="154"/>
                    <a:pt x="1107" y="154"/>
                  </a:cubicBezTo>
                  <a:cubicBezTo>
                    <a:pt x="1105" y="154"/>
                    <a:pt x="1105" y="154"/>
                    <a:pt x="1105" y="154"/>
                  </a:cubicBezTo>
                  <a:cubicBezTo>
                    <a:pt x="1103" y="155"/>
                    <a:pt x="1103" y="155"/>
                    <a:pt x="1103" y="155"/>
                  </a:cubicBezTo>
                  <a:cubicBezTo>
                    <a:pt x="1103" y="155"/>
                    <a:pt x="1103" y="155"/>
                    <a:pt x="1103" y="155"/>
                  </a:cubicBezTo>
                  <a:cubicBezTo>
                    <a:pt x="1106" y="155"/>
                    <a:pt x="1106" y="155"/>
                    <a:pt x="1106" y="155"/>
                  </a:cubicBezTo>
                  <a:cubicBezTo>
                    <a:pt x="1107" y="156"/>
                    <a:pt x="1107" y="156"/>
                    <a:pt x="1107" y="156"/>
                  </a:cubicBezTo>
                  <a:cubicBezTo>
                    <a:pt x="1107" y="157"/>
                    <a:pt x="1107" y="157"/>
                    <a:pt x="1107" y="157"/>
                  </a:cubicBezTo>
                  <a:cubicBezTo>
                    <a:pt x="1106" y="157"/>
                    <a:pt x="1106" y="157"/>
                    <a:pt x="1106" y="157"/>
                  </a:cubicBezTo>
                  <a:cubicBezTo>
                    <a:pt x="1105" y="157"/>
                    <a:pt x="1105" y="157"/>
                    <a:pt x="1105" y="157"/>
                  </a:cubicBezTo>
                  <a:cubicBezTo>
                    <a:pt x="1105" y="157"/>
                    <a:pt x="1105" y="157"/>
                    <a:pt x="1105" y="157"/>
                  </a:cubicBezTo>
                  <a:cubicBezTo>
                    <a:pt x="1104" y="157"/>
                    <a:pt x="1104" y="157"/>
                    <a:pt x="1104" y="157"/>
                  </a:cubicBezTo>
                  <a:cubicBezTo>
                    <a:pt x="1103" y="157"/>
                    <a:pt x="1103" y="157"/>
                    <a:pt x="1103" y="157"/>
                  </a:cubicBezTo>
                  <a:cubicBezTo>
                    <a:pt x="1102" y="157"/>
                    <a:pt x="1102" y="157"/>
                    <a:pt x="1102" y="157"/>
                  </a:cubicBezTo>
                  <a:cubicBezTo>
                    <a:pt x="1100" y="156"/>
                    <a:pt x="1100" y="156"/>
                    <a:pt x="1100" y="156"/>
                  </a:cubicBezTo>
                  <a:cubicBezTo>
                    <a:pt x="1100" y="155"/>
                    <a:pt x="1100" y="155"/>
                    <a:pt x="1100" y="155"/>
                  </a:cubicBezTo>
                  <a:cubicBezTo>
                    <a:pt x="1101" y="155"/>
                    <a:pt x="1101" y="155"/>
                    <a:pt x="1101" y="155"/>
                  </a:cubicBezTo>
                  <a:cubicBezTo>
                    <a:pt x="1100" y="153"/>
                    <a:pt x="1100" y="153"/>
                    <a:pt x="1100" y="153"/>
                  </a:cubicBezTo>
                  <a:cubicBezTo>
                    <a:pt x="1099" y="153"/>
                    <a:pt x="1099" y="153"/>
                    <a:pt x="1099" y="153"/>
                  </a:cubicBezTo>
                  <a:cubicBezTo>
                    <a:pt x="1098" y="153"/>
                    <a:pt x="1098" y="153"/>
                    <a:pt x="1098" y="153"/>
                  </a:cubicBezTo>
                  <a:cubicBezTo>
                    <a:pt x="1098" y="155"/>
                    <a:pt x="1098" y="155"/>
                    <a:pt x="1098" y="155"/>
                  </a:cubicBezTo>
                  <a:cubicBezTo>
                    <a:pt x="1097" y="158"/>
                    <a:pt x="1097" y="158"/>
                    <a:pt x="1097" y="158"/>
                  </a:cubicBezTo>
                  <a:cubicBezTo>
                    <a:pt x="1096" y="160"/>
                    <a:pt x="1096" y="160"/>
                    <a:pt x="1096" y="160"/>
                  </a:cubicBezTo>
                  <a:cubicBezTo>
                    <a:pt x="1097" y="161"/>
                    <a:pt x="1097" y="161"/>
                    <a:pt x="1097" y="161"/>
                  </a:cubicBezTo>
                  <a:cubicBezTo>
                    <a:pt x="1098" y="161"/>
                    <a:pt x="1098" y="161"/>
                    <a:pt x="1098" y="161"/>
                  </a:cubicBezTo>
                  <a:cubicBezTo>
                    <a:pt x="1099" y="160"/>
                    <a:pt x="1099" y="160"/>
                    <a:pt x="1099" y="160"/>
                  </a:cubicBezTo>
                  <a:cubicBezTo>
                    <a:pt x="1100" y="160"/>
                    <a:pt x="1100" y="160"/>
                    <a:pt x="1100" y="160"/>
                  </a:cubicBezTo>
                  <a:cubicBezTo>
                    <a:pt x="1099" y="161"/>
                    <a:pt x="1099" y="161"/>
                    <a:pt x="1099" y="161"/>
                  </a:cubicBezTo>
                  <a:cubicBezTo>
                    <a:pt x="1098" y="162"/>
                    <a:pt x="1098" y="162"/>
                    <a:pt x="1098" y="162"/>
                  </a:cubicBezTo>
                  <a:cubicBezTo>
                    <a:pt x="1097" y="163"/>
                    <a:pt x="1097" y="163"/>
                    <a:pt x="1097" y="163"/>
                  </a:cubicBezTo>
                  <a:cubicBezTo>
                    <a:pt x="1096" y="163"/>
                    <a:pt x="1096" y="163"/>
                    <a:pt x="1096" y="163"/>
                  </a:cubicBezTo>
                  <a:cubicBezTo>
                    <a:pt x="1096" y="164"/>
                    <a:pt x="1096" y="164"/>
                    <a:pt x="1096" y="164"/>
                  </a:cubicBezTo>
                  <a:cubicBezTo>
                    <a:pt x="1094" y="164"/>
                    <a:pt x="1094" y="164"/>
                    <a:pt x="1094" y="164"/>
                  </a:cubicBezTo>
                  <a:cubicBezTo>
                    <a:pt x="1092" y="164"/>
                    <a:pt x="1092" y="164"/>
                    <a:pt x="1092" y="164"/>
                  </a:cubicBezTo>
                  <a:cubicBezTo>
                    <a:pt x="1090" y="164"/>
                    <a:pt x="1090" y="164"/>
                    <a:pt x="1090" y="164"/>
                  </a:cubicBezTo>
                  <a:cubicBezTo>
                    <a:pt x="1090" y="164"/>
                    <a:pt x="1090" y="164"/>
                    <a:pt x="1090" y="164"/>
                  </a:cubicBezTo>
                  <a:cubicBezTo>
                    <a:pt x="1087" y="164"/>
                    <a:pt x="1087" y="164"/>
                    <a:pt x="1087" y="164"/>
                  </a:cubicBezTo>
                  <a:cubicBezTo>
                    <a:pt x="1086" y="164"/>
                    <a:pt x="1086" y="164"/>
                    <a:pt x="1086" y="164"/>
                  </a:cubicBezTo>
                  <a:cubicBezTo>
                    <a:pt x="1084" y="165"/>
                    <a:pt x="1084" y="165"/>
                    <a:pt x="1084" y="165"/>
                  </a:cubicBezTo>
                  <a:cubicBezTo>
                    <a:pt x="1081" y="166"/>
                    <a:pt x="1081" y="166"/>
                    <a:pt x="1081" y="166"/>
                  </a:cubicBezTo>
                  <a:cubicBezTo>
                    <a:pt x="1082" y="166"/>
                    <a:pt x="1082" y="166"/>
                    <a:pt x="1082" y="166"/>
                  </a:cubicBezTo>
                  <a:cubicBezTo>
                    <a:pt x="1084" y="166"/>
                    <a:pt x="1084" y="166"/>
                    <a:pt x="1084" y="166"/>
                  </a:cubicBezTo>
                  <a:cubicBezTo>
                    <a:pt x="1085" y="166"/>
                    <a:pt x="1085" y="166"/>
                    <a:pt x="1085" y="166"/>
                  </a:cubicBezTo>
                  <a:cubicBezTo>
                    <a:pt x="1084" y="167"/>
                    <a:pt x="1084" y="167"/>
                    <a:pt x="1084" y="167"/>
                  </a:cubicBezTo>
                  <a:cubicBezTo>
                    <a:pt x="1083" y="167"/>
                    <a:pt x="1083" y="167"/>
                    <a:pt x="1083" y="167"/>
                  </a:cubicBezTo>
                  <a:cubicBezTo>
                    <a:pt x="1083" y="168"/>
                    <a:pt x="1083" y="168"/>
                    <a:pt x="1083" y="168"/>
                  </a:cubicBezTo>
                  <a:cubicBezTo>
                    <a:pt x="1085" y="169"/>
                    <a:pt x="1085" y="169"/>
                    <a:pt x="1085" y="169"/>
                  </a:cubicBezTo>
                  <a:cubicBezTo>
                    <a:pt x="1086" y="170"/>
                    <a:pt x="1086" y="170"/>
                    <a:pt x="1086" y="170"/>
                  </a:cubicBezTo>
                  <a:cubicBezTo>
                    <a:pt x="1087" y="170"/>
                    <a:pt x="1087" y="170"/>
                    <a:pt x="1087" y="170"/>
                  </a:cubicBezTo>
                  <a:cubicBezTo>
                    <a:pt x="1089" y="170"/>
                    <a:pt x="1089" y="170"/>
                    <a:pt x="1089" y="170"/>
                  </a:cubicBezTo>
                  <a:cubicBezTo>
                    <a:pt x="1090" y="170"/>
                    <a:pt x="1090" y="170"/>
                    <a:pt x="1090" y="170"/>
                  </a:cubicBezTo>
                  <a:cubicBezTo>
                    <a:pt x="1092" y="170"/>
                    <a:pt x="1092" y="170"/>
                    <a:pt x="1092" y="170"/>
                  </a:cubicBezTo>
                  <a:cubicBezTo>
                    <a:pt x="1093" y="169"/>
                    <a:pt x="1093" y="169"/>
                    <a:pt x="1093" y="169"/>
                  </a:cubicBezTo>
                  <a:cubicBezTo>
                    <a:pt x="1091" y="168"/>
                    <a:pt x="1091" y="168"/>
                    <a:pt x="1091" y="168"/>
                  </a:cubicBezTo>
                  <a:cubicBezTo>
                    <a:pt x="1091" y="167"/>
                    <a:pt x="1091" y="167"/>
                    <a:pt x="1091" y="167"/>
                  </a:cubicBezTo>
                  <a:cubicBezTo>
                    <a:pt x="1091" y="167"/>
                    <a:pt x="1091" y="167"/>
                    <a:pt x="1091" y="167"/>
                  </a:cubicBezTo>
                  <a:cubicBezTo>
                    <a:pt x="1094" y="167"/>
                    <a:pt x="1094" y="167"/>
                    <a:pt x="1094" y="167"/>
                  </a:cubicBezTo>
                  <a:cubicBezTo>
                    <a:pt x="1095" y="166"/>
                    <a:pt x="1095" y="166"/>
                    <a:pt x="1095" y="166"/>
                  </a:cubicBezTo>
                  <a:cubicBezTo>
                    <a:pt x="1097" y="166"/>
                    <a:pt x="1097" y="166"/>
                    <a:pt x="1097" y="166"/>
                  </a:cubicBezTo>
                  <a:cubicBezTo>
                    <a:pt x="1097" y="167"/>
                    <a:pt x="1097" y="167"/>
                    <a:pt x="1097" y="167"/>
                  </a:cubicBezTo>
                  <a:cubicBezTo>
                    <a:pt x="1096" y="167"/>
                    <a:pt x="1096" y="167"/>
                    <a:pt x="1096" y="167"/>
                  </a:cubicBezTo>
                  <a:cubicBezTo>
                    <a:pt x="1095" y="168"/>
                    <a:pt x="1095" y="168"/>
                    <a:pt x="1095" y="168"/>
                  </a:cubicBezTo>
                  <a:cubicBezTo>
                    <a:pt x="1095" y="170"/>
                    <a:pt x="1095" y="170"/>
                    <a:pt x="1095" y="170"/>
                  </a:cubicBezTo>
                  <a:cubicBezTo>
                    <a:pt x="1093" y="170"/>
                    <a:pt x="1093" y="170"/>
                    <a:pt x="1093" y="170"/>
                  </a:cubicBezTo>
                  <a:cubicBezTo>
                    <a:pt x="1093" y="171"/>
                    <a:pt x="1093" y="171"/>
                    <a:pt x="1093" y="171"/>
                  </a:cubicBezTo>
                  <a:cubicBezTo>
                    <a:pt x="1093" y="172"/>
                    <a:pt x="1093" y="172"/>
                    <a:pt x="1093" y="172"/>
                  </a:cubicBezTo>
                  <a:cubicBezTo>
                    <a:pt x="1097" y="175"/>
                    <a:pt x="1097" y="175"/>
                    <a:pt x="1097" y="175"/>
                  </a:cubicBezTo>
                  <a:cubicBezTo>
                    <a:pt x="1099" y="177"/>
                    <a:pt x="1099" y="177"/>
                    <a:pt x="1099" y="177"/>
                  </a:cubicBezTo>
                  <a:cubicBezTo>
                    <a:pt x="1099" y="178"/>
                    <a:pt x="1099" y="178"/>
                    <a:pt x="1099" y="178"/>
                  </a:cubicBezTo>
                  <a:cubicBezTo>
                    <a:pt x="1097" y="178"/>
                    <a:pt x="1097" y="178"/>
                    <a:pt x="1097" y="178"/>
                  </a:cubicBezTo>
                  <a:cubicBezTo>
                    <a:pt x="1097" y="177"/>
                    <a:pt x="1097" y="177"/>
                    <a:pt x="1097" y="177"/>
                  </a:cubicBezTo>
                  <a:cubicBezTo>
                    <a:pt x="1095" y="176"/>
                    <a:pt x="1095" y="176"/>
                    <a:pt x="1095" y="176"/>
                  </a:cubicBezTo>
                  <a:cubicBezTo>
                    <a:pt x="1093" y="175"/>
                    <a:pt x="1093" y="175"/>
                    <a:pt x="1093" y="175"/>
                  </a:cubicBezTo>
                  <a:cubicBezTo>
                    <a:pt x="1092" y="174"/>
                    <a:pt x="1092" y="174"/>
                    <a:pt x="1092" y="174"/>
                  </a:cubicBezTo>
                  <a:cubicBezTo>
                    <a:pt x="1090" y="174"/>
                    <a:pt x="1090" y="174"/>
                    <a:pt x="1090" y="174"/>
                  </a:cubicBezTo>
                  <a:cubicBezTo>
                    <a:pt x="1090" y="175"/>
                    <a:pt x="1090" y="175"/>
                    <a:pt x="1090" y="175"/>
                  </a:cubicBezTo>
                  <a:cubicBezTo>
                    <a:pt x="1088" y="175"/>
                    <a:pt x="1088" y="175"/>
                    <a:pt x="1088" y="175"/>
                  </a:cubicBezTo>
                  <a:cubicBezTo>
                    <a:pt x="1085" y="173"/>
                    <a:pt x="1085" y="173"/>
                    <a:pt x="1085" y="173"/>
                  </a:cubicBezTo>
                  <a:cubicBezTo>
                    <a:pt x="1084" y="172"/>
                    <a:pt x="1084" y="172"/>
                    <a:pt x="1084" y="172"/>
                  </a:cubicBezTo>
                  <a:cubicBezTo>
                    <a:pt x="1083" y="170"/>
                    <a:pt x="1083" y="170"/>
                    <a:pt x="1083" y="170"/>
                  </a:cubicBezTo>
                  <a:cubicBezTo>
                    <a:pt x="1083" y="170"/>
                    <a:pt x="1083" y="170"/>
                    <a:pt x="1083" y="170"/>
                  </a:cubicBezTo>
                  <a:cubicBezTo>
                    <a:pt x="1083" y="172"/>
                    <a:pt x="1083" y="172"/>
                    <a:pt x="1083" y="172"/>
                  </a:cubicBezTo>
                  <a:cubicBezTo>
                    <a:pt x="1084" y="173"/>
                    <a:pt x="1084" y="173"/>
                    <a:pt x="1084" y="173"/>
                  </a:cubicBezTo>
                  <a:cubicBezTo>
                    <a:pt x="1083" y="174"/>
                    <a:pt x="1083" y="174"/>
                    <a:pt x="1083" y="174"/>
                  </a:cubicBezTo>
                  <a:cubicBezTo>
                    <a:pt x="1082" y="172"/>
                    <a:pt x="1082" y="172"/>
                    <a:pt x="1082" y="172"/>
                  </a:cubicBezTo>
                  <a:cubicBezTo>
                    <a:pt x="1080" y="170"/>
                    <a:pt x="1080" y="170"/>
                    <a:pt x="1080" y="170"/>
                  </a:cubicBezTo>
                  <a:cubicBezTo>
                    <a:pt x="1077" y="169"/>
                    <a:pt x="1077" y="169"/>
                    <a:pt x="1077" y="169"/>
                  </a:cubicBezTo>
                  <a:cubicBezTo>
                    <a:pt x="1077" y="169"/>
                    <a:pt x="1077" y="169"/>
                    <a:pt x="1077" y="169"/>
                  </a:cubicBezTo>
                  <a:cubicBezTo>
                    <a:pt x="1077" y="170"/>
                    <a:pt x="1077" y="170"/>
                    <a:pt x="1077" y="170"/>
                  </a:cubicBezTo>
                  <a:cubicBezTo>
                    <a:pt x="1078" y="171"/>
                    <a:pt x="1078" y="171"/>
                    <a:pt x="1078" y="171"/>
                  </a:cubicBezTo>
                  <a:cubicBezTo>
                    <a:pt x="1078" y="172"/>
                    <a:pt x="1078" y="172"/>
                    <a:pt x="1078" y="172"/>
                  </a:cubicBezTo>
                  <a:cubicBezTo>
                    <a:pt x="1081" y="174"/>
                    <a:pt x="1081" y="174"/>
                    <a:pt x="1081" y="174"/>
                  </a:cubicBezTo>
                  <a:cubicBezTo>
                    <a:pt x="1082" y="175"/>
                    <a:pt x="1082" y="175"/>
                    <a:pt x="1082" y="175"/>
                  </a:cubicBezTo>
                  <a:cubicBezTo>
                    <a:pt x="1083" y="175"/>
                    <a:pt x="1083" y="175"/>
                    <a:pt x="1083" y="175"/>
                  </a:cubicBezTo>
                  <a:cubicBezTo>
                    <a:pt x="1084" y="175"/>
                    <a:pt x="1084" y="175"/>
                    <a:pt x="1084" y="175"/>
                  </a:cubicBezTo>
                  <a:cubicBezTo>
                    <a:pt x="1085" y="176"/>
                    <a:pt x="1085" y="176"/>
                    <a:pt x="1085" y="176"/>
                  </a:cubicBezTo>
                  <a:cubicBezTo>
                    <a:pt x="1082" y="176"/>
                    <a:pt x="1082" y="176"/>
                    <a:pt x="1082" y="176"/>
                  </a:cubicBezTo>
                  <a:cubicBezTo>
                    <a:pt x="1080" y="175"/>
                    <a:pt x="1080" y="175"/>
                    <a:pt x="1080" y="175"/>
                  </a:cubicBezTo>
                  <a:cubicBezTo>
                    <a:pt x="1078" y="174"/>
                    <a:pt x="1078" y="174"/>
                    <a:pt x="1078" y="174"/>
                  </a:cubicBezTo>
                  <a:cubicBezTo>
                    <a:pt x="1077" y="174"/>
                    <a:pt x="1077" y="174"/>
                    <a:pt x="1077" y="174"/>
                  </a:cubicBezTo>
                  <a:cubicBezTo>
                    <a:pt x="1077" y="175"/>
                    <a:pt x="1077" y="175"/>
                    <a:pt x="1077" y="175"/>
                  </a:cubicBezTo>
                  <a:cubicBezTo>
                    <a:pt x="1077" y="176"/>
                    <a:pt x="1077" y="176"/>
                    <a:pt x="1077" y="176"/>
                  </a:cubicBezTo>
                  <a:cubicBezTo>
                    <a:pt x="1076" y="177"/>
                    <a:pt x="1076" y="177"/>
                    <a:pt x="1076" y="177"/>
                  </a:cubicBezTo>
                  <a:cubicBezTo>
                    <a:pt x="1075" y="177"/>
                    <a:pt x="1075" y="177"/>
                    <a:pt x="1075" y="177"/>
                  </a:cubicBezTo>
                  <a:cubicBezTo>
                    <a:pt x="1075" y="178"/>
                    <a:pt x="1075" y="178"/>
                    <a:pt x="1075" y="178"/>
                  </a:cubicBezTo>
                  <a:cubicBezTo>
                    <a:pt x="1074" y="179"/>
                    <a:pt x="1074" y="179"/>
                    <a:pt x="1074" y="179"/>
                  </a:cubicBezTo>
                  <a:cubicBezTo>
                    <a:pt x="1074" y="179"/>
                    <a:pt x="1074" y="179"/>
                    <a:pt x="1074" y="179"/>
                  </a:cubicBezTo>
                  <a:cubicBezTo>
                    <a:pt x="1071" y="182"/>
                    <a:pt x="1071" y="182"/>
                    <a:pt x="1071" y="182"/>
                  </a:cubicBezTo>
                  <a:cubicBezTo>
                    <a:pt x="1071" y="183"/>
                    <a:pt x="1071" y="183"/>
                    <a:pt x="1071" y="183"/>
                  </a:cubicBezTo>
                  <a:cubicBezTo>
                    <a:pt x="1072" y="183"/>
                    <a:pt x="1072" y="183"/>
                    <a:pt x="1072" y="183"/>
                  </a:cubicBezTo>
                  <a:cubicBezTo>
                    <a:pt x="1073" y="183"/>
                    <a:pt x="1073" y="183"/>
                    <a:pt x="1073" y="183"/>
                  </a:cubicBezTo>
                  <a:cubicBezTo>
                    <a:pt x="1075" y="180"/>
                    <a:pt x="1075" y="180"/>
                    <a:pt x="1075" y="180"/>
                  </a:cubicBezTo>
                  <a:cubicBezTo>
                    <a:pt x="1077" y="179"/>
                    <a:pt x="1077" y="179"/>
                    <a:pt x="1077" y="179"/>
                  </a:cubicBezTo>
                  <a:cubicBezTo>
                    <a:pt x="1078" y="179"/>
                    <a:pt x="1078" y="179"/>
                    <a:pt x="1078" y="179"/>
                  </a:cubicBezTo>
                  <a:cubicBezTo>
                    <a:pt x="1081" y="179"/>
                    <a:pt x="1081" y="179"/>
                    <a:pt x="1081" y="179"/>
                  </a:cubicBezTo>
                  <a:cubicBezTo>
                    <a:pt x="1081" y="178"/>
                    <a:pt x="1081" y="178"/>
                    <a:pt x="1081" y="178"/>
                  </a:cubicBezTo>
                  <a:cubicBezTo>
                    <a:pt x="1082" y="178"/>
                    <a:pt x="1082" y="178"/>
                    <a:pt x="1082" y="178"/>
                  </a:cubicBezTo>
                  <a:cubicBezTo>
                    <a:pt x="1082" y="179"/>
                    <a:pt x="1082" y="179"/>
                    <a:pt x="1082" y="179"/>
                  </a:cubicBezTo>
                  <a:cubicBezTo>
                    <a:pt x="1083" y="180"/>
                    <a:pt x="1083" y="180"/>
                    <a:pt x="1083" y="180"/>
                  </a:cubicBezTo>
                  <a:cubicBezTo>
                    <a:pt x="1085" y="180"/>
                    <a:pt x="1085" y="180"/>
                    <a:pt x="1085" y="180"/>
                  </a:cubicBezTo>
                  <a:cubicBezTo>
                    <a:pt x="1087" y="182"/>
                    <a:pt x="1087" y="182"/>
                    <a:pt x="1087" y="182"/>
                  </a:cubicBezTo>
                  <a:cubicBezTo>
                    <a:pt x="1088" y="182"/>
                    <a:pt x="1088" y="182"/>
                    <a:pt x="1088" y="182"/>
                  </a:cubicBezTo>
                  <a:cubicBezTo>
                    <a:pt x="1089" y="181"/>
                    <a:pt x="1089" y="181"/>
                    <a:pt x="1089" y="181"/>
                  </a:cubicBezTo>
                  <a:cubicBezTo>
                    <a:pt x="1090" y="180"/>
                    <a:pt x="1090" y="180"/>
                    <a:pt x="1090" y="180"/>
                  </a:cubicBezTo>
                  <a:cubicBezTo>
                    <a:pt x="1090" y="179"/>
                    <a:pt x="1090" y="179"/>
                    <a:pt x="1090" y="179"/>
                  </a:cubicBezTo>
                  <a:cubicBezTo>
                    <a:pt x="1090" y="178"/>
                    <a:pt x="1090" y="178"/>
                    <a:pt x="1090" y="178"/>
                  </a:cubicBezTo>
                  <a:cubicBezTo>
                    <a:pt x="1090" y="177"/>
                    <a:pt x="1090" y="177"/>
                    <a:pt x="1090" y="177"/>
                  </a:cubicBezTo>
                  <a:cubicBezTo>
                    <a:pt x="1091" y="177"/>
                    <a:pt x="1091" y="177"/>
                    <a:pt x="1091" y="177"/>
                  </a:cubicBezTo>
                  <a:cubicBezTo>
                    <a:pt x="1092" y="177"/>
                    <a:pt x="1092" y="177"/>
                    <a:pt x="1092" y="177"/>
                  </a:cubicBezTo>
                  <a:cubicBezTo>
                    <a:pt x="1092" y="177"/>
                    <a:pt x="1092" y="177"/>
                    <a:pt x="1092" y="177"/>
                  </a:cubicBezTo>
                  <a:cubicBezTo>
                    <a:pt x="1093" y="177"/>
                    <a:pt x="1093" y="177"/>
                    <a:pt x="1093" y="177"/>
                  </a:cubicBezTo>
                  <a:cubicBezTo>
                    <a:pt x="1094" y="178"/>
                    <a:pt x="1094" y="178"/>
                    <a:pt x="1094" y="178"/>
                  </a:cubicBezTo>
                  <a:cubicBezTo>
                    <a:pt x="1094" y="179"/>
                    <a:pt x="1094" y="179"/>
                    <a:pt x="1094" y="179"/>
                  </a:cubicBezTo>
                  <a:cubicBezTo>
                    <a:pt x="1093" y="178"/>
                    <a:pt x="1093" y="178"/>
                    <a:pt x="1093" y="178"/>
                  </a:cubicBezTo>
                  <a:cubicBezTo>
                    <a:pt x="1092" y="179"/>
                    <a:pt x="1092" y="179"/>
                    <a:pt x="1092" y="179"/>
                  </a:cubicBezTo>
                  <a:cubicBezTo>
                    <a:pt x="1092" y="180"/>
                    <a:pt x="1092" y="180"/>
                    <a:pt x="1092" y="180"/>
                  </a:cubicBezTo>
                  <a:cubicBezTo>
                    <a:pt x="1093" y="181"/>
                    <a:pt x="1093" y="181"/>
                    <a:pt x="1093" y="181"/>
                  </a:cubicBezTo>
                  <a:cubicBezTo>
                    <a:pt x="1096" y="181"/>
                    <a:pt x="1096" y="181"/>
                    <a:pt x="1096" y="181"/>
                  </a:cubicBezTo>
                  <a:cubicBezTo>
                    <a:pt x="1096" y="181"/>
                    <a:pt x="1096" y="181"/>
                    <a:pt x="1096" y="181"/>
                  </a:cubicBezTo>
                  <a:cubicBezTo>
                    <a:pt x="1096" y="180"/>
                    <a:pt x="1096" y="180"/>
                    <a:pt x="1096" y="180"/>
                  </a:cubicBezTo>
                  <a:cubicBezTo>
                    <a:pt x="1096" y="179"/>
                    <a:pt x="1096" y="179"/>
                    <a:pt x="1096" y="179"/>
                  </a:cubicBezTo>
                  <a:cubicBezTo>
                    <a:pt x="1097" y="179"/>
                    <a:pt x="1097" y="179"/>
                    <a:pt x="1097" y="179"/>
                  </a:cubicBezTo>
                  <a:cubicBezTo>
                    <a:pt x="1099" y="179"/>
                    <a:pt x="1099" y="179"/>
                    <a:pt x="1099" y="179"/>
                  </a:cubicBezTo>
                  <a:cubicBezTo>
                    <a:pt x="1100" y="180"/>
                    <a:pt x="1100" y="180"/>
                    <a:pt x="1100" y="180"/>
                  </a:cubicBezTo>
                  <a:cubicBezTo>
                    <a:pt x="1099" y="181"/>
                    <a:pt x="1099" y="181"/>
                    <a:pt x="1099" y="181"/>
                  </a:cubicBezTo>
                  <a:cubicBezTo>
                    <a:pt x="1096" y="182"/>
                    <a:pt x="1096" y="182"/>
                    <a:pt x="1096" y="182"/>
                  </a:cubicBezTo>
                  <a:cubicBezTo>
                    <a:pt x="1093" y="182"/>
                    <a:pt x="1093" y="182"/>
                    <a:pt x="1093" y="182"/>
                  </a:cubicBezTo>
                  <a:cubicBezTo>
                    <a:pt x="1092" y="182"/>
                    <a:pt x="1092" y="182"/>
                    <a:pt x="1092" y="182"/>
                  </a:cubicBezTo>
                  <a:cubicBezTo>
                    <a:pt x="1092" y="183"/>
                    <a:pt x="1092" y="183"/>
                    <a:pt x="1092" y="183"/>
                  </a:cubicBezTo>
                  <a:cubicBezTo>
                    <a:pt x="1094" y="186"/>
                    <a:pt x="1094" y="186"/>
                    <a:pt x="1094" y="186"/>
                  </a:cubicBezTo>
                  <a:cubicBezTo>
                    <a:pt x="1096" y="187"/>
                    <a:pt x="1096" y="187"/>
                    <a:pt x="1096" y="187"/>
                  </a:cubicBezTo>
                  <a:cubicBezTo>
                    <a:pt x="1098" y="187"/>
                    <a:pt x="1098" y="187"/>
                    <a:pt x="1098" y="187"/>
                  </a:cubicBezTo>
                  <a:cubicBezTo>
                    <a:pt x="1098" y="187"/>
                    <a:pt x="1098" y="187"/>
                    <a:pt x="1098" y="187"/>
                  </a:cubicBezTo>
                  <a:cubicBezTo>
                    <a:pt x="1100" y="186"/>
                    <a:pt x="1100" y="186"/>
                    <a:pt x="1100" y="186"/>
                  </a:cubicBezTo>
                  <a:cubicBezTo>
                    <a:pt x="1100" y="187"/>
                    <a:pt x="1100" y="187"/>
                    <a:pt x="1100" y="187"/>
                  </a:cubicBezTo>
                  <a:cubicBezTo>
                    <a:pt x="1100" y="188"/>
                    <a:pt x="1100" y="188"/>
                    <a:pt x="1100" y="188"/>
                  </a:cubicBezTo>
                  <a:cubicBezTo>
                    <a:pt x="1099" y="188"/>
                    <a:pt x="1099" y="188"/>
                    <a:pt x="1099" y="188"/>
                  </a:cubicBezTo>
                  <a:cubicBezTo>
                    <a:pt x="1098" y="188"/>
                    <a:pt x="1098" y="188"/>
                    <a:pt x="1098" y="188"/>
                  </a:cubicBezTo>
                  <a:cubicBezTo>
                    <a:pt x="1095" y="188"/>
                    <a:pt x="1095" y="188"/>
                    <a:pt x="1095" y="188"/>
                  </a:cubicBezTo>
                  <a:cubicBezTo>
                    <a:pt x="1093" y="186"/>
                    <a:pt x="1093" y="186"/>
                    <a:pt x="1093" y="186"/>
                  </a:cubicBezTo>
                  <a:cubicBezTo>
                    <a:pt x="1091" y="184"/>
                    <a:pt x="1091" y="184"/>
                    <a:pt x="1091" y="184"/>
                  </a:cubicBezTo>
                  <a:cubicBezTo>
                    <a:pt x="1089" y="183"/>
                    <a:pt x="1089" y="183"/>
                    <a:pt x="1089" y="183"/>
                  </a:cubicBezTo>
                  <a:cubicBezTo>
                    <a:pt x="1087" y="184"/>
                    <a:pt x="1087" y="184"/>
                    <a:pt x="1087" y="184"/>
                  </a:cubicBezTo>
                  <a:cubicBezTo>
                    <a:pt x="1085" y="182"/>
                    <a:pt x="1085" y="182"/>
                    <a:pt x="1085" y="182"/>
                  </a:cubicBezTo>
                  <a:cubicBezTo>
                    <a:pt x="1083" y="181"/>
                    <a:pt x="1083" y="181"/>
                    <a:pt x="1083" y="181"/>
                  </a:cubicBezTo>
                  <a:cubicBezTo>
                    <a:pt x="1083" y="181"/>
                    <a:pt x="1083" y="181"/>
                    <a:pt x="1083" y="181"/>
                  </a:cubicBezTo>
                  <a:cubicBezTo>
                    <a:pt x="1081" y="181"/>
                    <a:pt x="1081" y="181"/>
                    <a:pt x="1081" y="181"/>
                  </a:cubicBezTo>
                  <a:cubicBezTo>
                    <a:pt x="1080" y="181"/>
                    <a:pt x="1080" y="181"/>
                    <a:pt x="1080" y="181"/>
                  </a:cubicBezTo>
                  <a:cubicBezTo>
                    <a:pt x="1078" y="181"/>
                    <a:pt x="1078" y="181"/>
                    <a:pt x="1078" y="181"/>
                  </a:cubicBezTo>
                  <a:cubicBezTo>
                    <a:pt x="1078" y="181"/>
                    <a:pt x="1078" y="181"/>
                    <a:pt x="1078" y="181"/>
                  </a:cubicBezTo>
                  <a:cubicBezTo>
                    <a:pt x="1077" y="181"/>
                    <a:pt x="1077" y="181"/>
                    <a:pt x="1077" y="181"/>
                  </a:cubicBezTo>
                  <a:cubicBezTo>
                    <a:pt x="1075" y="182"/>
                    <a:pt x="1075" y="182"/>
                    <a:pt x="1075" y="182"/>
                  </a:cubicBezTo>
                  <a:cubicBezTo>
                    <a:pt x="1075" y="184"/>
                    <a:pt x="1075" y="184"/>
                    <a:pt x="1075" y="184"/>
                  </a:cubicBezTo>
                  <a:cubicBezTo>
                    <a:pt x="1073" y="184"/>
                    <a:pt x="1073" y="184"/>
                    <a:pt x="1073" y="184"/>
                  </a:cubicBezTo>
                  <a:cubicBezTo>
                    <a:pt x="1071" y="185"/>
                    <a:pt x="1071" y="185"/>
                    <a:pt x="1071" y="185"/>
                  </a:cubicBezTo>
                  <a:cubicBezTo>
                    <a:pt x="1070" y="186"/>
                    <a:pt x="1070" y="186"/>
                    <a:pt x="1070" y="186"/>
                  </a:cubicBezTo>
                  <a:cubicBezTo>
                    <a:pt x="1068" y="188"/>
                    <a:pt x="1068" y="188"/>
                    <a:pt x="1068" y="188"/>
                  </a:cubicBezTo>
                  <a:cubicBezTo>
                    <a:pt x="1068" y="189"/>
                    <a:pt x="1068" y="189"/>
                    <a:pt x="1068" y="189"/>
                  </a:cubicBezTo>
                  <a:cubicBezTo>
                    <a:pt x="1069" y="190"/>
                    <a:pt x="1069" y="190"/>
                    <a:pt x="1069" y="190"/>
                  </a:cubicBezTo>
                  <a:cubicBezTo>
                    <a:pt x="1070" y="189"/>
                    <a:pt x="1070" y="189"/>
                    <a:pt x="1070" y="189"/>
                  </a:cubicBezTo>
                  <a:cubicBezTo>
                    <a:pt x="1072" y="188"/>
                    <a:pt x="1072" y="188"/>
                    <a:pt x="1072" y="188"/>
                  </a:cubicBezTo>
                  <a:cubicBezTo>
                    <a:pt x="1073" y="188"/>
                    <a:pt x="1073" y="188"/>
                    <a:pt x="1073" y="188"/>
                  </a:cubicBezTo>
                  <a:cubicBezTo>
                    <a:pt x="1074" y="189"/>
                    <a:pt x="1074" y="189"/>
                    <a:pt x="1074" y="189"/>
                  </a:cubicBezTo>
                  <a:cubicBezTo>
                    <a:pt x="1076" y="189"/>
                    <a:pt x="1076" y="189"/>
                    <a:pt x="1076" y="189"/>
                  </a:cubicBezTo>
                  <a:cubicBezTo>
                    <a:pt x="1079" y="188"/>
                    <a:pt x="1079" y="188"/>
                    <a:pt x="1079" y="188"/>
                  </a:cubicBezTo>
                  <a:cubicBezTo>
                    <a:pt x="1082" y="188"/>
                    <a:pt x="1082" y="188"/>
                    <a:pt x="1082" y="188"/>
                  </a:cubicBezTo>
                  <a:cubicBezTo>
                    <a:pt x="1084" y="189"/>
                    <a:pt x="1084" y="189"/>
                    <a:pt x="1084" y="189"/>
                  </a:cubicBezTo>
                  <a:cubicBezTo>
                    <a:pt x="1085" y="190"/>
                    <a:pt x="1085" y="190"/>
                    <a:pt x="1085" y="190"/>
                  </a:cubicBezTo>
                  <a:cubicBezTo>
                    <a:pt x="1084" y="190"/>
                    <a:pt x="1084" y="190"/>
                    <a:pt x="1084" y="190"/>
                  </a:cubicBezTo>
                  <a:cubicBezTo>
                    <a:pt x="1081" y="190"/>
                    <a:pt x="1081" y="190"/>
                    <a:pt x="1081" y="190"/>
                  </a:cubicBezTo>
                  <a:cubicBezTo>
                    <a:pt x="1080" y="190"/>
                    <a:pt x="1080" y="190"/>
                    <a:pt x="1080" y="190"/>
                  </a:cubicBezTo>
                  <a:cubicBezTo>
                    <a:pt x="1073" y="190"/>
                    <a:pt x="1073" y="190"/>
                    <a:pt x="1073" y="190"/>
                  </a:cubicBezTo>
                  <a:cubicBezTo>
                    <a:pt x="1071" y="190"/>
                    <a:pt x="1071" y="190"/>
                    <a:pt x="1071" y="190"/>
                  </a:cubicBezTo>
                  <a:cubicBezTo>
                    <a:pt x="1071" y="191"/>
                    <a:pt x="1071" y="191"/>
                    <a:pt x="1071" y="191"/>
                  </a:cubicBezTo>
                  <a:cubicBezTo>
                    <a:pt x="1068" y="191"/>
                    <a:pt x="1068" y="191"/>
                    <a:pt x="1068" y="191"/>
                  </a:cubicBezTo>
                  <a:cubicBezTo>
                    <a:pt x="1068" y="192"/>
                    <a:pt x="1068" y="192"/>
                    <a:pt x="1068" y="192"/>
                  </a:cubicBezTo>
                  <a:cubicBezTo>
                    <a:pt x="1069" y="192"/>
                    <a:pt x="1069" y="192"/>
                    <a:pt x="1069" y="192"/>
                  </a:cubicBezTo>
                  <a:cubicBezTo>
                    <a:pt x="1070" y="192"/>
                    <a:pt x="1070" y="192"/>
                    <a:pt x="1070" y="192"/>
                  </a:cubicBezTo>
                  <a:cubicBezTo>
                    <a:pt x="1071" y="193"/>
                    <a:pt x="1071" y="193"/>
                    <a:pt x="1071" y="193"/>
                  </a:cubicBezTo>
                  <a:cubicBezTo>
                    <a:pt x="1070" y="193"/>
                    <a:pt x="1070" y="193"/>
                    <a:pt x="1070" y="193"/>
                  </a:cubicBezTo>
                  <a:cubicBezTo>
                    <a:pt x="1069" y="193"/>
                    <a:pt x="1069" y="193"/>
                    <a:pt x="1069" y="193"/>
                  </a:cubicBezTo>
                  <a:cubicBezTo>
                    <a:pt x="1067" y="193"/>
                    <a:pt x="1067" y="193"/>
                    <a:pt x="1067" y="193"/>
                  </a:cubicBezTo>
                  <a:cubicBezTo>
                    <a:pt x="1067" y="193"/>
                    <a:pt x="1067" y="193"/>
                    <a:pt x="1067" y="193"/>
                  </a:cubicBezTo>
                  <a:cubicBezTo>
                    <a:pt x="1068" y="194"/>
                    <a:pt x="1068" y="194"/>
                    <a:pt x="1068" y="194"/>
                  </a:cubicBezTo>
                  <a:cubicBezTo>
                    <a:pt x="1069" y="194"/>
                    <a:pt x="1069" y="194"/>
                    <a:pt x="1069" y="194"/>
                  </a:cubicBezTo>
                  <a:cubicBezTo>
                    <a:pt x="1074" y="196"/>
                    <a:pt x="1074" y="196"/>
                    <a:pt x="1074" y="196"/>
                  </a:cubicBezTo>
                  <a:cubicBezTo>
                    <a:pt x="1075" y="196"/>
                    <a:pt x="1075" y="196"/>
                    <a:pt x="1075" y="196"/>
                  </a:cubicBezTo>
                  <a:cubicBezTo>
                    <a:pt x="1076" y="195"/>
                    <a:pt x="1076" y="195"/>
                    <a:pt x="1076" y="195"/>
                  </a:cubicBezTo>
                  <a:cubicBezTo>
                    <a:pt x="1077" y="195"/>
                    <a:pt x="1077" y="195"/>
                    <a:pt x="1077" y="195"/>
                  </a:cubicBezTo>
                  <a:cubicBezTo>
                    <a:pt x="1078" y="195"/>
                    <a:pt x="1078" y="195"/>
                    <a:pt x="1078" y="195"/>
                  </a:cubicBezTo>
                  <a:cubicBezTo>
                    <a:pt x="1078" y="197"/>
                    <a:pt x="1078" y="197"/>
                    <a:pt x="1078" y="197"/>
                  </a:cubicBezTo>
                  <a:cubicBezTo>
                    <a:pt x="1078" y="198"/>
                    <a:pt x="1078" y="198"/>
                    <a:pt x="1078" y="198"/>
                  </a:cubicBezTo>
                  <a:cubicBezTo>
                    <a:pt x="1077" y="198"/>
                    <a:pt x="1077" y="198"/>
                    <a:pt x="1077" y="198"/>
                  </a:cubicBezTo>
                  <a:cubicBezTo>
                    <a:pt x="1076" y="198"/>
                    <a:pt x="1076" y="198"/>
                    <a:pt x="1076" y="198"/>
                  </a:cubicBezTo>
                  <a:cubicBezTo>
                    <a:pt x="1075" y="198"/>
                    <a:pt x="1075" y="198"/>
                    <a:pt x="1075" y="198"/>
                  </a:cubicBezTo>
                  <a:cubicBezTo>
                    <a:pt x="1074" y="198"/>
                    <a:pt x="1074" y="198"/>
                    <a:pt x="1074" y="198"/>
                  </a:cubicBezTo>
                  <a:cubicBezTo>
                    <a:pt x="1073" y="198"/>
                    <a:pt x="1073" y="198"/>
                    <a:pt x="1073" y="198"/>
                  </a:cubicBezTo>
                  <a:cubicBezTo>
                    <a:pt x="1073" y="199"/>
                    <a:pt x="1073" y="199"/>
                    <a:pt x="1073" y="199"/>
                  </a:cubicBezTo>
                  <a:cubicBezTo>
                    <a:pt x="1073" y="200"/>
                    <a:pt x="1073" y="200"/>
                    <a:pt x="1073" y="200"/>
                  </a:cubicBezTo>
                  <a:cubicBezTo>
                    <a:pt x="1074" y="200"/>
                    <a:pt x="1074" y="200"/>
                    <a:pt x="1074" y="200"/>
                  </a:cubicBezTo>
                  <a:cubicBezTo>
                    <a:pt x="1075" y="200"/>
                    <a:pt x="1075" y="200"/>
                    <a:pt x="1075" y="200"/>
                  </a:cubicBezTo>
                  <a:cubicBezTo>
                    <a:pt x="1075" y="201"/>
                    <a:pt x="1075" y="201"/>
                    <a:pt x="1075" y="201"/>
                  </a:cubicBezTo>
                  <a:cubicBezTo>
                    <a:pt x="1074" y="201"/>
                    <a:pt x="1074" y="201"/>
                    <a:pt x="1074" y="201"/>
                  </a:cubicBezTo>
                  <a:cubicBezTo>
                    <a:pt x="1072" y="201"/>
                    <a:pt x="1072" y="201"/>
                    <a:pt x="1072" y="201"/>
                  </a:cubicBezTo>
                  <a:cubicBezTo>
                    <a:pt x="1070" y="200"/>
                    <a:pt x="1070" y="200"/>
                    <a:pt x="1070" y="200"/>
                  </a:cubicBezTo>
                  <a:cubicBezTo>
                    <a:pt x="1068" y="201"/>
                    <a:pt x="1068" y="201"/>
                    <a:pt x="1068" y="201"/>
                  </a:cubicBezTo>
                  <a:cubicBezTo>
                    <a:pt x="1068" y="201"/>
                    <a:pt x="1068" y="201"/>
                    <a:pt x="1068" y="201"/>
                  </a:cubicBezTo>
                  <a:cubicBezTo>
                    <a:pt x="1069" y="203"/>
                    <a:pt x="1069" y="203"/>
                    <a:pt x="1069" y="203"/>
                  </a:cubicBezTo>
                  <a:cubicBezTo>
                    <a:pt x="1070" y="203"/>
                    <a:pt x="1070" y="203"/>
                    <a:pt x="1070" y="203"/>
                  </a:cubicBezTo>
                  <a:cubicBezTo>
                    <a:pt x="1071" y="202"/>
                    <a:pt x="1071" y="202"/>
                    <a:pt x="1071" y="202"/>
                  </a:cubicBezTo>
                  <a:cubicBezTo>
                    <a:pt x="1073" y="202"/>
                    <a:pt x="1073" y="202"/>
                    <a:pt x="1073" y="202"/>
                  </a:cubicBezTo>
                  <a:cubicBezTo>
                    <a:pt x="1074" y="203"/>
                    <a:pt x="1074" y="203"/>
                    <a:pt x="1074" y="203"/>
                  </a:cubicBezTo>
                  <a:cubicBezTo>
                    <a:pt x="1075" y="204"/>
                    <a:pt x="1075" y="204"/>
                    <a:pt x="1075" y="204"/>
                  </a:cubicBezTo>
                  <a:cubicBezTo>
                    <a:pt x="1073" y="204"/>
                    <a:pt x="1073" y="204"/>
                    <a:pt x="1073" y="204"/>
                  </a:cubicBezTo>
                  <a:cubicBezTo>
                    <a:pt x="1071" y="204"/>
                    <a:pt x="1071" y="204"/>
                    <a:pt x="1071" y="204"/>
                  </a:cubicBezTo>
                  <a:cubicBezTo>
                    <a:pt x="1069" y="204"/>
                    <a:pt x="1069" y="204"/>
                    <a:pt x="1069" y="204"/>
                  </a:cubicBezTo>
                  <a:cubicBezTo>
                    <a:pt x="1068" y="203"/>
                    <a:pt x="1068" y="203"/>
                    <a:pt x="1068" y="203"/>
                  </a:cubicBezTo>
                  <a:cubicBezTo>
                    <a:pt x="1067" y="203"/>
                    <a:pt x="1067" y="203"/>
                    <a:pt x="1067" y="203"/>
                  </a:cubicBezTo>
                  <a:cubicBezTo>
                    <a:pt x="1066" y="205"/>
                    <a:pt x="1066" y="205"/>
                    <a:pt x="1066" y="205"/>
                  </a:cubicBezTo>
                  <a:cubicBezTo>
                    <a:pt x="1066" y="208"/>
                    <a:pt x="1066" y="208"/>
                    <a:pt x="1066" y="208"/>
                  </a:cubicBezTo>
                  <a:cubicBezTo>
                    <a:pt x="1065" y="209"/>
                    <a:pt x="1065" y="209"/>
                    <a:pt x="1065" y="209"/>
                  </a:cubicBezTo>
                  <a:cubicBezTo>
                    <a:pt x="1066" y="210"/>
                    <a:pt x="1066" y="210"/>
                    <a:pt x="1066" y="210"/>
                  </a:cubicBezTo>
                  <a:cubicBezTo>
                    <a:pt x="1067" y="210"/>
                    <a:pt x="1067" y="210"/>
                    <a:pt x="1067" y="210"/>
                  </a:cubicBezTo>
                  <a:cubicBezTo>
                    <a:pt x="1071" y="208"/>
                    <a:pt x="1071" y="208"/>
                    <a:pt x="1071" y="208"/>
                  </a:cubicBezTo>
                  <a:cubicBezTo>
                    <a:pt x="1072" y="208"/>
                    <a:pt x="1072" y="208"/>
                    <a:pt x="1072" y="208"/>
                  </a:cubicBezTo>
                  <a:cubicBezTo>
                    <a:pt x="1075" y="207"/>
                    <a:pt x="1075" y="207"/>
                    <a:pt x="1075" y="207"/>
                  </a:cubicBezTo>
                  <a:cubicBezTo>
                    <a:pt x="1077" y="206"/>
                    <a:pt x="1077" y="206"/>
                    <a:pt x="1077" y="206"/>
                  </a:cubicBezTo>
                  <a:cubicBezTo>
                    <a:pt x="1079" y="204"/>
                    <a:pt x="1079" y="204"/>
                    <a:pt x="1079" y="204"/>
                  </a:cubicBezTo>
                  <a:cubicBezTo>
                    <a:pt x="1081" y="201"/>
                    <a:pt x="1081" y="201"/>
                    <a:pt x="1081" y="201"/>
                  </a:cubicBezTo>
                  <a:cubicBezTo>
                    <a:pt x="1086" y="199"/>
                    <a:pt x="1086" y="199"/>
                    <a:pt x="1086" y="199"/>
                  </a:cubicBezTo>
                  <a:cubicBezTo>
                    <a:pt x="1089" y="198"/>
                    <a:pt x="1089" y="198"/>
                    <a:pt x="1089" y="198"/>
                  </a:cubicBezTo>
                  <a:cubicBezTo>
                    <a:pt x="1090" y="199"/>
                    <a:pt x="1090" y="199"/>
                    <a:pt x="1090" y="199"/>
                  </a:cubicBezTo>
                  <a:cubicBezTo>
                    <a:pt x="1090" y="199"/>
                    <a:pt x="1090" y="199"/>
                    <a:pt x="1090" y="199"/>
                  </a:cubicBezTo>
                  <a:cubicBezTo>
                    <a:pt x="1089" y="200"/>
                    <a:pt x="1089" y="200"/>
                    <a:pt x="1089" y="200"/>
                  </a:cubicBezTo>
                  <a:cubicBezTo>
                    <a:pt x="1088" y="200"/>
                    <a:pt x="1088" y="200"/>
                    <a:pt x="1088" y="200"/>
                  </a:cubicBezTo>
                  <a:cubicBezTo>
                    <a:pt x="1085" y="201"/>
                    <a:pt x="1085" y="201"/>
                    <a:pt x="1085" y="201"/>
                  </a:cubicBezTo>
                  <a:cubicBezTo>
                    <a:pt x="1082" y="203"/>
                    <a:pt x="1082" y="203"/>
                    <a:pt x="1082" y="203"/>
                  </a:cubicBezTo>
                  <a:cubicBezTo>
                    <a:pt x="1079" y="206"/>
                    <a:pt x="1079" y="206"/>
                    <a:pt x="1079" y="206"/>
                  </a:cubicBezTo>
                  <a:cubicBezTo>
                    <a:pt x="1077" y="208"/>
                    <a:pt x="1077" y="208"/>
                    <a:pt x="1077" y="208"/>
                  </a:cubicBezTo>
                  <a:cubicBezTo>
                    <a:pt x="1074" y="208"/>
                    <a:pt x="1074" y="208"/>
                    <a:pt x="1074" y="208"/>
                  </a:cubicBezTo>
                  <a:cubicBezTo>
                    <a:pt x="1073" y="209"/>
                    <a:pt x="1073" y="209"/>
                    <a:pt x="1073" y="209"/>
                  </a:cubicBezTo>
                  <a:cubicBezTo>
                    <a:pt x="1070" y="211"/>
                    <a:pt x="1070" y="211"/>
                    <a:pt x="1070" y="211"/>
                  </a:cubicBezTo>
                  <a:cubicBezTo>
                    <a:pt x="1067" y="212"/>
                    <a:pt x="1067" y="212"/>
                    <a:pt x="1067" y="212"/>
                  </a:cubicBezTo>
                  <a:cubicBezTo>
                    <a:pt x="1066" y="212"/>
                    <a:pt x="1066" y="212"/>
                    <a:pt x="1066" y="212"/>
                  </a:cubicBezTo>
                  <a:cubicBezTo>
                    <a:pt x="1066" y="213"/>
                    <a:pt x="1066" y="213"/>
                    <a:pt x="1066" y="213"/>
                  </a:cubicBezTo>
                  <a:cubicBezTo>
                    <a:pt x="1067" y="213"/>
                    <a:pt x="1067" y="213"/>
                    <a:pt x="1067" y="213"/>
                  </a:cubicBezTo>
                  <a:cubicBezTo>
                    <a:pt x="1068" y="213"/>
                    <a:pt x="1068" y="213"/>
                    <a:pt x="1068" y="213"/>
                  </a:cubicBezTo>
                  <a:cubicBezTo>
                    <a:pt x="1069" y="213"/>
                    <a:pt x="1069" y="213"/>
                    <a:pt x="1069" y="213"/>
                  </a:cubicBezTo>
                  <a:cubicBezTo>
                    <a:pt x="1069" y="214"/>
                    <a:pt x="1069" y="214"/>
                    <a:pt x="1069" y="214"/>
                  </a:cubicBezTo>
                  <a:cubicBezTo>
                    <a:pt x="1071" y="213"/>
                    <a:pt x="1071" y="213"/>
                    <a:pt x="1071" y="213"/>
                  </a:cubicBezTo>
                  <a:cubicBezTo>
                    <a:pt x="1072" y="212"/>
                    <a:pt x="1072" y="212"/>
                    <a:pt x="1072" y="212"/>
                  </a:cubicBezTo>
                  <a:cubicBezTo>
                    <a:pt x="1073" y="212"/>
                    <a:pt x="1073" y="212"/>
                    <a:pt x="1073" y="212"/>
                  </a:cubicBezTo>
                  <a:cubicBezTo>
                    <a:pt x="1074" y="213"/>
                    <a:pt x="1074" y="213"/>
                    <a:pt x="1074" y="213"/>
                  </a:cubicBezTo>
                  <a:cubicBezTo>
                    <a:pt x="1075" y="213"/>
                    <a:pt x="1075" y="213"/>
                    <a:pt x="1075" y="213"/>
                  </a:cubicBezTo>
                  <a:cubicBezTo>
                    <a:pt x="1076" y="212"/>
                    <a:pt x="1076" y="212"/>
                    <a:pt x="1076" y="212"/>
                  </a:cubicBezTo>
                  <a:cubicBezTo>
                    <a:pt x="1078" y="211"/>
                    <a:pt x="1078" y="211"/>
                    <a:pt x="1078" y="211"/>
                  </a:cubicBezTo>
                  <a:cubicBezTo>
                    <a:pt x="1079" y="211"/>
                    <a:pt x="1079" y="211"/>
                    <a:pt x="1079" y="211"/>
                  </a:cubicBezTo>
                  <a:cubicBezTo>
                    <a:pt x="1080" y="212"/>
                    <a:pt x="1080" y="212"/>
                    <a:pt x="1080" y="212"/>
                  </a:cubicBezTo>
                  <a:cubicBezTo>
                    <a:pt x="1079" y="213"/>
                    <a:pt x="1079" y="213"/>
                    <a:pt x="1079" y="213"/>
                  </a:cubicBezTo>
                  <a:cubicBezTo>
                    <a:pt x="1078" y="213"/>
                    <a:pt x="1078" y="213"/>
                    <a:pt x="1078" y="213"/>
                  </a:cubicBezTo>
                  <a:cubicBezTo>
                    <a:pt x="1076" y="214"/>
                    <a:pt x="1076" y="214"/>
                    <a:pt x="1076" y="214"/>
                  </a:cubicBezTo>
                  <a:cubicBezTo>
                    <a:pt x="1075" y="214"/>
                    <a:pt x="1075" y="214"/>
                    <a:pt x="1075" y="214"/>
                  </a:cubicBezTo>
                  <a:cubicBezTo>
                    <a:pt x="1073" y="214"/>
                    <a:pt x="1073" y="214"/>
                    <a:pt x="1073" y="214"/>
                  </a:cubicBezTo>
                  <a:cubicBezTo>
                    <a:pt x="1072" y="213"/>
                    <a:pt x="1072" y="213"/>
                    <a:pt x="1072" y="213"/>
                  </a:cubicBezTo>
                  <a:cubicBezTo>
                    <a:pt x="1071" y="214"/>
                    <a:pt x="1071" y="214"/>
                    <a:pt x="1071" y="214"/>
                  </a:cubicBezTo>
                  <a:cubicBezTo>
                    <a:pt x="1070" y="215"/>
                    <a:pt x="1070" y="215"/>
                    <a:pt x="1070" y="215"/>
                  </a:cubicBezTo>
                  <a:cubicBezTo>
                    <a:pt x="1068" y="216"/>
                    <a:pt x="1068" y="216"/>
                    <a:pt x="1068" y="216"/>
                  </a:cubicBezTo>
                  <a:cubicBezTo>
                    <a:pt x="1068" y="216"/>
                    <a:pt x="1068" y="216"/>
                    <a:pt x="1068" y="216"/>
                  </a:cubicBezTo>
                  <a:cubicBezTo>
                    <a:pt x="1069" y="217"/>
                    <a:pt x="1069" y="217"/>
                    <a:pt x="1069" y="217"/>
                  </a:cubicBezTo>
                  <a:cubicBezTo>
                    <a:pt x="1070" y="217"/>
                    <a:pt x="1070" y="217"/>
                    <a:pt x="1070" y="217"/>
                  </a:cubicBezTo>
                  <a:cubicBezTo>
                    <a:pt x="1072" y="219"/>
                    <a:pt x="1072" y="219"/>
                    <a:pt x="1072" y="219"/>
                  </a:cubicBezTo>
                  <a:cubicBezTo>
                    <a:pt x="1070" y="220"/>
                    <a:pt x="1070" y="220"/>
                    <a:pt x="1070" y="220"/>
                  </a:cubicBezTo>
                  <a:cubicBezTo>
                    <a:pt x="1070" y="221"/>
                    <a:pt x="1070" y="221"/>
                    <a:pt x="1070" y="221"/>
                  </a:cubicBezTo>
                  <a:cubicBezTo>
                    <a:pt x="1072" y="221"/>
                    <a:pt x="1072" y="221"/>
                    <a:pt x="1072" y="221"/>
                  </a:cubicBezTo>
                  <a:cubicBezTo>
                    <a:pt x="1071" y="222"/>
                    <a:pt x="1071" y="222"/>
                    <a:pt x="1071" y="222"/>
                  </a:cubicBezTo>
                  <a:cubicBezTo>
                    <a:pt x="1072" y="223"/>
                    <a:pt x="1072" y="223"/>
                    <a:pt x="1072" y="223"/>
                  </a:cubicBezTo>
                  <a:cubicBezTo>
                    <a:pt x="1072" y="223"/>
                    <a:pt x="1072" y="223"/>
                    <a:pt x="1072" y="223"/>
                  </a:cubicBezTo>
                  <a:cubicBezTo>
                    <a:pt x="1074" y="221"/>
                    <a:pt x="1074" y="221"/>
                    <a:pt x="1074" y="221"/>
                  </a:cubicBezTo>
                  <a:cubicBezTo>
                    <a:pt x="1075" y="221"/>
                    <a:pt x="1075" y="221"/>
                    <a:pt x="1075" y="221"/>
                  </a:cubicBezTo>
                  <a:cubicBezTo>
                    <a:pt x="1076" y="220"/>
                    <a:pt x="1076" y="220"/>
                    <a:pt x="1076" y="220"/>
                  </a:cubicBezTo>
                  <a:cubicBezTo>
                    <a:pt x="1077" y="219"/>
                    <a:pt x="1077" y="219"/>
                    <a:pt x="1077" y="219"/>
                  </a:cubicBezTo>
                  <a:cubicBezTo>
                    <a:pt x="1078" y="218"/>
                    <a:pt x="1078" y="218"/>
                    <a:pt x="1078" y="218"/>
                  </a:cubicBezTo>
                  <a:cubicBezTo>
                    <a:pt x="1079" y="218"/>
                    <a:pt x="1079" y="218"/>
                    <a:pt x="1079" y="218"/>
                  </a:cubicBezTo>
                  <a:cubicBezTo>
                    <a:pt x="1083" y="216"/>
                    <a:pt x="1083" y="216"/>
                    <a:pt x="1083" y="216"/>
                  </a:cubicBezTo>
                  <a:cubicBezTo>
                    <a:pt x="1084" y="216"/>
                    <a:pt x="1084" y="216"/>
                    <a:pt x="1084" y="216"/>
                  </a:cubicBezTo>
                  <a:cubicBezTo>
                    <a:pt x="1084" y="217"/>
                    <a:pt x="1084" y="217"/>
                    <a:pt x="1084" y="217"/>
                  </a:cubicBezTo>
                  <a:cubicBezTo>
                    <a:pt x="1086" y="218"/>
                    <a:pt x="1086" y="218"/>
                    <a:pt x="1086" y="218"/>
                  </a:cubicBezTo>
                  <a:cubicBezTo>
                    <a:pt x="1086" y="219"/>
                    <a:pt x="1086" y="219"/>
                    <a:pt x="1086" y="219"/>
                  </a:cubicBezTo>
                  <a:cubicBezTo>
                    <a:pt x="1085" y="219"/>
                    <a:pt x="1085" y="219"/>
                    <a:pt x="1085" y="219"/>
                  </a:cubicBezTo>
                  <a:cubicBezTo>
                    <a:pt x="1084" y="218"/>
                    <a:pt x="1084" y="218"/>
                    <a:pt x="1084" y="218"/>
                  </a:cubicBezTo>
                  <a:cubicBezTo>
                    <a:pt x="1081" y="219"/>
                    <a:pt x="1081" y="219"/>
                    <a:pt x="1081" y="219"/>
                  </a:cubicBezTo>
                  <a:cubicBezTo>
                    <a:pt x="1080" y="219"/>
                    <a:pt x="1080" y="219"/>
                    <a:pt x="1080" y="219"/>
                  </a:cubicBezTo>
                  <a:cubicBezTo>
                    <a:pt x="1080" y="219"/>
                    <a:pt x="1080" y="219"/>
                    <a:pt x="1080" y="219"/>
                  </a:cubicBezTo>
                  <a:cubicBezTo>
                    <a:pt x="1079" y="219"/>
                    <a:pt x="1079" y="219"/>
                    <a:pt x="1079" y="219"/>
                  </a:cubicBezTo>
                  <a:cubicBezTo>
                    <a:pt x="1078" y="221"/>
                    <a:pt x="1078" y="221"/>
                    <a:pt x="1078" y="221"/>
                  </a:cubicBezTo>
                  <a:cubicBezTo>
                    <a:pt x="1077" y="221"/>
                    <a:pt x="1077" y="221"/>
                    <a:pt x="1077" y="221"/>
                  </a:cubicBezTo>
                  <a:cubicBezTo>
                    <a:pt x="1076" y="222"/>
                    <a:pt x="1076" y="222"/>
                    <a:pt x="1076" y="222"/>
                  </a:cubicBezTo>
                  <a:cubicBezTo>
                    <a:pt x="1074" y="223"/>
                    <a:pt x="1074" y="223"/>
                    <a:pt x="1074" y="223"/>
                  </a:cubicBezTo>
                  <a:cubicBezTo>
                    <a:pt x="1073" y="224"/>
                    <a:pt x="1073" y="224"/>
                    <a:pt x="1073" y="224"/>
                  </a:cubicBezTo>
                  <a:cubicBezTo>
                    <a:pt x="1071" y="224"/>
                    <a:pt x="1071" y="224"/>
                    <a:pt x="1071" y="224"/>
                  </a:cubicBezTo>
                  <a:cubicBezTo>
                    <a:pt x="1069" y="225"/>
                    <a:pt x="1069" y="225"/>
                    <a:pt x="1069" y="225"/>
                  </a:cubicBezTo>
                  <a:cubicBezTo>
                    <a:pt x="1070" y="226"/>
                    <a:pt x="1070" y="226"/>
                    <a:pt x="1070" y="226"/>
                  </a:cubicBezTo>
                  <a:cubicBezTo>
                    <a:pt x="1071" y="227"/>
                    <a:pt x="1071" y="227"/>
                    <a:pt x="1071" y="227"/>
                  </a:cubicBezTo>
                  <a:cubicBezTo>
                    <a:pt x="1072" y="226"/>
                    <a:pt x="1072" y="226"/>
                    <a:pt x="1072" y="226"/>
                  </a:cubicBezTo>
                  <a:cubicBezTo>
                    <a:pt x="1072" y="225"/>
                    <a:pt x="1072" y="225"/>
                    <a:pt x="1072" y="225"/>
                  </a:cubicBezTo>
                  <a:cubicBezTo>
                    <a:pt x="1073" y="227"/>
                    <a:pt x="1073" y="227"/>
                    <a:pt x="1073" y="227"/>
                  </a:cubicBezTo>
                  <a:cubicBezTo>
                    <a:pt x="1073" y="229"/>
                    <a:pt x="1073" y="229"/>
                    <a:pt x="1073" y="229"/>
                  </a:cubicBezTo>
                  <a:cubicBezTo>
                    <a:pt x="1072" y="229"/>
                    <a:pt x="1072" y="229"/>
                    <a:pt x="1072" y="229"/>
                  </a:cubicBezTo>
                  <a:cubicBezTo>
                    <a:pt x="1072" y="232"/>
                    <a:pt x="1072" y="232"/>
                    <a:pt x="1072" y="232"/>
                  </a:cubicBezTo>
                  <a:cubicBezTo>
                    <a:pt x="1072" y="233"/>
                    <a:pt x="1072" y="233"/>
                    <a:pt x="1072" y="233"/>
                  </a:cubicBezTo>
                  <a:cubicBezTo>
                    <a:pt x="1074" y="234"/>
                    <a:pt x="1074" y="234"/>
                    <a:pt x="1074" y="234"/>
                  </a:cubicBezTo>
                  <a:cubicBezTo>
                    <a:pt x="1075" y="233"/>
                    <a:pt x="1075" y="233"/>
                    <a:pt x="1075" y="233"/>
                  </a:cubicBezTo>
                  <a:cubicBezTo>
                    <a:pt x="1076" y="231"/>
                    <a:pt x="1076" y="231"/>
                    <a:pt x="1076" y="231"/>
                  </a:cubicBezTo>
                  <a:cubicBezTo>
                    <a:pt x="1077" y="232"/>
                    <a:pt x="1077" y="232"/>
                    <a:pt x="1077" y="232"/>
                  </a:cubicBezTo>
                  <a:cubicBezTo>
                    <a:pt x="1078" y="231"/>
                    <a:pt x="1078" y="231"/>
                    <a:pt x="1078" y="231"/>
                  </a:cubicBezTo>
                  <a:cubicBezTo>
                    <a:pt x="1079" y="231"/>
                    <a:pt x="1079" y="231"/>
                    <a:pt x="1079" y="231"/>
                  </a:cubicBezTo>
                  <a:cubicBezTo>
                    <a:pt x="1080" y="232"/>
                    <a:pt x="1080" y="232"/>
                    <a:pt x="1080" y="232"/>
                  </a:cubicBezTo>
                  <a:cubicBezTo>
                    <a:pt x="1079" y="232"/>
                    <a:pt x="1079" y="232"/>
                    <a:pt x="1079" y="232"/>
                  </a:cubicBezTo>
                  <a:cubicBezTo>
                    <a:pt x="1077" y="234"/>
                    <a:pt x="1077" y="234"/>
                    <a:pt x="1077" y="234"/>
                  </a:cubicBezTo>
                  <a:cubicBezTo>
                    <a:pt x="1076" y="233"/>
                    <a:pt x="1076" y="233"/>
                    <a:pt x="1076" y="233"/>
                  </a:cubicBezTo>
                  <a:cubicBezTo>
                    <a:pt x="1073" y="234"/>
                    <a:pt x="1073" y="234"/>
                    <a:pt x="1073" y="234"/>
                  </a:cubicBezTo>
                  <a:cubicBezTo>
                    <a:pt x="1072" y="235"/>
                    <a:pt x="1072" y="235"/>
                    <a:pt x="1072" y="235"/>
                  </a:cubicBezTo>
                  <a:cubicBezTo>
                    <a:pt x="1072" y="236"/>
                    <a:pt x="1072" y="236"/>
                    <a:pt x="1072" y="236"/>
                  </a:cubicBezTo>
                  <a:cubicBezTo>
                    <a:pt x="1071" y="238"/>
                    <a:pt x="1071" y="238"/>
                    <a:pt x="1071" y="238"/>
                  </a:cubicBezTo>
                  <a:cubicBezTo>
                    <a:pt x="1073" y="239"/>
                    <a:pt x="1073" y="239"/>
                    <a:pt x="1073" y="239"/>
                  </a:cubicBezTo>
                  <a:cubicBezTo>
                    <a:pt x="1072" y="240"/>
                    <a:pt x="1072" y="240"/>
                    <a:pt x="1072" y="240"/>
                  </a:cubicBezTo>
                  <a:cubicBezTo>
                    <a:pt x="1071" y="242"/>
                    <a:pt x="1071" y="242"/>
                    <a:pt x="1071" y="242"/>
                  </a:cubicBezTo>
                  <a:cubicBezTo>
                    <a:pt x="1072" y="244"/>
                    <a:pt x="1072" y="244"/>
                    <a:pt x="1072" y="244"/>
                  </a:cubicBezTo>
                  <a:cubicBezTo>
                    <a:pt x="1073" y="244"/>
                    <a:pt x="1073" y="244"/>
                    <a:pt x="1073" y="244"/>
                  </a:cubicBezTo>
                  <a:cubicBezTo>
                    <a:pt x="1074" y="241"/>
                    <a:pt x="1074" y="241"/>
                    <a:pt x="1074" y="241"/>
                  </a:cubicBezTo>
                  <a:cubicBezTo>
                    <a:pt x="1075" y="241"/>
                    <a:pt x="1075" y="241"/>
                    <a:pt x="1075" y="241"/>
                  </a:cubicBezTo>
                  <a:cubicBezTo>
                    <a:pt x="1078" y="239"/>
                    <a:pt x="1078" y="239"/>
                    <a:pt x="1078" y="239"/>
                  </a:cubicBezTo>
                  <a:cubicBezTo>
                    <a:pt x="1078" y="238"/>
                    <a:pt x="1078" y="238"/>
                    <a:pt x="1078" y="238"/>
                  </a:cubicBezTo>
                  <a:cubicBezTo>
                    <a:pt x="1079" y="237"/>
                    <a:pt x="1079" y="237"/>
                    <a:pt x="1079" y="237"/>
                  </a:cubicBezTo>
                  <a:cubicBezTo>
                    <a:pt x="1080" y="237"/>
                    <a:pt x="1080" y="237"/>
                    <a:pt x="1080" y="237"/>
                  </a:cubicBezTo>
                  <a:cubicBezTo>
                    <a:pt x="1081" y="237"/>
                    <a:pt x="1081" y="237"/>
                    <a:pt x="1081" y="237"/>
                  </a:cubicBezTo>
                  <a:cubicBezTo>
                    <a:pt x="1080" y="238"/>
                    <a:pt x="1080" y="238"/>
                    <a:pt x="1080" y="238"/>
                  </a:cubicBezTo>
                  <a:cubicBezTo>
                    <a:pt x="1080" y="239"/>
                    <a:pt x="1080" y="239"/>
                    <a:pt x="1080" y="239"/>
                  </a:cubicBezTo>
                  <a:cubicBezTo>
                    <a:pt x="1080" y="239"/>
                    <a:pt x="1080" y="239"/>
                    <a:pt x="1080" y="239"/>
                  </a:cubicBezTo>
                  <a:cubicBezTo>
                    <a:pt x="1082" y="238"/>
                    <a:pt x="1082" y="238"/>
                    <a:pt x="1082" y="238"/>
                  </a:cubicBezTo>
                  <a:cubicBezTo>
                    <a:pt x="1084" y="236"/>
                    <a:pt x="1084" y="236"/>
                    <a:pt x="1084" y="236"/>
                  </a:cubicBezTo>
                  <a:cubicBezTo>
                    <a:pt x="1084" y="235"/>
                    <a:pt x="1084" y="235"/>
                    <a:pt x="1084" y="235"/>
                  </a:cubicBezTo>
                  <a:cubicBezTo>
                    <a:pt x="1085" y="237"/>
                    <a:pt x="1085" y="237"/>
                    <a:pt x="1085" y="237"/>
                  </a:cubicBezTo>
                  <a:cubicBezTo>
                    <a:pt x="1086" y="237"/>
                    <a:pt x="1086" y="237"/>
                    <a:pt x="1086" y="237"/>
                  </a:cubicBezTo>
                  <a:cubicBezTo>
                    <a:pt x="1087" y="235"/>
                    <a:pt x="1087" y="235"/>
                    <a:pt x="1087" y="235"/>
                  </a:cubicBezTo>
                  <a:cubicBezTo>
                    <a:pt x="1089" y="236"/>
                    <a:pt x="1089" y="236"/>
                    <a:pt x="1089" y="236"/>
                  </a:cubicBezTo>
                  <a:cubicBezTo>
                    <a:pt x="1088" y="236"/>
                    <a:pt x="1088" y="236"/>
                    <a:pt x="1088" y="236"/>
                  </a:cubicBezTo>
                  <a:cubicBezTo>
                    <a:pt x="1087" y="237"/>
                    <a:pt x="1087" y="237"/>
                    <a:pt x="1087" y="237"/>
                  </a:cubicBezTo>
                  <a:cubicBezTo>
                    <a:pt x="1087" y="241"/>
                    <a:pt x="1087" y="241"/>
                    <a:pt x="1087" y="241"/>
                  </a:cubicBezTo>
                  <a:cubicBezTo>
                    <a:pt x="1088" y="241"/>
                    <a:pt x="1088" y="241"/>
                    <a:pt x="1088" y="241"/>
                  </a:cubicBezTo>
                  <a:cubicBezTo>
                    <a:pt x="1089" y="243"/>
                    <a:pt x="1089" y="243"/>
                    <a:pt x="1089" y="243"/>
                  </a:cubicBezTo>
                  <a:cubicBezTo>
                    <a:pt x="1089" y="243"/>
                    <a:pt x="1089" y="243"/>
                    <a:pt x="1089" y="243"/>
                  </a:cubicBezTo>
                  <a:cubicBezTo>
                    <a:pt x="1087" y="242"/>
                    <a:pt x="1087" y="242"/>
                    <a:pt x="1087" y="242"/>
                  </a:cubicBezTo>
                  <a:cubicBezTo>
                    <a:pt x="1086" y="240"/>
                    <a:pt x="1086" y="240"/>
                    <a:pt x="1086" y="240"/>
                  </a:cubicBezTo>
                  <a:cubicBezTo>
                    <a:pt x="1085" y="239"/>
                    <a:pt x="1085" y="239"/>
                    <a:pt x="1085" y="239"/>
                  </a:cubicBezTo>
                  <a:cubicBezTo>
                    <a:pt x="1084" y="239"/>
                    <a:pt x="1084" y="239"/>
                    <a:pt x="1084" y="239"/>
                  </a:cubicBezTo>
                  <a:cubicBezTo>
                    <a:pt x="1083" y="240"/>
                    <a:pt x="1083" y="240"/>
                    <a:pt x="1083" y="240"/>
                  </a:cubicBezTo>
                  <a:cubicBezTo>
                    <a:pt x="1082" y="240"/>
                    <a:pt x="1082" y="240"/>
                    <a:pt x="1082" y="240"/>
                  </a:cubicBezTo>
                  <a:cubicBezTo>
                    <a:pt x="1082" y="240"/>
                    <a:pt x="1082" y="240"/>
                    <a:pt x="1082" y="240"/>
                  </a:cubicBezTo>
                  <a:cubicBezTo>
                    <a:pt x="1083" y="241"/>
                    <a:pt x="1083" y="241"/>
                    <a:pt x="1083" y="241"/>
                  </a:cubicBezTo>
                  <a:cubicBezTo>
                    <a:pt x="1084" y="241"/>
                    <a:pt x="1084" y="241"/>
                    <a:pt x="1084" y="241"/>
                  </a:cubicBezTo>
                  <a:cubicBezTo>
                    <a:pt x="1085" y="243"/>
                    <a:pt x="1085" y="243"/>
                    <a:pt x="1085" y="243"/>
                  </a:cubicBezTo>
                  <a:cubicBezTo>
                    <a:pt x="1086" y="243"/>
                    <a:pt x="1086" y="243"/>
                    <a:pt x="1086" y="243"/>
                  </a:cubicBezTo>
                  <a:cubicBezTo>
                    <a:pt x="1086" y="244"/>
                    <a:pt x="1086" y="244"/>
                    <a:pt x="1086" y="244"/>
                  </a:cubicBezTo>
                  <a:cubicBezTo>
                    <a:pt x="1085" y="244"/>
                    <a:pt x="1085" y="244"/>
                    <a:pt x="1085" y="244"/>
                  </a:cubicBezTo>
                  <a:cubicBezTo>
                    <a:pt x="1083" y="243"/>
                    <a:pt x="1083" y="243"/>
                    <a:pt x="1083" y="243"/>
                  </a:cubicBezTo>
                  <a:cubicBezTo>
                    <a:pt x="1082" y="242"/>
                    <a:pt x="1082" y="242"/>
                    <a:pt x="1082" y="242"/>
                  </a:cubicBezTo>
                  <a:cubicBezTo>
                    <a:pt x="1081" y="243"/>
                    <a:pt x="1081" y="243"/>
                    <a:pt x="1081" y="243"/>
                  </a:cubicBezTo>
                  <a:cubicBezTo>
                    <a:pt x="1079" y="245"/>
                    <a:pt x="1079" y="245"/>
                    <a:pt x="1079" y="245"/>
                  </a:cubicBezTo>
                  <a:cubicBezTo>
                    <a:pt x="1078" y="246"/>
                    <a:pt x="1078" y="246"/>
                    <a:pt x="1078" y="246"/>
                  </a:cubicBezTo>
                  <a:cubicBezTo>
                    <a:pt x="1074" y="246"/>
                    <a:pt x="1074" y="246"/>
                    <a:pt x="1074" y="246"/>
                  </a:cubicBezTo>
                  <a:cubicBezTo>
                    <a:pt x="1074" y="246"/>
                    <a:pt x="1074" y="246"/>
                    <a:pt x="1074" y="246"/>
                  </a:cubicBezTo>
                  <a:cubicBezTo>
                    <a:pt x="1075" y="247"/>
                    <a:pt x="1075" y="247"/>
                    <a:pt x="1075" y="247"/>
                  </a:cubicBezTo>
                  <a:cubicBezTo>
                    <a:pt x="1077" y="247"/>
                    <a:pt x="1077" y="247"/>
                    <a:pt x="1077" y="247"/>
                  </a:cubicBezTo>
                  <a:cubicBezTo>
                    <a:pt x="1078" y="246"/>
                    <a:pt x="1078" y="246"/>
                    <a:pt x="1078" y="246"/>
                  </a:cubicBezTo>
                  <a:cubicBezTo>
                    <a:pt x="1081" y="246"/>
                    <a:pt x="1081" y="246"/>
                    <a:pt x="1081" y="246"/>
                  </a:cubicBezTo>
                  <a:cubicBezTo>
                    <a:pt x="1083" y="245"/>
                    <a:pt x="1083" y="245"/>
                    <a:pt x="1083" y="245"/>
                  </a:cubicBezTo>
                  <a:cubicBezTo>
                    <a:pt x="1084" y="245"/>
                    <a:pt x="1084" y="245"/>
                    <a:pt x="1084" y="245"/>
                  </a:cubicBezTo>
                  <a:cubicBezTo>
                    <a:pt x="1086" y="245"/>
                    <a:pt x="1086" y="245"/>
                    <a:pt x="1086" y="245"/>
                  </a:cubicBezTo>
                  <a:cubicBezTo>
                    <a:pt x="1086" y="246"/>
                    <a:pt x="1086" y="246"/>
                    <a:pt x="1086" y="246"/>
                  </a:cubicBezTo>
                  <a:cubicBezTo>
                    <a:pt x="1084" y="247"/>
                    <a:pt x="1084" y="247"/>
                    <a:pt x="1084" y="247"/>
                  </a:cubicBezTo>
                  <a:cubicBezTo>
                    <a:pt x="1082" y="247"/>
                    <a:pt x="1082" y="247"/>
                    <a:pt x="1082" y="247"/>
                  </a:cubicBezTo>
                  <a:cubicBezTo>
                    <a:pt x="1079" y="248"/>
                    <a:pt x="1079" y="248"/>
                    <a:pt x="1079" y="248"/>
                  </a:cubicBezTo>
                  <a:cubicBezTo>
                    <a:pt x="1075" y="247"/>
                    <a:pt x="1075" y="247"/>
                    <a:pt x="1075" y="247"/>
                  </a:cubicBezTo>
                  <a:cubicBezTo>
                    <a:pt x="1074" y="248"/>
                    <a:pt x="1074" y="248"/>
                    <a:pt x="1074" y="248"/>
                  </a:cubicBezTo>
                  <a:cubicBezTo>
                    <a:pt x="1073" y="249"/>
                    <a:pt x="1073" y="249"/>
                    <a:pt x="1073" y="249"/>
                  </a:cubicBezTo>
                  <a:cubicBezTo>
                    <a:pt x="1074" y="251"/>
                    <a:pt x="1074" y="251"/>
                    <a:pt x="1074" y="251"/>
                  </a:cubicBezTo>
                  <a:cubicBezTo>
                    <a:pt x="1075" y="251"/>
                    <a:pt x="1075" y="251"/>
                    <a:pt x="1075" y="251"/>
                  </a:cubicBezTo>
                  <a:cubicBezTo>
                    <a:pt x="1077" y="251"/>
                    <a:pt x="1077" y="251"/>
                    <a:pt x="1077" y="251"/>
                  </a:cubicBezTo>
                  <a:cubicBezTo>
                    <a:pt x="1078" y="251"/>
                    <a:pt x="1078" y="251"/>
                    <a:pt x="1078" y="251"/>
                  </a:cubicBezTo>
                  <a:cubicBezTo>
                    <a:pt x="1076" y="252"/>
                    <a:pt x="1076" y="252"/>
                    <a:pt x="1076" y="252"/>
                  </a:cubicBezTo>
                  <a:cubicBezTo>
                    <a:pt x="1074" y="252"/>
                    <a:pt x="1074" y="252"/>
                    <a:pt x="1074" y="252"/>
                  </a:cubicBezTo>
                  <a:cubicBezTo>
                    <a:pt x="1073" y="254"/>
                    <a:pt x="1073" y="254"/>
                    <a:pt x="1073" y="254"/>
                  </a:cubicBezTo>
                  <a:cubicBezTo>
                    <a:pt x="1073" y="255"/>
                    <a:pt x="1073" y="255"/>
                    <a:pt x="1073" y="255"/>
                  </a:cubicBezTo>
                  <a:cubicBezTo>
                    <a:pt x="1075" y="256"/>
                    <a:pt x="1075" y="256"/>
                    <a:pt x="1075" y="256"/>
                  </a:cubicBezTo>
                  <a:cubicBezTo>
                    <a:pt x="1076" y="255"/>
                    <a:pt x="1076" y="255"/>
                    <a:pt x="1076" y="255"/>
                  </a:cubicBezTo>
                  <a:cubicBezTo>
                    <a:pt x="1077" y="254"/>
                    <a:pt x="1077" y="254"/>
                    <a:pt x="1077" y="254"/>
                  </a:cubicBezTo>
                  <a:cubicBezTo>
                    <a:pt x="1078" y="254"/>
                    <a:pt x="1078" y="254"/>
                    <a:pt x="1078" y="254"/>
                  </a:cubicBezTo>
                  <a:cubicBezTo>
                    <a:pt x="1079" y="254"/>
                    <a:pt x="1079" y="254"/>
                    <a:pt x="1079" y="254"/>
                  </a:cubicBezTo>
                  <a:cubicBezTo>
                    <a:pt x="1080" y="254"/>
                    <a:pt x="1080" y="254"/>
                    <a:pt x="1080" y="254"/>
                  </a:cubicBezTo>
                  <a:cubicBezTo>
                    <a:pt x="1081" y="254"/>
                    <a:pt x="1081" y="254"/>
                    <a:pt x="1081" y="254"/>
                  </a:cubicBezTo>
                  <a:cubicBezTo>
                    <a:pt x="1082" y="254"/>
                    <a:pt x="1082" y="254"/>
                    <a:pt x="1082" y="254"/>
                  </a:cubicBezTo>
                  <a:cubicBezTo>
                    <a:pt x="1083" y="254"/>
                    <a:pt x="1083" y="254"/>
                    <a:pt x="1083" y="254"/>
                  </a:cubicBezTo>
                  <a:cubicBezTo>
                    <a:pt x="1082" y="255"/>
                    <a:pt x="1082" y="255"/>
                    <a:pt x="1082" y="255"/>
                  </a:cubicBezTo>
                  <a:cubicBezTo>
                    <a:pt x="1080" y="256"/>
                    <a:pt x="1080" y="256"/>
                    <a:pt x="1080" y="256"/>
                  </a:cubicBezTo>
                  <a:cubicBezTo>
                    <a:pt x="1079" y="255"/>
                    <a:pt x="1079" y="255"/>
                    <a:pt x="1079" y="255"/>
                  </a:cubicBezTo>
                  <a:cubicBezTo>
                    <a:pt x="1077" y="255"/>
                    <a:pt x="1077" y="255"/>
                    <a:pt x="1077" y="255"/>
                  </a:cubicBezTo>
                  <a:cubicBezTo>
                    <a:pt x="1077" y="255"/>
                    <a:pt x="1077" y="255"/>
                    <a:pt x="1077" y="255"/>
                  </a:cubicBezTo>
                  <a:cubicBezTo>
                    <a:pt x="1078" y="256"/>
                    <a:pt x="1078" y="256"/>
                    <a:pt x="1078" y="256"/>
                  </a:cubicBezTo>
                  <a:cubicBezTo>
                    <a:pt x="1079" y="256"/>
                    <a:pt x="1079" y="256"/>
                    <a:pt x="1079" y="256"/>
                  </a:cubicBezTo>
                  <a:cubicBezTo>
                    <a:pt x="1080" y="257"/>
                    <a:pt x="1080" y="257"/>
                    <a:pt x="1080" y="257"/>
                  </a:cubicBezTo>
                  <a:cubicBezTo>
                    <a:pt x="1079" y="257"/>
                    <a:pt x="1079" y="257"/>
                    <a:pt x="1079" y="257"/>
                  </a:cubicBezTo>
                  <a:cubicBezTo>
                    <a:pt x="1077" y="257"/>
                    <a:pt x="1077" y="257"/>
                    <a:pt x="1077" y="257"/>
                  </a:cubicBezTo>
                  <a:cubicBezTo>
                    <a:pt x="1075" y="259"/>
                    <a:pt x="1075" y="259"/>
                    <a:pt x="1075" y="259"/>
                  </a:cubicBezTo>
                  <a:cubicBezTo>
                    <a:pt x="1076" y="260"/>
                    <a:pt x="1076" y="260"/>
                    <a:pt x="1076" y="260"/>
                  </a:cubicBezTo>
                  <a:cubicBezTo>
                    <a:pt x="1077" y="260"/>
                    <a:pt x="1077" y="260"/>
                    <a:pt x="1077" y="260"/>
                  </a:cubicBezTo>
                  <a:cubicBezTo>
                    <a:pt x="1078" y="259"/>
                    <a:pt x="1078" y="259"/>
                    <a:pt x="1078" y="259"/>
                  </a:cubicBezTo>
                  <a:cubicBezTo>
                    <a:pt x="1080" y="259"/>
                    <a:pt x="1080" y="259"/>
                    <a:pt x="1080" y="259"/>
                  </a:cubicBezTo>
                  <a:cubicBezTo>
                    <a:pt x="1081" y="260"/>
                    <a:pt x="1081" y="260"/>
                    <a:pt x="1081" y="260"/>
                  </a:cubicBezTo>
                  <a:cubicBezTo>
                    <a:pt x="1082" y="260"/>
                    <a:pt x="1082" y="260"/>
                    <a:pt x="1082" y="260"/>
                  </a:cubicBezTo>
                  <a:cubicBezTo>
                    <a:pt x="1081" y="260"/>
                    <a:pt x="1081" y="260"/>
                    <a:pt x="1081" y="260"/>
                  </a:cubicBezTo>
                  <a:cubicBezTo>
                    <a:pt x="1078" y="261"/>
                    <a:pt x="1078" y="261"/>
                    <a:pt x="1078" y="261"/>
                  </a:cubicBezTo>
                  <a:cubicBezTo>
                    <a:pt x="1077" y="260"/>
                    <a:pt x="1077" y="260"/>
                    <a:pt x="1077" y="260"/>
                  </a:cubicBezTo>
                  <a:cubicBezTo>
                    <a:pt x="1075" y="261"/>
                    <a:pt x="1075" y="261"/>
                    <a:pt x="1075" y="261"/>
                  </a:cubicBezTo>
                  <a:cubicBezTo>
                    <a:pt x="1075" y="262"/>
                    <a:pt x="1075" y="262"/>
                    <a:pt x="1075" y="262"/>
                  </a:cubicBezTo>
                  <a:cubicBezTo>
                    <a:pt x="1076" y="263"/>
                    <a:pt x="1076" y="263"/>
                    <a:pt x="1076" y="263"/>
                  </a:cubicBezTo>
                  <a:cubicBezTo>
                    <a:pt x="1077" y="263"/>
                    <a:pt x="1077" y="263"/>
                    <a:pt x="1077" y="263"/>
                  </a:cubicBezTo>
                  <a:cubicBezTo>
                    <a:pt x="1078" y="262"/>
                    <a:pt x="1078" y="262"/>
                    <a:pt x="1078" y="262"/>
                  </a:cubicBezTo>
                  <a:cubicBezTo>
                    <a:pt x="1080" y="262"/>
                    <a:pt x="1080" y="262"/>
                    <a:pt x="1080" y="262"/>
                  </a:cubicBezTo>
                  <a:cubicBezTo>
                    <a:pt x="1081" y="263"/>
                    <a:pt x="1081" y="263"/>
                    <a:pt x="1081" y="263"/>
                  </a:cubicBezTo>
                  <a:cubicBezTo>
                    <a:pt x="1081" y="264"/>
                    <a:pt x="1081" y="264"/>
                    <a:pt x="1081" y="264"/>
                  </a:cubicBezTo>
                  <a:cubicBezTo>
                    <a:pt x="1078" y="265"/>
                    <a:pt x="1078" y="265"/>
                    <a:pt x="1078" y="265"/>
                  </a:cubicBezTo>
                  <a:cubicBezTo>
                    <a:pt x="1078" y="266"/>
                    <a:pt x="1078" y="266"/>
                    <a:pt x="1078" y="266"/>
                  </a:cubicBezTo>
                  <a:cubicBezTo>
                    <a:pt x="1079" y="268"/>
                    <a:pt x="1079" y="268"/>
                    <a:pt x="1079" y="268"/>
                  </a:cubicBezTo>
                  <a:cubicBezTo>
                    <a:pt x="1079" y="268"/>
                    <a:pt x="1079" y="268"/>
                    <a:pt x="1079" y="268"/>
                  </a:cubicBezTo>
                  <a:cubicBezTo>
                    <a:pt x="1080" y="267"/>
                    <a:pt x="1080" y="267"/>
                    <a:pt x="1080" y="267"/>
                  </a:cubicBezTo>
                  <a:cubicBezTo>
                    <a:pt x="1081" y="267"/>
                    <a:pt x="1081" y="267"/>
                    <a:pt x="1081" y="267"/>
                  </a:cubicBezTo>
                  <a:cubicBezTo>
                    <a:pt x="1082" y="268"/>
                    <a:pt x="1082" y="268"/>
                    <a:pt x="1082" y="268"/>
                  </a:cubicBezTo>
                  <a:cubicBezTo>
                    <a:pt x="1082" y="267"/>
                    <a:pt x="1082" y="267"/>
                    <a:pt x="1082" y="267"/>
                  </a:cubicBezTo>
                  <a:cubicBezTo>
                    <a:pt x="1083" y="267"/>
                    <a:pt x="1083" y="267"/>
                    <a:pt x="1083" y="267"/>
                  </a:cubicBezTo>
                  <a:cubicBezTo>
                    <a:pt x="1084" y="268"/>
                    <a:pt x="1084" y="268"/>
                    <a:pt x="1084" y="268"/>
                  </a:cubicBezTo>
                  <a:cubicBezTo>
                    <a:pt x="1083" y="268"/>
                    <a:pt x="1083" y="268"/>
                    <a:pt x="1083" y="268"/>
                  </a:cubicBezTo>
                  <a:cubicBezTo>
                    <a:pt x="1083" y="270"/>
                    <a:pt x="1083" y="270"/>
                    <a:pt x="1083" y="270"/>
                  </a:cubicBezTo>
                  <a:cubicBezTo>
                    <a:pt x="1084" y="270"/>
                    <a:pt x="1084" y="270"/>
                    <a:pt x="1084" y="270"/>
                  </a:cubicBezTo>
                  <a:cubicBezTo>
                    <a:pt x="1082" y="273"/>
                    <a:pt x="1082" y="273"/>
                    <a:pt x="1082" y="273"/>
                  </a:cubicBezTo>
                  <a:cubicBezTo>
                    <a:pt x="1081" y="273"/>
                    <a:pt x="1081" y="273"/>
                    <a:pt x="1081" y="273"/>
                  </a:cubicBezTo>
                  <a:cubicBezTo>
                    <a:pt x="1080" y="274"/>
                    <a:pt x="1080" y="274"/>
                    <a:pt x="1080" y="274"/>
                  </a:cubicBezTo>
                  <a:cubicBezTo>
                    <a:pt x="1079" y="276"/>
                    <a:pt x="1079" y="276"/>
                    <a:pt x="1079" y="276"/>
                  </a:cubicBezTo>
                  <a:cubicBezTo>
                    <a:pt x="1080" y="276"/>
                    <a:pt x="1080" y="276"/>
                    <a:pt x="1080" y="276"/>
                  </a:cubicBezTo>
                  <a:cubicBezTo>
                    <a:pt x="1081" y="276"/>
                    <a:pt x="1081" y="276"/>
                    <a:pt x="1081" y="276"/>
                  </a:cubicBezTo>
                  <a:cubicBezTo>
                    <a:pt x="1082" y="275"/>
                    <a:pt x="1082" y="275"/>
                    <a:pt x="1082" y="275"/>
                  </a:cubicBezTo>
                  <a:cubicBezTo>
                    <a:pt x="1083" y="276"/>
                    <a:pt x="1083" y="276"/>
                    <a:pt x="1083" y="276"/>
                  </a:cubicBezTo>
                  <a:cubicBezTo>
                    <a:pt x="1083" y="277"/>
                    <a:pt x="1083" y="277"/>
                    <a:pt x="1083" y="277"/>
                  </a:cubicBezTo>
                  <a:cubicBezTo>
                    <a:pt x="1083" y="278"/>
                    <a:pt x="1083" y="278"/>
                    <a:pt x="1083" y="278"/>
                  </a:cubicBezTo>
                  <a:cubicBezTo>
                    <a:pt x="1083" y="278"/>
                    <a:pt x="1083" y="278"/>
                    <a:pt x="1083" y="278"/>
                  </a:cubicBezTo>
                  <a:cubicBezTo>
                    <a:pt x="1084" y="278"/>
                    <a:pt x="1084" y="278"/>
                    <a:pt x="1084" y="278"/>
                  </a:cubicBezTo>
                  <a:cubicBezTo>
                    <a:pt x="1085" y="279"/>
                    <a:pt x="1085" y="279"/>
                    <a:pt x="1085" y="279"/>
                  </a:cubicBezTo>
                  <a:cubicBezTo>
                    <a:pt x="1085" y="280"/>
                    <a:pt x="1085" y="280"/>
                    <a:pt x="1085" y="280"/>
                  </a:cubicBezTo>
                  <a:cubicBezTo>
                    <a:pt x="1084" y="280"/>
                    <a:pt x="1084" y="280"/>
                    <a:pt x="1084" y="280"/>
                  </a:cubicBezTo>
                  <a:cubicBezTo>
                    <a:pt x="1085" y="281"/>
                    <a:pt x="1085" y="281"/>
                    <a:pt x="1085" y="281"/>
                  </a:cubicBezTo>
                  <a:cubicBezTo>
                    <a:pt x="1084" y="282"/>
                    <a:pt x="1084" y="282"/>
                    <a:pt x="1084" y="282"/>
                  </a:cubicBezTo>
                  <a:cubicBezTo>
                    <a:pt x="1083" y="283"/>
                    <a:pt x="1083" y="283"/>
                    <a:pt x="1083" y="283"/>
                  </a:cubicBezTo>
                  <a:cubicBezTo>
                    <a:pt x="1082" y="284"/>
                    <a:pt x="1082" y="284"/>
                    <a:pt x="1082" y="284"/>
                  </a:cubicBezTo>
                  <a:cubicBezTo>
                    <a:pt x="1084" y="284"/>
                    <a:pt x="1084" y="284"/>
                    <a:pt x="1084" y="284"/>
                  </a:cubicBezTo>
                  <a:cubicBezTo>
                    <a:pt x="1085" y="283"/>
                    <a:pt x="1085" y="283"/>
                    <a:pt x="1085" y="283"/>
                  </a:cubicBezTo>
                  <a:cubicBezTo>
                    <a:pt x="1086" y="282"/>
                    <a:pt x="1086" y="282"/>
                    <a:pt x="1086" y="282"/>
                  </a:cubicBezTo>
                  <a:cubicBezTo>
                    <a:pt x="1088" y="281"/>
                    <a:pt x="1088" y="281"/>
                    <a:pt x="1088" y="281"/>
                  </a:cubicBezTo>
                  <a:cubicBezTo>
                    <a:pt x="1089" y="282"/>
                    <a:pt x="1089" y="282"/>
                    <a:pt x="1089" y="282"/>
                  </a:cubicBezTo>
                  <a:cubicBezTo>
                    <a:pt x="1088" y="283"/>
                    <a:pt x="1088" y="283"/>
                    <a:pt x="1088" y="283"/>
                  </a:cubicBezTo>
                  <a:cubicBezTo>
                    <a:pt x="1088" y="284"/>
                    <a:pt x="1088" y="284"/>
                    <a:pt x="1088" y="284"/>
                  </a:cubicBezTo>
                  <a:cubicBezTo>
                    <a:pt x="1087" y="285"/>
                    <a:pt x="1087" y="285"/>
                    <a:pt x="1087" y="285"/>
                  </a:cubicBezTo>
                  <a:cubicBezTo>
                    <a:pt x="1086" y="286"/>
                    <a:pt x="1086" y="286"/>
                    <a:pt x="1086" y="286"/>
                  </a:cubicBezTo>
                  <a:cubicBezTo>
                    <a:pt x="1085" y="286"/>
                    <a:pt x="1085" y="286"/>
                    <a:pt x="1085" y="286"/>
                  </a:cubicBezTo>
                  <a:cubicBezTo>
                    <a:pt x="1084" y="286"/>
                    <a:pt x="1084" y="286"/>
                    <a:pt x="1084" y="286"/>
                  </a:cubicBezTo>
                  <a:cubicBezTo>
                    <a:pt x="1083" y="287"/>
                    <a:pt x="1083" y="287"/>
                    <a:pt x="1083" y="287"/>
                  </a:cubicBezTo>
                  <a:cubicBezTo>
                    <a:pt x="1084" y="288"/>
                    <a:pt x="1084" y="288"/>
                    <a:pt x="1084" y="288"/>
                  </a:cubicBezTo>
                  <a:cubicBezTo>
                    <a:pt x="1085" y="287"/>
                    <a:pt x="1085" y="287"/>
                    <a:pt x="1085" y="287"/>
                  </a:cubicBezTo>
                  <a:cubicBezTo>
                    <a:pt x="1086" y="286"/>
                    <a:pt x="1086" y="286"/>
                    <a:pt x="1086" y="286"/>
                  </a:cubicBezTo>
                  <a:cubicBezTo>
                    <a:pt x="1088" y="287"/>
                    <a:pt x="1088" y="287"/>
                    <a:pt x="1088" y="287"/>
                  </a:cubicBezTo>
                  <a:cubicBezTo>
                    <a:pt x="1089" y="287"/>
                    <a:pt x="1089" y="287"/>
                    <a:pt x="1089" y="287"/>
                  </a:cubicBezTo>
                  <a:cubicBezTo>
                    <a:pt x="1088" y="288"/>
                    <a:pt x="1088" y="288"/>
                    <a:pt x="1088" y="288"/>
                  </a:cubicBezTo>
                  <a:cubicBezTo>
                    <a:pt x="1086" y="289"/>
                    <a:pt x="1086" y="289"/>
                    <a:pt x="1086" y="289"/>
                  </a:cubicBezTo>
                  <a:cubicBezTo>
                    <a:pt x="1086" y="291"/>
                    <a:pt x="1086" y="291"/>
                    <a:pt x="1086" y="291"/>
                  </a:cubicBezTo>
                  <a:cubicBezTo>
                    <a:pt x="1085" y="291"/>
                    <a:pt x="1085" y="291"/>
                    <a:pt x="1085" y="291"/>
                  </a:cubicBezTo>
                  <a:cubicBezTo>
                    <a:pt x="1083" y="292"/>
                    <a:pt x="1083" y="292"/>
                    <a:pt x="1083" y="292"/>
                  </a:cubicBezTo>
                  <a:cubicBezTo>
                    <a:pt x="1083" y="293"/>
                    <a:pt x="1083" y="293"/>
                    <a:pt x="1083" y="293"/>
                  </a:cubicBezTo>
                  <a:cubicBezTo>
                    <a:pt x="1084" y="294"/>
                    <a:pt x="1084" y="294"/>
                    <a:pt x="1084" y="294"/>
                  </a:cubicBezTo>
                  <a:cubicBezTo>
                    <a:pt x="1087" y="293"/>
                    <a:pt x="1087" y="293"/>
                    <a:pt x="1087" y="293"/>
                  </a:cubicBezTo>
                  <a:cubicBezTo>
                    <a:pt x="1088" y="292"/>
                    <a:pt x="1088" y="292"/>
                    <a:pt x="1088" y="292"/>
                  </a:cubicBezTo>
                  <a:cubicBezTo>
                    <a:pt x="1090" y="292"/>
                    <a:pt x="1090" y="292"/>
                    <a:pt x="1090" y="292"/>
                  </a:cubicBezTo>
                  <a:cubicBezTo>
                    <a:pt x="1091" y="292"/>
                    <a:pt x="1091" y="292"/>
                    <a:pt x="1091" y="292"/>
                  </a:cubicBezTo>
                  <a:cubicBezTo>
                    <a:pt x="1092" y="293"/>
                    <a:pt x="1092" y="293"/>
                    <a:pt x="1092" y="293"/>
                  </a:cubicBezTo>
                  <a:cubicBezTo>
                    <a:pt x="1091" y="293"/>
                    <a:pt x="1091" y="293"/>
                    <a:pt x="1091" y="293"/>
                  </a:cubicBezTo>
                  <a:cubicBezTo>
                    <a:pt x="1090" y="293"/>
                    <a:pt x="1090" y="293"/>
                    <a:pt x="1090" y="293"/>
                  </a:cubicBezTo>
                  <a:cubicBezTo>
                    <a:pt x="1087" y="294"/>
                    <a:pt x="1087" y="294"/>
                    <a:pt x="1087" y="294"/>
                  </a:cubicBezTo>
                  <a:cubicBezTo>
                    <a:pt x="1087" y="295"/>
                    <a:pt x="1087" y="295"/>
                    <a:pt x="1087" y="295"/>
                  </a:cubicBezTo>
                  <a:cubicBezTo>
                    <a:pt x="1089" y="295"/>
                    <a:pt x="1089" y="295"/>
                    <a:pt x="1089" y="295"/>
                  </a:cubicBezTo>
                  <a:cubicBezTo>
                    <a:pt x="1089" y="296"/>
                    <a:pt x="1089" y="296"/>
                    <a:pt x="1089" y="296"/>
                  </a:cubicBezTo>
                  <a:cubicBezTo>
                    <a:pt x="1088" y="297"/>
                    <a:pt x="1088" y="297"/>
                    <a:pt x="1088" y="297"/>
                  </a:cubicBezTo>
                  <a:cubicBezTo>
                    <a:pt x="1088" y="299"/>
                    <a:pt x="1088" y="299"/>
                    <a:pt x="1088" y="299"/>
                  </a:cubicBezTo>
                  <a:cubicBezTo>
                    <a:pt x="1090" y="299"/>
                    <a:pt x="1090" y="299"/>
                    <a:pt x="1090" y="299"/>
                  </a:cubicBezTo>
                  <a:cubicBezTo>
                    <a:pt x="1092" y="297"/>
                    <a:pt x="1092" y="297"/>
                    <a:pt x="1092" y="297"/>
                  </a:cubicBezTo>
                  <a:cubicBezTo>
                    <a:pt x="1093" y="297"/>
                    <a:pt x="1093" y="297"/>
                    <a:pt x="1093" y="297"/>
                  </a:cubicBezTo>
                  <a:cubicBezTo>
                    <a:pt x="1094" y="298"/>
                    <a:pt x="1094" y="298"/>
                    <a:pt x="1094" y="298"/>
                  </a:cubicBezTo>
                  <a:cubicBezTo>
                    <a:pt x="1095" y="299"/>
                    <a:pt x="1095" y="299"/>
                    <a:pt x="1095" y="299"/>
                  </a:cubicBezTo>
                  <a:cubicBezTo>
                    <a:pt x="1095" y="301"/>
                    <a:pt x="1095" y="301"/>
                    <a:pt x="1095" y="301"/>
                  </a:cubicBezTo>
                  <a:cubicBezTo>
                    <a:pt x="1097" y="302"/>
                    <a:pt x="1097" y="302"/>
                    <a:pt x="1097" y="302"/>
                  </a:cubicBezTo>
                  <a:cubicBezTo>
                    <a:pt x="1097" y="302"/>
                    <a:pt x="1097" y="302"/>
                    <a:pt x="1097" y="302"/>
                  </a:cubicBezTo>
                  <a:cubicBezTo>
                    <a:pt x="1096" y="303"/>
                    <a:pt x="1096" y="303"/>
                    <a:pt x="1096" y="303"/>
                  </a:cubicBezTo>
                  <a:cubicBezTo>
                    <a:pt x="1094" y="303"/>
                    <a:pt x="1094" y="303"/>
                    <a:pt x="1094" y="303"/>
                  </a:cubicBezTo>
                  <a:cubicBezTo>
                    <a:pt x="1093" y="305"/>
                    <a:pt x="1093" y="305"/>
                    <a:pt x="1093" y="305"/>
                  </a:cubicBezTo>
                  <a:cubicBezTo>
                    <a:pt x="1094" y="306"/>
                    <a:pt x="1094" y="306"/>
                    <a:pt x="1094" y="306"/>
                  </a:cubicBezTo>
                  <a:cubicBezTo>
                    <a:pt x="1097" y="306"/>
                    <a:pt x="1097" y="306"/>
                    <a:pt x="1097" y="306"/>
                  </a:cubicBezTo>
                  <a:cubicBezTo>
                    <a:pt x="1097" y="306"/>
                    <a:pt x="1097" y="306"/>
                    <a:pt x="1097" y="306"/>
                  </a:cubicBezTo>
                  <a:cubicBezTo>
                    <a:pt x="1097" y="305"/>
                    <a:pt x="1097" y="305"/>
                    <a:pt x="1097" y="305"/>
                  </a:cubicBezTo>
                  <a:cubicBezTo>
                    <a:pt x="1097" y="304"/>
                    <a:pt x="1097" y="304"/>
                    <a:pt x="1097" y="304"/>
                  </a:cubicBezTo>
                  <a:cubicBezTo>
                    <a:pt x="1098" y="304"/>
                    <a:pt x="1098" y="304"/>
                    <a:pt x="1098" y="304"/>
                  </a:cubicBezTo>
                  <a:cubicBezTo>
                    <a:pt x="1099" y="304"/>
                    <a:pt x="1099" y="304"/>
                    <a:pt x="1099" y="304"/>
                  </a:cubicBezTo>
                  <a:cubicBezTo>
                    <a:pt x="1100" y="303"/>
                    <a:pt x="1100" y="303"/>
                    <a:pt x="1100" y="303"/>
                  </a:cubicBezTo>
                  <a:cubicBezTo>
                    <a:pt x="1102" y="303"/>
                    <a:pt x="1102" y="303"/>
                    <a:pt x="1102" y="303"/>
                  </a:cubicBezTo>
                  <a:cubicBezTo>
                    <a:pt x="1103" y="304"/>
                    <a:pt x="1103" y="304"/>
                    <a:pt x="1103" y="304"/>
                  </a:cubicBezTo>
                  <a:cubicBezTo>
                    <a:pt x="1104" y="304"/>
                    <a:pt x="1104" y="304"/>
                    <a:pt x="1104" y="304"/>
                  </a:cubicBezTo>
                  <a:cubicBezTo>
                    <a:pt x="1105" y="304"/>
                    <a:pt x="1105" y="304"/>
                    <a:pt x="1105" y="304"/>
                  </a:cubicBezTo>
                  <a:cubicBezTo>
                    <a:pt x="1106" y="302"/>
                    <a:pt x="1106" y="302"/>
                    <a:pt x="1106" y="302"/>
                  </a:cubicBezTo>
                  <a:cubicBezTo>
                    <a:pt x="1107" y="302"/>
                    <a:pt x="1107" y="302"/>
                    <a:pt x="1107" y="302"/>
                  </a:cubicBezTo>
                  <a:cubicBezTo>
                    <a:pt x="1108" y="302"/>
                    <a:pt x="1108" y="302"/>
                    <a:pt x="1108" y="302"/>
                  </a:cubicBezTo>
                  <a:cubicBezTo>
                    <a:pt x="1109" y="301"/>
                    <a:pt x="1109" y="301"/>
                    <a:pt x="1109" y="301"/>
                  </a:cubicBezTo>
                  <a:cubicBezTo>
                    <a:pt x="1110" y="302"/>
                    <a:pt x="1110" y="302"/>
                    <a:pt x="1110" y="302"/>
                  </a:cubicBezTo>
                  <a:cubicBezTo>
                    <a:pt x="1112" y="301"/>
                    <a:pt x="1112" y="301"/>
                    <a:pt x="1112" y="301"/>
                  </a:cubicBezTo>
                  <a:cubicBezTo>
                    <a:pt x="1112" y="300"/>
                    <a:pt x="1112" y="300"/>
                    <a:pt x="1112" y="300"/>
                  </a:cubicBezTo>
                  <a:cubicBezTo>
                    <a:pt x="1111" y="299"/>
                    <a:pt x="1111" y="299"/>
                    <a:pt x="1111" y="299"/>
                  </a:cubicBezTo>
                  <a:cubicBezTo>
                    <a:pt x="1111" y="298"/>
                    <a:pt x="1111" y="298"/>
                    <a:pt x="1111" y="298"/>
                  </a:cubicBezTo>
                  <a:cubicBezTo>
                    <a:pt x="1112" y="298"/>
                    <a:pt x="1112" y="298"/>
                    <a:pt x="1112" y="298"/>
                  </a:cubicBezTo>
                  <a:cubicBezTo>
                    <a:pt x="1113" y="298"/>
                    <a:pt x="1113" y="298"/>
                    <a:pt x="1113" y="298"/>
                  </a:cubicBezTo>
                  <a:cubicBezTo>
                    <a:pt x="1114" y="300"/>
                    <a:pt x="1114" y="300"/>
                    <a:pt x="1114" y="300"/>
                  </a:cubicBezTo>
                  <a:cubicBezTo>
                    <a:pt x="1113" y="302"/>
                    <a:pt x="1113" y="302"/>
                    <a:pt x="1113" y="302"/>
                  </a:cubicBezTo>
                  <a:cubicBezTo>
                    <a:pt x="1112" y="303"/>
                    <a:pt x="1112" y="303"/>
                    <a:pt x="1112" y="303"/>
                  </a:cubicBezTo>
                  <a:cubicBezTo>
                    <a:pt x="1111" y="303"/>
                    <a:pt x="1111" y="303"/>
                    <a:pt x="1111" y="303"/>
                  </a:cubicBezTo>
                  <a:cubicBezTo>
                    <a:pt x="1110" y="304"/>
                    <a:pt x="1110" y="304"/>
                    <a:pt x="1110" y="304"/>
                  </a:cubicBezTo>
                  <a:cubicBezTo>
                    <a:pt x="1110" y="305"/>
                    <a:pt x="1110" y="305"/>
                    <a:pt x="1110" y="305"/>
                  </a:cubicBezTo>
                  <a:cubicBezTo>
                    <a:pt x="1112" y="304"/>
                    <a:pt x="1112" y="304"/>
                    <a:pt x="1112" y="304"/>
                  </a:cubicBezTo>
                  <a:cubicBezTo>
                    <a:pt x="1115" y="302"/>
                    <a:pt x="1115" y="302"/>
                    <a:pt x="1115" y="302"/>
                  </a:cubicBezTo>
                  <a:cubicBezTo>
                    <a:pt x="1117" y="300"/>
                    <a:pt x="1117" y="300"/>
                    <a:pt x="1117" y="300"/>
                  </a:cubicBezTo>
                  <a:cubicBezTo>
                    <a:pt x="1118" y="300"/>
                    <a:pt x="1118" y="300"/>
                    <a:pt x="1118" y="300"/>
                  </a:cubicBezTo>
                  <a:cubicBezTo>
                    <a:pt x="1119" y="301"/>
                    <a:pt x="1119" y="301"/>
                    <a:pt x="1119" y="301"/>
                  </a:cubicBezTo>
                  <a:cubicBezTo>
                    <a:pt x="1119" y="302"/>
                    <a:pt x="1119" y="302"/>
                    <a:pt x="1119" y="302"/>
                  </a:cubicBezTo>
                  <a:cubicBezTo>
                    <a:pt x="1117" y="303"/>
                    <a:pt x="1117" y="303"/>
                    <a:pt x="1117" y="303"/>
                  </a:cubicBezTo>
                  <a:cubicBezTo>
                    <a:pt x="1116" y="304"/>
                    <a:pt x="1116" y="304"/>
                    <a:pt x="1116" y="304"/>
                  </a:cubicBezTo>
                  <a:cubicBezTo>
                    <a:pt x="1114" y="305"/>
                    <a:pt x="1114" y="305"/>
                    <a:pt x="1114" y="305"/>
                  </a:cubicBezTo>
                  <a:cubicBezTo>
                    <a:pt x="1113" y="306"/>
                    <a:pt x="1113" y="306"/>
                    <a:pt x="1113" y="306"/>
                  </a:cubicBezTo>
                  <a:cubicBezTo>
                    <a:pt x="1112" y="306"/>
                    <a:pt x="1112" y="306"/>
                    <a:pt x="1112" y="306"/>
                  </a:cubicBezTo>
                  <a:cubicBezTo>
                    <a:pt x="1112" y="307"/>
                    <a:pt x="1112" y="307"/>
                    <a:pt x="1112" y="307"/>
                  </a:cubicBezTo>
                  <a:cubicBezTo>
                    <a:pt x="1114" y="306"/>
                    <a:pt x="1114" y="306"/>
                    <a:pt x="1114" y="306"/>
                  </a:cubicBezTo>
                  <a:cubicBezTo>
                    <a:pt x="1116" y="305"/>
                    <a:pt x="1116" y="305"/>
                    <a:pt x="1116" y="305"/>
                  </a:cubicBezTo>
                  <a:cubicBezTo>
                    <a:pt x="1117" y="305"/>
                    <a:pt x="1117" y="305"/>
                    <a:pt x="1117" y="305"/>
                  </a:cubicBezTo>
                  <a:cubicBezTo>
                    <a:pt x="1115" y="307"/>
                    <a:pt x="1115" y="307"/>
                    <a:pt x="1115" y="307"/>
                  </a:cubicBezTo>
                  <a:cubicBezTo>
                    <a:pt x="1113" y="307"/>
                    <a:pt x="1113" y="307"/>
                    <a:pt x="1113" y="307"/>
                  </a:cubicBezTo>
                  <a:cubicBezTo>
                    <a:pt x="1113" y="309"/>
                    <a:pt x="1113" y="309"/>
                    <a:pt x="1113" y="309"/>
                  </a:cubicBezTo>
                  <a:cubicBezTo>
                    <a:pt x="1110" y="311"/>
                    <a:pt x="1110" y="311"/>
                    <a:pt x="1110" y="311"/>
                  </a:cubicBezTo>
                  <a:cubicBezTo>
                    <a:pt x="1110" y="312"/>
                    <a:pt x="1110" y="312"/>
                    <a:pt x="1110" y="312"/>
                  </a:cubicBezTo>
                  <a:cubicBezTo>
                    <a:pt x="1111" y="312"/>
                    <a:pt x="1111" y="312"/>
                    <a:pt x="1111" y="312"/>
                  </a:cubicBezTo>
                  <a:cubicBezTo>
                    <a:pt x="1112" y="311"/>
                    <a:pt x="1112" y="311"/>
                    <a:pt x="1112" y="311"/>
                  </a:cubicBezTo>
                  <a:cubicBezTo>
                    <a:pt x="1112" y="311"/>
                    <a:pt x="1112" y="311"/>
                    <a:pt x="1112" y="311"/>
                  </a:cubicBezTo>
                  <a:cubicBezTo>
                    <a:pt x="1113" y="311"/>
                    <a:pt x="1113" y="311"/>
                    <a:pt x="1113" y="311"/>
                  </a:cubicBezTo>
                  <a:cubicBezTo>
                    <a:pt x="1113" y="313"/>
                    <a:pt x="1113" y="313"/>
                    <a:pt x="1113" y="313"/>
                  </a:cubicBezTo>
                  <a:cubicBezTo>
                    <a:pt x="1114" y="312"/>
                    <a:pt x="1114" y="312"/>
                    <a:pt x="1114" y="312"/>
                  </a:cubicBezTo>
                  <a:cubicBezTo>
                    <a:pt x="1115" y="311"/>
                    <a:pt x="1115" y="311"/>
                    <a:pt x="1115" y="311"/>
                  </a:cubicBezTo>
                  <a:cubicBezTo>
                    <a:pt x="1116" y="310"/>
                    <a:pt x="1116" y="310"/>
                    <a:pt x="1116" y="310"/>
                  </a:cubicBezTo>
                  <a:cubicBezTo>
                    <a:pt x="1116" y="310"/>
                    <a:pt x="1116" y="310"/>
                    <a:pt x="1116" y="310"/>
                  </a:cubicBezTo>
                  <a:cubicBezTo>
                    <a:pt x="1117" y="310"/>
                    <a:pt x="1117" y="310"/>
                    <a:pt x="1117" y="310"/>
                  </a:cubicBezTo>
                  <a:cubicBezTo>
                    <a:pt x="1116" y="311"/>
                    <a:pt x="1116" y="311"/>
                    <a:pt x="1116" y="311"/>
                  </a:cubicBezTo>
                  <a:cubicBezTo>
                    <a:pt x="1115" y="313"/>
                    <a:pt x="1115" y="313"/>
                    <a:pt x="1115" y="313"/>
                  </a:cubicBezTo>
                  <a:cubicBezTo>
                    <a:pt x="1115" y="313"/>
                    <a:pt x="1115" y="313"/>
                    <a:pt x="1115" y="313"/>
                  </a:cubicBezTo>
                  <a:cubicBezTo>
                    <a:pt x="1117" y="313"/>
                    <a:pt x="1117" y="313"/>
                    <a:pt x="1117" y="313"/>
                  </a:cubicBezTo>
                  <a:cubicBezTo>
                    <a:pt x="1118" y="312"/>
                    <a:pt x="1118" y="312"/>
                    <a:pt x="1118" y="312"/>
                  </a:cubicBezTo>
                  <a:cubicBezTo>
                    <a:pt x="1118" y="312"/>
                    <a:pt x="1118" y="312"/>
                    <a:pt x="1118" y="312"/>
                  </a:cubicBezTo>
                  <a:cubicBezTo>
                    <a:pt x="1120" y="311"/>
                    <a:pt x="1120" y="311"/>
                    <a:pt x="1120" y="311"/>
                  </a:cubicBezTo>
                  <a:cubicBezTo>
                    <a:pt x="1118" y="313"/>
                    <a:pt x="1118" y="313"/>
                    <a:pt x="1118" y="313"/>
                  </a:cubicBezTo>
                  <a:cubicBezTo>
                    <a:pt x="1118" y="315"/>
                    <a:pt x="1118" y="315"/>
                    <a:pt x="1118" y="315"/>
                  </a:cubicBezTo>
                  <a:cubicBezTo>
                    <a:pt x="1116" y="317"/>
                    <a:pt x="1116" y="317"/>
                    <a:pt x="1116" y="317"/>
                  </a:cubicBezTo>
                  <a:cubicBezTo>
                    <a:pt x="1116" y="318"/>
                    <a:pt x="1116" y="318"/>
                    <a:pt x="1116" y="318"/>
                  </a:cubicBezTo>
                  <a:cubicBezTo>
                    <a:pt x="1117" y="318"/>
                    <a:pt x="1117" y="318"/>
                    <a:pt x="1117" y="318"/>
                  </a:cubicBezTo>
                  <a:cubicBezTo>
                    <a:pt x="1118" y="317"/>
                    <a:pt x="1118" y="317"/>
                    <a:pt x="1118" y="317"/>
                  </a:cubicBezTo>
                  <a:cubicBezTo>
                    <a:pt x="1120" y="313"/>
                    <a:pt x="1120" y="313"/>
                    <a:pt x="1120" y="313"/>
                  </a:cubicBezTo>
                  <a:cubicBezTo>
                    <a:pt x="1121" y="312"/>
                    <a:pt x="1121" y="312"/>
                    <a:pt x="1121" y="312"/>
                  </a:cubicBezTo>
                  <a:cubicBezTo>
                    <a:pt x="1121" y="313"/>
                    <a:pt x="1121" y="313"/>
                    <a:pt x="1121" y="313"/>
                  </a:cubicBezTo>
                  <a:cubicBezTo>
                    <a:pt x="1120" y="315"/>
                    <a:pt x="1120" y="315"/>
                    <a:pt x="1120" y="315"/>
                  </a:cubicBezTo>
                  <a:cubicBezTo>
                    <a:pt x="1120" y="317"/>
                    <a:pt x="1120" y="317"/>
                    <a:pt x="1120" y="317"/>
                  </a:cubicBezTo>
                  <a:cubicBezTo>
                    <a:pt x="1119" y="318"/>
                    <a:pt x="1119" y="318"/>
                    <a:pt x="1119" y="318"/>
                  </a:cubicBezTo>
                  <a:cubicBezTo>
                    <a:pt x="1118" y="320"/>
                    <a:pt x="1118" y="320"/>
                    <a:pt x="1118" y="320"/>
                  </a:cubicBezTo>
                  <a:cubicBezTo>
                    <a:pt x="1120" y="321"/>
                    <a:pt x="1120" y="321"/>
                    <a:pt x="1120" y="321"/>
                  </a:cubicBezTo>
                  <a:cubicBezTo>
                    <a:pt x="1120" y="320"/>
                    <a:pt x="1120" y="320"/>
                    <a:pt x="1120" y="320"/>
                  </a:cubicBezTo>
                  <a:cubicBezTo>
                    <a:pt x="1120" y="318"/>
                    <a:pt x="1120" y="318"/>
                    <a:pt x="1120" y="318"/>
                  </a:cubicBezTo>
                  <a:cubicBezTo>
                    <a:pt x="1121" y="317"/>
                    <a:pt x="1121" y="317"/>
                    <a:pt x="1121" y="317"/>
                  </a:cubicBezTo>
                  <a:cubicBezTo>
                    <a:pt x="1121" y="317"/>
                    <a:pt x="1121" y="317"/>
                    <a:pt x="1121" y="317"/>
                  </a:cubicBezTo>
                  <a:cubicBezTo>
                    <a:pt x="1123" y="318"/>
                    <a:pt x="1123" y="318"/>
                    <a:pt x="1123" y="318"/>
                  </a:cubicBezTo>
                  <a:cubicBezTo>
                    <a:pt x="1123" y="315"/>
                    <a:pt x="1123" y="315"/>
                    <a:pt x="1123" y="315"/>
                  </a:cubicBezTo>
                  <a:cubicBezTo>
                    <a:pt x="1123" y="315"/>
                    <a:pt x="1123" y="315"/>
                    <a:pt x="1123" y="315"/>
                  </a:cubicBezTo>
                  <a:cubicBezTo>
                    <a:pt x="1124" y="314"/>
                    <a:pt x="1124" y="314"/>
                    <a:pt x="1124" y="314"/>
                  </a:cubicBezTo>
                  <a:cubicBezTo>
                    <a:pt x="1125" y="314"/>
                    <a:pt x="1125" y="314"/>
                    <a:pt x="1125" y="314"/>
                  </a:cubicBezTo>
                  <a:cubicBezTo>
                    <a:pt x="1125" y="315"/>
                    <a:pt x="1125" y="315"/>
                    <a:pt x="1125" y="315"/>
                  </a:cubicBezTo>
                  <a:cubicBezTo>
                    <a:pt x="1125" y="315"/>
                    <a:pt x="1125" y="315"/>
                    <a:pt x="1125" y="315"/>
                  </a:cubicBezTo>
                  <a:cubicBezTo>
                    <a:pt x="1124" y="317"/>
                    <a:pt x="1124" y="317"/>
                    <a:pt x="1124" y="317"/>
                  </a:cubicBezTo>
                  <a:cubicBezTo>
                    <a:pt x="1125" y="318"/>
                    <a:pt x="1125" y="318"/>
                    <a:pt x="1125" y="318"/>
                  </a:cubicBezTo>
                  <a:cubicBezTo>
                    <a:pt x="1127" y="318"/>
                    <a:pt x="1127" y="318"/>
                    <a:pt x="1127" y="318"/>
                  </a:cubicBezTo>
                  <a:cubicBezTo>
                    <a:pt x="1132" y="320"/>
                    <a:pt x="1132" y="320"/>
                    <a:pt x="1132" y="320"/>
                  </a:cubicBezTo>
                  <a:cubicBezTo>
                    <a:pt x="1132" y="320"/>
                    <a:pt x="1132" y="320"/>
                    <a:pt x="1132" y="320"/>
                  </a:cubicBezTo>
                  <a:cubicBezTo>
                    <a:pt x="1132" y="319"/>
                    <a:pt x="1132" y="319"/>
                    <a:pt x="1132" y="319"/>
                  </a:cubicBezTo>
                  <a:cubicBezTo>
                    <a:pt x="1133" y="319"/>
                    <a:pt x="1133" y="319"/>
                    <a:pt x="1133" y="319"/>
                  </a:cubicBezTo>
                  <a:cubicBezTo>
                    <a:pt x="1134" y="318"/>
                    <a:pt x="1134" y="318"/>
                    <a:pt x="1134" y="318"/>
                  </a:cubicBezTo>
                  <a:cubicBezTo>
                    <a:pt x="1134" y="318"/>
                    <a:pt x="1134" y="318"/>
                    <a:pt x="1134" y="318"/>
                  </a:cubicBezTo>
                  <a:cubicBezTo>
                    <a:pt x="1134" y="317"/>
                    <a:pt x="1134" y="317"/>
                    <a:pt x="1134" y="317"/>
                  </a:cubicBezTo>
                  <a:cubicBezTo>
                    <a:pt x="1133" y="317"/>
                    <a:pt x="1133" y="317"/>
                    <a:pt x="1133" y="317"/>
                  </a:cubicBezTo>
                  <a:cubicBezTo>
                    <a:pt x="1132" y="317"/>
                    <a:pt x="1132" y="317"/>
                    <a:pt x="1132" y="317"/>
                  </a:cubicBezTo>
                  <a:cubicBezTo>
                    <a:pt x="1131" y="317"/>
                    <a:pt x="1131" y="317"/>
                    <a:pt x="1131" y="317"/>
                  </a:cubicBezTo>
                  <a:cubicBezTo>
                    <a:pt x="1131" y="316"/>
                    <a:pt x="1131" y="316"/>
                    <a:pt x="1131" y="316"/>
                  </a:cubicBezTo>
                  <a:cubicBezTo>
                    <a:pt x="1132" y="315"/>
                    <a:pt x="1132" y="315"/>
                    <a:pt x="1132" y="315"/>
                  </a:cubicBezTo>
                  <a:cubicBezTo>
                    <a:pt x="1132" y="315"/>
                    <a:pt x="1132" y="315"/>
                    <a:pt x="1132" y="315"/>
                  </a:cubicBezTo>
                  <a:cubicBezTo>
                    <a:pt x="1130" y="314"/>
                    <a:pt x="1130" y="314"/>
                    <a:pt x="1130" y="314"/>
                  </a:cubicBezTo>
                  <a:cubicBezTo>
                    <a:pt x="1127" y="312"/>
                    <a:pt x="1127" y="312"/>
                    <a:pt x="1127" y="312"/>
                  </a:cubicBezTo>
                  <a:cubicBezTo>
                    <a:pt x="1126" y="311"/>
                    <a:pt x="1126" y="311"/>
                    <a:pt x="1126" y="311"/>
                  </a:cubicBezTo>
                  <a:cubicBezTo>
                    <a:pt x="1127" y="311"/>
                    <a:pt x="1127" y="311"/>
                    <a:pt x="1127" y="311"/>
                  </a:cubicBezTo>
                  <a:cubicBezTo>
                    <a:pt x="1128" y="311"/>
                    <a:pt x="1128" y="311"/>
                    <a:pt x="1128" y="311"/>
                  </a:cubicBezTo>
                  <a:cubicBezTo>
                    <a:pt x="1129" y="311"/>
                    <a:pt x="1129" y="311"/>
                    <a:pt x="1129" y="311"/>
                  </a:cubicBezTo>
                  <a:cubicBezTo>
                    <a:pt x="1130" y="311"/>
                    <a:pt x="1130" y="311"/>
                    <a:pt x="1130" y="311"/>
                  </a:cubicBezTo>
                  <a:cubicBezTo>
                    <a:pt x="1130" y="312"/>
                    <a:pt x="1130" y="312"/>
                    <a:pt x="1130" y="312"/>
                  </a:cubicBezTo>
                  <a:cubicBezTo>
                    <a:pt x="1132" y="313"/>
                    <a:pt x="1132" y="313"/>
                    <a:pt x="1132" y="313"/>
                  </a:cubicBezTo>
                  <a:cubicBezTo>
                    <a:pt x="1133" y="314"/>
                    <a:pt x="1133" y="314"/>
                    <a:pt x="1133" y="314"/>
                  </a:cubicBezTo>
                  <a:cubicBezTo>
                    <a:pt x="1134" y="314"/>
                    <a:pt x="1134" y="314"/>
                    <a:pt x="1134" y="314"/>
                  </a:cubicBezTo>
                  <a:cubicBezTo>
                    <a:pt x="1136" y="313"/>
                    <a:pt x="1136" y="313"/>
                    <a:pt x="1136" y="313"/>
                  </a:cubicBezTo>
                  <a:cubicBezTo>
                    <a:pt x="1137" y="312"/>
                    <a:pt x="1137" y="312"/>
                    <a:pt x="1137" y="312"/>
                  </a:cubicBezTo>
                  <a:cubicBezTo>
                    <a:pt x="1137" y="312"/>
                    <a:pt x="1137" y="312"/>
                    <a:pt x="1137" y="312"/>
                  </a:cubicBezTo>
                  <a:cubicBezTo>
                    <a:pt x="1136" y="311"/>
                    <a:pt x="1136" y="311"/>
                    <a:pt x="1136" y="311"/>
                  </a:cubicBezTo>
                  <a:cubicBezTo>
                    <a:pt x="1134" y="312"/>
                    <a:pt x="1134" y="312"/>
                    <a:pt x="1134" y="312"/>
                  </a:cubicBezTo>
                  <a:cubicBezTo>
                    <a:pt x="1133" y="311"/>
                    <a:pt x="1133" y="311"/>
                    <a:pt x="1133" y="311"/>
                  </a:cubicBezTo>
                  <a:cubicBezTo>
                    <a:pt x="1133" y="311"/>
                    <a:pt x="1133" y="311"/>
                    <a:pt x="1133" y="311"/>
                  </a:cubicBezTo>
                  <a:cubicBezTo>
                    <a:pt x="1134" y="311"/>
                    <a:pt x="1134" y="311"/>
                    <a:pt x="1134" y="311"/>
                  </a:cubicBezTo>
                  <a:cubicBezTo>
                    <a:pt x="1136" y="311"/>
                    <a:pt x="1136" y="311"/>
                    <a:pt x="1136" y="311"/>
                  </a:cubicBezTo>
                  <a:cubicBezTo>
                    <a:pt x="1137" y="310"/>
                    <a:pt x="1137" y="310"/>
                    <a:pt x="1137" y="310"/>
                  </a:cubicBezTo>
                  <a:cubicBezTo>
                    <a:pt x="1137" y="309"/>
                    <a:pt x="1137" y="309"/>
                    <a:pt x="1137" y="309"/>
                  </a:cubicBezTo>
                  <a:cubicBezTo>
                    <a:pt x="1135" y="309"/>
                    <a:pt x="1135" y="309"/>
                    <a:pt x="1135" y="309"/>
                  </a:cubicBezTo>
                  <a:cubicBezTo>
                    <a:pt x="1134" y="308"/>
                    <a:pt x="1134" y="308"/>
                    <a:pt x="1134" y="308"/>
                  </a:cubicBezTo>
                  <a:cubicBezTo>
                    <a:pt x="1134" y="308"/>
                    <a:pt x="1134" y="308"/>
                    <a:pt x="1134" y="308"/>
                  </a:cubicBezTo>
                  <a:cubicBezTo>
                    <a:pt x="1135" y="308"/>
                    <a:pt x="1135" y="308"/>
                    <a:pt x="1135" y="308"/>
                  </a:cubicBezTo>
                  <a:cubicBezTo>
                    <a:pt x="1135" y="307"/>
                    <a:pt x="1135" y="307"/>
                    <a:pt x="1135" y="307"/>
                  </a:cubicBezTo>
                  <a:cubicBezTo>
                    <a:pt x="1134" y="307"/>
                    <a:pt x="1134" y="307"/>
                    <a:pt x="1134" y="307"/>
                  </a:cubicBezTo>
                  <a:cubicBezTo>
                    <a:pt x="1132" y="306"/>
                    <a:pt x="1132" y="306"/>
                    <a:pt x="1132" y="306"/>
                  </a:cubicBezTo>
                  <a:cubicBezTo>
                    <a:pt x="1132" y="305"/>
                    <a:pt x="1132" y="305"/>
                    <a:pt x="1132" y="305"/>
                  </a:cubicBezTo>
                  <a:cubicBezTo>
                    <a:pt x="1132" y="305"/>
                    <a:pt x="1132" y="305"/>
                    <a:pt x="1132" y="305"/>
                  </a:cubicBezTo>
                  <a:cubicBezTo>
                    <a:pt x="1134" y="306"/>
                    <a:pt x="1134" y="306"/>
                    <a:pt x="1134" y="306"/>
                  </a:cubicBezTo>
                  <a:cubicBezTo>
                    <a:pt x="1136" y="306"/>
                    <a:pt x="1136" y="306"/>
                    <a:pt x="1136" y="306"/>
                  </a:cubicBezTo>
                  <a:cubicBezTo>
                    <a:pt x="1138" y="306"/>
                    <a:pt x="1138" y="306"/>
                    <a:pt x="1138" y="306"/>
                  </a:cubicBezTo>
                  <a:cubicBezTo>
                    <a:pt x="1140" y="305"/>
                    <a:pt x="1140" y="305"/>
                    <a:pt x="1140" y="305"/>
                  </a:cubicBezTo>
                  <a:cubicBezTo>
                    <a:pt x="1140" y="304"/>
                    <a:pt x="1140" y="304"/>
                    <a:pt x="1140" y="304"/>
                  </a:cubicBezTo>
                  <a:cubicBezTo>
                    <a:pt x="1139" y="303"/>
                    <a:pt x="1139" y="303"/>
                    <a:pt x="1139" y="303"/>
                  </a:cubicBezTo>
                  <a:cubicBezTo>
                    <a:pt x="1138" y="303"/>
                    <a:pt x="1138" y="303"/>
                    <a:pt x="1138" y="303"/>
                  </a:cubicBezTo>
                  <a:cubicBezTo>
                    <a:pt x="1134" y="302"/>
                    <a:pt x="1134" y="302"/>
                    <a:pt x="1134" y="302"/>
                  </a:cubicBezTo>
                  <a:cubicBezTo>
                    <a:pt x="1133" y="302"/>
                    <a:pt x="1133" y="302"/>
                    <a:pt x="1133" y="302"/>
                  </a:cubicBezTo>
                  <a:cubicBezTo>
                    <a:pt x="1133" y="301"/>
                    <a:pt x="1133" y="301"/>
                    <a:pt x="1133" y="301"/>
                  </a:cubicBezTo>
                  <a:cubicBezTo>
                    <a:pt x="1134" y="301"/>
                    <a:pt x="1134" y="301"/>
                    <a:pt x="1134" y="301"/>
                  </a:cubicBezTo>
                  <a:cubicBezTo>
                    <a:pt x="1135" y="302"/>
                    <a:pt x="1135" y="302"/>
                    <a:pt x="1135" y="302"/>
                  </a:cubicBezTo>
                  <a:cubicBezTo>
                    <a:pt x="1137" y="302"/>
                    <a:pt x="1137" y="302"/>
                    <a:pt x="1137" y="302"/>
                  </a:cubicBezTo>
                  <a:cubicBezTo>
                    <a:pt x="1139" y="301"/>
                    <a:pt x="1139" y="301"/>
                    <a:pt x="1139" y="301"/>
                  </a:cubicBezTo>
                  <a:cubicBezTo>
                    <a:pt x="1139" y="300"/>
                    <a:pt x="1139" y="300"/>
                    <a:pt x="1139" y="300"/>
                  </a:cubicBezTo>
                  <a:cubicBezTo>
                    <a:pt x="1138" y="299"/>
                    <a:pt x="1138" y="299"/>
                    <a:pt x="1138" y="299"/>
                  </a:cubicBezTo>
                  <a:cubicBezTo>
                    <a:pt x="1136" y="298"/>
                    <a:pt x="1136" y="298"/>
                    <a:pt x="1136" y="298"/>
                  </a:cubicBezTo>
                  <a:cubicBezTo>
                    <a:pt x="1136" y="297"/>
                    <a:pt x="1136" y="297"/>
                    <a:pt x="1136" y="297"/>
                  </a:cubicBezTo>
                  <a:cubicBezTo>
                    <a:pt x="1137" y="297"/>
                    <a:pt x="1137" y="297"/>
                    <a:pt x="1137" y="297"/>
                  </a:cubicBezTo>
                  <a:cubicBezTo>
                    <a:pt x="1138" y="298"/>
                    <a:pt x="1138" y="298"/>
                    <a:pt x="1138" y="298"/>
                  </a:cubicBezTo>
                  <a:cubicBezTo>
                    <a:pt x="1139" y="299"/>
                    <a:pt x="1139" y="299"/>
                    <a:pt x="1139" y="299"/>
                  </a:cubicBezTo>
                  <a:cubicBezTo>
                    <a:pt x="1140" y="298"/>
                    <a:pt x="1140" y="298"/>
                    <a:pt x="1140" y="298"/>
                  </a:cubicBezTo>
                  <a:cubicBezTo>
                    <a:pt x="1141" y="297"/>
                    <a:pt x="1141" y="297"/>
                    <a:pt x="1141" y="297"/>
                  </a:cubicBezTo>
                  <a:cubicBezTo>
                    <a:pt x="1141" y="296"/>
                    <a:pt x="1141" y="296"/>
                    <a:pt x="1141" y="296"/>
                  </a:cubicBezTo>
                  <a:cubicBezTo>
                    <a:pt x="1140" y="296"/>
                    <a:pt x="1140" y="296"/>
                    <a:pt x="1140" y="296"/>
                  </a:cubicBezTo>
                  <a:cubicBezTo>
                    <a:pt x="1139" y="295"/>
                    <a:pt x="1139" y="295"/>
                    <a:pt x="1139" y="295"/>
                  </a:cubicBezTo>
                  <a:cubicBezTo>
                    <a:pt x="1139" y="294"/>
                    <a:pt x="1139" y="294"/>
                    <a:pt x="1139" y="294"/>
                  </a:cubicBezTo>
                  <a:cubicBezTo>
                    <a:pt x="1140" y="294"/>
                    <a:pt x="1140" y="294"/>
                    <a:pt x="1140" y="294"/>
                  </a:cubicBezTo>
                  <a:cubicBezTo>
                    <a:pt x="1140" y="295"/>
                    <a:pt x="1140" y="295"/>
                    <a:pt x="1140" y="295"/>
                  </a:cubicBezTo>
                  <a:cubicBezTo>
                    <a:pt x="1141" y="295"/>
                    <a:pt x="1141" y="295"/>
                    <a:pt x="1141" y="295"/>
                  </a:cubicBezTo>
                  <a:cubicBezTo>
                    <a:pt x="1143" y="294"/>
                    <a:pt x="1143" y="294"/>
                    <a:pt x="1143" y="294"/>
                  </a:cubicBezTo>
                  <a:cubicBezTo>
                    <a:pt x="1143" y="293"/>
                    <a:pt x="1143" y="293"/>
                    <a:pt x="1143" y="293"/>
                  </a:cubicBezTo>
                  <a:cubicBezTo>
                    <a:pt x="1141" y="293"/>
                    <a:pt x="1141" y="293"/>
                    <a:pt x="1141" y="293"/>
                  </a:cubicBezTo>
                  <a:cubicBezTo>
                    <a:pt x="1139" y="292"/>
                    <a:pt x="1139" y="292"/>
                    <a:pt x="1139" y="292"/>
                  </a:cubicBezTo>
                  <a:cubicBezTo>
                    <a:pt x="1139" y="291"/>
                    <a:pt x="1139" y="291"/>
                    <a:pt x="1139" y="291"/>
                  </a:cubicBezTo>
                  <a:cubicBezTo>
                    <a:pt x="1139" y="291"/>
                    <a:pt x="1139" y="291"/>
                    <a:pt x="1139" y="291"/>
                  </a:cubicBezTo>
                  <a:cubicBezTo>
                    <a:pt x="1141" y="292"/>
                    <a:pt x="1141" y="292"/>
                    <a:pt x="1141" y="292"/>
                  </a:cubicBezTo>
                  <a:cubicBezTo>
                    <a:pt x="1142" y="292"/>
                    <a:pt x="1142" y="292"/>
                    <a:pt x="1142" y="292"/>
                  </a:cubicBezTo>
                  <a:cubicBezTo>
                    <a:pt x="1143" y="293"/>
                    <a:pt x="1143" y="293"/>
                    <a:pt x="1143" y="293"/>
                  </a:cubicBezTo>
                  <a:cubicBezTo>
                    <a:pt x="1144" y="293"/>
                    <a:pt x="1144" y="293"/>
                    <a:pt x="1144" y="293"/>
                  </a:cubicBezTo>
                  <a:cubicBezTo>
                    <a:pt x="1145" y="291"/>
                    <a:pt x="1145" y="291"/>
                    <a:pt x="1145" y="291"/>
                  </a:cubicBezTo>
                  <a:cubicBezTo>
                    <a:pt x="1145" y="290"/>
                    <a:pt x="1145" y="290"/>
                    <a:pt x="1145" y="290"/>
                  </a:cubicBezTo>
                  <a:cubicBezTo>
                    <a:pt x="1146" y="289"/>
                    <a:pt x="1146" y="289"/>
                    <a:pt x="1146" y="289"/>
                  </a:cubicBezTo>
                  <a:cubicBezTo>
                    <a:pt x="1146" y="289"/>
                    <a:pt x="1146" y="289"/>
                    <a:pt x="1146" y="289"/>
                  </a:cubicBezTo>
                  <a:cubicBezTo>
                    <a:pt x="1146" y="288"/>
                    <a:pt x="1146" y="288"/>
                    <a:pt x="1146" y="288"/>
                  </a:cubicBezTo>
                  <a:cubicBezTo>
                    <a:pt x="1146" y="286"/>
                    <a:pt x="1146" y="286"/>
                    <a:pt x="1146" y="286"/>
                  </a:cubicBezTo>
                  <a:cubicBezTo>
                    <a:pt x="1146" y="285"/>
                    <a:pt x="1146" y="285"/>
                    <a:pt x="1146" y="285"/>
                  </a:cubicBezTo>
                  <a:cubicBezTo>
                    <a:pt x="1145" y="283"/>
                    <a:pt x="1145" y="283"/>
                    <a:pt x="1145" y="283"/>
                  </a:cubicBezTo>
                  <a:cubicBezTo>
                    <a:pt x="1143" y="281"/>
                    <a:pt x="1143" y="281"/>
                    <a:pt x="1143" y="281"/>
                  </a:cubicBezTo>
                  <a:cubicBezTo>
                    <a:pt x="1141" y="281"/>
                    <a:pt x="1141" y="281"/>
                    <a:pt x="1141" y="281"/>
                  </a:cubicBezTo>
                  <a:cubicBezTo>
                    <a:pt x="1140" y="280"/>
                    <a:pt x="1140" y="280"/>
                    <a:pt x="1140" y="280"/>
                  </a:cubicBezTo>
                  <a:cubicBezTo>
                    <a:pt x="1140" y="280"/>
                    <a:pt x="1140" y="280"/>
                    <a:pt x="1140" y="280"/>
                  </a:cubicBezTo>
                  <a:cubicBezTo>
                    <a:pt x="1141" y="279"/>
                    <a:pt x="1141" y="279"/>
                    <a:pt x="1141" y="279"/>
                  </a:cubicBezTo>
                  <a:cubicBezTo>
                    <a:pt x="1142" y="280"/>
                    <a:pt x="1142" y="280"/>
                    <a:pt x="1142" y="280"/>
                  </a:cubicBezTo>
                  <a:cubicBezTo>
                    <a:pt x="1145" y="282"/>
                    <a:pt x="1145" y="282"/>
                    <a:pt x="1145" y="282"/>
                  </a:cubicBezTo>
                  <a:cubicBezTo>
                    <a:pt x="1146" y="283"/>
                    <a:pt x="1146" y="283"/>
                    <a:pt x="1146" y="283"/>
                  </a:cubicBezTo>
                  <a:cubicBezTo>
                    <a:pt x="1147" y="283"/>
                    <a:pt x="1147" y="283"/>
                    <a:pt x="1147" y="283"/>
                  </a:cubicBezTo>
                  <a:cubicBezTo>
                    <a:pt x="1148" y="283"/>
                    <a:pt x="1148" y="283"/>
                    <a:pt x="1148" y="283"/>
                  </a:cubicBezTo>
                  <a:cubicBezTo>
                    <a:pt x="1147" y="280"/>
                    <a:pt x="1147" y="280"/>
                    <a:pt x="1147" y="280"/>
                  </a:cubicBezTo>
                  <a:cubicBezTo>
                    <a:pt x="1146" y="279"/>
                    <a:pt x="1146" y="279"/>
                    <a:pt x="1146" y="279"/>
                  </a:cubicBezTo>
                  <a:cubicBezTo>
                    <a:pt x="1144" y="278"/>
                    <a:pt x="1144" y="278"/>
                    <a:pt x="1144" y="278"/>
                  </a:cubicBezTo>
                  <a:cubicBezTo>
                    <a:pt x="1141" y="277"/>
                    <a:pt x="1141" y="277"/>
                    <a:pt x="1141" y="277"/>
                  </a:cubicBezTo>
                  <a:cubicBezTo>
                    <a:pt x="1140" y="276"/>
                    <a:pt x="1140" y="276"/>
                    <a:pt x="1140" y="276"/>
                  </a:cubicBezTo>
                  <a:cubicBezTo>
                    <a:pt x="1140" y="275"/>
                    <a:pt x="1140" y="275"/>
                    <a:pt x="1140" y="275"/>
                  </a:cubicBezTo>
                  <a:cubicBezTo>
                    <a:pt x="1141" y="275"/>
                    <a:pt x="1141" y="275"/>
                    <a:pt x="1141" y="275"/>
                  </a:cubicBezTo>
                  <a:cubicBezTo>
                    <a:pt x="1142" y="276"/>
                    <a:pt x="1142" y="276"/>
                    <a:pt x="1142" y="276"/>
                  </a:cubicBezTo>
                  <a:cubicBezTo>
                    <a:pt x="1143" y="277"/>
                    <a:pt x="1143" y="277"/>
                    <a:pt x="1143" y="277"/>
                  </a:cubicBezTo>
                  <a:cubicBezTo>
                    <a:pt x="1145" y="277"/>
                    <a:pt x="1145" y="277"/>
                    <a:pt x="1145" y="277"/>
                  </a:cubicBezTo>
                  <a:cubicBezTo>
                    <a:pt x="1146" y="275"/>
                    <a:pt x="1146" y="275"/>
                    <a:pt x="1146" y="275"/>
                  </a:cubicBezTo>
                  <a:cubicBezTo>
                    <a:pt x="1146" y="274"/>
                    <a:pt x="1146" y="274"/>
                    <a:pt x="1146" y="274"/>
                  </a:cubicBezTo>
                  <a:cubicBezTo>
                    <a:pt x="1146" y="273"/>
                    <a:pt x="1146" y="273"/>
                    <a:pt x="1146" y="273"/>
                  </a:cubicBezTo>
                  <a:cubicBezTo>
                    <a:pt x="1147" y="273"/>
                    <a:pt x="1147" y="273"/>
                    <a:pt x="1147" y="273"/>
                  </a:cubicBezTo>
                  <a:cubicBezTo>
                    <a:pt x="1148" y="273"/>
                    <a:pt x="1148" y="273"/>
                    <a:pt x="1148" y="273"/>
                  </a:cubicBezTo>
                  <a:cubicBezTo>
                    <a:pt x="1148" y="274"/>
                    <a:pt x="1148" y="274"/>
                    <a:pt x="1148" y="274"/>
                  </a:cubicBezTo>
                  <a:cubicBezTo>
                    <a:pt x="1148" y="275"/>
                    <a:pt x="1148" y="275"/>
                    <a:pt x="1148" y="275"/>
                  </a:cubicBezTo>
                  <a:cubicBezTo>
                    <a:pt x="1149" y="276"/>
                    <a:pt x="1149" y="276"/>
                    <a:pt x="1149" y="276"/>
                  </a:cubicBezTo>
                  <a:cubicBezTo>
                    <a:pt x="1151" y="276"/>
                    <a:pt x="1151" y="276"/>
                    <a:pt x="1151" y="276"/>
                  </a:cubicBezTo>
                  <a:cubicBezTo>
                    <a:pt x="1152" y="276"/>
                    <a:pt x="1152" y="276"/>
                    <a:pt x="1152" y="276"/>
                  </a:cubicBezTo>
                  <a:cubicBezTo>
                    <a:pt x="1153" y="276"/>
                    <a:pt x="1153" y="276"/>
                    <a:pt x="1153" y="276"/>
                  </a:cubicBezTo>
                  <a:cubicBezTo>
                    <a:pt x="1153" y="275"/>
                    <a:pt x="1153" y="275"/>
                    <a:pt x="1153" y="275"/>
                  </a:cubicBezTo>
                  <a:cubicBezTo>
                    <a:pt x="1154" y="274"/>
                    <a:pt x="1154" y="274"/>
                    <a:pt x="1154" y="274"/>
                  </a:cubicBezTo>
                  <a:cubicBezTo>
                    <a:pt x="1155" y="274"/>
                    <a:pt x="1155" y="274"/>
                    <a:pt x="1155" y="274"/>
                  </a:cubicBezTo>
                  <a:cubicBezTo>
                    <a:pt x="1154" y="273"/>
                    <a:pt x="1154" y="273"/>
                    <a:pt x="1154" y="273"/>
                  </a:cubicBezTo>
                  <a:cubicBezTo>
                    <a:pt x="1153" y="272"/>
                    <a:pt x="1153" y="272"/>
                    <a:pt x="1153" y="272"/>
                  </a:cubicBezTo>
                  <a:cubicBezTo>
                    <a:pt x="1150" y="272"/>
                    <a:pt x="1150" y="272"/>
                    <a:pt x="1150" y="272"/>
                  </a:cubicBezTo>
                  <a:cubicBezTo>
                    <a:pt x="1150" y="272"/>
                    <a:pt x="1150" y="272"/>
                    <a:pt x="1150" y="272"/>
                  </a:cubicBezTo>
                  <a:cubicBezTo>
                    <a:pt x="1150" y="271"/>
                    <a:pt x="1150" y="271"/>
                    <a:pt x="1150" y="271"/>
                  </a:cubicBezTo>
                  <a:cubicBezTo>
                    <a:pt x="1150" y="270"/>
                    <a:pt x="1150" y="270"/>
                    <a:pt x="1150" y="270"/>
                  </a:cubicBezTo>
                  <a:cubicBezTo>
                    <a:pt x="1149" y="269"/>
                    <a:pt x="1149" y="269"/>
                    <a:pt x="1149" y="269"/>
                  </a:cubicBezTo>
                  <a:cubicBezTo>
                    <a:pt x="1149" y="268"/>
                    <a:pt x="1149" y="268"/>
                    <a:pt x="1149" y="268"/>
                  </a:cubicBezTo>
                  <a:cubicBezTo>
                    <a:pt x="1149" y="267"/>
                    <a:pt x="1149" y="267"/>
                    <a:pt x="1149" y="267"/>
                  </a:cubicBezTo>
                  <a:cubicBezTo>
                    <a:pt x="1150" y="267"/>
                    <a:pt x="1150" y="267"/>
                    <a:pt x="1150" y="267"/>
                  </a:cubicBezTo>
                  <a:cubicBezTo>
                    <a:pt x="1151" y="268"/>
                    <a:pt x="1151" y="268"/>
                    <a:pt x="1151" y="268"/>
                  </a:cubicBezTo>
                  <a:cubicBezTo>
                    <a:pt x="1151" y="270"/>
                    <a:pt x="1151" y="270"/>
                    <a:pt x="1151" y="270"/>
                  </a:cubicBezTo>
                  <a:cubicBezTo>
                    <a:pt x="1152" y="271"/>
                    <a:pt x="1152" y="271"/>
                    <a:pt x="1152" y="271"/>
                  </a:cubicBezTo>
                  <a:cubicBezTo>
                    <a:pt x="1154" y="271"/>
                    <a:pt x="1154" y="271"/>
                    <a:pt x="1154" y="271"/>
                  </a:cubicBezTo>
                  <a:cubicBezTo>
                    <a:pt x="1155" y="270"/>
                    <a:pt x="1155" y="270"/>
                    <a:pt x="1155" y="270"/>
                  </a:cubicBezTo>
                  <a:cubicBezTo>
                    <a:pt x="1155" y="270"/>
                    <a:pt x="1155" y="270"/>
                    <a:pt x="1155" y="270"/>
                  </a:cubicBezTo>
                  <a:cubicBezTo>
                    <a:pt x="1155" y="269"/>
                    <a:pt x="1155" y="269"/>
                    <a:pt x="1155" y="269"/>
                  </a:cubicBezTo>
                  <a:cubicBezTo>
                    <a:pt x="1153" y="268"/>
                    <a:pt x="1153" y="268"/>
                    <a:pt x="1153" y="268"/>
                  </a:cubicBezTo>
                  <a:cubicBezTo>
                    <a:pt x="1151" y="267"/>
                    <a:pt x="1151" y="267"/>
                    <a:pt x="1151" y="267"/>
                  </a:cubicBezTo>
                  <a:cubicBezTo>
                    <a:pt x="1151" y="265"/>
                    <a:pt x="1151" y="265"/>
                    <a:pt x="1151" y="265"/>
                  </a:cubicBezTo>
                  <a:cubicBezTo>
                    <a:pt x="1152" y="265"/>
                    <a:pt x="1152" y="265"/>
                    <a:pt x="1152" y="265"/>
                  </a:cubicBezTo>
                  <a:cubicBezTo>
                    <a:pt x="1152" y="266"/>
                    <a:pt x="1152" y="266"/>
                    <a:pt x="1152" y="266"/>
                  </a:cubicBezTo>
                  <a:cubicBezTo>
                    <a:pt x="1154" y="267"/>
                    <a:pt x="1154" y="267"/>
                    <a:pt x="1154" y="267"/>
                  </a:cubicBezTo>
                  <a:cubicBezTo>
                    <a:pt x="1155" y="268"/>
                    <a:pt x="1155" y="268"/>
                    <a:pt x="1155" y="268"/>
                  </a:cubicBezTo>
                  <a:cubicBezTo>
                    <a:pt x="1157" y="269"/>
                    <a:pt x="1157" y="269"/>
                    <a:pt x="1157" y="269"/>
                  </a:cubicBezTo>
                  <a:cubicBezTo>
                    <a:pt x="1157" y="268"/>
                    <a:pt x="1157" y="268"/>
                    <a:pt x="1157" y="268"/>
                  </a:cubicBezTo>
                  <a:cubicBezTo>
                    <a:pt x="1157" y="267"/>
                    <a:pt x="1157" y="267"/>
                    <a:pt x="1157" y="267"/>
                  </a:cubicBezTo>
                  <a:cubicBezTo>
                    <a:pt x="1157" y="266"/>
                    <a:pt x="1157" y="266"/>
                    <a:pt x="1157" y="266"/>
                  </a:cubicBezTo>
                  <a:cubicBezTo>
                    <a:pt x="1155" y="265"/>
                    <a:pt x="1155" y="265"/>
                    <a:pt x="1155" y="265"/>
                  </a:cubicBezTo>
                  <a:cubicBezTo>
                    <a:pt x="1153" y="264"/>
                    <a:pt x="1153" y="264"/>
                    <a:pt x="1153" y="264"/>
                  </a:cubicBezTo>
                  <a:cubicBezTo>
                    <a:pt x="1153" y="263"/>
                    <a:pt x="1153" y="263"/>
                    <a:pt x="1153" y="263"/>
                  </a:cubicBezTo>
                  <a:cubicBezTo>
                    <a:pt x="1154" y="262"/>
                    <a:pt x="1154" y="262"/>
                    <a:pt x="1154" y="262"/>
                  </a:cubicBezTo>
                  <a:cubicBezTo>
                    <a:pt x="1155" y="261"/>
                    <a:pt x="1155" y="261"/>
                    <a:pt x="1155" y="261"/>
                  </a:cubicBezTo>
                  <a:cubicBezTo>
                    <a:pt x="1156" y="261"/>
                    <a:pt x="1156" y="261"/>
                    <a:pt x="1156" y="261"/>
                  </a:cubicBezTo>
                  <a:cubicBezTo>
                    <a:pt x="1156" y="262"/>
                    <a:pt x="1156" y="262"/>
                    <a:pt x="1156" y="262"/>
                  </a:cubicBezTo>
                  <a:cubicBezTo>
                    <a:pt x="1158" y="264"/>
                    <a:pt x="1158" y="264"/>
                    <a:pt x="1158" y="264"/>
                  </a:cubicBezTo>
                  <a:cubicBezTo>
                    <a:pt x="1160" y="264"/>
                    <a:pt x="1160" y="264"/>
                    <a:pt x="1160" y="264"/>
                  </a:cubicBezTo>
                  <a:cubicBezTo>
                    <a:pt x="1160" y="264"/>
                    <a:pt x="1160" y="264"/>
                    <a:pt x="1160" y="264"/>
                  </a:cubicBezTo>
                  <a:cubicBezTo>
                    <a:pt x="1162" y="264"/>
                    <a:pt x="1162" y="264"/>
                    <a:pt x="1162" y="264"/>
                  </a:cubicBezTo>
                  <a:cubicBezTo>
                    <a:pt x="1163" y="263"/>
                    <a:pt x="1163" y="263"/>
                    <a:pt x="1163" y="263"/>
                  </a:cubicBezTo>
                  <a:cubicBezTo>
                    <a:pt x="1164" y="262"/>
                    <a:pt x="1164" y="262"/>
                    <a:pt x="1164" y="262"/>
                  </a:cubicBezTo>
                  <a:cubicBezTo>
                    <a:pt x="1163" y="261"/>
                    <a:pt x="1163" y="261"/>
                    <a:pt x="1163" y="261"/>
                  </a:cubicBezTo>
                  <a:cubicBezTo>
                    <a:pt x="1162" y="261"/>
                    <a:pt x="1162" y="261"/>
                    <a:pt x="1162" y="261"/>
                  </a:cubicBezTo>
                  <a:cubicBezTo>
                    <a:pt x="1161" y="260"/>
                    <a:pt x="1161" y="260"/>
                    <a:pt x="1161" y="260"/>
                  </a:cubicBezTo>
                  <a:cubicBezTo>
                    <a:pt x="1159" y="259"/>
                    <a:pt x="1159" y="259"/>
                    <a:pt x="1159" y="259"/>
                  </a:cubicBezTo>
                  <a:cubicBezTo>
                    <a:pt x="1158" y="258"/>
                    <a:pt x="1158" y="258"/>
                    <a:pt x="1158" y="258"/>
                  </a:cubicBezTo>
                  <a:cubicBezTo>
                    <a:pt x="1156" y="258"/>
                    <a:pt x="1156" y="258"/>
                    <a:pt x="1156" y="258"/>
                  </a:cubicBezTo>
                  <a:cubicBezTo>
                    <a:pt x="1157" y="257"/>
                    <a:pt x="1157" y="257"/>
                    <a:pt x="1157" y="257"/>
                  </a:cubicBezTo>
                  <a:cubicBezTo>
                    <a:pt x="1157" y="256"/>
                    <a:pt x="1157" y="256"/>
                    <a:pt x="1157" y="256"/>
                  </a:cubicBezTo>
                  <a:cubicBezTo>
                    <a:pt x="1158" y="257"/>
                    <a:pt x="1158" y="257"/>
                    <a:pt x="1158" y="257"/>
                  </a:cubicBezTo>
                  <a:cubicBezTo>
                    <a:pt x="1159" y="258"/>
                    <a:pt x="1159" y="258"/>
                    <a:pt x="1159" y="258"/>
                  </a:cubicBezTo>
                  <a:cubicBezTo>
                    <a:pt x="1160" y="258"/>
                    <a:pt x="1160" y="258"/>
                    <a:pt x="1160" y="258"/>
                  </a:cubicBezTo>
                  <a:cubicBezTo>
                    <a:pt x="1161" y="258"/>
                    <a:pt x="1161" y="258"/>
                    <a:pt x="1161" y="258"/>
                  </a:cubicBezTo>
                  <a:cubicBezTo>
                    <a:pt x="1162" y="260"/>
                    <a:pt x="1162" y="260"/>
                    <a:pt x="1162" y="260"/>
                  </a:cubicBezTo>
                  <a:cubicBezTo>
                    <a:pt x="1164" y="261"/>
                    <a:pt x="1164" y="261"/>
                    <a:pt x="1164" y="261"/>
                  </a:cubicBezTo>
                  <a:cubicBezTo>
                    <a:pt x="1164" y="260"/>
                    <a:pt x="1164" y="260"/>
                    <a:pt x="1164" y="260"/>
                  </a:cubicBezTo>
                  <a:cubicBezTo>
                    <a:pt x="1165" y="259"/>
                    <a:pt x="1165" y="259"/>
                    <a:pt x="1165" y="259"/>
                  </a:cubicBezTo>
                  <a:cubicBezTo>
                    <a:pt x="1165" y="258"/>
                    <a:pt x="1165" y="258"/>
                    <a:pt x="1165" y="258"/>
                  </a:cubicBezTo>
                  <a:cubicBezTo>
                    <a:pt x="1165" y="257"/>
                    <a:pt x="1165" y="257"/>
                    <a:pt x="1165" y="257"/>
                  </a:cubicBezTo>
                  <a:cubicBezTo>
                    <a:pt x="1165" y="256"/>
                    <a:pt x="1165" y="256"/>
                    <a:pt x="1165" y="256"/>
                  </a:cubicBezTo>
                  <a:cubicBezTo>
                    <a:pt x="1164" y="255"/>
                    <a:pt x="1164" y="255"/>
                    <a:pt x="1164" y="255"/>
                  </a:cubicBezTo>
                  <a:cubicBezTo>
                    <a:pt x="1164" y="255"/>
                    <a:pt x="1164" y="255"/>
                    <a:pt x="1164" y="255"/>
                  </a:cubicBezTo>
                  <a:cubicBezTo>
                    <a:pt x="1165" y="255"/>
                    <a:pt x="1165" y="255"/>
                    <a:pt x="1165" y="255"/>
                  </a:cubicBezTo>
                  <a:cubicBezTo>
                    <a:pt x="1166" y="255"/>
                    <a:pt x="1166" y="255"/>
                    <a:pt x="1166" y="255"/>
                  </a:cubicBezTo>
                  <a:cubicBezTo>
                    <a:pt x="1166" y="253"/>
                    <a:pt x="1166" y="253"/>
                    <a:pt x="1166" y="253"/>
                  </a:cubicBezTo>
                  <a:cubicBezTo>
                    <a:pt x="1166" y="252"/>
                    <a:pt x="1166" y="252"/>
                    <a:pt x="1166" y="252"/>
                  </a:cubicBezTo>
                  <a:cubicBezTo>
                    <a:pt x="1165" y="252"/>
                    <a:pt x="1165" y="252"/>
                    <a:pt x="1165" y="252"/>
                  </a:cubicBezTo>
                  <a:cubicBezTo>
                    <a:pt x="1164" y="252"/>
                    <a:pt x="1164" y="252"/>
                    <a:pt x="1164" y="252"/>
                  </a:cubicBezTo>
                  <a:cubicBezTo>
                    <a:pt x="1164" y="252"/>
                    <a:pt x="1164" y="252"/>
                    <a:pt x="1164" y="252"/>
                  </a:cubicBezTo>
                  <a:cubicBezTo>
                    <a:pt x="1163" y="251"/>
                    <a:pt x="1163" y="251"/>
                    <a:pt x="1163" y="251"/>
                  </a:cubicBezTo>
                  <a:cubicBezTo>
                    <a:pt x="1161" y="251"/>
                    <a:pt x="1161" y="251"/>
                    <a:pt x="1161" y="251"/>
                  </a:cubicBezTo>
                  <a:cubicBezTo>
                    <a:pt x="1159" y="249"/>
                    <a:pt x="1159" y="249"/>
                    <a:pt x="1159" y="249"/>
                  </a:cubicBezTo>
                  <a:cubicBezTo>
                    <a:pt x="1158" y="249"/>
                    <a:pt x="1158" y="249"/>
                    <a:pt x="1158" y="249"/>
                  </a:cubicBezTo>
                  <a:cubicBezTo>
                    <a:pt x="1159" y="248"/>
                    <a:pt x="1159" y="248"/>
                    <a:pt x="1159" y="248"/>
                  </a:cubicBezTo>
                  <a:cubicBezTo>
                    <a:pt x="1161" y="248"/>
                    <a:pt x="1161" y="248"/>
                    <a:pt x="1161" y="248"/>
                  </a:cubicBezTo>
                  <a:cubicBezTo>
                    <a:pt x="1163" y="248"/>
                    <a:pt x="1163" y="248"/>
                    <a:pt x="1163" y="248"/>
                  </a:cubicBezTo>
                  <a:cubicBezTo>
                    <a:pt x="1165" y="248"/>
                    <a:pt x="1165" y="248"/>
                    <a:pt x="1165" y="248"/>
                  </a:cubicBezTo>
                  <a:cubicBezTo>
                    <a:pt x="1165" y="247"/>
                    <a:pt x="1165" y="247"/>
                    <a:pt x="1165" y="247"/>
                  </a:cubicBezTo>
                  <a:cubicBezTo>
                    <a:pt x="1166" y="247"/>
                    <a:pt x="1166" y="247"/>
                    <a:pt x="1166" y="247"/>
                  </a:cubicBezTo>
                  <a:cubicBezTo>
                    <a:pt x="1167" y="248"/>
                    <a:pt x="1167" y="248"/>
                    <a:pt x="1167" y="248"/>
                  </a:cubicBezTo>
                  <a:cubicBezTo>
                    <a:pt x="1168" y="246"/>
                    <a:pt x="1168" y="246"/>
                    <a:pt x="1168" y="246"/>
                  </a:cubicBezTo>
                  <a:cubicBezTo>
                    <a:pt x="1167" y="243"/>
                    <a:pt x="1167" y="243"/>
                    <a:pt x="1167" y="243"/>
                  </a:cubicBezTo>
                  <a:cubicBezTo>
                    <a:pt x="1167" y="241"/>
                    <a:pt x="1167" y="241"/>
                    <a:pt x="1167" y="241"/>
                  </a:cubicBezTo>
                  <a:cubicBezTo>
                    <a:pt x="1165" y="240"/>
                    <a:pt x="1165" y="240"/>
                    <a:pt x="1165" y="240"/>
                  </a:cubicBezTo>
                  <a:cubicBezTo>
                    <a:pt x="1165" y="239"/>
                    <a:pt x="1165" y="239"/>
                    <a:pt x="1165" y="239"/>
                  </a:cubicBezTo>
                  <a:cubicBezTo>
                    <a:pt x="1165" y="238"/>
                    <a:pt x="1165" y="238"/>
                    <a:pt x="1165" y="238"/>
                  </a:cubicBezTo>
                  <a:cubicBezTo>
                    <a:pt x="1166" y="237"/>
                    <a:pt x="1166" y="237"/>
                    <a:pt x="1166" y="237"/>
                  </a:cubicBezTo>
                  <a:cubicBezTo>
                    <a:pt x="1165" y="235"/>
                    <a:pt x="1165" y="235"/>
                    <a:pt x="1165" y="235"/>
                  </a:cubicBezTo>
                  <a:cubicBezTo>
                    <a:pt x="1165" y="235"/>
                    <a:pt x="1165" y="235"/>
                    <a:pt x="1165" y="235"/>
                  </a:cubicBezTo>
                  <a:cubicBezTo>
                    <a:pt x="1165" y="234"/>
                    <a:pt x="1165" y="234"/>
                    <a:pt x="1165" y="234"/>
                  </a:cubicBezTo>
                  <a:cubicBezTo>
                    <a:pt x="1166" y="234"/>
                    <a:pt x="1166" y="234"/>
                    <a:pt x="1166" y="234"/>
                  </a:cubicBezTo>
                  <a:cubicBezTo>
                    <a:pt x="1167" y="235"/>
                    <a:pt x="1167" y="235"/>
                    <a:pt x="1167" y="235"/>
                  </a:cubicBezTo>
                  <a:cubicBezTo>
                    <a:pt x="1168" y="236"/>
                    <a:pt x="1168" y="236"/>
                    <a:pt x="1168" y="236"/>
                  </a:cubicBezTo>
                  <a:cubicBezTo>
                    <a:pt x="1168" y="235"/>
                    <a:pt x="1168" y="235"/>
                    <a:pt x="1168" y="235"/>
                  </a:cubicBezTo>
                  <a:cubicBezTo>
                    <a:pt x="1169" y="235"/>
                    <a:pt x="1169" y="235"/>
                    <a:pt x="1169" y="235"/>
                  </a:cubicBezTo>
                  <a:cubicBezTo>
                    <a:pt x="1170" y="235"/>
                    <a:pt x="1170" y="235"/>
                    <a:pt x="1170" y="235"/>
                  </a:cubicBezTo>
                  <a:cubicBezTo>
                    <a:pt x="1171" y="237"/>
                    <a:pt x="1171" y="237"/>
                    <a:pt x="1171" y="237"/>
                  </a:cubicBezTo>
                  <a:cubicBezTo>
                    <a:pt x="1172" y="238"/>
                    <a:pt x="1172" y="238"/>
                    <a:pt x="1172" y="238"/>
                  </a:cubicBezTo>
                  <a:cubicBezTo>
                    <a:pt x="1173" y="238"/>
                    <a:pt x="1173" y="238"/>
                    <a:pt x="1173" y="238"/>
                  </a:cubicBezTo>
                  <a:cubicBezTo>
                    <a:pt x="1175" y="236"/>
                    <a:pt x="1175" y="236"/>
                    <a:pt x="1175" y="236"/>
                  </a:cubicBezTo>
                  <a:cubicBezTo>
                    <a:pt x="1176" y="233"/>
                    <a:pt x="1176" y="233"/>
                    <a:pt x="1176" y="233"/>
                  </a:cubicBezTo>
                  <a:cubicBezTo>
                    <a:pt x="1176" y="231"/>
                    <a:pt x="1176" y="231"/>
                    <a:pt x="1176" y="231"/>
                  </a:cubicBezTo>
                  <a:cubicBezTo>
                    <a:pt x="1175" y="230"/>
                    <a:pt x="1175" y="230"/>
                    <a:pt x="1175" y="230"/>
                  </a:cubicBezTo>
                  <a:cubicBezTo>
                    <a:pt x="1175" y="229"/>
                    <a:pt x="1175" y="229"/>
                    <a:pt x="1175" y="229"/>
                  </a:cubicBezTo>
                  <a:cubicBezTo>
                    <a:pt x="1176" y="228"/>
                    <a:pt x="1176" y="228"/>
                    <a:pt x="1176" y="228"/>
                  </a:cubicBezTo>
                  <a:cubicBezTo>
                    <a:pt x="1177" y="228"/>
                    <a:pt x="1177" y="228"/>
                    <a:pt x="1177" y="228"/>
                  </a:cubicBezTo>
                  <a:cubicBezTo>
                    <a:pt x="1177" y="228"/>
                    <a:pt x="1177" y="228"/>
                    <a:pt x="1177" y="228"/>
                  </a:cubicBezTo>
                  <a:cubicBezTo>
                    <a:pt x="1178" y="227"/>
                    <a:pt x="1178" y="227"/>
                    <a:pt x="1178" y="227"/>
                  </a:cubicBezTo>
                  <a:cubicBezTo>
                    <a:pt x="1179" y="228"/>
                    <a:pt x="1179" y="228"/>
                    <a:pt x="1179" y="228"/>
                  </a:cubicBezTo>
                  <a:cubicBezTo>
                    <a:pt x="1179" y="230"/>
                    <a:pt x="1179" y="230"/>
                    <a:pt x="1179" y="230"/>
                  </a:cubicBezTo>
                  <a:cubicBezTo>
                    <a:pt x="1180" y="230"/>
                    <a:pt x="1180" y="230"/>
                    <a:pt x="1180" y="230"/>
                  </a:cubicBezTo>
                  <a:cubicBezTo>
                    <a:pt x="1181" y="229"/>
                    <a:pt x="1181" y="229"/>
                    <a:pt x="1181" y="229"/>
                  </a:cubicBezTo>
                  <a:cubicBezTo>
                    <a:pt x="1181" y="228"/>
                    <a:pt x="1181" y="228"/>
                    <a:pt x="1181" y="228"/>
                  </a:cubicBezTo>
                  <a:cubicBezTo>
                    <a:pt x="1182" y="227"/>
                    <a:pt x="1182" y="227"/>
                    <a:pt x="1182" y="227"/>
                  </a:cubicBezTo>
                  <a:cubicBezTo>
                    <a:pt x="1182" y="227"/>
                    <a:pt x="1182" y="227"/>
                    <a:pt x="1182" y="227"/>
                  </a:cubicBezTo>
                  <a:cubicBezTo>
                    <a:pt x="1183" y="228"/>
                    <a:pt x="1183" y="228"/>
                    <a:pt x="1183" y="228"/>
                  </a:cubicBezTo>
                  <a:cubicBezTo>
                    <a:pt x="1183" y="230"/>
                    <a:pt x="1183" y="230"/>
                    <a:pt x="1183" y="230"/>
                  </a:cubicBezTo>
                  <a:cubicBezTo>
                    <a:pt x="1184" y="231"/>
                    <a:pt x="1184" y="231"/>
                    <a:pt x="1184" y="231"/>
                  </a:cubicBezTo>
                  <a:cubicBezTo>
                    <a:pt x="1186" y="230"/>
                    <a:pt x="1186" y="230"/>
                    <a:pt x="1186" y="230"/>
                  </a:cubicBezTo>
                  <a:cubicBezTo>
                    <a:pt x="1186" y="229"/>
                    <a:pt x="1186" y="229"/>
                    <a:pt x="1186" y="229"/>
                  </a:cubicBezTo>
                  <a:cubicBezTo>
                    <a:pt x="1187" y="228"/>
                    <a:pt x="1187" y="228"/>
                    <a:pt x="1187" y="228"/>
                  </a:cubicBezTo>
                  <a:cubicBezTo>
                    <a:pt x="1188" y="229"/>
                    <a:pt x="1188" y="229"/>
                    <a:pt x="1188" y="229"/>
                  </a:cubicBezTo>
                  <a:cubicBezTo>
                    <a:pt x="1189" y="229"/>
                    <a:pt x="1189" y="229"/>
                    <a:pt x="1189" y="229"/>
                  </a:cubicBezTo>
                  <a:cubicBezTo>
                    <a:pt x="1191" y="229"/>
                    <a:pt x="1191" y="229"/>
                    <a:pt x="1191" y="229"/>
                  </a:cubicBezTo>
                  <a:cubicBezTo>
                    <a:pt x="1191" y="227"/>
                    <a:pt x="1191" y="227"/>
                    <a:pt x="1191" y="227"/>
                  </a:cubicBezTo>
                  <a:cubicBezTo>
                    <a:pt x="1192" y="227"/>
                    <a:pt x="1192" y="227"/>
                    <a:pt x="1192" y="227"/>
                  </a:cubicBezTo>
                  <a:cubicBezTo>
                    <a:pt x="1192" y="226"/>
                    <a:pt x="1192" y="226"/>
                    <a:pt x="1192" y="226"/>
                  </a:cubicBezTo>
                  <a:cubicBezTo>
                    <a:pt x="1191" y="225"/>
                    <a:pt x="1191" y="225"/>
                    <a:pt x="1191" y="225"/>
                  </a:cubicBezTo>
                  <a:cubicBezTo>
                    <a:pt x="1190" y="223"/>
                    <a:pt x="1190" y="223"/>
                    <a:pt x="1190" y="223"/>
                  </a:cubicBezTo>
                  <a:cubicBezTo>
                    <a:pt x="1190" y="222"/>
                    <a:pt x="1190" y="222"/>
                    <a:pt x="1190" y="222"/>
                  </a:cubicBezTo>
                  <a:cubicBezTo>
                    <a:pt x="1190" y="221"/>
                    <a:pt x="1190" y="221"/>
                    <a:pt x="1190" y="221"/>
                  </a:cubicBezTo>
                  <a:cubicBezTo>
                    <a:pt x="1191" y="221"/>
                    <a:pt x="1191" y="221"/>
                    <a:pt x="1191" y="221"/>
                  </a:cubicBezTo>
                  <a:cubicBezTo>
                    <a:pt x="1191" y="223"/>
                    <a:pt x="1191" y="223"/>
                    <a:pt x="1191" y="223"/>
                  </a:cubicBezTo>
                  <a:cubicBezTo>
                    <a:pt x="1192" y="223"/>
                    <a:pt x="1192" y="223"/>
                    <a:pt x="1192" y="223"/>
                  </a:cubicBezTo>
                  <a:cubicBezTo>
                    <a:pt x="1194" y="221"/>
                    <a:pt x="1194" y="221"/>
                    <a:pt x="1194" y="221"/>
                  </a:cubicBezTo>
                  <a:cubicBezTo>
                    <a:pt x="1194" y="220"/>
                    <a:pt x="1194" y="220"/>
                    <a:pt x="1194" y="220"/>
                  </a:cubicBezTo>
                  <a:cubicBezTo>
                    <a:pt x="1195" y="219"/>
                    <a:pt x="1195" y="219"/>
                    <a:pt x="1195" y="219"/>
                  </a:cubicBezTo>
                  <a:cubicBezTo>
                    <a:pt x="1195" y="218"/>
                    <a:pt x="1195" y="218"/>
                    <a:pt x="1195" y="218"/>
                  </a:cubicBezTo>
                  <a:cubicBezTo>
                    <a:pt x="1194" y="216"/>
                    <a:pt x="1194" y="216"/>
                    <a:pt x="1194" y="216"/>
                  </a:cubicBezTo>
                  <a:cubicBezTo>
                    <a:pt x="1194" y="215"/>
                    <a:pt x="1194" y="215"/>
                    <a:pt x="1194" y="215"/>
                  </a:cubicBezTo>
                  <a:cubicBezTo>
                    <a:pt x="1195" y="214"/>
                    <a:pt x="1195" y="214"/>
                    <a:pt x="1195" y="214"/>
                  </a:cubicBezTo>
                  <a:cubicBezTo>
                    <a:pt x="1195" y="214"/>
                    <a:pt x="1195" y="214"/>
                    <a:pt x="1195" y="214"/>
                  </a:cubicBezTo>
                  <a:cubicBezTo>
                    <a:pt x="1196" y="214"/>
                    <a:pt x="1196" y="214"/>
                    <a:pt x="1196" y="214"/>
                  </a:cubicBezTo>
                  <a:cubicBezTo>
                    <a:pt x="1196" y="215"/>
                    <a:pt x="1196" y="215"/>
                    <a:pt x="1196" y="215"/>
                  </a:cubicBezTo>
                  <a:cubicBezTo>
                    <a:pt x="1197" y="216"/>
                    <a:pt x="1197" y="216"/>
                    <a:pt x="1197" y="216"/>
                  </a:cubicBezTo>
                  <a:cubicBezTo>
                    <a:pt x="1199" y="216"/>
                    <a:pt x="1199" y="216"/>
                    <a:pt x="1199" y="216"/>
                  </a:cubicBezTo>
                  <a:cubicBezTo>
                    <a:pt x="1199" y="217"/>
                    <a:pt x="1199" y="217"/>
                    <a:pt x="1199" y="217"/>
                  </a:cubicBezTo>
                  <a:cubicBezTo>
                    <a:pt x="1198" y="218"/>
                    <a:pt x="1198" y="218"/>
                    <a:pt x="1198" y="218"/>
                  </a:cubicBezTo>
                  <a:cubicBezTo>
                    <a:pt x="1197" y="219"/>
                    <a:pt x="1197" y="219"/>
                    <a:pt x="1197" y="219"/>
                  </a:cubicBezTo>
                  <a:cubicBezTo>
                    <a:pt x="1196" y="221"/>
                    <a:pt x="1196" y="221"/>
                    <a:pt x="1196" y="221"/>
                  </a:cubicBezTo>
                  <a:cubicBezTo>
                    <a:pt x="1196" y="222"/>
                    <a:pt x="1196" y="222"/>
                    <a:pt x="1196" y="222"/>
                  </a:cubicBezTo>
                  <a:cubicBezTo>
                    <a:pt x="1198" y="225"/>
                    <a:pt x="1198" y="225"/>
                    <a:pt x="1198" y="225"/>
                  </a:cubicBezTo>
                  <a:cubicBezTo>
                    <a:pt x="1199" y="226"/>
                    <a:pt x="1199" y="226"/>
                    <a:pt x="1199" y="226"/>
                  </a:cubicBezTo>
                  <a:cubicBezTo>
                    <a:pt x="1200" y="224"/>
                    <a:pt x="1200" y="224"/>
                    <a:pt x="1200" y="224"/>
                  </a:cubicBezTo>
                  <a:cubicBezTo>
                    <a:pt x="1200" y="223"/>
                    <a:pt x="1200" y="223"/>
                    <a:pt x="1200" y="223"/>
                  </a:cubicBezTo>
                  <a:cubicBezTo>
                    <a:pt x="1200" y="222"/>
                    <a:pt x="1200" y="222"/>
                    <a:pt x="1200" y="222"/>
                  </a:cubicBezTo>
                  <a:cubicBezTo>
                    <a:pt x="1200" y="220"/>
                    <a:pt x="1200" y="220"/>
                    <a:pt x="1200" y="220"/>
                  </a:cubicBezTo>
                  <a:cubicBezTo>
                    <a:pt x="1201" y="220"/>
                    <a:pt x="1201" y="220"/>
                    <a:pt x="1201" y="220"/>
                  </a:cubicBezTo>
                  <a:cubicBezTo>
                    <a:pt x="1201" y="221"/>
                    <a:pt x="1201" y="221"/>
                    <a:pt x="1201" y="221"/>
                  </a:cubicBezTo>
                  <a:cubicBezTo>
                    <a:pt x="1201" y="222"/>
                    <a:pt x="1201" y="222"/>
                    <a:pt x="1201" y="222"/>
                  </a:cubicBezTo>
                  <a:cubicBezTo>
                    <a:pt x="1201" y="223"/>
                    <a:pt x="1201" y="223"/>
                    <a:pt x="1201" y="223"/>
                  </a:cubicBezTo>
                  <a:cubicBezTo>
                    <a:pt x="1202" y="225"/>
                    <a:pt x="1202" y="225"/>
                    <a:pt x="1202" y="225"/>
                  </a:cubicBezTo>
                  <a:cubicBezTo>
                    <a:pt x="1203" y="225"/>
                    <a:pt x="1203" y="225"/>
                    <a:pt x="1203" y="225"/>
                  </a:cubicBezTo>
                  <a:cubicBezTo>
                    <a:pt x="1205" y="225"/>
                    <a:pt x="1205" y="225"/>
                    <a:pt x="1205" y="225"/>
                  </a:cubicBezTo>
                  <a:cubicBezTo>
                    <a:pt x="1206" y="225"/>
                    <a:pt x="1206" y="225"/>
                    <a:pt x="1206" y="225"/>
                  </a:cubicBezTo>
                  <a:cubicBezTo>
                    <a:pt x="1206" y="224"/>
                    <a:pt x="1206" y="224"/>
                    <a:pt x="1206" y="224"/>
                  </a:cubicBezTo>
                  <a:cubicBezTo>
                    <a:pt x="1206" y="223"/>
                    <a:pt x="1206" y="223"/>
                    <a:pt x="1206" y="223"/>
                  </a:cubicBezTo>
                  <a:cubicBezTo>
                    <a:pt x="1206" y="222"/>
                    <a:pt x="1206" y="222"/>
                    <a:pt x="1206" y="222"/>
                  </a:cubicBezTo>
                  <a:cubicBezTo>
                    <a:pt x="1207" y="222"/>
                    <a:pt x="1207" y="222"/>
                    <a:pt x="1207" y="222"/>
                  </a:cubicBezTo>
                  <a:cubicBezTo>
                    <a:pt x="1208" y="222"/>
                    <a:pt x="1208" y="222"/>
                    <a:pt x="1208" y="222"/>
                  </a:cubicBezTo>
                  <a:cubicBezTo>
                    <a:pt x="1207" y="223"/>
                    <a:pt x="1207" y="223"/>
                    <a:pt x="1207" y="223"/>
                  </a:cubicBezTo>
                  <a:cubicBezTo>
                    <a:pt x="1207" y="224"/>
                    <a:pt x="1207" y="224"/>
                    <a:pt x="1207" y="224"/>
                  </a:cubicBezTo>
                  <a:cubicBezTo>
                    <a:pt x="1208" y="225"/>
                    <a:pt x="1208" y="225"/>
                    <a:pt x="1208" y="225"/>
                  </a:cubicBezTo>
                  <a:cubicBezTo>
                    <a:pt x="1210" y="225"/>
                    <a:pt x="1210" y="225"/>
                    <a:pt x="1210" y="225"/>
                  </a:cubicBezTo>
                  <a:cubicBezTo>
                    <a:pt x="1211" y="223"/>
                    <a:pt x="1211" y="223"/>
                    <a:pt x="1211" y="223"/>
                  </a:cubicBezTo>
                  <a:cubicBezTo>
                    <a:pt x="1214" y="221"/>
                    <a:pt x="1214" y="221"/>
                    <a:pt x="1214" y="221"/>
                  </a:cubicBezTo>
                  <a:cubicBezTo>
                    <a:pt x="1214" y="221"/>
                    <a:pt x="1214" y="221"/>
                    <a:pt x="1214" y="221"/>
                  </a:cubicBezTo>
                  <a:cubicBezTo>
                    <a:pt x="1215" y="221"/>
                    <a:pt x="1215" y="221"/>
                    <a:pt x="1215" y="221"/>
                  </a:cubicBezTo>
                  <a:cubicBezTo>
                    <a:pt x="1215" y="219"/>
                    <a:pt x="1215" y="219"/>
                    <a:pt x="1215" y="219"/>
                  </a:cubicBezTo>
                  <a:cubicBezTo>
                    <a:pt x="1215" y="218"/>
                    <a:pt x="1215" y="218"/>
                    <a:pt x="1215" y="218"/>
                  </a:cubicBezTo>
                  <a:cubicBezTo>
                    <a:pt x="1214" y="217"/>
                    <a:pt x="1214" y="217"/>
                    <a:pt x="1214" y="217"/>
                  </a:cubicBezTo>
                  <a:cubicBezTo>
                    <a:pt x="1213" y="216"/>
                    <a:pt x="1213" y="216"/>
                    <a:pt x="1213" y="216"/>
                  </a:cubicBezTo>
                  <a:cubicBezTo>
                    <a:pt x="1213" y="216"/>
                    <a:pt x="1213" y="216"/>
                    <a:pt x="1213" y="216"/>
                  </a:cubicBezTo>
                  <a:cubicBezTo>
                    <a:pt x="1214" y="216"/>
                    <a:pt x="1214" y="216"/>
                    <a:pt x="1214" y="216"/>
                  </a:cubicBezTo>
                  <a:cubicBezTo>
                    <a:pt x="1215" y="217"/>
                    <a:pt x="1215" y="217"/>
                    <a:pt x="1215" y="217"/>
                  </a:cubicBezTo>
                  <a:cubicBezTo>
                    <a:pt x="1217" y="218"/>
                    <a:pt x="1217" y="218"/>
                    <a:pt x="1217" y="218"/>
                  </a:cubicBezTo>
                  <a:cubicBezTo>
                    <a:pt x="1218" y="218"/>
                    <a:pt x="1218" y="218"/>
                    <a:pt x="1218" y="218"/>
                  </a:cubicBezTo>
                  <a:cubicBezTo>
                    <a:pt x="1218" y="217"/>
                    <a:pt x="1218" y="217"/>
                    <a:pt x="1218" y="217"/>
                  </a:cubicBezTo>
                  <a:cubicBezTo>
                    <a:pt x="1219" y="217"/>
                    <a:pt x="1219" y="217"/>
                    <a:pt x="1219" y="217"/>
                  </a:cubicBezTo>
                  <a:cubicBezTo>
                    <a:pt x="1219" y="217"/>
                    <a:pt x="1219" y="217"/>
                    <a:pt x="1219" y="217"/>
                  </a:cubicBezTo>
                  <a:cubicBezTo>
                    <a:pt x="1219" y="219"/>
                    <a:pt x="1219" y="219"/>
                    <a:pt x="1219" y="219"/>
                  </a:cubicBezTo>
                  <a:cubicBezTo>
                    <a:pt x="1220" y="219"/>
                    <a:pt x="1220" y="219"/>
                    <a:pt x="1220" y="219"/>
                  </a:cubicBezTo>
                  <a:cubicBezTo>
                    <a:pt x="1221" y="218"/>
                    <a:pt x="1221" y="218"/>
                    <a:pt x="1221" y="218"/>
                  </a:cubicBezTo>
                  <a:cubicBezTo>
                    <a:pt x="1223" y="216"/>
                    <a:pt x="1223" y="216"/>
                    <a:pt x="1223" y="216"/>
                  </a:cubicBezTo>
                  <a:cubicBezTo>
                    <a:pt x="1224" y="215"/>
                    <a:pt x="1224" y="215"/>
                    <a:pt x="1224" y="215"/>
                  </a:cubicBezTo>
                  <a:cubicBezTo>
                    <a:pt x="1223" y="215"/>
                    <a:pt x="1223" y="215"/>
                    <a:pt x="1223" y="215"/>
                  </a:cubicBezTo>
                  <a:cubicBezTo>
                    <a:pt x="1224" y="213"/>
                    <a:pt x="1224" y="213"/>
                    <a:pt x="1224" y="213"/>
                  </a:cubicBezTo>
                  <a:cubicBezTo>
                    <a:pt x="1224" y="213"/>
                    <a:pt x="1224" y="213"/>
                    <a:pt x="1224" y="213"/>
                  </a:cubicBezTo>
                  <a:cubicBezTo>
                    <a:pt x="1225" y="212"/>
                    <a:pt x="1225" y="212"/>
                    <a:pt x="1225" y="212"/>
                  </a:cubicBezTo>
                  <a:cubicBezTo>
                    <a:pt x="1225" y="213"/>
                    <a:pt x="1225" y="213"/>
                    <a:pt x="1225" y="213"/>
                  </a:cubicBezTo>
                  <a:cubicBezTo>
                    <a:pt x="1225" y="214"/>
                    <a:pt x="1225" y="214"/>
                    <a:pt x="1225" y="214"/>
                  </a:cubicBezTo>
                  <a:cubicBezTo>
                    <a:pt x="1226" y="214"/>
                    <a:pt x="1226" y="214"/>
                    <a:pt x="1226" y="214"/>
                  </a:cubicBezTo>
                  <a:cubicBezTo>
                    <a:pt x="1227" y="214"/>
                    <a:pt x="1227" y="214"/>
                    <a:pt x="1227" y="214"/>
                  </a:cubicBezTo>
                  <a:cubicBezTo>
                    <a:pt x="1228" y="212"/>
                    <a:pt x="1228" y="212"/>
                    <a:pt x="1228" y="212"/>
                  </a:cubicBezTo>
                  <a:cubicBezTo>
                    <a:pt x="1229" y="210"/>
                    <a:pt x="1229" y="210"/>
                    <a:pt x="1229" y="210"/>
                  </a:cubicBezTo>
                  <a:cubicBezTo>
                    <a:pt x="1229" y="209"/>
                    <a:pt x="1229" y="209"/>
                    <a:pt x="1229" y="209"/>
                  </a:cubicBezTo>
                  <a:cubicBezTo>
                    <a:pt x="1229" y="208"/>
                    <a:pt x="1229" y="208"/>
                    <a:pt x="1229" y="208"/>
                  </a:cubicBezTo>
                  <a:cubicBezTo>
                    <a:pt x="1231" y="205"/>
                    <a:pt x="1231" y="205"/>
                    <a:pt x="1231" y="205"/>
                  </a:cubicBezTo>
                  <a:cubicBezTo>
                    <a:pt x="1233" y="205"/>
                    <a:pt x="1233" y="205"/>
                    <a:pt x="1233" y="205"/>
                  </a:cubicBezTo>
                  <a:cubicBezTo>
                    <a:pt x="1233" y="204"/>
                    <a:pt x="1233" y="204"/>
                    <a:pt x="1233" y="204"/>
                  </a:cubicBezTo>
                  <a:cubicBezTo>
                    <a:pt x="1233" y="203"/>
                    <a:pt x="1233" y="203"/>
                    <a:pt x="1233" y="203"/>
                  </a:cubicBezTo>
                  <a:cubicBezTo>
                    <a:pt x="1233" y="202"/>
                    <a:pt x="1233" y="202"/>
                    <a:pt x="1233" y="202"/>
                  </a:cubicBezTo>
                  <a:cubicBezTo>
                    <a:pt x="1233" y="202"/>
                    <a:pt x="1233" y="202"/>
                    <a:pt x="1233" y="202"/>
                  </a:cubicBezTo>
                  <a:cubicBezTo>
                    <a:pt x="1234" y="202"/>
                    <a:pt x="1234" y="202"/>
                    <a:pt x="1234" y="202"/>
                  </a:cubicBezTo>
                  <a:cubicBezTo>
                    <a:pt x="1235" y="202"/>
                    <a:pt x="1235" y="202"/>
                    <a:pt x="1235" y="202"/>
                  </a:cubicBezTo>
                  <a:cubicBezTo>
                    <a:pt x="1235" y="202"/>
                    <a:pt x="1235" y="202"/>
                    <a:pt x="1235" y="202"/>
                  </a:cubicBezTo>
                  <a:cubicBezTo>
                    <a:pt x="1236" y="201"/>
                    <a:pt x="1236" y="201"/>
                    <a:pt x="1236" y="201"/>
                  </a:cubicBezTo>
                  <a:cubicBezTo>
                    <a:pt x="1236" y="200"/>
                    <a:pt x="1236" y="200"/>
                    <a:pt x="1236" y="200"/>
                  </a:cubicBezTo>
                  <a:cubicBezTo>
                    <a:pt x="1235" y="199"/>
                    <a:pt x="1235" y="199"/>
                    <a:pt x="1235" y="199"/>
                  </a:cubicBezTo>
                  <a:cubicBezTo>
                    <a:pt x="1236" y="200"/>
                    <a:pt x="1236" y="200"/>
                    <a:pt x="1236" y="200"/>
                  </a:cubicBezTo>
                  <a:cubicBezTo>
                    <a:pt x="1237" y="201"/>
                    <a:pt x="1237" y="201"/>
                    <a:pt x="1237" y="201"/>
                  </a:cubicBezTo>
                  <a:cubicBezTo>
                    <a:pt x="1237" y="200"/>
                    <a:pt x="1237" y="200"/>
                    <a:pt x="1237" y="200"/>
                  </a:cubicBezTo>
                  <a:cubicBezTo>
                    <a:pt x="1237" y="199"/>
                    <a:pt x="1237" y="199"/>
                    <a:pt x="1237" y="199"/>
                  </a:cubicBezTo>
                  <a:cubicBezTo>
                    <a:pt x="1237" y="197"/>
                    <a:pt x="1237" y="197"/>
                    <a:pt x="1237" y="197"/>
                  </a:cubicBezTo>
                  <a:cubicBezTo>
                    <a:pt x="1238" y="197"/>
                    <a:pt x="1238" y="197"/>
                    <a:pt x="1238" y="197"/>
                  </a:cubicBezTo>
                  <a:cubicBezTo>
                    <a:pt x="1240" y="197"/>
                    <a:pt x="1240" y="197"/>
                    <a:pt x="1240" y="197"/>
                  </a:cubicBezTo>
                  <a:cubicBezTo>
                    <a:pt x="1240" y="195"/>
                    <a:pt x="1240" y="195"/>
                    <a:pt x="1240" y="195"/>
                  </a:cubicBezTo>
                  <a:cubicBezTo>
                    <a:pt x="1239" y="195"/>
                    <a:pt x="1239" y="195"/>
                    <a:pt x="1239" y="195"/>
                  </a:cubicBezTo>
                  <a:cubicBezTo>
                    <a:pt x="1240" y="194"/>
                    <a:pt x="1240" y="194"/>
                    <a:pt x="1240" y="194"/>
                  </a:cubicBezTo>
                  <a:cubicBezTo>
                    <a:pt x="1241" y="194"/>
                    <a:pt x="1241" y="194"/>
                    <a:pt x="1241" y="194"/>
                  </a:cubicBezTo>
                  <a:cubicBezTo>
                    <a:pt x="1242" y="194"/>
                    <a:pt x="1242" y="194"/>
                    <a:pt x="1242" y="194"/>
                  </a:cubicBezTo>
                  <a:cubicBezTo>
                    <a:pt x="1243" y="192"/>
                    <a:pt x="1243" y="192"/>
                    <a:pt x="1243" y="192"/>
                  </a:cubicBezTo>
                  <a:cubicBezTo>
                    <a:pt x="1245" y="191"/>
                    <a:pt x="1245" y="191"/>
                    <a:pt x="1245" y="191"/>
                  </a:cubicBezTo>
                  <a:cubicBezTo>
                    <a:pt x="1246" y="191"/>
                    <a:pt x="1246" y="191"/>
                    <a:pt x="1246" y="191"/>
                  </a:cubicBezTo>
                  <a:cubicBezTo>
                    <a:pt x="1246" y="192"/>
                    <a:pt x="1246" y="192"/>
                    <a:pt x="1246" y="192"/>
                  </a:cubicBezTo>
                  <a:cubicBezTo>
                    <a:pt x="1247" y="191"/>
                    <a:pt x="1247" y="191"/>
                    <a:pt x="1247" y="191"/>
                  </a:cubicBezTo>
                  <a:cubicBezTo>
                    <a:pt x="1248" y="190"/>
                    <a:pt x="1248" y="190"/>
                    <a:pt x="1248" y="190"/>
                  </a:cubicBezTo>
                  <a:cubicBezTo>
                    <a:pt x="1249" y="188"/>
                    <a:pt x="1249" y="188"/>
                    <a:pt x="1249" y="188"/>
                  </a:cubicBezTo>
                  <a:cubicBezTo>
                    <a:pt x="1249" y="186"/>
                    <a:pt x="1249" y="186"/>
                    <a:pt x="1249" y="186"/>
                  </a:cubicBezTo>
                  <a:cubicBezTo>
                    <a:pt x="1247" y="185"/>
                    <a:pt x="1247" y="185"/>
                    <a:pt x="1247" y="185"/>
                  </a:cubicBezTo>
                  <a:cubicBezTo>
                    <a:pt x="1247" y="185"/>
                    <a:pt x="1247" y="185"/>
                    <a:pt x="1247" y="185"/>
                  </a:cubicBezTo>
                  <a:cubicBezTo>
                    <a:pt x="1248" y="184"/>
                    <a:pt x="1248" y="184"/>
                    <a:pt x="1248" y="184"/>
                  </a:cubicBezTo>
                  <a:cubicBezTo>
                    <a:pt x="1248" y="182"/>
                    <a:pt x="1248" y="182"/>
                    <a:pt x="1248" y="182"/>
                  </a:cubicBezTo>
                  <a:cubicBezTo>
                    <a:pt x="1247" y="181"/>
                    <a:pt x="1247" y="181"/>
                    <a:pt x="1247" y="181"/>
                  </a:cubicBezTo>
                  <a:cubicBezTo>
                    <a:pt x="1246" y="180"/>
                    <a:pt x="1246" y="180"/>
                    <a:pt x="1246" y="180"/>
                  </a:cubicBezTo>
                  <a:cubicBezTo>
                    <a:pt x="1246" y="178"/>
                    <a:pt x="1246" y="178"/>
                    <a:pt x="1246" y="178"/>
                  </a:cubicBezTo>
                  <a:cubicBezTo>
                    <a:pt x="1245" y="177"/>
                    <a:pt x="1245" y="177"/>
                    <a:pt x="1245" y="177"/>
                  </a:cubicBezTo>
                  <a:cubicBezTo>
                    <a:pt x="1245" y="176"/>
                    <a:pt x="1245" y="176"/>
                    <a:pt x="1245" y="176"/>
                  </a:cubicBezTo>
                  <a:cubicBezTo>
                    <a:pt x="1246" y="176"/>
                    <a:pt x="1246" y="176"/>
                    <a:pt x="1246" y="176"/>
                  </a:cubicBezTo>
                  <a:cubicBezTo>
                    <a:pt x="1247" y="176"/>
                    <a:pt x="1247" y="176"/>
                    <a:pt x="1247" y="176"/>
                  </a:cubicBezTo>
                  <a:cubicBezTo>
                    <a:pt x="1247" y="178"/>
                    <a:pt x="1247" y="178"/>
                    <a:pt x="1247" y="178"/>
                  </a:cubicBezTo>
                  <a:cubicBezTo>
                    <a:pt x="1248" y="179"/>
                    <a:pt x="1248" y="179"/>
                    <a:pt x="1248" y="179"/>
                  </a:cubicBezTo>
                  <a:cubicBezTo>
                    <a:pt x="1248" y="181"/>
                    <a:pt x="1248" y="181"/>
                    <a:pt x="1248" y="181"/>
                  </a:cubicBezTo>
                  <a:cubicBezTo>
                    <a:pt x="1249" y="183"/>
                    <a:pt x="1249" y="183"/>
                    <a:pt x="1249" y="183"/>
                  </a:cubicBezTo>
                  <a:cubicBezTo>
                    <a:pt x="1250" y="183"/>
                    <a:pt x="1250" y="183"/>
                    <a:pt x="1250" y="183"/>
                  </a:cubicBezTo>
                  <a:cubicBezTo>
                    <a:pt x="1251" y="184"/>
                    <a:pt x="1251" y="184"/>
                    <a:pt x="1251" y="184"/>
                  </a:cubicBezTo>
                  <a:cubicBezTo>
                    <a:pt x="1251" y="185"/>
                    <a:pt x="1251" y="185"/>
                    <a:pt x="1251" y="185"/>
                  </a:cubicBezTo>
                  <a:cubicBezTo>
                    <a:pt x="1251" y="187"/>
                    <a:pt x="1251" y="187"/>
                    <a:pt x="1251" y="187"/>
                  </a:cubicBezTo>
                  <a:cubicBezTo>
                    <a:pt x="1253" y="188"/>
                    <a:pt x="1253" y="188"/>
                    <a:pt x="1253" y="188"/>
                  </a:cubicBezTo>
                  <a:cubicBezTo>
                    <a:pt x="1254" y="188"/>
                    <a:pt x="1254" y="188"/>
                    <a:pt x="1254" y="188"/>
                  </a:cubicBezTo>
                  <a:cubicBezTo>
                    <a:pt x="1254" y="187"/>
                    <a:pt x="1254" y="187"/>
                    <a:pt x="1254" y="187"/>
                  </a:cubicBezTo>
                  <a:cubicBezTo>
                    <a:pt x="1255" y="186"/>
                    <a:pt x="1255" y="186"/>
                    <a:pt x="1255" y="186"/>
                  </a:cubicBezTo>
                  <a:cubicBezTo>
                    <a:pt x="1255" y="186"/>
                    <a:pt x="1255" y="186"/>
                    <a:pt x="1255" y="186"/>
                  </a:cubicBezTo>
                  <a:cubicBezTo>
                    <a:pt x="1256" y="187"/>
                    <a:pt x="1256" y="187"/>
                    <a:pt x="1256" y="187"/>
                  </a:cubicBezTo>
                  <a:cubicBezTo>
                    <a:pt x="1258" y="188"/>
                    <a:pt x="1258" y="188"/>
                    <a:pt x="1258" y="188"/>
                  </a:cubicBezTo>
                  <a:cubicBezTo>
                    <a:pt x="1259" y="187"/>
                    <a:pt x="1259" y="187"/>
                    <a:pt x="1259" y="187"/>
                  </a:cubicBezTo>
                  <a:cubicBezTo>
                    <a:pt x="1260" y="186"/>
                    <a:pt x="1260" y="186"/>
                    <a:pt x="1260" y="186"/>
                  </a:cubicBezTo>
                  <a:cubicBezTo>
                    <a:pt x="1261" y="187"/>
                    <a:pt x="1261" y="187"/>
                    <a:pt x="1261" y="187"/>
                  </a:cubicBezTo>
                  <a:cubicBezTo>
                    <a:pt x="1262" y="187"/>
                    <a:pt x="1262" y="187"/>
                    <a:pt x="1262" y="187"/>
                  </a:cubicBezTo>
                  <a:cubicBezTo>
                    <a:pt x="1263" y="186"/>
                    <a:pt x="1263" y="186"/>
                    <a:pt x="1263" y="186"/>
                  </a:cubicBezTo>
                  <a:cubicBezTo>
                    <a:pt x="1263" y="185"/>
                    <a:pt x="1263" y="185"/>
                    <a:pt x="1263" y="185"/>
                  </a:cubicBezTo>
                  <a:cubicBezTo>
                    <a:pt x="1264" y="185"/>
                    <a:pt x="1264" y="185"/>
                    <a:pt x="1264" y="185"/>
                  </a:cubicBezTo>
                  <a:cubicBezTo>
                    <a:pt x="1264" y="184"/>
                    <a:pt x="1264" y="184"/>
                    <a:pt x="1264" y="184"/>
                  </a:cubicBezTo>
                  <a:cubicBezTo>
                    <a:pt x="1265" y="183"/>
                    <a:pt x="1265" y="183"/>
                    <a:pt x="1265" y="183"/>
                  </a:cubicBezTo>
                  <a:cubicBezTo>
                    <a:pt x="1266" y="184"/>
                    <a:pt x="1266" y="184"/>
                    <a:pt x="1266" y="184"/>
                  </a:cubicBezTo>
                  <a:cubicBezTo>
                    <a:pt x="1268" y="186"/>
                    <a:pt x="1268" y="186"/>
                    <a:pt x="1268" y="186"/>
                  </a:cubicBezTo>
                  <a:cubicBezTo>
                    <a:pt x="1269" y="187"/>
                    <a:pt x="1269" y="187"/>
                    <a:pt x="1269" y="187"/>
                  </a:cubicBezTo>
                  <a:cubicBezTo>
                    <a:pt x="1270" y="187"/>
                    <a:pt x="1270" y="187"/>
                    <a:pt x="1270" y="187"/>
                  </a:cubicBezTo>
                  <a:cubicBezTo>
                    <a:pt x="1270" y="186"/>
                    <a:pt x="1270" y="186"/>
                    <a:pt x="1270" y="186"/>
                  </a:cubicBezTo>
                  <a:cubicBezTo>
                    <a:pt x="1271" y="186"/>
                    <a:pt x="1271" y="186"/>
                    <a:pt x="1271" y="186"/>
                  </a:cubicBezTo>
                  <a:cubicBezTo>
                    <a:pt x="1272" y="184"/>
                    <a:pt x="1272" y="184"/>
                    <a:pt x="1272" y="184"/>
                  </a:cubicBezTo>
                  <a:cubicBezTo>
                    <a:pt x="1272" y="184"/>
                    <a:pt x="1272" y="184"/>
                    <a:pt x="1272" y="184"/>
                  </a:cubicBezTo>
                  <a:cubicBezTo>
                    <a:pt x="1273" y="184"/>
                    <a:pt x="1273" y="184"/>
                    <a:pt x="1273" y="184"/>
                  </a:cubicBezTo>
                  <a:cubicBezTo>
                    <a:pt x="1273" y="184"/>
                    <a:pt x="1273" y="184"/>
                    <a:pt x="1273" y="184"/>
                  </a:cubicBezTo>
                  <a:cubicBezTo>
                    <a:pt x="1274" y="183"/>
                    <a:pt x="1274" y="183"/>
                    <a:pt x="1274" y="183"/>
                  </a:cubicBezTo>
                  <a:cubicBezTo>
                    <a:pt x="1274" y="183"/>
                    <a:pt x="1274" y="183"/>
                    <a:pt x="1274" y="183"/>
                  </a:cubicBezTo>
                  <a:cubicBezTo>
                    <a:pt x="1275" y="184"/>
                    <a:pt x="1275" y="184"/>
                    <a:pt x="1275" y="184"/>
                  </a:cubicBezTo>
                  <a:cubicBezTo>
                    <a:pt x="1276" y="184"/>
                    <a:pt x="1276" y="184"/>
                    <a:pt x="1276" y="184"/>
                  </a:cubicBezTo>
                  <a:cubicBezTo>
                    <a:pt x="1276" y="183"/>
                    <a:pt x="1276" y="183"/>
                    <a:pt x="1276" y="183"/>
                  </a:cubicBezTo>
                  <a:cubicBezTo>
                    <a:pt x="1276" y="182"/>
                    <a:pt x="1276" y="182"/>
                    <a:pt x="1276" y="182"/>
                  </a:cubicBezTo>
                  <a:cubicBezTo>
                    <a:pt x="1277" y="182"/>
                    <a:pt x="1277" y="182"/>
                    <a:pt x="1277" y="182"/>
                  </a:cubicBezTo>
                  <a:cubicBezTo>
                    <a:pt x="1279" y="182"/>
                    <a:pt x="1279" y="182"/>
                    <a:pt x="1279" y="182"/>
                  </a:cubicBezTo>
                  <a:cubicBezTo>
                    <a:pt x="1280" y="181"/>
                    <a:pt x="1280" y="181"/>
                    <a:pt x="1280" y="181"/>
                  </a:cubicBezTo>
                  <a:cubicBezTo>
                    <a:pt x="1280" y="180"/>
                    <a:pt x="1280" y="180"/>
                    <a:pt x="1280" y="180"/>
                  </a:cubicBezTo>
                  <a:cubicBezTo>
                    <a:pt x="1280" y="180"/>
                    <a:pt x="1280" y="180"/>
                    <a:pt x="1280" y="180"/>
                  </a:cubicBezTo>
                  <a:cubicBezTo>
                    <a:pt x="1280" y="181"/>
                    <a:pt x="1280" y="181"/>
                    <a:pt x="1280" y="181"/>
                  </a:cubicBezTo>
                  <a:cubicBezTo>
                    <a:pt x="1281" y="182"/>
                    <a:pt x="1281" y="182"/>
                    <a:pt x="1281" y="182"/>
                  </a:cubicBezTo>
                  <a:cubicBezTo>
                    <a:pt x="1282" y="181"/>
                    <a:pt x="1282" y="181"/>
                    <a:pt x="1282" y="181"/>
                  </a:cubicBezTo>
                  <a:cubicBezTo>
                    <a:pt x="1283" y="179"/>
                    <a:pt x="1283" y="179"/>
                    <a:pt x="1283" y="179"/>
                  </a:cubicBezTo>
                  <a:cubicBezTo>
                    <a:pt x="1283" y="180"/>
                    <a:pt x="1283" y="180"/>
                    <a:pt x="1283" y="180"/>
                  </a:cubicBezTo>
                  <a:cubicBezTo>
                    <a:pt x="1284" y="181"/>
                    <a:pt x="1284" y="181"/>
                    <a:pt x="1284" y="181"/>
                  </a:cubicBezTo>
                  <a:cubicBezTo>
                    <a:pt x="1285" y="181"/>
                    <a:pt x="1285" y="181"/>
                    <a:pt x="1285" y="181"/>
                  </a:cubicBezTo>
                  <a:cubicBezTo>
                    <a:pt x="1286" y="179"/>
                    <a:pt x="1286" y="179"/>
                    <a:pt x="1286" y="179"/>
                  </a:cubicBezTo>
                  <a:cubicBezTo>
                    <a:pt x="1287" y="179"/>
                    <a:pt x="1287" y="179"/>
                    <a:pt x="1287" y="179"/>
                  </a:cubicBezTo>
                  <a:cubicBezTo>
                    <a:pt x="1287" y="180"/>
                    <a:pt x="1287" y="180"/>
                    <a:pt x="1287" y="180"/>
                  </a:cubicBezTo>
                  <a:cubicBezTo>
                    <a:pt x="1288" y="180"/>
                    <a:pt x="1288" y="180"/>
                    <a:pt x="1288" y="180"/>
                  </a:cubicBezTo>
                  <a:cubicBezTo>
                    <a:pt x="1289" y="180"/>
                    <a:pt x="1289" y="180"/>
                    <a:pt x="1289" y="180"/>
                  </a:cubicBezTo>
                  <a:cubicBezTo>
                    <a:pt x="1290" y="179"/>
                    <a:pt x="1290" y="179"/>
                    <a:pt x="1290" y="179"/>
                  </a:cubicBezTo>
                  <a:cubicBezTo>
                    <a:pt x="1291" y="179"/>
                    <a:pt x="1291" y="179"/>
                    <a:pt x="1291" y="179"/>
                  </a:cubicBezTo>
                  <a:cubicBezTo>
                    <a:pt x="1292" y="179"/>
                    <a:pt x="1292" y="179"/>
                    <a:pt x="1292" y="179"/>
                  </a:cubicBezTo>
                  <a:cubicBezTo>
                    <a:pt x="1294" y="178"/>
                    <a:pt x="1294" y="178"/>
                    <a:pt x="1294" y="178"/>
                  </a:cubicBezTo>
                  <a:cubicBezTo>
                    <a:pt x="1295" y="178"/>
                    <a:pt x="1295" y="178"/>
                    <a:pt x="1295" y="178"/>
                  </a:cubicBezTo>
                  <a:cubicBezTo>
                    <a:pt x="1296" y="179"/>
                    <a:pt x="1296" y="179"/>
                    <a:pt x="1296" y="179"/>
                  </a:cubicBezTo>
                  <a:cubicBezTo>
                    <a:pt x="1296" y="179"/>
                    <a:pt x="1296" y="179"/>
                    <a:pt x="1296" y="179"/>
                  </a:cubicBezTo>
                  <a:cubicBezTo>
                    <a:pt x="1297" y="177"/>
                    <a:pt x="1297" y="177"/>
                    <a:pt x="1297" y="177"/>
                  </a:cubicBezTo>
                  <a:cubicBezTo>
                    <a:pt x="1298" y="176"/>
                    <a:pt x="1298" y="176"/>
                    <a:pt x="1298" y="176"/>
                  </a:cubicBezTo>
                  <a:cubicBezTo>
                    <a:pt x="1300" y="176"/>
                    <a:pt x="1300" y="176"/>
                    <a:pt x="1300" y="176"/>
                  </a:cubicBezTo>
                  <a:cubicBezTo>
                    <a:pt x="1301" y="175"/>
                    <a:pt x="1301" y="175"/>
                    <a:pt x="1301" y="175"/>
                  </a:cubicBezTo>
                  <a:cubicBezTo>
                    <a:pt x="1302" y="175"/>
                    <a:pt x="1302" y="175"/>
                    <a:pt x="1302" y="175"/>
                  </a:cubicBezTo>
                  <a:cubicBezTo>
                    <a:pt x="1303" y="174"/>
                    <a:pt x="1303" y="174"/>
                    <a:pt x="1303" y="174"/>
                  </a:cubicBezTo>
                  <a:cubicBezTo>
                    <a:pt x="1303" y="173"/>
                    <a:pt x="1303" y="173"/>
                    <a:pt x="1303" y="173"/>
                  </a:cubicBezTo>
                  <a:cubicBezTo>
                    <a:pt x="1303" y="172"/>
                    <a:pt x="1303" y="172"/>
                    <a:pt x="1303" y="172"/>
                  </a:cubicBezTo>
                  <a:cubicBezTo>
                    <a:pt x="1303" y="171"/>
                    <a:pt x="1303" y="171"/>
                    <a:pt x="1303" y="171"/>
                  </a:cubicBezTo>
                  <a:lnTo>
                    <a:pt x="1304" y="171"/>
                  </a:lnTo>
                  <a:close/>
                  <a:moveTo>
                    <a:pt x="1370" y="3"/>
                  </a:moveTo>
                  <a:cubicBezTo>
                    <a:pt x="1370" y="2"/>
                    <a:pt x="1370" y="2"/>
                    <a:pt x="1370" y="2"/>
                  </a:cubicBezTo>
                  <a:cubicBezTo>
                    <a:pt x="1371" y="3"/>
                    <a:pt x="1371" y="3"/>
                    <a:pt x="1371" y="3"/>
                  </a:cubicBezTo>
                  <a:cubicBezTo>
                    <a:pt x="1372" y="4"/>
                    <a:pt x="1372" y="4"/>
                    <a:pt x="1372" y="4"/>
                  </a:cubicBezTo>
                  <a:cubicBezTo>
                    <a:pt x="1374" y="5"/>
                    <a:pt x="1374" y="5"/>
                    <a:pt x="1374" y="5"/>
                  </a:cubicBezTo>
                  <a:cubicBezTo>
                    <a:pt x="1375" y="6"/>
                    <a:pt x="1375" y="6"/>
                    <a:pt x="1375" y="6"/>
                  </a:cubicBezTo>
                  <a:cubicBezTo>
                    <a:pt x="1376" y="7"/>
                    <a:pt x="1376" y="7"/>
                    <a:pt x="1376" y="7"/>
                  </a:cubicBezTo>
                  <a:cubicBezTo>
                    <a:pt x="1376" y="6"/>
                    <a:pt x="1376" y="6"/>
                    <a:pt x="1376" y="6"/>
                  </a:cubicBezTo>
                  <a:cubicBezTo>
                    <a:pt x="1377" y="4"/>
                    <a:pt x="1377" y="4"/>
                    <a:pt x="1377" y="4"/>
                  </a:cubicBezTo>
                  <a:cubicBezTo>
                    <a:pt x="1377" y="3"/>
                    <a:pt x="1377" y="3"/>
                    <a:pt x="1377" y="3"/>
                  </a:cubicBezTo>
                  <a:cubicBezTo>
                    <a:pt x="1378" y="0"/>
                    <a:pt x="1378" y="0"/>
                    <a:pt x="1378" y="0"/>
                  </a:cubicBezTo>
                  <a:cubicBezTo>
                    <a:pt x="1368" y="0"/>
                    <a:pt x="1368" y="0"/>
                    <a:pt x="1368" y="0"/>
                  </a:cubicBezTo>
                  <a:cubicBezTo>
                    <a:pt x="1368" y="2"/>
                    <a:pt x="1368" y="2"/>
                    <a:pt x="1368" y="2"/>
                  </a:cubicBezTo>
                  <a:cubicBezTo>
                    <a:pt x="1368" y="2"/>
                    <a:pt x="1368" y="2"/>
                    <a:pt x="1368" y="2"/>
                  </a:cubicBezTo>
                  <a:lnTo>
                    <a:pt x="1370" y="3"/>
                  </a:lnTo>
                  <a:close/>
                  <a:moveTo>
                    <a:pt x="3232" y="1495"/>
                  </a:moveTo>
                  <a:cubicBezTo>
                    <a:pt x="3231" y="1495"/>
                    <a:pt x="3231" y="1495"/>
                    <a:pt x="3231" y="1495"/>
                  </a:cubicBezTo>
                  <a:cubicBezTo>
                    <a:pt x="3232" y="1496"/>
                    <a:pt x="3232" y="1496"/>
                    <a:pt x="3232" y="1496"/>
                  </a:cubicBezTo>
                  <a:lnTo>
                    <a:pt x="3232" y="1495"/>
                  </a:lnTo>
                  <a:close/>
                  <a:moveTo>
                    <a:pt x="3229" y="1505"/>
                  </a:moveTo>
                  <a:cubicBezTo>
                    <a:pt x="3230" y="1505"/>
                    <a:pt x="3230" y="1505"/>
                    <a:pt x="3230" y="1505"/>
                  </a:cubicBezTo>
                  <a:cubicBezTo>
                    <a:pt x="3230" y="1504"/>
                    <a:pt x="3230" y="1504"/>
                    <a:pt x="3230" y="1504"/>
                  </a:cubicBezTo>
                  <a:cubicBezTo>
                    <a:pt x="3229" y="1504"/>
                    <a:pt x="3229" y="1504"/>
                    <a:pt x="3229" y="1504"/>
                  </a:cubicBezTo>
                  <a:lnTo>
                    <a:pt x="3229" y="1505"/>
                  </a:lnTo>
                  <a:close/>
                  <a:moveTo>
                    <a:pt x="1906" y="57"/>
                  </a:moveTo>
                  <a:cubicBezTo>
                    <a:pt x="1907" y="56"/>
                    <a:pt x="1907" y="56"/>
                    <a:pt x="1907" y="56"/>
                  </a:cubicBezTo>
                  <a:cubicBezTo>
                    <a:pt x="1907" y="55"/>
                    <a:pt x="1907" y="55"/>
                    <a:pt x="1907" y="55"/>
                  </a:cubicBezTo>
                  <a:cubicBezTo>
                    <a:pt x="1908" y="54"/>
                    <a:pt x="1908" y="54"/>
                    <a:pt x="1908" y="54"/>
                  </a:cubicBezTo>
                  <a:cubicBezTo>
                    <a:pt x="1911" y="52"/>
                    <a:pt x="1911" y="52"/>
                    <a:pt x="1911" y="52"/>
                  </a:cubicBezTo>
                  <a:cubicBezTo>
                    <a:pt x="1913" y="51"/>
                    <a:pt x="1913" y="51"/>
                    <a:pt x="1913" y="51"/>
                  </a:cubicBezTo>
                  <a:cubicBezTo>
                    <a:pt x="1915" y="52"/>
                    <a:pt x="1915" y="52"/>
                    <a:pt x="1915" y="52"/>
                  </a:cubicBezTo>
                  <a:cubicBezTo>
                    <a:pt x="1916" y="52"/>
                    <a:pt x="1916" y="52"/>
                    <a:pt x="1916" y="52"/>
                  </a:cubicBezTo>
                  <a:cubicBezTo>
                    <a:pt x="1916" y="53"/>
                    <a:pt x="1916" y="53"/>
                    <a:pt x="1916" y="53"/>
                  </a:cubicBezTo>
                  <a:cubicBezTo>
                    <a:pt x="1915" y="53"/>
                    <a:pt x="1915" y="53"/>
                    <a:pt x="1915" y="53"/>
                  </a:cubicBezTo>
                  <a:cubicBezTo>
                    <a:pt x="1914" y="52"/>
                    <a:pt x="1914" y="52"/>
                    <a:pt x="1914" y="52"/>
                  </a:cubicBezTo>
                  <a:cubicBezTo>
                    <a:pt x="1913" y="52"/>
                    <a:pt x="1913" y="52"/>
                    <a:pt x="1913" y="52"/>
                  </a:cubicBezTo>
                  <a:cubicBezTo>
                    <a:pt x="1912" y="54"/>
                    <a:pt x="1912" y="54"/>
                    <a:pt x="1912" y="54"/>
                  </a:cubicBezTo>
                  <a:cubicBezTo>
                    <a:pt x="1909" y="55"/>
                    <a:pt x="1909" y="55"/>
                    <a:pt x="1909" y="55"/>
                  </a:cubicBezTo>
                  <a:cubicBezTo>
                    <a:pt x="1908" y="57"/>
                    <a:pt x="1908" y="57"/>
                    <a:pt x="1908" y="57"/>
                  </a:cubicBezTo>
                  <a:cubicBezTo>
                    <a:pt x="1908" y="59"/>
                    <a:pt x="1908" y="59"/>
                    <a:pt x="1908" y="59"/>
                  </a:cubicBezTo>
                  <a:cubicBezTo>
                    <a:pt x="1908" y="60"/>
                    <a:pt x="1908" y="60"/>
                    <a:pt x="1908" y="60"/>
                  </a:cubicBezTo>
                  <a:cubicBezTo>
                    <a:pt x="1908" y="61"/>
                    <a:pt x="1908" y="61"/>
                    <a:pt x="1908" y="61"/>
                  </a:cubicBezTo>
                  <a:cubicBezTo>
                    <a:pt x="1908" y="61"/>
                    <a:pt x="1908" y="62"/>
                    <a:pt x="1908" y="62"/>
                  </a:cubicBezTo>
                  <a:cubicBezTo>
                    <a:pt x="1911" y="62"/>
                    <a:pt x="1911" y="62"/>
                    <a:pt x="1911" y="62"/>
                  </a:cubicBezTo>
                  <a:cubicBezTo>
                    <a:pt x="1914" y="61"/>
                    <a:pt x="1914" y="61"/>
                    <a:pt x="1914" y="61"/>
                  </a:cubicBezTo>
                  <a:cubicBezTo>
                    <a:pt x="1916" y="60"/>
                    <a:pt x="1916" y="60"/>
                    <a:pt x="1916" y="60"/>
                  </a:cubicBezTo>
                  <a:cubicBezTo>
                    <a:pt x="1918" y="60"/>
                    <a:pt x="1918" y="60"/>
                    <a:pt x="1918" y="60"/>
                  </a:cubicBezTo>
                  <a:cubicBezTo>
                    <a:pt x="1919" y="61"/>
                    <a:pt x="1919" y="61"/>
                    <a:pt x="1919" y="61"/>
                  </a:cubicBezTo>
                  <a:cubicBezTo>
                    <a:pt x="1921" y="62"/>
                    <a:pt x="1921" y="62"/>
                    <a:pt x="1921" y="62"/>
                  </a:cubicBezTo>
                  <a:cubicBezTo>
                    <a:pt x="1923" y="61"/>
                    <a:pt x="1923" y="61"/>
                    <a:pt x="1923" y="61"/>
                  </a:cubicBezTo>
                  <a:cubicBezTo>
                    <a:pt x="1922" y="60"/>
                    <a:pt x="1922" y="60"/>
                    <a:pt x="1922" y="60"/>
                  </a:cubicBezTo>
                  <a:cubicBezTo>
                    <a:pt x="1922" y="58"/>
                    <a:pt x="1922" y="58"/>
                    <a:pt x="1922" y="58"/>
                  </a:cubicBezTo>
                  <a:cubicBezTo>
                    <a:pt x="1923" y="59"/>
                    <a:pt x="1923" y="59"/>
                    <a:pt x="1923" y="59"/>
                  </a:cubicBezTo>
                  <a:cubicBezTo>
                    <a:pt x="1924" y="61"/>
                    <a:pt x="1924" y="61"/>
                    <a:pt x="1924" y="61"/>
                  </a:cubicBezTo>
                  <a:cubicBezTo>
                    <a:pt x="1926" y="61"/>
                    <a:pt x="1926" y="61"/>
                    <a:pt x="1926" y="61"/>
                  </a:cubicBezTo>
                  <a:cubicBezTo>
                    <a:pt x="1928" y="61"/>
                    <a:pt x="1928" y="61"/>
                    <a:pt x="1928" y="61"/>
                  </a:cubicBezTo>
                  <a:cubicBezTo>
                    <a:pt x="1929" y="60"/>
                    <a:pt x="1929" y="60"/>
                    <a:pt x="1929" y="60"/>
                  </a:cubicBezTo>
                  <a:cubicBezTo>
                    <a:pt x="1930" y="60"/>
                    <a:pt x="1930" y="60"/>
                    <a:pt x="1930" y="60"/>
                  </a:cubicBezTo>
                  <a:cubicBezTo>
                    <a:pt x="1932" y="57"/>
                    <a:pt x="1932" y="57"/>
                    <a:pt x="1932" y="57"/>
                  </a:cubicBezTo>
                  <a:cubicBezTo>
                    <a:pt x="1931" y="55"/>
                    <a:pt x="1931" y="55"/>
                    <a:pt x="1931" y="55"/>
                  </a:cubicBezTo>
                  <a:cubicBezTo>
                    <a:pt x="1933" y="53"/>
                    <a:pt x="1933" y="53"/>
                    <a:pt x="1933" y="53"/>
                  </a:cubicBezTo>
                  <a:cubicBezTo>
                    <a:pt x="1933" y="51"/>
                    <a:pt x="1933" y="51"/>
                    <a:pt x="1933" y="51"/>
                  </a:cubicBezTo>
                  <a:cubicBezTo>
                    <a:pt x="1932" y="50"/>
                    <a:pt x="1932" y="50"/>
                    <a:pt x="1932" y="50"/>
                  </a:cubicBezTo>
                  <a:cubicBezTo>
                    <a:pt x="1930" y="48"/>
                    <a:pt x="1930" y="48"/>
                    <a:pt x="1930" y="48"/>
                  </a:cubicBezTo>
                  <a:cubicBezTo>
                    <a:pt x="1929" y="47"/>
                    <a:pt x="1929" y="47"/>
                    <a:pt x="1929" y="47"/>
                  </a:cubicBezTo>
                  <a:cubicBezTo>
                    <a:pt x="1927" y="47"/>
                    <a:pt x="1927" y="47"/>
                    <a:pt x="1927" y="47"/>
                  </a:cubicBezTo>
                  <a:cubicBezTo>
                    <a:pt x="1926" y="46"/>
                    <a:pt x="1926" y="46"/>
                    <a:pt x="1926" y="46"/>
                  </a:cubicBezTo>
                  <a:cubicBezTo>
                    <a:pt x="1928" y="46"/>
                    <a:pt x="1928" y="46"/>
                    <a:pt x="1928" y="46"/>
                  </a:cubicBezTo>
                  <a:cubicBezTo>
                    <a:pt x="1929" y="46"/>
                    <a:pt x="1929" y="46"/>
                    <a:pt x="1929" y="46"/>
                  </a:cubicBezTo>
                  <a:cubicBezTo>
                    <a:pt x="1931" y="46"/>
                    <a:pt x="1931" y="46"/>
                    <a:pt x="1931" y="46"/>
                  </a:cubicBezTo>
                  <a:cubicBezTo>
                    <a:pt x="1932" y="47"/>
                    <a:pt x="1932" y="47"/>
                    <a:pt x="1932" y="47"/>
                  </a:cubicBezTo>
                  <a:cubicBezTo>
                    <a:pt x="1932" y="48"/>
                    <a:pt x="1932" y="48"/>
                    <a:pt x="1932" y="48"/>
                  </a:cubicBezTo>
                  <a:cubicBezTo>
                    <a:pt x="1933" y="49"/>
                    <a:pt x="1933" y="49"/>
                    <a:pt x="1933" y="49"/>
                  </a:cubicBezTo>
                  <a:cubicBezTo>
                    <a:pt x="1934" y="48"/>
                    <a:pt x="1934" y="48"/>
                    <a:pt x="1934" y="48"/>
                  </a:cubicBezTo>
                  <a:cubicBezTo>
                    <a:pt x="1933" y="45"/>
                    <a:pt x="1933" y="45"/>
                    <a:pt x="1933" y="45"/>
                  </a:cubicBezTo>
                  <a:cubicBezTo>
                    <a:pt x="1931" y="42"/>
                    <a:pt x="1931" y="42"/>
                    <a:pt x="1931" y="42"/>
                  </a:cubicBezTo>
                  <a:cubicBezTo>
                    <a:pt x="1929" y="39"/>
                    <a:pt x="1929" y="39"/>
                    <a:pt x="1929" y="39"/>
                  </a:cubicBezTo>
                  <a:cubicBezTo>
                    <a:pt x="1929" y="38"/>
                    <a:pt x="1929" y="38"/>
                    <a:pt x="1929" y="38"/>
                  </a:cubicBezTo>
                  <a:cubicBezTo>
                    <a:pt x="1931" y="40"/>
                    <a:pt x="1931" y="40"/>
                    <a:pt x="1931" y="40"/>
                  </a:cubicBezTo>
                  <a:cubicBezTo>
                    <a:pt x="1931" y="41"/>
                    <a:pt x="1931" y="41"/>
                    <a:pt x="1931" y="41"/>
                  </a:cubicBezTo>
                  <a:cubicBezTo>
                    <a:pt x="1933" y="42"/>
                    <a:pt x="1933" y="42"/>
                    <a:pt x="1933" y="42"/>
                  </a:cubicBezTo>
                  <a:cubicBezTo>
                    <a:pt x="1935" y="42"/>
                    <a:pt x="1935" y="42"/>
                    <a:pt x="1935" y="42"/>
                  </a:cubicBezTo>
                  <a:cubicBezTo>
                    <a:pt x="1935" y="41"/>
                    <a:pt x="1935" y="41"/>
                    <a:pt x="1935" y="41"/>
                  </a:cubicBezTo>
                  <a:cubicBezTo>
                    <a:pt x="1935" y="40"/>
                    <a:pt x="1935" y="40"/>
                    <a:pt x="1935" y="40"/>
                  </a:cubicBezTo>
                  <a:cubicBezTo>
                    <a:pt x="1934" y="39"/>
                    <a:pt x="1934" y="39"/>
                    <a:pt x="1934" y="39"/>
                  </a:cubicBezTo>
                  <a:cubicBezTo>
                    <a:pt x="1934" y="38"/>
                    <a:pt x="1934" y="38"/>
                    <a:pt x="1934" y="38"/>
                  </a:cubicBezTo>
                  <a:cubicBezTo>
                    <a:pt x="1935" y="36"/>
                    <a:pt x="1935" y="36"/>
                    <a:pt x="1935" y="36"/>
                  </a:cubicBezTo>
                  <a:cubicBezTo>
                    <a:pt x="1935" y="34"/>
                    <a:pt x="1935" y="34"/>
                    <a:pt x="1935" y="34"/>
                  </a:cubicBezTo>
                  <a:cubicBezTo>
                    <a:pt x="1934" y="32"/>
                    <a:pt x="1934" y="32"/>
                    <a:pt x="1934" y="32"/>
                  </a:cubicBezTo>
                  <a:cubicBezTo>
                    <a:pt x="1932" y="29"/>
                    <a:pt x="1932" y="29"/>
                    <a:pt x="1932" y="29"/>
                  </a:cubicBezTo>
                  <a:cubicBezTo>
                    <a:pt x="1933" y="29"/>
                    <a:pt x="1933" y="29"/>
                    <a:pt x="1933" y="29"/>
                  </a:cubicBezTo>
                  <a:cubicBezTo>
                    <a:pt x="1935" y="31"/>
                    <a:pt x="1935" y="31"/>
                    <a:pt x="1935" y="31"/>
                  </a:cubicBezTo>
                  <a:cubicBezTo>
                    <a:pt x="1936" y="30"/>
                    <a:pt x="1936" y="30"/>
                    <a:pt x="1936" y="30"/>
                  </a:cubicBezTo>
                  <a:cubicBezTo>
                    <a:pt x="1937" y="28"/>
                    <a:pt x="1937" y="28"/>
                    <a:pt x="1937" y="28"/>
                  </a:cubicBezTo>
                  <a:cubicBezTo>
                    <a:pt x="1936" y="28"/>
                    <a:pt x="1936" y="28"/>
                    <a:pt x="1936" y="28"/>
                  </a:cubicBezTo>
                  <a:cubicBezTo>
                    <a:pt x="1935" y="28"/>
                    <a:pt x="1935" y="28"/>
                    <a:pt x="1935" y="28"/>
                  </a:cubicBezTo>
                  <a:cubicBezTo>
                    <a:pt x="1935" y="25"/>
                    <a:pt x="1935" y="25"/>
                    <a:pt x="1935" y="25"/>
                  </a:cubicBezTo>
                  <a:cubicBezTo>
                    <a:pt x="1936" y="25"/>
                    <a:pt x="1936" y="25"/>
                    <a:pt x="1936" y="25"/>
                  </a:cubicBezTo>
                  <a:cubicBezTo>
                    <a:pt x="1938" y="26"/>
                    <a:pt x="1938" y="26"/>
                    <a:pt x="1938" y="26"/>
                  </a:cubicBezTo>
                  <a:cubicBezTo>
                    <a:pt x="1941" y="27"/>
                    <a:pt x="1941" y="27"/>
                    <a:pt x="1941" y="27"/>
                  </a:cubicBezTo>
                  <a:cubicBezTo>
                    <a:pt x="1942" y="26"/>
                    <a:pt x="1942" y="26"/>
                    <a:pt x="1942" y="26"/>
                  </a:cubicBezTo>
                  <a:cubicBezTo>
                    <a:pt x="1940" y="25"/>
                    <a:pt x="1940" y="25"/>
                    <a:pt x="1940" y="25"/>
                  </a:cubicBezTo>
                  <a:cubicBezTo>
                    <a:pt x="1940" y="24"/>
                    <a:pt x="1940" y="24"/>
                    <a:pt x="1940" y="24"/>
                  </a:cubicBezTo>
                  <a:cubicBezTo>
                    <a:pt x="1942" y="24"/>
                    <a:pt x="1942" y="24"/>
                    <a:pt x="1942" y="24"/>
                  </a:cubicBezTo>
                  <a:cubicBezTo>
                    <a:pt x="1943" y="24"/>
                    <a:pt x="1943" y="24"/>
                    <a:pt x="1943" y="24"/>
                  </a:cubicBezTo>
                  <a:cubicBezTo>
                    <a:pt x="1944" y="23"/>
                    <a:pt x="1944" y="23"/>
                    <a:pt x="1944" y="23"/>
                  </a:cubicBezTo>
                  <a:cubicBezTo>
                    <a:pt x="1944" y="21"/>
                    <a:pt x="1944" y="21"/>
                    <a:pt x="1944" y="21"/>
                  </a:cubicBezTo>
                  <a:cubicBezTo>
                    <a:pt x="1944" y="20"/>
                    <a:pt x="1944" y="20"/>
                    <a:pt x="1944" y="20"/>
                  </a:cubicBezTo>
                  <a:cubicBezTo>
                    <a:pt x="1944" y="19"/>
                    <a:pt x="1944" y="19"/>
                    <a:pt x="1944" y="19"/>
                  </a:cubicBezTo>
                  <a:cubicBezTo>
                    <a:pt x="1947" y="18"/>
                    <a:pt x="1947" y="18"/>
                    <a:pt x="1947" y="18"/>
                  </a:cubicBezTo>
                  <a:cubicBezTo>
                    <a:pt x="1947" y="17"/>
                    <a:pt x="1947" y="17"/>
                    <a:pt x="1947" y="17"/>
                  </a:cubicBezTo>
                  <a:cubicBezTo>
                    <a:pt x="1945" y="16"/>
                    <a:pt x="1945" y="16"/>
                    <a:pt x="1945" y="16"/>
                  </a:cubicBezTo>
                  <a:cubicBezTo>
                    <a:pt x="1945" y="14"/>
                    <a:pt x="1945" y="14"/>
                    <a:pt x="1945" y="14"/>
                  </a:cubicBezTo>
                  <a:cubicBezTo>
                    <a:pt x="1946" y="12"/>
                    <a:pt x="1946" y="12"/>
                    <a:pt x="1946" y="12"/>
                  </a:cubicBezTo>
                  <a:cubicBezTo>
                    <a:pt x="1947" y="14"/>
                    <a:pt x="1947" y="14"/>
                    <a:pt x="1947" y="14"/>
                  </a:cubicBezTo>
                  <a:cubicBezTo>
                    <a:pt x="1948" y="13"/>
                    <a:pt x="1948" y="13"/>
                    <a:pt x="1948" y="13"/>
                  </a:cubicBezTo>
                  <a:cubicBezTo>
                    <a:pt x="1951" y="10"/>
                    <a:pt x="1951" y="10"/>
                    <a:pt x="1951" y="10"/>
                  </a:cubicBezTo>
                  <a:cubicBezTo>
                    <a:pt x="1951" y="7"/>
                    <a:pt x="1951" y="7"/>
                    <a:pt x="1951" y="7"/>
                  </a:cubicBezTo>
                  <a:cubicBezTo>
                    <a:pt x="1953" y="6"/>
                    <a:pt x="1953" y="6"/>
                    <a:pt x="1953" y="6"/>
                  </a:cubicBezTo>
                  <a:cubicBezTo>
                    <a:pt x="1953" y="4"/>
                    <a:pt x="1953" y="4"/>
                    <a:pt x="1953" y="4"/>
                  </a:cubicBezTo>
                  <a:cubicBezTo>
                    <a:pt x="1956" y="2"/>
                    <a:pt x="1956" y="2"/>
                    <a:pt x="1956" y="2"/>
                  </a:cubicBezTo>
                  <a:cubicBezTo>
                    <a:pt x="1957" y="0"/>
                    <a:pt x="1957" y="0"/>
                    <a:pt x="1957" y="0"/>
                  </a:cubicBezTo>
                  <a:cubicBezTo>
                    <a:pt x="1921" y="0"/>
                    <a:pt x="1921" y="0"/>
                    <a:pt x="1921" y="0"/>
                  </a:cubicBezTo>
                  <a:cubicBezTo>
                    <a:pt x="1921" y="1"/>
                    <a:pt x="1921" y="1"/>
                    <a:pt x="1921" y="1"/>
                  </a:cubicBezTo>
                  <a:cubicBezTo>
                    <a:pt x="1922" y="2"/>
                    <a:pt x="1922" y="2"/>
                    <a:pt x="1922" y="2"/>
                  </a:cubicBezTo>
                  <a:cubicBezTo>
                    <a:pt x="1923" y="2"/>
                    <a:pt x="1923" y="2"/>
                    <a:pt x="1923" y="2"/>
                  </a:cubicBezTo>
                  <a:cubicBezTo>
                    <a:pt x="1921" y="3"/>
                    <a:pt x="1921" y="3"/>
                    <a:pt x="1921" y="3"/>
                  </a:cubicBezTo>
                  <a:cubicBezTo>
                    <a:pt x="1918" y="3"/>
                    <a:pt x="1918" y="3"/>
                    <a:pt x="1918" y="3"/>
                  </a:cubicBezTo>
                  <a:cubicBezTo>
                    <a:pt x="1917" y="4"/>
                    <a:pt x="1917" y="4"/>
                    <a:pt x="1917" y="4"/>
                  </a:cubicBezTo>
                  <a:cubicBezTo>
                    <a:pt x="1917" y="7"/>
                    <a:pt x="1917" y="7"/>
                    <a:pt x="1917" y="7"/>
                  </a:cubicBezTo>
                  <a:cubicBezTo>
                    <a:pt x="1917" y="9"/>
                    <a:pt x="1917" y="9"/>
                    <a:pt x="1917" y="9"/>
                  </a:cubicBezTo>
                  <a:cubicBezTo>
                    <a:pt x="1918" y="9"/>
                    <a:pt x="1918" y="9"/>
                    <a:pt x="1918" y="9"/>
                  </a:cubicBezTo>
                  <a:cubicBezTo>
                    <a:pt x="1919" y="8"/>
                    <a:pt x="1919" y="8"/>
                    <a:pt x="1919" y="8"/>
                  </a:cubicBezTo>
                  <a:cubicBezTo>
                    <a:pt x="1920" y="9"/>
                    <a:pt x="1920" y="9"/>
                    <a:pt x="1920" y="9"/>
                  </a:cubicBezTo>
                  <a:cubicBezTo>
                    <a:pt x="1920" y="10"/>
                    <a:pt x="1920" y="10"/>
                    <a:pt x="1920" y="10"/>
                  </a:cubicBezTo>
                  <a:cubicBezTo>
                    <a:pt x="1920" y="12"/>
                    <a:pt x="1920" y="12"/>
                    <a:pt x="1920" y="12"/>
                  </a:cubicBezTo>
                  <a:cubicBezTo>
                    <a:pt x="1919" y="13"/>
                    <a:pt x="1919" y="13"/>
                    <a:pt x="1919" y="13"/>
                  </a:cubicBezTo>
                  <a:cubicBezTo>
                    <a:pt x="1917" y="12"/>
                    <a:pt x="1917" y="12"/>
                    <a:pt x="1917" y="12"/>
                  </a:cubicBezTo>
                  <a:cubicBezTo>
                    <a:pt x="1915" y="12"/>
                    <a:pt x="1915" y="12"/>
                    <a:pt x="1915" y="12"/>
                  </a:cubicBezTo>
                  <a:cubicBezTo>
                    <a:pt x="1913" y="13"/>
                    <a:pt x="1913" y="13"/>
                    <a:pt x="1913" y="13"/>
                  </a:cubicBezTo>
                  <a:cubicBezTo>
                    <a:pt x="1912" y="14"/>
                    <a:pt x="1912" y="14"/>
                    <a:pt x="1912" y="14"/>
                  </a:cubicBezTo>
                  <a:cubicBezTo>
                    <a:pt x="1912" y="16"/>
                    <a:pt x="1912" y="16"/>
                    <a:pt x="1912" y="16"/>
                  </a:cubicBezTo>
                  <a:cubicBezTo>
                    <a:pt x="1911" y="18"/>
                    <a:pt x="1911" y="18"/>
                    <a:pt x="1911" y="18"/>
                  </a:cubicBezTo>
                  <a:cubicBezTo>
                    <a:pt x="1910" y="19"/>
                    <a:pt x="1910" y="19"/>
                    <a:pt x="1910" y="19"/>
                  </a:cubicBezTo>
                  <a:cubicBezTo>
                    <a:pt x="1908" y="18"/>
                    <a:pt x="1908" y="18"/>
                    <a:pt x="1908" y="18"/>
                  </a:cubicBezTo>
                  <a:cubicBezTo>
                    <a:pt x="1907" y="17"/>
                    <a:pt x="1907" y="17"/>
                    <a:pt x="1907" y="17"/>
                  </a:cubicBezTo>
                  <a:cubicBezTo>
                    <a:pt x="1907" y="16"/>
                    <a:pt x="1907" y="16"/>
                    <a:pt x="1907" y="16"/>
                  </a:cubicBezTo>
                  <a:cubicBezTo>
                    <a:pt x="1906" y="16"/>
                    <a:pt x="1906" y="16"/>
                    <a:pt x="1906" y="16"/>
                  </a:cubicBezTo>
                  <a:cubicBezTo>
                    <a:pt x="1905" y="19"/>
                    <a:pt x="1905" y="19"/>
                    <a:pt x="1905" y="19"/>
                  </a:cubicBezTo>
                  <a:cubicBezTo>
                    <a:pt x="1906" y="21"/>
                    <a:pt x="1906" y="21"/>
                    <a:pt x="1906" y="21"/>
                  </a:cubicBezTo>
                  <a:cubicBezTo>
                    <a:pt x="1907" y="22"/>
                    <a:pt x="1907" y="22"/>
                    <a:pt x="1907" y="22"/>
                  </a:cubicBezTo>
                  <a:cubicBezTo>
                    <a:pt x="1909" y="22"/>
                    <a:pt x="1909" y="22"/>
                    <a:pt x="1909" y="22"/>
                  </a:cubicBezTo>
                  <a:cubicBezTo>
                    <a:pt x="1909" y="22"/>
                    <a:pt x="1909" y="22"/>
                    <a:pt x="1909" y="22"/>
                  </a:cubicBezTo>
                  <a:cubicBezTo>
                    <a:pt x="1910" y="23"/>
                    <a:pt x="1910" y="23"/>
                    <a:pt x="1910" y="23"/>
                  </a:cubicBezTo>
                  <a:cubicBezTo>
                    <a:pt x="1909" y="26"/>
                    <a:pt x="1909" y="26"/>
                    <a:pt x="1909" y="26"/>
                  </a:cubicBezTo>
                  <a:cubicBezTo>
                    <a:pt x="1909" y="27"/>
                    <a:pt x="1909" y="27"/>
                    <a:pt x="1909" y="27"/>
                  </a:cubicBezTo>
                  <a:cubicBezTo>
                    <a:pt x="1910" y="27"/>
                    <a:pt x="1910" y="27"/>
                    <a:pt x="1910" y="27"/>
                  </a:cubicBezTo>
                  <a:cubicBezTo>
                    <a:pt x="1911" y="26"/>
                    <a:pt x="1911" y="26"/>
                    <a:pt x="1911" y="26"/>
                  </a:cubicBezTo>
                  <a:cubicBezTo>
                    <a:pt x="1912" y="26"/>
                    <a:pt x="1912" y="26"/>
                    <a:pt x="1912" y="26"/>
                  </a:cubicBezTo>
                  <a:cubicBezTo>
                    <a:pt x="1913" y="27"/>
                    <a:pt x="1913" y="27"/>
                    <a:pt x="1913" y="27"/>
                  </a:cubicBezTo>
                  <a:cubicBezTo>
                    <a:pt x="1915" y="27"/>
                    <a:pt x="1915" y="27"/>
                    <a:pt x="1915" y="27"/>
                  </a:cubicBezTo>
                  <a:cubicBezTo>
                    <a:pt x="1916" y="26"/>
                    <a:pt x="1916" y="26"/>
                    <a:pt x="1916" y="26"/>
                  </a:cubicBezTo>
                  <a:cubicBezTo>
                    <a:pt x="1917" y="26"/>
                    <a:pt x="1917" y="26"/>
                    <a:pt x="1917" y="26"/>
                  </a:cubicBezTo>
                  <a:cubicBezTo>
                    <a:pt x="1916" y="28"/>
                    <a:pt x="1916" y="28"/>
                    <a:pt x="1916" y="28"/>
                  </a:cubicBezTo>
                  <a:cubicBezTo>
                    <a:pt x="1914" y="28"/>
                    <a:pt x="1914" y="28"/>
                    <a:pt x="1914" y="28"/>
                  </a:cubicBezTo>
                  <a:cubicBezTo>
                    <a:pt x="1912" y="28"/>
                    <a:pt x="1912" y="28"/>
                    <a:pt x="1912" y="28"/>
                  </a:cubicBezTo>
                  <a:cubicBezTo>
                    <a:pt x="1911" y="29"/>
                    <a:pt x="1911" y="29"/>
                    <a:pt x="1911" y="29"/>
                  </a:cubicBezTo>
                  <a:cubicBezTo>
                    <a:pt x="1910" y="29"/>
                    <a:pt x="1910" y="29"/>
                    <a:pt x="1910" y="29"/>
                  </a:cubicBezTo>
                  <a:cubicBezTo>
                    <a:pt x="1909" y="30"/>
                    <a:pt x="1909" y="30"/>
                    <a:pt x="1909" y="30"/>
                  </a:cubicBezTo>
                  <a:cubicBezTo>
                    <a:pt x="1910" y="32"/>
                    <a:pt x="1910" y="32"/>
                    <a:pt x="1910" y="32"/>
                  </a:cubicBezTo>
                  <a:cubicBezTo>
                    <a:pt x="1911" y="33"/>
                    <a:pt x="1911" y="33"/>
                    <a:pt x="1911" y="33"/>
                  </a:cubicBezTo>
                  <a:cubicBezTo>
                    <a:pt x="1913" y="33"/>
                    <a:pt x="1913" y="33"/>
                    <a:pt x="1913" y="33"/>
                  </a:cubicBezTo>
                  <a:cubicBezTo>
                    <a:pt x="1914" y="33"/>
                    <a:pt x="1914" y="33"/>
                    <a:pt x="1914" y="33"/>
                  </a:cubicBezTo>
                  <a:cubicBezTo>
                    <a:pt x="1915" y="33"/>
                    <a:pt x="1915" y="33"/>
                    <a:pt x="1915" y="33"/>
                  </a:cubicBezTo>
                  <a:cubicBezTo>
                    <a:pt x="1914" y="34"/>
                    <a:pt x="1914" y="34"/>
                    <a:pt x="1914" y="34"/>
                  </a:cubicBezTo>
                  <a:cubicBezTo>
                    <a:pt x="1912" y="35"/>
                    <a:pt x="1912" y="35"/>
                    <a:pt x="1912" y="35"/>
                  </a:cubicBezTo>
                  <a:cubicBezTo>
                    <a:pt x="1910" y="35"/>
                    <a:pt x="1910" y="35"/>
                    <a:pt x="1910" y="35"/>
                  </a:cubicBezTo>
                  <a:cubicBezTo>
                    <a:pt x="1908" y="36"/>
                    <a:pt x="1908" y="36"/>
                    <a:pt x="1908" y="36"/>
                  </a:cubicBezTo>
                  <a:cubicBezTo>
                    <a:pt x="1908" y="37"/>
                    <a:pt x="1908" y="37"/>
                    <a:pt x="1908" y="37"/>
                  </a:cubicBezTo>
                  <a:cubicBezTo>
                    <a:pt x="1909" y="38"/>
                    <a:pt x="1909" y="38"/>
                    <a:pt x="1909" y="38"/>
                  </a:cubicBezTo>
                  <a:cubicBezTo>
                    <a:pt x="1911" y="37"/>
                    <a:pt x="1911" y="37"/>
                    <a:pt x="1911" y="37"/>
                  </a:cubicBezTo>
                  <a:cubicBezTo>
                    <a:pt x="1913" y="37"/>
                    <a:pt x="1913" y="37"/>
                    <a:pt x="1913" y="37"/>
                  </a:cubicBezTo>
                  <a:cubicBezTo>
                    <a:pt x="1913" y="38"/>
                    <a:pt x="1913" y="38"/>
                    <a:pt x="1913" y="38"/>
                  </a:cubicBezTo>
                  <a:cubicBezTo>
                    <a:pt x="1912" y="39"/>
                    <a:pt x="1912" y="39"/>
                    <a:pt x="1912" y="39"/>
                  </a:cubicBezTo>
                  <a:cubicBezTo>
                    <a:pt x="1910" y="39"/>
                    <a:pt x="1910" y="39"/>
                    <a:pt x="1910" y="39"/>
                  </a:cubicBezTo>
                  <a:cubicBezTo>
                    <a:pt x="1910" y="40"/>
                    <a:pt x="1910" y="40"/>
                    <a:pt x="1910" y="40"/>
                  </a:cubicBezTo>
                  <a:cubicBezTo>
                    <a:pt x="1911" y="40"/>
                    <a:pt x="1911" y="40"/>
                    <a:pt x="1911" y="40"/>
                  </a:cubicBezTo>
                  <a:cubicBezTo>
                    <a:pt x="1913" y="41"/>
                    <a:pt x="1913" y="41"/>
                    <a:pt x="1913" y="41"/>
                  </a:cubicBezTo>
                  <a:cubicBezTo>
                    <a:pt x="1916" y="43"/>
                    <a:pt x="1916" y="43"/>
                    <a:pt x="1916" y="43"/>
                  </a:cubicBezTo>
                  <a:cubicBezTo>
                    <a:pt x="1917" y="43"/>
                    <a:pt x="1917" y="43"/>
                    <a:pt x="1917" y="43"/>
                  </a:cubicBezTo>
                  <a:cubicBezTo>
                    <a:pt x="1917" y="44"/>
                    <a:pt x="1917" y="44"/>
                    <a:pt x="1917" y="44"/>
                  </a:cubicBezTo>
                  <a:cubicBezTo>
                    <a:pt x="1918" y="45"/>
                    <a:pt x="1918" y="45"/>
                    <a:pt x="1918" y="45"/>
                  </a:cubicBezTo>
                  <a:cubicBezTo>
                    <a:pt x="1916" y="44"/>
                    <a:pt x="1916" y="44"/>
                    <a:pt x="1916" y="44"/>
                  </a:cubicBezTo>
                  <a:cubicBezTo>
                    <a:pt x="1914" y="43"/>
                    <a:pt x="1914" y="43"/>
                    <a:pt x="1914" y="43"/>
                  </a:cubicBezTo>
                  <a:cubicBezTo>
                    <a:pt x="1912" y="43"/>
                    <a:pt x="1912" y="43"/>
                    <a:pt x="1912" y="43"/>
                  </a:cubicBezTo>
                  <a:cubicBezTo>
                    <a:pt x="1911" y="42"/>
                    <a:pt x="1911" y="42"/>
                    <a:pt x="1911" y="42"/>
                  </a:cubicBezTo>
                  <a:cubicBezTo>
                    <a:pt x="1909" y="41"/>
                    <a:pt x="1909" y="41"/>
                    <a:pt x="1909" y="41"/>
                  </a:cubicBezTo>
                  <a:cubicBezTo>
                    <a:pt x="1908" y="43"/>
                    <a:pt x="1908" y="43"/>
                    <a:pt x="1908" y="43"/>
                  </a:cubicBezTo>
                  <a:cubicBezTo>
                    <a:pt x="1908" y="44"/>
                    <a:pt x="1908" y="44"/>
                    <a:pt x="1908" y="44"/>
                  </a:cubicBezTo>
                  <a:cubicBezTo>
                    <a:pt x="1907" y="45"/>
                    <a:pt x="1907" y="45"/>
                    <a:pt x="1907" y="45"/>
                  </a:cubicBezTo>
                  <a:cubicBezTo>
                    <a:pt x="1907" y="46"/>
                    <a:pt x="1907" y="46"/>
                    <a:pt x="1907" y="46"/>
                  </a:cubicBezTo>
                  <a:cubicBezTo>
                    <a:pt x="1908" y="47"/>
                    <a:pt x="1908" y="47"/>
                    <a:pt x="1908" y="47"/>
                  </a:cubicBezTo>
                  <a:cubicBezTo>
                    <a:pt x="1907" y="48"/>
                    <a:pt x="1907" y="48"/>
                    <a:pt x="1907" y="48"/>
                  </a:cubicBezTo>
                  <a:cubicBezTo>
                    <a:pt x="1906" y="48"/>
                    <a:pt x="1906" y="48"/>
                    <a:pt x="1906" y="48"/>
                  </a:cubicBezTo>
                  <a:cubicBezTo>
                    <a:pt x="1905" y="48"/>
                    <a:pt x="1905" y="48"/>
                    <a:pt x="1905" y="48"/>
                  </a:cubicBezTo>
                  <a:cubicBezTo>
                    <a:pt x="1904" y="49"/>
                    <a:pt x="1904" y="49"/>
                    <a:pt x="1904" y="49"/>
                  </a:cubicBezTo>
                  <a:cubicBezTo>
                    <a:pt x="1904" y="51"/>
                    <a:pt x="1904" y="51"/>
                    <a:pt x="1904" y="51"/>
                  </a:cubicBezTo>
                  <a:cubicBezTo>
                    <a:pt x="1904" y="52"/>
                    <a:pt x="1904" y="52"/>
                    <a:pt x="1904" y="52"/>
                  </a:cubicBezTo>
                  <a:cubicBezTo>
                    <a:pt x="1903" y="52"/>
                    <a:pt x="1903" y="52"/>
                    <a:pt x="1903" y="52"/>
                  </a:cubicBezTo>
                  <a:cubicBezTo>
                    <a:pt x="1902" y="53"/>
                    <a:pt x="1902" y="53"/>
                    <a:pt x="1902" y="53"/>
                  </a:cubicBezTo>
                  <a:cubicBezTo>
                    <a:pt x="1902" y="53"/>
                    <a:pt x="1902" y="53"/>
                    <a:pt x="1902" y="53"/>
                  </a:cubicBezTo>
                  <a:cubicBezTo>
                    <a:pt x="1904" y="56"/>
                    <a:pt x="1904" y="56"/>
                    <a:pt x="1904" y="56"/>
                  </a:cubicBezTo>
                  <a:lnTo>
                    <a:pt x="1906" y="57"/>
                  </a:lnTo>
                  <a:close/>
                  <a:moveTo>
                    <a:pt x="3235" y="1496"/>
                  </a:moveTo>
                  <a:cubicBezTo>
                    <a:pt x="3235" y="1495"/>
                    <a:pt x="3235" y="1495"/>
                    <a:pt x="3235" y="1495"/>
                  </a:cubicBezTo>
                  <a:cubicBezTo>
                    <a:pt x="3236" y="1495"/>
                    <a:pt x="3236" y="1495"/>
                    <a:pt x="3236" y="1495"/>
                  </a:cubicBezTo>
                  <a:cubicBezTo>
                    <a:pt x="3235" y="1494"/>
                    <a:pt x="3235" y="1494"/>
                    <a:pt x="3235" y="1494"/>
                  </a:cubicBezTo>
                  <a:cubicBezTo>
                    <a:pt x="3235" y="1492"/>
                    <a:pt x="3235" y="1492"/>
                    <a:pt x="3235" y="1492"/>
                  </a:cubicBezTo>
                  <a:cubicBezTo>
                    <a:pt x="3234" y="1495"/>
                    <a:pt x="3234" y="1495"/>
                    <a:pt x="3234" y="1495"/>
                  </a:cubicBezTo>
                  <a:cubicBezTo>
                    <a:pt x="3235" y="1496"/>
                    <a:pt x="3235" y="1496"/>
                    <a:pt x="3235" y="1496"/>
                  </a:cubicBezTo>
                  <a:close/>
                  <a:moveTo>
                    <a:pt x="576" y="50"/>
                  </a:moveTo>
                  <a:cubicBezTo>
                    <a:pt x="577" y="50"/>
                    <a:pt x="577" y="50"/>
                    <a:pt x="577" y="50"/>
                  </a:cubicBezTo>
                  <a:cubicBezTo>
                    <a:pt x="577" y="51"/>
                    <a:pt x="577" y="51"/>
                    <a:pt x="577" y="51"/>
                  </a:cubicBezTo>
                  <a:cubicBezTo>
                    <a:pt x="576" y="52"/>
                    <a:pt x="576" y="52"/>
                    <a:pt x="576" y="52"/>
                  </a:cubicBezTo>
                  <a:cubicBezTo>
                    <a:pt x="578" y="56"/>
                    <a:pt x="578" y="56"/>
                    <a:pt x="578" y="56"/>
                  </a:cubicBezTo>
                  <a:cubicBezTo>
                    <a:pt x="579" y="57"/>
                    <a:pt x="579" y="57"/>
                    <a:pt x="579" y="57"/>
                  </a:cubicBezTo>
                  <a:cubicBezTo>
                    <a:pt x="579" y="58"/>
                    <a:pt x="579" y="58"/>
                    <a:pt x="579" y="58"/>
                  </a:cubicBezTo>
                  <a:cubicBezTo>
                    <a:pt x="582" y="60"/>
                    <a:pt x="582" y="60"/>
                    <a:pt x="582" y="60"/>
                  </a:cubicBezTo>
                  <a:cubicBezTo>
                    <a:pt x="583" y="61"/>
                    <a:pt x="583" y="61"/>
                    <a:pt x="583" y="61"/>
                  </a:cubicBezTo>
                  <a:cubicBezTo>
                    <a:pt x="585" y="61"/>
                    <a:pt x="585" y="61"/>
                    <a:pt x="585" y="61"/>
                  </a:cubicBezTo>
                  <a:cubicBezTo>
                    <a:pt x="586" y="62"/>
                    <a:pt x="586" y="62"/>
                    <a:pt x="586" y="62"/>
                  </a:cubicBezTo>
                  <a:cubicBezTo>
                    <a:pt x="587" y="62"/>
                    <a:pt x="587" y="62"/>
                    <a:pt x="587" y="62"/>
                  </a:cubicBezTo>
                  <a:cubicBezTo>
                    <a:pt x="589" y="61"/>
                    <a:pt x="589" y="61"/>
                    <a:pt x="589" y="61"/>
                  </a:cubicBezTo>
                  <a:cubicBezTo>
                    <a:pt x="591" y="61"/>
                    <a:pt x="591" y="61"/>
                    <a:pt x="591" y="61"/>
                  </a:cubicBezTo>
                  <a:cubicBezTo>
                    <a:pt x="592" y="63"/>
                    <a:pt x="592" y="63"/>
                    <a:pt x="592" y="63"/>
                  </a:cubicBezTo>
                  <a:cubicBezTo>
                    <a:pt x="594" y="63"/>
                    <a:pt x="594" y="63"/>
                    <a:pt x="594" y="63"/>
                  </a:cubicBezTo>
                  <a:cubicBezTo>
                    <a:pt x="596" y="65"/>
                    <a:pt x="596" y="65"/>
                    <a:pt x="596" y="65"/>
                  </a:cubicBezTo>
                  <a:cubicBezTo>
                    <a:pt x="597" y="65"/>
                    <a:pt x="597" y="65"/>
                    <a:pt x="597" y="65"/>
                  </a:cubicBezTo>
                  <a:cubicBezTo>
                    <a:pt x="597" y="66"/>
                    <a:pt x="597" y="66"/>
                    <a:pt x="597" y="66"/>
                  </a:cubicBezTo>
                  <a:cubicBezTo>
                    <a:pt x="595" y="67"/>
                    <a:pt x="595" y="67"/>
                    <a:pt x="595" y="67"/>
                  </a:cubicBezTo>
                  <a:cubicBezTo>
                    <a:pt x="595" y="68"/>
                    <a:pt x="595" y="68"/>
                    <a:pt x="595" y="68"/>
                  </a:cubicBezTo>
                  <a:cubicBezTo>
                    <a:pt x="594" y="69"/>
                    <a:pt x="594" y="69"/>
                    <a:pt x="594" y="69"/>
                  </a:cubicBezTo>
                  <a:cubicBezTo>
                    <a:pt x="594" y="70"/>
                    <a:pt x="594" y="70"/>
                    <a:pt x="594" y="70"/>
                  </a:cubicBezTo>
                  <a:cubicBezTo>
                    <a:pt x="594" y="72"/>
                    <a:pt x="594" y="72"/>
                    <a:pt x="594" y="72"/>
                  </a:cubicBezTo>
                  <a:cubicBezTo>
                    <a:pt x="591" y="73"/>
                    <a:pt x="591" y="73"/>
                    <a:pt x="591" y="73"/>
                  </a:cubicBezTo>
                  <a:cubicBezTo>
                    <a:pt x="591" y="74"/>
                    <a:pt x="591" y="74"/>
                    <a:pt x="591" y="74"/>
                  </a:cubicBezTo>
                  <a:cubicBezTo>
                    <a:pt x="590" y="75"/>
                    <a:pt x="590" y="75"/>
                    <a:pt x="590" y="75"/>
                  </a:cubicBezTo>
                  <a:cubicBezTo>
                    <a:pt x="592" y="76"/>
                    <a:pt x="592" y="76"/>
                    <a:pt x="592" y="76"/>
                  </a:cubicBezTo>
                  <a:cubicBezTo>
                    <a:pt x="592" y="79"/>
                    <a:pt x="592" y="79"/>
                    <a:pt x="592" y="79"/>
                  </a:cubicBezTo>
                  <a:cubicBezTo>
                    <a:pt x="593" y="81"/>
                    <a:pt x="593" y="81"/>
                    <a:pt x="593" y="81"/>
                  </a:cubicBezTo>
                  <a:cubicBezTo>
                    <a:pt x="593" y="82"/>
                    <a:pt x="593" y="82"/>
                    <a:pt x="593" y="82"/>
                  </a:cubicBezTo>
                  <a:cubicBezTo>
                    <a:pt x="591" y="83"/>
                    <a:pt x="591" y="83"/>
                    <a:pt x="591" y="83"/>
                  </a:cubicBezTo>
                  <a:cubicBezTo>
                    <a:pt x="591" y="84"/>
                    <a:pt x="591" y="84"/>
                    <a:pt x="591" y="84"/>
                  </a:cubicBezTo>
                  <a:cubicBezTo>
                    <a:pt x="595" y="84"/>
                    <a:pt x="595" y="84"/>
                    <a:pt x="595" y="84"/>
                  </a:cubicBezTo>
                  <a:cubicBezTo>
                    <a:pt x="596" y="84"/>
                    <a:pt x="596" y="84"/>
                    <a:pt x="596" y="84"/>
                  </a:cubicBezTo>
                  <a:cubicBezTo>
                    <a:pt x="597" y="84"/>
                    <a:pt x="597" y="84"/>
                    <a:pt x="597" y="84"/>
                  </a:cubicBezTo>
                  <a:cubicBezTo>
                    <a:pt x="597" y="85"/>
                    <a:pt x="597" y="85"/>
                    <a:pt x="597" y="85"/>
                  </a:cubicBezTo>
                  <a:cubicBezTo>
                    <a:pt x="598" y="84"/>
                    <a:pt x="598" y="84"/>
                    <a:pt x="598" y="84"/>
                  </a:cubicBezTo>
                  <a:cubicBezTo>
                    <a:pt x="599" y="83"/>
                    <a:pt x="599" y="83"/>
                    <a:pt x="599" y="83"/>
                  </a:cubicBezTo>
                  <a:cubicBezTo>
                    <a:pt x="600" y="84"/>
                    <a:pt x="600" y="84"/>
                    <a:pt x="600" y="84"/>
                  </a:cubicBezTo>
                  <a:cubicBezTo>
                    <a:pt x="603" y="84"/>
                    <a:pt x="603" y="84"/>
                    <a:pt x="603" y="84"/>
                  </a:cubicBezTo>
                  <a:cubicBezTo>
                    <a:pt x="606" y="85"/>
                    <a:pt x="606" y="85"/>
                    <a:pt x="606" y="85"/>
                  </a:cubicBezTo>
                  <a:cubicBezTo>
                    <a:pt x="607" y="84"/>
                    <a:pt x="607" y="84"/>
                    <a:pt x="607" y="84"/>
                  </a:cubicBezTo>
                  <a:cubicBezTo>
                    <a:pt x="610" y="84"/>
                    <a:pt x="610" y="84"/>
                    <a:pt x="610" y="84"/>
                  </a:cubicBezTo>
                  <a:cubicBezTo>
                    <a:pt x="610" y="85"/>
                    <a:pt x="610" y="85"/>
                    <a:pt x="610" y="85"/>
                  </a:cubicBezTo>
                  <a:cubicBezTo>
                    <a:pt x="611" y="85"/>
                    <a:pt x="611" y="85"/>
                    <a:pt x="611" y="85"/>
                  </a:cubicBezTo>
                  <a:cubicBezTo>
                    <a:pt x="612" y="85"/>
                    <a:pt x="612" y="85"/>
                    <a:pt x="612" y="85"/>
                  </a:cubicBezTo>
                  <a:cubicBezTo>
                    <a:pt x="613" y="84"/>
                    <a:pt x="613" y="84"/>
                    <a:pt x="613" y="84"/>
                  </a:cubicBezTo>
                  <a:cubicBezTo>
                    <a:pt x="614" y="85"/>
                    <a:pt x="614" y="85"/>
                    <a:pt x="614" y="85"/>
                  </a:cubicBezTo>
                  <a:cubicBezTo>
                    <a:pt x="614" y="86"/>
                    <a:pt x="614" y="86"/>
                    <a:pt x="614" y="86"/>
                  </a:cubicBezTo>
                  <a:cubicBezTo>
                    <a:pt x="615" y="86"/>
                    <a:pt x="615" y="86"/>
                    <a:pt x="615" y="86"/>
                  </a:cubicBezTo>
                  <a:cubicBezTo>
                    <a:pt x="616" y="85"/>
                    <a:pt x="616" y="85"/>
                    <a:pt x="616" y="85"/>
                  </a:cubicBezTo>
                  <a:cubicBezTo>
                    <a:pt x="617" y="86"/>
                    <a:pt x="617" y="86"/>
                    <a:pt x="617" y="86"/>
                  </a:cubicBezTo>
                  <a:cubicBezTo>
                    <a:pt x="617" y="87"/>
                    <a:pt x="617" y="87"/>
                    <a:pt x="617" y="87"/>
                  </a:cubicBezTo>
                  <a:cubicBezTo>
                    <a:pt x="618" y="87"/>
                    <a:pt x="618" y="87"/>
                    <a:pt x="618" y="87"/>
                  </a:cubicBezTo>
                  <a:cubicBezTo>
                    <a:pt x="619" y="86"/>
                    <a:pt x="619" y="86"/>
                    <a:pt x="619" y="86"/>
                  </a:cubicBezTo>
                  <a:cubicBezTo>
                    <a:pt x="622" y="86"/>
                    <a:pt x="622" y="86"/>
                    <a:pt x="622" y="86"/>
                  </a:cubicBezTo>
                  <a:cubicBezTo>
                    <a:pt x="623" y="85"/>
                    <a:pt x="623" y="85"/>
                    <a:pt x="623" y="85"/>
                  </a:cubicBezTo>
                  <a:cubicBezTo>
                    <a:pt x="625" y="84"/>
                    <a:pt x="625" y="84"/>
                    <a:pt x="625" y="84"/>
                  </a:cubicBezTo>
                  <a:cubicBezTo>
                    <a:pt x="626" y="84"/>
                    <a:pt x="626" y="84"/>
                    <a:pt x="626" y="84"/>
                  </a:cubicBezTo>
                  <a:cubicBezTo>
                    <a:pt x="628" y="82"/>
                    <a:pt x="628" y="82"/>
                    <a:pt x="628" y="82"/>
                  </a:cubicBezTo>
                  <a:cubicBezTo>
                    <a:pt x="630" y="81"/>
                    <a:pt x="630" y="81"/>
                    <a:pt x="630" y="81"/>
                  </a:cubicBezTo>
                  <a:cubicBezTo>
                    <a:pt x="632" y="81"/>
                    <a:pt x="632" y="81"/>
                    <a:pt x="632" y="81"/>
                  </a:cubicBezTo>
                  <a:cubicBezTo>
                    <a:pt x="633" y="80"/>
                    <a:pt x="633" y="80"/>
                    <a:pt x="633" y="80"/>
                  </a:cubicBezTo>
                  <a:cubicBezTo>
                    <a:pt x="634" y="80"/>
                    <a:pt x="634" y="80"/>
                    <a:pt x="634" y="80"/>
                  </a:cubicBezTo>
                  <a:cubicBezTo>
                    <a:pt x="636" y="80"/>
                    <a:pt x="636" y="80"/>
                    <a:pt x="636" y="80"/>
                  </a:cubicBezTo>
                  <a:cubicBezTo>
                    <a:pt x="637" y="80"/>
                    <a:pt x="637" y="80"/>
                    <a:pt x="637" y="80"/>
                  </a:cubicBezTo>
                  <a:cubicBezTo>
                    <a:pt x="639" y="81"/>
                    <a:pt x="639" y="81"/>
                    <a:pt x="639" y="81"/>
                  </a:cubicBezTo>
                  <a:cubicBezTo>
                    <a:pt x="643" y="81"/>
                    <a:pt x="643" y="81"/>
                    <a:pt x="643" y="81"/>
                  </a:cubicBezTo>
                  <a:cubicBezTo>
                    <a:pt x="647" y="78"/>
                    <a:pt x="647" y="78"/>
                    <a:pt x="647" y="78"/>
                  </a:cubicBezTo>
                  <a:cubicBezTo>
                    <a:pt x="647" y="77"/>
                    <a:pt x="647" y="77"/>
                    <a:pt x="647" y="77"/>
                  </a:cubicBezTo>
                  <a:cubicBezTo>
                    <a:pt x="648" y="77"/>
                    <a:pt x="648" y="77"/>
                    <a:pt x="648" y="77"/>
                  </a:cubicBezTo>
                  <a:cubicBezTo>
                    <a:pt x="649" y="78"/>
                    <a:pt x="649" y="78"/>
                    <a:pt x="649" y="78"/>
                  </a:cubicBezTo>
                  <a:cubicBezTo>
                    <a:pt x="649" y="77"/>
                    <a:pt x="649" y="77"/>
                    <a:pt x="649" y="77"/>
                  </a:cubicBezTo>
                  <a:cubicBezTo>
                    <a:pt x="651" y="76"/>
                    <a:pt x="651" y="76"/>
                    <a:pt x="651" y="76"/>
                  </a:cubicBezTo>
                  <a:cubicBezTo>
                    <a:pt x="651" y="74"/>
                    <a:pt x="651" y="74"/>
                    <a:pt x="651" y="74"/>
                  </a:cubicBezTo>
                  <a:cubicBezTo>
                    <a:pt x="651" y="74"/>
                    <a:pt x="651" y="74"/>
                    <a:pt x="651" y="74"/>
                  </a:cubicBezTo>
                  <a:cubicBezTo>
                    <a:pt x="652" y="74"/>
                    <a:pt x="652" y="74"/>
                    <a:pt x="652" y="74"/>
                  </a:cubicBezTo>
                  <a:cubicBezTo>
                    <a:pt x="653" y="74"/>
                    <a:pt x="653" y="74"/>
                    <a:pt x="653" y="74"/>
                  </a:cubicBezTo>
                  <a:cubicBezTo>
                    <a:pt x="654" y="73"/>
                    <a:pt x="654" y="73"/>
                    <a:pt x="654" y="73"/>
                  </a:cubicBezTo>
                  <a:cubicBezTo>
                    <a:pt x="654" y="72"/>
                    <a:pt x="654" y="72"/>
                    <a:pt x="654" y="72"/>
                  </a:cubicBezTo>
                  <a:cubicBezTo>
                    <a:pt x="655" y="72"/>
                    <a:pt x="655" y="72"/>
                    <a:pt x="655" y="72"/>
                  </a:cubicBezTo>
                  <a:cubicBezTo>
                    <a:pt x="656" y="72"/>
                    <a:pt x="656" y="72"/>
                    <a:pt x="656" y="72"/>
                  </a:cubicBezTo>
                  <a:cubicBezTo>
                    <a:pt x="656" y="73"/>
                    <a:pt x="656" y="73"/>
                    <a:pt x="656" y="73"/>
                  </a:cubicBezTo>
                  <a:cubicBezTo>
                    <a:pt x="656" y="74"/>
                    <a:pt x="656" y="74"/>
                    <a:pt x="656" y="74"/>
                  </a:cubicBezTo>
                  <a:cubicBezTo>
                    <a:pt x="657" y="75"/>
                    <a:pt x="657" y="75"/>
                    <a:pt x="657" y="75"/>
                  </a:cubicBezTo>
                  <a:cubicBezTo>
                    <a:pt x="655" y="76"/>
                    <a:pt x="655" y="76"/>
                    <a:pt x="655" y="76"/>
                  </a:cubicBezTo>
                  <a:cubicBezTo>
                    <a:pt x="655" y="77"/>
                    <a:pt x="655" y="77"/>
                    <a:pt x="655" y="77"/>
                  </a:cubicBezTo>
                  <a:cubicBezTo>
                    <a:pt x="655" y="78"/>
                    <a:pt x="655" y="78"/>
                    <a:pt x="655" y="78"/>
                  </a:cubicBezTo>
                  <a:cubicBezTo>
                    <a:pt x="654" y="79"/>
                    <a:pt x="654" y="79"/>
                    <a:pt x="654" y="79"/>
                  </a:cubicBezTo>
                  <a:cubicBezTo>
                    <a:pt x="654" y="80"/>
                    <a:pt x="654" y="80"/>
                    <a:pt x="654" y="80"/>
                  </a:cubicBezTo>
                  <a:cubicBezTo>
                    <a:pt x="655" y="80"/>
                    <a:pt x="655" y="80"/>
                    <a:pt x="655" y="80"/>
                  </a:cubicBezTo>
                  <a:cubicBezTo>
                    <a:pt x="657" y="81"/>
                    <a:pt x="657" y="81"/>
                    <a:pt x="657" y="81"/>
                  </a:cubicBezTo>
                  <a:cubicBezTo>
                    <a:pt x="657" y="81"/>
                    <a:pt x="657" y="81"/>
                    <a:pt x="657" y="81"/>
                  </a:cubicBezTo>
                  <a:cubicBezTo>
                    <a:pt x="659" y="81"/>
                    <a:pt x="659" y="81"/>
                    <a:pt x="659" y="81"/>
                  </a:cubicBezTo>
                  <a:cubicBezTo>
                    <a:pt x="660" y="81"/>
                    <a:pt x="660" y="81"/>
                    <a:pt x="660" y="81"/>
                  </a:cubicBezTo>
                  <a:cubicBezTo>
                    <a:pt x="661" y="83"/>
                    <a:pt x="661" y="83"/>
                    <a:pt x="661" y="83"/>
                  </a:cubicBezTo>
                  <a:cubicBezTo>
                    <a:pt x="662" y="84"/>
                    <a:pt x="662" y="84"/>
                    <a:pt x="662" y="84"/>
                  </a:cubicBezTo>
                  <a:cubicBezTo>
                    <a:pt x="662" y="83"/>
                    <a:pt x="662" y="83"/>
                    <a:pt x="662" y="83"/>
                  </a:cubicBezTo>
                  <a:cubicBezTo>
                    <a:pt x="662" y="83"/>
                    <a:pt x="662" y="83"/>
                    <a:pt x="662" y="83"/>
                  </a:cubicBezTo>
                  <a:cubicBezTo>
                    <a:pt x="663" y="83"/>
                    <a:pt x="663" y="83"/>
                    <a:pt x="663" y="83"/>
                  </a:cubicBezTo>
                  <a:cubicBezTo>
                    <a:pt x="664" y="84"/>
                    <a:pt x="664" y="84"/>
                    <a:pt x="664" y="84"/>
                  </a:cubicBezTo>
                  <a:cubicBezTo>
                    <a:pt x="662" y="86"/>
                    <a:pt x="662" y="86"/>
                    <a:pt x="662" y="86"/>
                  </a:cubicBezTo>
                  <a:cubicBezTo>
                    <a:pt x="661" y="86"/>
                    <a:pt x="661" y="86"/>
                    <a:pt x="661" y="86"/>
                  </a:cubicBezTo>
                  <a:cubicBezTo>
                    <a:pt x="660" y="87"/>
                    <a:pt x="660" y="87"/>
                    <a:pt x="660" y="87"/>
                  </a:cubicBezTo>
                  <a:cubicBezTo>
                    <a:pt x="660" y="88"/>
                    <a:pt x="660" y="88"/>
                    <a:pt x="660" y="88"/>
                  </a:cubicBezTo>
                  <a:cubicBezTo>
                    <a:pt x="661" y="88"/>
                    <a:pt x="661" y="88"/>
                    <a:pt x="661" y="88"/>
                  </a:cubicBezTo>
                  <a:cubicBezTo>
                    <a:pt x="662" y="88"/>
                    <a:pt x="662" y="88"/>
                    <a:pt x="662" y="88"/>
                  </a:cubicBezTo>
                  <a:cubicBezTo>
                    <a:pt x="664" y="90"/>
                    <a:pt x="664" y="90"/>
                    <a:pt x="664" y="90"/>
                  </a:cubicBezTo>
                  <a:cubicBezTo>
                    <a:pt x="665" y="89"/>
                    <a:pt x="665" y="89"/>
                    <a:pt x="665" y="89"/>
                  </a:cubicBezTo>
                  <a:cubicBezTo>
                    <a:pt x="667" y="87"/>
                    <a:pt x="667" y="87"/>
                    <a:pt x="667" y="87"/>
                  </a:cubicBezTo>
                  <a:cubicBezTo>
                    <a:pt x="667" y="87"/>
                    <a:pt x="667" y="87"/>
                    <a:pt x="667" y="87"/>
                  </a:cubicBezTo>
                  <a:cubicBezTo>
                    <a:pt x="667" y="89"/>
                    <a:pt x="667" y="89"/>
                    <a:pt x="667" y="89"/>
                  </a:cubicBezTo>
                  <a:cubicBezTo>
                    <a:pt x="668" y="91"/>
                    <a:pt x="668" y="91"/>
                    <a:pt x="668" y="91"/>
                  </a:cubicBezTo>
                  <a:cubicBezTo>
                    <a:pt x="669" y="91"/>
                    <a:pt x="669" y="91"/>
                    <a:pt x="669" y="91"/>
                  </a:cubicBezTo>
                  <a:cubicBezTo>
                    <a:pt x="670" y="90"/>
                    <a:pt x="670" y="90"/>
                    <a:pt x="670" y="90"/>
                  </a:cubicBezTo>
                  <a:cubicBezTo>
                    <a:pt x="672" y="91"/>
                    <a:pt x="672" y="91"/>
                    <a:pt x="672" y="91"/>
                  </a:cubicBezTo>
                  <a:cubicBezTo>
                    <a:pt x="673" y="92"/>
                    <a:pt x="673" y="92"/>
                    <a:pt x="673" y="92"/>
                  </a:cubicBezTo>
                  <a:cubicBezTo>
                    <a:pt x="674" y="92"/>
                    <a:pt x="674" y="92"/>
                    <a:pt x="674" y="92"/>
                  </a:cubicBezTo>
                  <a:cubicBezTo>
                    <a:pt x="675" y="93"/>
                    <a:pt x="675" y="93"/>
                    <a:pt x="675" y="93"/>
                  </a:cubicBezTo>
                  <a:cubicBezTo>
                    <a:pt x="676" y="93"/>
                    <a:pt x="676" y="93"/>
                    <a:pt x="676" y="93"/>
                  </a:cubicBezTo>
                  <a:cubicBezTo>
                    <a:pt x="676" y="92"/>
                    <a:pt x="676" y="92"/>
                    <a:pt x="676" y="92"/>
                  </a:cubicBezTo>
                  <a:cubicBezTo>
                    <a:pt x="677" y="92"/>
                    <a:pt x="677" y="92"/>
                    <a:pt x="677" y="92"/>
                  </a:cubicBezTo>
                  <a:cubicBezTo>
                    <a:pt x="678" y="91"/>
                    <a:pt x="678" y="91"/>
                    <a:pt x="678" y="91"/>
                  </a:cubicBezTo>
                  <a:cubicBezTo>
                    <a:pt x="679" y="92"/>
                    <a:pt x="679" y="92"/>
                    <a:pt x="679" y="92"/>
                  </a:cubicBezTo>
                  <a:cubicBezTo>
                    <a:pt x="679" y="93"/>
                    <a:pt x="679" y="93"/>
                    <a:pt x="679" y="93"/>
                  </a:cubicBezTo>
                  <a:cubicBezTo>
                    <a:pt x="680" y="93"/>
                    <a:pt x="680" y="93"/>
                    <a:pt x="680" y="93"/>
                  </a:cubicBezTo>
                  <a:cubicBezTo>
                    <a:pt x="681" y="93"/>
                    <a:pt x="681" y="93"/>
                    <a:pt x="681" y="93"/>
                  </a:cubicBezTo>
                  <a:cubicBezTo>
                    <a:pt x="682" y="92"/>
                    <a:pt x="682" y="92"/>
                    <a:pt x="682" y="92"/>
                  </a:cubicBezTo>
                  <a:cubicBezTo>
                    <a:pt x="683" y="92"/>
                    <a:pt x="683" y="92"/>
                    <a:pt x="683" y="92"/>
                  </a:cubicBezTo>
                  <a:cubicBezTo>
                    <a:pt x="683" y="93"/>
                    <a:pt x="683" y="93"/>
                    <a:pt x="683" y="93"/>
                  </a:cubicBezTo>
                  <a:cubicBezTo>
                    <a:pt x="684" y="93"/>
                    <a:pt x="684" y="93"/>
                    <a:pt x="684" y="93"/>
                  </a:cubicBezTo>
                  <a:cubicBezTo>
                    <a:pt x="685" y="92"/>
                    <a:pt x="685" y="92"/>
                    <a:pt x="685" y="92"/>
                  </a:cubicBezTo>
                  <a:cubicBezTo>
                    <a:pt x="685" y="92"/>
                    <a:pt x="685" y="92"/>
                    <a:pt x="685" y="92"/>
                  </a:cubicBezTo>
                  <a:cubicBezTo>
                    <a:pt x="686" y="91"/>
                    <a:pt x="686" y="91"/>
                    <a:pt x="686" y="91"/>
                  </a:cubicBezTo>
                  <a:cubicBezTo>
                    <a:pt x="688" y="91"/>
                    <a:pt x="688" y="91"/>
                    <a:pt x="688" y="91"/>
                  </a:cubicBezTo>
                  <a:cubicBezTo>
                    <a:pt x="688" y="92"/>
                    <a:pt x="688" y="92"/>
                    <a:pt x="688" y="92"/>
                  </a:cubicBezTo>
                  <a:cubicBezTo>
                    <a:pt x="689" y="92"/>
                    <a:pt x="689" y="92"/>
                    <a:pt x="689" y="92"/>
                  </a:cubicBezTo>
                  <a:cubicBezTo>
                    <a:pt x="690" y="92"/>
                    <a:pt x="690" y="92"/>
                    <a:pt x="690" y="92"/>
                  </a:cubicBezTo>
                  <a:cubicBezTo>
                    <a:pt x="690" y="91"/>
                    <a:pt x="690" y="91"/>
                    <a:pt x="690" y="91"/>
                  </a:cubicBezTo>
                  <a:cubicBezTo>
                    <a:pt x="690" y="90"/>
                    <a:pt x="690" y="90"/>
                    <a:pt x="690" y="90"/>
                  </a:cubicBezTo>
                  <a:cubicBezTo>
                    <a:pt x="691" y="88"/>
                    <a:pt x="691" y="88"/>
                    <a:pt x="691" y="88"/>
                  </a:cubicBezTo>
                  <a:cubicBezTo>
                    <a:pt x="691" y="88"/>
                    <a:pt x="691" y="88"/>
                    <a:pt x="691" y="88"/>
                  </a:cubicBezTo>
                  <a:cubicBezTo>
                    <a:pt x="692" y="86"/>
                    <a:pt x="692" y="86"/>
                    <a:pt x="692" y="86"/>
                  </a:cubicBezTo>
                  <a:cubicBezTo>
                    <a:pt x="692" y="85"/>
                    <a:pt x="692" y="85"/>
                    <a:pt x="692" y="85"/>
                  </a:cubicBezTo>
                  <a:cubicBezTo>
                    <a:pt x="690" y="85"/>
                    <a:pt x="690" y="85"/>
                    <a:pt x="690" y="85"/>
                  </a:cubicBezTo>
                  <a:cubicBezTo>
                    <a:pt x="690" y="84"/>
                    <a:pt x="690" y="84"/>
                    <a:pt x="690" y="84"/>
                  </a:cubicBezTo>
                  <a:cubicBezTo>
                    <a:pt x="690" y="82"/>
                    <a:pt x="690" y="82"/>
                    <a:pt x="690" y="82"/>
                  </a:cubicBezTo>
                  <a:cubicBezTo>
                    <a:pt x="692" y="82"/>
                    <a:pt x="692" y="82"/>
                    <a:pt x="692" y="82"/>
                  </a:cubicBezTo>
                  <a:cubicBezTo>
                    <a:pt x="692" y="80"/>
                    <a:pt x="692" y="80"/>
                    <a:pt x="692" y="80"/>
                  </a:cubicBezTo>
                  <a:cubicBezTo>
                    <a:pt x="690" y="79"/>
                    <a:pt x="690" y="79"/>
                    <a:pt x="690" y="79"/>
                  </a:cubicBezTo>
                  <a:cubicBezTo>
                    <a:pt x="689" y="79"/>
                    <a:pt x="689" y="79"/>
                    <a:pt x="689" y="79"/>
                  </a:cubicBezTo>
                  <a:cubicBezTo>
                    <a:pt x="689" y="81"/>
                    <a:pt x="689" y="81"/>
                    <a:pt x="689" y="81"/>
                  </a:cubicBezTo>
                  <a:cubicBezTo>
                    <a:pt x="688" y="81"/>
                    <a:pt x="688" y="81"/>
                    <a:pt x="688" y="81"/>
                  </a:cubicBezTo>
                  <a:cubicBezTo>
                    <a:pt x="687" y="81"/>
                    <a:pt x="687" y="81"/>
                    <a:pt x="687" y="81"/>
                  </a:cubicBezTo>
                  <a:cubicBezTo>
                    <a:pt x="684" y="80"/>
                    <a:pt x="684" y="80"/>
                    <a:pt x="684" y="80"/>
                  </a:cubicBezTo>
                  <a:cubicBezTo>
                    <a:pt x="682" y="83"/>
                    <a:pt x="682" y="83"/>
                    <a:pt x="682" y="83"/>
                  </a:cubicBezTo>
                  <a:cubicBezTo>
                    <a:pt x="680" y="84"/>
                    <a:pt x="680" y="84"/>
                    <a:pt x="680" y="84"/>
                  </a:cubicBezTo>
                  <a:cubicBezTo>
                    <a:pt x="680" y="83"/>
                    <a:pt x="680" y="83"/>
                    <a:pt x="680" y="83"/>
                  </a:cubicBezTo>
                  <a:cubicBezTo>
                    <a:pt x="682" y="82"/>
                    <a:pt x="682" y="82"/>
                    <a:pt x="682" y="82"/>
                  </a:cubicBezTo>
                  <a:cubicBezTo>
                    <a:pt x="683" y="81"/>
                    <a:pt x="683" y="81"/>
                    <a:pt x="683" y="81"/>
                  </a:cubicBezTo>
                  <a:cubicBezTo>
                    <a:pt x="683" y="78"/>
                    <a:pt x="683" y="78"/>
                    <a:pt x="683" y="78"/>
                  </a:cubicBezTo>
                  <a:cubicBezTo>
                    <a:pt x="682" y="80"/>
                    <a:pt x="682" y="80"/>
                    <a:pt x="682" y="80"/>
                  </a:cubicBezTo>
                  <a:cubicBezTo>
                    <a:pt x="682" y="79"/>
                    <a:pt x="682" y="79"/>
                    <a:pt x="682" y="79"/>
                  </a:cubicBezTo>
                  <a:cubicBezTo>
                    <a:pt x="681" y="78"/>
                    <a:pt x="681" y="78"/>
                    <a:pt x="681" y="78"/>
                  </a:cubicBezTo>
                  <a:cubicBezTo>
                    <a:pt x="683" y="76"/>
                    <a:pt x="683" y="76"/>
                    <a:pt x="683" y="76"/>
                  </a:cubicBezTo>
                  <a:cubicBezTo>
                    <a:pt x="682" y="74"/>
                    <a:pt x="682" y="74"/>
                    <a:pt x="682" y="74"/>
                  </a:cubicBezTo>
                  <a:cubicBezTo>
                    <a:pt x="683" y="72"/>
                    <a:pt x="683" y="72"/>
                    <a:pt x="683" y="72"/>
                  </a:cubicBezTo>
                  <a:cubicBezTo>
                    <a:pt x="684" y="72"/>
                    <a:pt x="684" y="72"/>
                    <a:pt x="684" y="72"/>
                  </a:cubicBezTo>
                  <a:cubicBezTo>
                    <a:pt x="684" y="73"/>
                    <a:pt x="684" y="73"/>
                    <a:pt x="684" y="73"/>
                  </a:cubicBezTo>
                  <a:cubicBezTo>
                    <a:pt x="685" y="76"/>
                    <a:pt x="685" y="76"/>
                    <a:pt x="685" y="76"/>
                  </a:cubicBezTo>
                  <a:cubicBezTo>
                    <a:pt x="686" y="78"/>
                    <a:pt x="686" y="78"/>
                    <a:pt x="686" y="78"/>
                  </a:cubicBezTo>
                  <a:cubicBezTo>
                    <a:pt x="687" y="77"/>
                    <a:pt x="687" y="77"/>
                    <a:pt x="687" y="77"/>
                  </a:cubicBezTo>
                  <a:cubicBezTo>
                    <a:pt x="689" y="77"/>
                    <a:pt x="689" y="77"/>
                    <a:pt x="689" y="77"/>
                  </a:cubicBezTo>
                  <a:cubicBezTo>
                    <a:pt x="690" y="75"/>
                    <a:pt x="690" y="75"/>
                    <a:pt x="690" y="75"/>
                  </a:cubicBezTo>
                  <a:cubicBezTo>
                    <a:pt x="689" y="74"/>
                    <a:pt x="689" y="74"/>
                    <a:pt x="689" y="74"/>
                  </a:cubicBezTo>
                  <a:cubicBezTo>
                    <a:pt x="689" y="73"/>
                    <a:pt x="689" y="73"/>
                    <a:pt x="689" y="73"/>
                  </a:cubicBezTo>
                  <a:cubicBezTo>
                    <a:pt x="691" y="73"/>
                    <a:pt x="691" y="73"/>
                    <a:pt x="691" y="73"/>
                  </a:cubicBezTo>
                  <a:cubicBezTo>
                    <a:pt x="691" y="74"/>
                    <a:pt x="691" y="74"/>
                    <a:pt x="691" y="74"/>
                  </a:cubicBezTo>
                  <a:cubicBezTo>
                    <a:pt x="692" y="73"/>
                    <a:pt x="692" y="73"/>
                    <a:pt x="692" y="73"/>
                  </a:cubicBezTo>
                  <a:cubicBezTo>
                    <a:pt x="694" y="72"/>
                    <a:pt x="694" y="72"/>
                    <a:pt x="694" y="72"/>
                  </a:cubicBezTo>
                  <a:cubicBezTo>
                    <a:pt x="695" y="70"/>
                    <a:pt x="695" y="70"/>
                    <a:pt x="695" y="70"/>
                  </a:cubicBezTo>
                  <a:cubicBezTo>
                    <a:pt x="695" y="72"/>
                    <a:pt x="695" y="72"/>
                    <a:pt x="695" y="72"/>
                  </a:cubicBezTo>
                  <a:cubicBezTo>
                    <a:pt x="696" y="72"/>
                    <a:pt x="696" y="72"/>
                    <a:pt x="696" y="72"/>
                  </a:cubicBezTo>
                  <a:cubicBezTo>
                    <a:pt x="697" y="70"/>
                    <a:pt x="697" y="70"/>
                    <a:pt x="697" y="70"/>
                  </a:cubicBezTo>
                  <a:cubicBezTo>
                    <a:pt x="696" y="73"/>
                    <a:pt x="696" y="73"/>
                    <a:pt x="696" y="73"/>
                  </a:cubicBezTo>
                  <a:cubicBezTo>
                    <a:pt x="696" y="76"/>
                    <a:pt x="696" y="76"/>
                    <a:pt x="696" y="76"/>
                  </a:cubicBezTo>
                  <a:cubicBezTo>
                    <a:pt x="697" y="75"/>
                    <a:pt x="697" y="75"/>
                    <a:pt x="697" y="75"/>
                  </a:cubicBezTo>
                  <a:cubicBezTo>
                    <a:pt x="698" y="76"/>
                    <a:pt x="698" y="76"/>
                    <a:pt x="698" y="76"/>
                  </a:cubicBezTo>
                  <a:cubicBezTo>
                    <a:pt x="697" y="77"/>
                    <a:pt x="697" y="77"/>
                    <a:pt x="697" y="77"/>
                  </a:cubicBezTo>
                  <a:cubicBezTo>
                    <a:pt x="698" y="77"/>
                    <a:pt x="698" y="77"/>
                    <a:pt x="698" y="77"/>
                  </a:cubicBezTo>
                  <a:cubicBezTo>
                    <a:pt x="699" y="75"/>
                    <a:pt x="699" y="75"/>
                    <a:pt x="699" y="75"/>
                  </a:cubicBezTo>
                  <a:cubicBezTo>
                    <a:pt x="700" y="75"/>
                    <a:pt x="700" y="75"/>
                    <a:pt x="700" y="75"/>
                  </a:cubicBezTo>
                  <a:cubicBezTo>
                    <a:pt x="701" y="72"/>
                    <a:pt x="701" y="72"/>
                    <a:pt x="701" y="72"/>
                  </a:cubicBezTo>
                  <a:cubicBezTo>
                    <a:pt x="703" y="71"/>
                    <a:pt x="703" y="71"/>
                    <a:pt x="703" y="71"/>
                  </a:cubicBezTo>
                  <a:cubicBezTo>
                    <a:pt x="702" y="73"/>
                    <a:pt x="702" y="73"/>
                    <a:pt x="702" y="73"/>
                  </a:cubicBezTo>
                  <a:cubicBezTo>
                    <a:pt x="701" y="75"/>
                    <a:pt x="701" y="75"/>
                    <a:pt x="701" y="75"/>
                  </a:cubicBezTo>
                  <a:cubicBezTo>
                    <a:pt x="701" y="78"/>
                    <a:pt x="701" y="78"/>
                    <a:pt x="701" y="78"/>
                  </a:cubicBezTo>
                  <a:cubicBezTo>
                    <a:pt x="703" y="78"/>
                    <a:pt x="703" y="78"/>
                    <a:pt x="703" y="78"/>
                  </a:cubicBezTo>
                  <a:cubicBezTo>
                    <a:pt x="704" y="79"/>
                    <a:pt x="704" y="79"/>
                    <a:pt x="704" y="79"/>
                  </a:cubicBezTo>
                  <a:cubicBezTo>
                    <a:pt x="705" y="78"/>
                    <a:pt x="705" y="78"/>
                    <a:pt x="705" y="78"/>
                  </a:cubicBezTo>
                  <a:cubicBezTo>
                    <a:pt x="707" y="76"/>
                    <a:pt x="707" y="76"/>
                    <a:pt x="707" y="76"/>
                  </a:cubicBezTo>
                  <a:cubicBezTo>
                    <a:pt x="708" y="73"/>
                    <a:pt x="708" y="73"/>
                    <a:pt x="708" y="73"/>
                  </a:cubicBezTo>
                  <a:cubicBezTo>
                    <a:pt x="709" y="71"/>
                    <a:pt x="709" y="71"/>
                    <a:pt x="709" y="71"/>
                  </a:cubicBezTo>
                  <a:cubicBezTo>
                    <a:pt x="708" y="69"/>
                    <a:pt x="708" y="69"/>
                    <a:pt x="708" y="69"/>
                  </a:cubicBezTo>
                  <a:cubicBezTo>
                    <a:pt x="709" y="68"/>
                    <a:pt x="709" y="68"/>
                    <a:pt x="709" y="68"/>
                  </a:cubicBezTo>
                  <a:cubicBezTo>
                    <a:pt x="709" y="67"/>
                    <a:pt x="709" y="67"/>
                    <a:pt x="709" y="67"/>
                  </a:cubicBezTo>
                  <a:cubicBezTo>
                    <a:pt x="707" y="67"/>
                    <a:pt x="707" y="67"/>
                    <a:pt x="707" y="67"/>
                  </a:cubicBezTo>
                  <a:cubicBezTo>
                    <a:pt x="706" y="66"/>
                    <a:pt x="706" y="66"/>
                    <a:pt x="706" y="66"/>
                  </a:cubicBezTo>
                  <a:cubicBezTo>
                    <a:pt x="705" y="67"/>
                    <a:pt x="705" y="67"/>
                    <a:pt x="705" y="67"/>
                  </a:cubicBezTo>
                  <a:cubicBezTo>
                    <a:pt x="705" y="65"/>
                    <a:pt x="705" y="65"/>
                    <a:pt x="705" y="65"/>
                  </a:cubicBezTo>
                  <a:cubicBezTo>
                    <a:pt x="706" y="64"/>
                    <a:pt x="706" y="64"/>
                    <a:pt x="706" y="64"/>
                  </a:cubicBezTo>
                  <a:cubicBezTo>
                    <a:pt x="705" y="63"/>
                    <a:pt x="705" y="63"/>
                    <a:pt x="705" y="63"/>
                  </a:cubicBezTo>
                  <a:cubicBezTo>
                    <a:pt x="703" y="64"/>
                    <a:pt x="703" y="64"/>
                    <a:pt x="703" y="64"/>
                  </a:cubicBezTo>
                  <a:cubicBezTo>
                    <a:pt x="703" y="63"/>
                    <a:pt x="703" y="63"/>
                    <a:pt x="703" y="63"/>
                  </a:cubicBezTo>
                  <a:cubicBezTo>
                    <a:pt x="701" y="61"/>
                    <a:pt x="701" y="61"/>
                    <a:pt x="701" y="61"/>
                  </a:cubicBezTo>
                  <a:cubicBezTo>
                    <a:pt x="701" y="60"/>
                    <a:pt x="701" y="60"/>
                    <a:pt x="701" y="60"/>
                  </a:cubicBezTo>
                  <a:cubicBezTo>
                    <a:pt x="700" y="57"/>
                    <a:pt x="700" y="57"/>
                    <a:pt x="700" y="57"/>
                  </a:cubicBezTo>
                  <a:cubicBezTo>
                    <a:pt x="700" y="54"/>
                    <a:pt x="700" y="54"/>
                    <a:pt x="700" y="54"/>
                  </a:cubicBezTo>
                  <a:cubicBezTo>
                    <a:pt x="701" y="52"/>
                    <a:pt x="701" y="52"/>
                    <a:pt x="701" y="52"/>
                  </a:cubicBezTo>
                  <a:cubicBezTo>
                    <a:pt x="700" y="49"/>
                    <a:pt x="700" y="49"/>
                    <a:pt x="700" y="49"/>
                  </a:cubicBezTo>
                  <a:cubicBezTo>
                    <a:pt x="699" y="51"/>
                    <a:pt x="699" y="51"/>
                    <a:pt x="699" y="51"/>
                  </a:cubicBezTo>
                  <a:cubicBezTo>
                    <a:pt x="699" y="53"/>
                    <a:pt x="699" y="53"/>
                    <a:pt x="699" y="53"/>
                  </a:cubicBezTo>
                  <a:cubicBezTo>
                    <a:pt x="697" y="51"/>
                    <a:pt x="697" y="51"/>
                    <a:pt x="697" y="51"/>
                  </a:cubicBezTo>
                  <a:cubicBezTo>
                    <a:pt x="695" y="50"/>
                    <a:pt x="695" y="50"/>
                    <a:pt x="695" y="50"/>
                  </a:cubicBezTo>
                  <a:cubicBezTo>
                    <a:pt x="694" y="46"/>
                    <a:pt x="694" y="46"/>
                    <a:pt x="694" y="46"/>
                  </a:cubicBezTo>
                  <a:cubicBezTo>
                    <a:pt x="693" y="45"/>
                    <a:pt x="693" y="45"/>
                    <a:pt x="693" y="45"/>
                  </a:cubicBezTo>
                  <a:cubicBezTo>
                    <a:pt x="693" y="42"/>
                    <a:pt x="693" y="42"/>
                    <a:pt x="693" y="42"/>
                  </a:cubicBezTo>
                  <a:cubicBezTo>
                    <a:pt x="691" y="40"/>
                    <a:pt x="691" y="40"/>
                    <a:pt x="691" y="40"/>
                  </a:cubicBezTo>
                  <a:cubicBezTo>
                    <a:pt x="691" y="38"/>
                    <a:pt x="691" y="38"/>
                    <a:pt x="691" y="38"/>
                  </a:cubicBezTo>
                  <a:cubicBezTo>
                    <a:pt x="691" y="37"/>
                    <a:pt x="691" y="37"/>
                    <a:pt x="691" y="37"/>
                  </a:cubicBezTo>
                  <a:cubicBezTo>
                    <a:pt x="691" y="35"/>
                    <a:pt x="691" y="35"/>
                    <a:pt x="691" y="35"/>
                  </a:cubicBezTo>
                  <a:cubicBezTo>
                    <a:pt x="693" y="35"/>
                    <a:pt x="693" y="35"/>
                    <a:pt x="693" y="35"/>
                  </a:cubicBezTo>
                  <a:cubicBezTo>
                    <a:pt x="693" y="33"/>
                    <a:pt x="693" y="33"/>
                    <a:pt x="693" y="33"/>
                  </a:cubicBezTo>
                  <a:cubicBezTo>
                    <a:pt x="695" y="33"/>
                    <a:pt x="695" y="33"/>
                    <a:pt x="695" y="33"/>
                  </a:cubicBezTo>
                  <a:cubicBezTo>
                    <a:pt x="695" y="34"/>
                    <a:pt x="695" y="34"/>
                    <a:pt x="695" y="34"/>
                  </a:cubicBezTo>
                  <a:cubicBezTo>
                    <a:pt x="696" y="33"/>
                    <a:pt x="696" y="33"/>
                    <a:pt x="696" y="33"/>
                  </a:cubicBezTo>
                  <a:cubicBezTo>
                    <a:pt x="696" y="31"/>
                    <a:pt x="696" y="31"/>
                    <a:pt x="696" y="31"/>
                  </a:cubicBezTo>
                  <a:cubicBezTo>
                    <a:pt x="698" y="27"/>
                    <a:pt x="698" y="27"/>
                    <a:pt x="698" y="27"/>
                  </a:cubicBezTo>
                  <a:cubicBezTo>
                    <a:pt x="698" y="24"/>
                    <a:pt x="698" y="24"/>
                    <a:pt x="698" y="24"/>
                  </a:cubicBezTo>
                  <a:cubicBezTo>
                    <a:pt x="699" y="23"/>
                    <a:pt x="699" y="23"/>
                    <a:pt x="699" y="23"/>
                  </a:cubicBezTo>
                  <a:cubicBezTo>
                    <a:pt x="697" y="20"/>
                    <a:pt x="697" y="20"/>
                    <a:pt x="697" y="20"/>
                  </a:cubicBezTo>
                  <a:cubicBezTo>
                    <a:pt x="698" y="18"/>
                    <a:pt x="698" y="18"/>
                    <a:pt x="698" y="18"/>
                  </a:cubicBezTo>
                  <a:cubicBezTo>
                    <a:pt x="699" y="18"/>
                    <a:pt x="699" y="18"/>
                    <a:pt x="699" y="18"/>
                  </a:cubicBezTo>
                  <a:cubicBezTo>
                    <a:pt x="699" y="15"/>
                    <a:pt x="699" y="15"/>
                    <a:pt x="699" y="15"/>
                  </a:cubicBezTo>
                  <a:cubicBezTo>
                    <a:pt x="701" y="12"/>
                    <a:pt x="701" y="12"/>
                    <a:pt x="701" y="12"/>
                  </a:cubicBezTo>
                  <a:cubicBezTo>
                    <a:pt x="702" y="10"/>
                    <a:pt x="702" y="10"/>
                    <a:pt x="702" y="10"/>
                  </a:cubicBezTo>
                  <a:cubicBezTo>
                    <a:pt x="703" y="9"/>
                    <a:pt x="703" y="9"/>
                    <a:pt x="703" y="9"/>
                  </a:cubicBezTo>
                  <a:cubicBezTo>
                    <a:pt x="703" y="5"/>
                    <a:pt x="703" y="5"/>
                    <a:pt x="703" y="5"/>
                  </a:cubicBezTo>
                  <a:cubicBezTo>
                    <a:pt x="704" y="4"/>
                    <a:pt x="704" y="4"/>
                    <a:pt x="704" y="4"/>
                  </a:cubicBezTo>
                  <a:cubicBezTo>
                    <a:pt x="704" y="3"/>
                    <a:pt x="704" y="3"/>
                    <a:pt x="704" y="3"/>
                  </a:cubicBezTo>
                  <a:cubicBezTo>
                    <a:pt x="706" y="0"/>
                    <a:pt x="706" y="0"/>
                    <a:pt x="706" y="0"/>
                  </a:cubicBezTo>
                  <a:cubicBezTo>
                    <a:pt x="683" y="0"/>
                    <a:pt x="683" y="0"/>
                    <a:pt x="683" y="0"/>
                  </a:cubicBezTo>
                  <a:cubicBezTo>
                    <a:pt x="683" y="3"/>
                    <a:pt x="683" y="3"/>
                    <a:pt x="683" y="3"/>
                  </a:cubicBezTo>
                  <a:cubicBezTo>
                    <a:pt x="682" y="4"/>
                    <a:pt x="682" y="4"/>
                    <a:pt x="682" y="4"/>
                  </a:cubicBezTo>
                  <a:cubicBezTo>
                    <a:pt x="681" y="4"/>
                    <a:pt x="681" y="4"/>
                    <a:pt x="681" y="4"/>
                  </a:cubicBezTo>
                  <a:cubicBezTo>
                    <a:pt x="679" y="7"/>
                    <a:pt x="679" y="7"/>
                    <a:pt x="679" y="7"/>
                  </a:cubicBezTo>
                  <a:cubicBezTo>
                    <a:pt x="680" y="8"/>
                    <a:pt x="680" y="8"/>
                    <a:pt x="680" y="8"/>
                  </a:cubicBezTo>
                  <a:cubicBezTo>
                    <a:pt x="680" y="10"/>
                    <a:pt x="680" y="10"/>
                    <a:pt x="680" y="10"/>
                  </a:cubicBezTo>
                  <a:cubicBezTo>
                    <a:pt x="679" y="12"/>
                    <a:pt x="679" y="12"/>
                    <a:pt x="679" y="12"/>
                  </a:cubicBezTo>
                  <a:cubicBezTo>
                    <a:pt x="678" y="14"/>
                    <a:pt x="678" y="14"/>
                    <a:pt x="678" y="14"/>
                  </a:cubicBezTo>
                  <a:cubicBezTo>
                    <a:pt x="679" y="15"/>
                    <a:pt x="679" y="15"/>
                    <a:pt x="679" y="15"/>
                  </a:cubicBezTo>
                  <a:cubicBezTo>
                    <a:pt x="679" y="17"/>
                    <a:pt x="679" y="17"/>
                    <a:pt x="679" y="17"/>
                  </a:cubicBezTo>
                  <a:cubicBezTo>
                    <a:pt x="676" y="17"/>
                    <a:pt x="676" y="17"/>
                    <a:pt x="676" y="17"/>
                  </a:cubicBezTo>
                  <a:cubicBezTo>
                    <a:pt x="677" y="18"/>
                    <a:pt x="677" y="18"/>
                    <a:pt x="677" y="18"/>
                  </a:cubicBezTo>
                  <a:cubicBezTo>
                    <a:pt x="679" y="19"/>
                    <a:pt x="679" y="19"/>
                    <a:pt x="679" y="19"/>
                  </a:cubicBezTo>
                  <a:cubicBezTo>
                    <a:pt x="679" y="20"/>
                    <a:pt x="679" y="20"/>
                    <a:pt x="679" y="20"/>
                  </a:cubicBezTo>
                  <a:cubicBezTo>
                    <a:pt x="678" y="20"/>
                    <a:pt x="678" y="20"/>
                    <a:pt x="678" y="20"/>
                  </a:cubicBezTo>
                  <a:cubicBezTo>
                    <a:pt x="676" y="20"/>
                    <a:pt x="676" y="20"/>
                    <a:pt x="676" y="20"/>
                  </a:cubicBezTo>
                  <a:cubicBezTo>
                    <a:pt x="675" y="21"/>
                    <a:pt x="675" y="21"/>
                    <a:pt x="675" y="21"/>
                  </a:cubicBezTo>
                  <a:cubicBezTo>
                    <a:pt x="674" y="21"/>
                    <a:pt x="674" y="21"/>
                    <a:pt x="674" y="21"/>
                  </a:cubicBezTo>
                  <a:cubicBezTo>
                    <a:pt x="673" y="22"/>
                    <a:pt x="673" y="22"/>
                    <a:pt x="673" y="22"/>
                  </a:cubicBezTo>
                  <a:cubicBezTo>
                    <a:pt x="673" y="24"/>
                    <a:pt x="673" y="24"/>
                    <a:pt x="673" y="24"/>
                  </a:cubicBezTo>
                  <a:cubicBezTo>
                    <a:pt x="672" y="24"/>
                    <a:pt x="672" y="24"/>
                    <a:pt x="672" y="24"/>
                  </a:cubicBezTo>
                  <a:cubicBezTo>
                    <a:pt x="671" y="24"/>
                    <a:pt x="671" y="24"/>
                    <a:pt x="671" y="24"/>
                  </a:cubicBezTo>
                  <a:cubicBezTo>
                    <a:pt x="670" y="22"/>
                    <a:pt x="670" y="22"/>
                    <a:pt x="670" y="22"/>
                  </a:cubicBezTo>
                  <a:cubicBezTo>
                    <a:pt x="671" y="20"/>
                    <a:pt x="671" y="20"/>
                    <a:pt x="671" y="20"/>
                  </a:cubicBezTo>
                  <a:cubicBezTo>
                    <a:pt x="670" y="19"/>
                    <a:pt x="670" y="19"/>
                    <a:pt x="670" y="19"/>
                  </a:cubicBezTo>
                  <a:cubicBezTo>
                    <a:pt x="670" y="16"/>
                    <a:pt x="670" y="16"/>
                    <a:pt x="670" y="16"/>
                  </a:cubicBezTo>
                  <a:cubicBezTo>
                    <a:pt x="671" y="13"/>
                    <a:pt x="671" y="13"/>
                    <a:pt x="671" y="13"/>
                  </a:cubicBezTo>
                  <a:cubicBezTo>
                    <a:pt x="672" y="10"/>
                    <a:pt x="672" y="10"/>
                    <a:pt x="672" y="10"/>
                  </a:cubicBezTo>
                  <a:cubicBezTo>
                    <a:pt x="673" y="9"/>
                    <a:pt x="673" y="9"/>
                    <a:pt x="673" y="9"/>
                  </a:cubicBezTo>
                  <a:cubicBezTo>
                    <a:pt x="673" y="7"/>
                    <a:pt x="673" y="7"/>
                    <a:pt x="673" y="7"/>
                  </a:cubicBezTo>
                  <a:cubicBezTo>
                    <a:pt x="674" y="6"/>
                    <a:pt x="674" y="6"/>
                    <a:pt x="674" y="6"/>
                  </a:cubicBezTo>
                  <a:cubicBezTo>
                    <a:pt x="675" y="2"/>
                    <a:pt x="675" y="2"/>
                    <a:pt x="675" y="2"/>
                  </a:cubicBezTo>
                  <a:cubicBezTo>
                    <a:pt x="677" y="0"/>
                    <a:pt x="677" y="0"/>
                    <a:pt x="677" y="0"/>
                  </a:cubicBezTo>
                  <a:cubicBezTo>
                    <a:pt x="594" y="0"/>
                    <a:pt x="594" y="0"/>
                    <a:pt x="594" y="0"/>
                  </a:cubicBezTo>
                  <a:cubicBezTo>
                    <a:pt x="592" y="1"/>
                    <a:pt x="592" y="1"/>
                    <a:pt x="592" y="1"/>
                  </a:cubicBezTo>
                  <a:cubicBezTo>
                    <a:pt x="591" y="0"/>
                    <a:pt x="591" y="0"/>
                    <a:pt x="591" y="0"/>
                  </a:cubicBezTo>
                  <a:cubicBezTo>
                    <a:pt x="589" y="0"/>
                    <a:pt x="589" y="0"/>
                    <a:pt x="589" y="0"/>
                  </a:cubicBezTo>
                  <a:cubicBezTo>
                    <a:pt x="588" y="1"/>
                    <a:pt x="588" y="1"/>
                    <a:pt x="588" y="1"/>
                  </a:cubicBezTo>
                  <a:cubicBezTo>
                    <a:pt x="589" y="3"/>
                    <a:pt x="589" y="3"/>
                    <a:pt x="589" y="3"/>
                  </a:cubicBezTo>
                  <a:cubicBezTo>
                    <a:pt x="592" y="4"/>
                    <a:pt x="592" y="4"/>
                    <a:pt x="592" y="4"/>
                  </a:cubicBezTo>
                  <a:cubicBezTo>
                    <a:pt x="593" y="4"/>
                    <a:pt x="593" y="4"/>
                    <a:pt x="593" y="4"/>
                  </a:cubicBezTo>
                  <a:cubicBezTo>
                    <a:pt x="594" y="2"/>
                    <a:pt x="594" y="2"/>
                    <a:pt x="594" y="2"/>
                  </a:cubicBezTo>
                  <a:cubicBezTo>
                    <a:pt x="595" y="2"/>
                    <a:pt x="595" y="2"/>
                    <a:pt x="595" y="2"/>
                  </a:cubicBezTo>
                  <a:cubicBezTo>
                    <a:pt x="596" y="3"/>
                    <a:pt x="596" y="3"/>
                    <a:pt x="596" y="3"/>
                  </a:cubicBezTo>
                  <a:cubicBezTo>
                    <a:pt x="595" y="4"/>
                    <a:pt x="595" y="4"/>
                    <a:pt x="595" y="4"/>
                  </a:cubicBezTo>
                  <a:cubicBezTo>
                    <a:pt x="596" y="4"/>
                    <a:pt x="596" y="4"/>
                    <a:pt x="596" y="4"/>
                  </a:cubicBezTo>
                  <a:cubicBezTo>
                    <a:pt x="600" y="5"/>
                    <a:pt x="600" y="5"/>
                    <a:pt x="600" y="5"/>
                  </a:cubicBezTo>
                  <a:cubicBezTo>
                    <a:pt x="603" y="4"/>
                    <a:pt x="603" y="4"/>
                    <a:pt x="603" y="4"/>
                  </a:cubicBezTo>
                  <a:cubicBezTo>
                    <a:pt x="605" y="4"/>
                    <a:pt x="605" y="4"/>
                    <a:pt x="605" y="4"/>
                  </a:cubicBezTo>
                  <a:cubicBezTo>
                    <a:pt x="608" y="5"/>
                    <a:pt x="608" y="5"/>
                    <a:pt x="608" y="5"/>
                  </a:cubicBezTo>
                  <a:cubicBezTo>
                    <a:pt x="610" y="5"/>
                    <a:pt x="610" y="5"/>
                    <a:pt x="610" y="5"/>
                  </a:cubicBezTo>
                  <a:cubicBezTo>
                    <a:pt x="612" y="6"/>
                    <a:pt x="612" y="6"/>
                    <a:pt x="612" y="6"/>
                  </a:cubicBezTo>
                  <a:cubicBezTo>
                    <a:pt x="613" y="7"/>
                    <a:pt x="613" y="7"/>
                    <a:pt x="613" y="7"/>
                  </a:cubicBezTo>
                  <a:cubicBezTo>
                    <a:pt x="614" y="8"/>
                    <a:pt x="614" y="8"/>
                    <a:pt x="614" y="8"/>
                  </a:cubicBezTo>
                  <a:cubicBezTo>
                    <a:pt x="614" y="9"/>
                    <a:pt x="614" y="9"/>
                    <a:pt x="614" y="9"/>
                  </a:cubicBezTo>
                  <a:cubicBezTo>
                    <a:pt x="612" y="9"/>
                    <a:pt x="612" y="9"/>
                    <a:pt x="612" y="9"/>
                  </a:cubicBezTo>
                  <a:cubicBezTo>
                    <a:pt x="610" y="7"/>
                    <a:pt x="610" y="7"/>
                    <a:pt x="610" y="7"/>
                  </a:cubicBezTo>
                  <a:cubicBezTo>
                    <a:pt x="606" y="7"/>
                    <a:pt x="606" y="7"/>
                    <a:pt x="606" y="7"/>
                  </a:cubicBezTo>
                  <a:cubicBezTo>
                    <a:pt x="605" y="7"/>
                    <a:pt x="605" y="7"/>
                    <a:pt x="605" y="7"/>
                  </a:cubicBezTo>
                  <a:cubicBezTo>
                    <a:pt x="607" y="8"/>
                    <a:pt x="607" y="8"/>
                    <a:pt x="607" y="8"/>
                  </a:cubicBezTo>
                  <a:cubicBezTo>
                    <a:pt x="608" y="9"/>
                    <a:pt x="608" y="9"/>
                    <a:pt x="608" y="9"/>
                  </a:cubicBezTo>
                  <a:cubicBezTo>
                    <a:pt x="605" y="9"/>
                    <a:pt x="605" y="9"/>
                    <a:pt x="605" y="9"/>
                  </a:cubicBezTo>
                  <a:cubicBezTo>
                    <a:pt x="603" y="8"/>
                    <a:pt x="603" y="8"/>
                    <a:pt x="603" y="8"/>
                  </a:cubicBezTo>
                  <a:cubicBezTo>
                    <a:pt x="599" y="9"/>
                    <a:pt x="599" y="9"/>
                    <a:pt x="599" y="9"/>
                  </a:cubicBezTo>
                  <a:cubicBezTo>
                    <a:pt x="598" y="10"/>
                    <a:pt x="598" y="10"/>
                    <a:pt x="598" y="10"/>
                  </a:cubicBezTo>
                  <a:cubicBezTo>
                    <a:pt x="596" y="9"/>
                    <a:pt x="596" y="9"/>
                    <a:pt x="596" y="9"/>
                  </a:cubicBezTo>
                  <a:cubicBezTo>
                    <a:pt x="595" y="9"/>
                    <a:pt x="595" y="9"/>
                    <a:pt x="595" y="9"/>
                  </a:cubicBezTo>
                  <a:cubicBezTo>
                    <a:pt x="594" y="9"/>
                    <a:pt x="594" y="9"/>
                    <a:pt x="594" y="9"/>
                  </a:cubicBezTo>
                  <a:cubicBezTo>
                    <a:pt x="592" y="9"/>
                    <a:pt x="592" y="9"/>
                    <a:pt x="592" y="9"/>
                  </a:cubicBezTo>
                  <a:cubicBezTo>
                    <a:pt x="587" y="10"/>
                    <a:pt x="587" y="10"/>
                    <a:pt x="587" y="10"/>
                  </a:cubicBezTo>
                  <a:cubicBezTo>
                    <a:pt x="587" y="10"/>
                    <a:pt x="587" y="10"/>
                    <a:pt x="587" y="10"/>
                  </a:cubicBezTo>
                  <a:cubicBezTo>
                    <a:pt x="583" y="11"/>
                    <a:pt x="583" y="11"/>
                    <a:pt x="583" y="11"/>
                  </a:cubicBezTo>
                  <a:cubicBezTo>
                    <a:pt x="582" y="13"/>
                    <a:pt x="582" y="13"/>
                    <a:pt x="582" y="13"/>
                  </a:cubicBezTo>
                  <a:cubicBezTo>
                    <a:pt x="583" y="19"/>
                    <a:pt x="583" y="19"/>
                    <a:pt x="583" y="19"/>
                  </a:cubicBezTo>
                  <a:cubicBezTo>
                    <a:pt x="583" y="20"/>
                    <a:pt x="583" y="20"/>
                    <a:pt x="583" y="20"/>
                  </a:cubicBezTo>
                  <a:cubicBezTo>
                    <a:pt x="583" y="22"/>
                    <a:pt x="583" y="22"/>
                    <a:pt x="583" y="22"/>
                  </a:cubicBezTo>
                  <a:cubicBezTo>
                    <a:pt x="582" y="22"/>
                    <a:pt x="582" y="22"/>
                    <a:pt x="582" y="22"/>
                  </a:cubicBezTo>
                  <a:cubicBezTo>
                    <a:pt x="583" y="24"/>
                    <a:pt x="583" y="24"/>
                    <a:pt x="583" y="24"/>
                  </a:cubicBezTo>
                  <a:cubicBezTo>
                    <a:pt x="584" y="25"/>
                    <a:pt x="584" y="25"/>
                    <a:pt x="584" y="25"/>
                  </a:cubicBezTo>
                  <a:cubicBezTo>
                    <a:pt x="585" y="24"/>
                    <a:pt x="585" y="24"/>
                    <a:pt x="585" y="24"/>
                  </a:cubicBezTo>
                  <a:cubicBezTo>
                    <a:pt x="586" y="24"/>
                    <a:pt x="586" y="24"/>
                    <a:pt x="586" y="24"/>
                  </a:cubicBezTo>
                  <a:cubicBezTo>
                    <a:pt x="587" y="25"/>
                    <a:pt x="587" y="25"/>
                    <a:pt x="587" y="25"/>
                  </a:cubicBezTo>
                  <a:cubicBezTo>
                    <a:pt x="589" y="25"/>
                    <a:pt x="589" y="25"/>
                    <a:pt x="589" y="25"/>
                  </a:cubicBezTo>
                  <a:cubicBezTo>
                    <a:pt x="590" y="24"/>
                    <a:pt x="590" y="24"/>
                    <a:pt x="590" y="24"/>
                  </a:cubicBezTo>
                  <a:cubicBezTo>
                    <a:pt x="590" y="24"/>
                    <a:pt x="590" y="24"/>
                    <a:pt x="590" y="24"/>
                  </a:cubicBezTo>
                  <a:cubicBezTo>
                    <a:pt x="591" y="25"/>
                    <a:pt x="591" y="25"/>
                    <a:pt x="591" y="25"/>
                  </a:cubicBezTo>
                  <a:cubicBezTo>
                    <a:pt x="592" y="26"/>
                    <a:pt x="592" y="26"/>
                    <a:pt x="592" y="26"/>
                  </a:cubicBezTo>
                  <a:cubicBezTo>
                    <a:pt x="593" y="25"/>
                    <a:pt x="593" y="25"/>
                    <a:pt x="593" y="25"/>
                  </a:cubicBezTo>
                  <a:cubicBezTo>
                    <a:pt x="594" y="26"/>
                    <a:pt x="594" y="26"/>
                    <a:pt x="594" y="26"/>
                  </a:cubicBezTo>
                  <a:cubicBezTo>
                    <a:pt x="595" y="27"/>
                    <a:pt x="595" y="27"/>
                    <a:pt x="595" y="27"/>
                  </a:cubicBezTo>
                  <a:cubicBezTo>
                    <a:pt x="596" y="28"/>
                    <a:pt x="596" y="28"/>
                    <a:pt x="596" y="28"/>
                  </a:cubicBezTo>
                  <a:cubicBezTo>
                    <a:pt x="597" y="27"/>
                    <a:pt x="597" y="27"/>
                    <a:pt x="597" y="27"/>
                  </a:cubicBezTo>
                  <a:cubicBezTo>
                    <a:pt x="599" y="27"/>
                    <a:pt x="599" y="27"/>
                    <a:pt x="599" y="27"/>
                  </a:cubicBezTo>
                  <a:cubicBezTo>
                    <a:pt x="599" y="28"/>
                    <a:pt x="599" y="28"/>
                    <a:pt x="599" y="28"/>
                  </a:cubicBezTo>
                  <a:cubicBezTo>
                    <a:pt x="602" y="28"/>
                    <a:pt x="602" y="28"/>
                    <a:pt x="602" y="28"/>
                  </a:cubicBezTo>
                  <a:cubicBezTo>
                    <a:pt x="603" y="28"/>
                    <a:pt x="603" y="28"/>
                    <a:pt x="603" y="28"/>
                  </a:cubicBezTo>
                  <a:cubicBezTo>
                    <a:pt x="605" y="29"/>
                    <a:pt x="605" y="29"/>
                    <a:pt x="605" y="29"/>
                  </a:cubicBezTo>
                  <a:cubicBezTo>
                    <a:pt x="606" y="28"/>
                    <a:pt x="606" y="28"/>
                    <a:pt x="606" y="28"/>
                  </a:cubicBezTo>
                  <a:cubicBezTo>
                    <a:pt x="608" y="28"/>
                    <a:pt x="608" y="28"/>
                    <a:pt x="608" y="28"/>
                  </a:cubicBezTo>
                  <a:cubicBezTo>
                    <a:pt x="610" y="29"/>
                    <a:pt x="610" y="29"/>
                    <a:pt x="610" y="29"/>
                  </a:cubicBezTo>
                  <a:cubicBezTo>
                    <a:pt x="612" y="28"/>
                    <a:pt x="612" y="28"/>
                    <a:pt x="612" y="28"/>
                  </a:cubicBezTo>
                  <a:cubicBezTo>
                    <a:pt x="614" y="29"/>
                    <a:pt x="614" y="29"/>
                    <a:pt x="614" y="29"/>
                  </a:cubicBezTo>
                  <a:cubicBezTo>
                    <a:pt x="614" y="30"/>
                    <a:pt x="614" y="30"/>
                    <a:pt x="614" y="30"/>
                  </a:cubicBezTo>
                  <a:cubicBezTo>
                    <a:pt x="616" y="29"/>
                    <a:pt x="616" y="29"/>
                    <a:pt x="616" y="29"/>
                  </a:cubicBezTo>
                  <a:cubicBezTo>
                    <a:pt x="616" y="31"/>
                    <a:pt x="616" y="31"/>
                    <a:pt x="616" y="31"/>
                  </a:cubicBezTo>
                  <a:cubicBezTo>
                    <a:pt x="618" y="33"/>
                    <a:pt x="618" y="33"/>
                    <a:pt x="618" y="33"/>
                  </a:cubicBezTo>
                  <a:cubicBezTo>
                    <a:pt x="618" y="33"/>
                    <a:pt x="618" y="33"/>
                    <a:pt x="618" y="33"/>
                  </a:cubicBezTo>
                  <a:cubicBezTo>
                    <a:pt x="618" y="34"/>
                    <a:pt x="618" y="34"/>
                    <a:pt x="618" y="34"/>
                  </a:cubicBezTo>
                  <a:cubicBezTo>
                    <a:pt x="620" y="34"/>
                    <a:pt x="620" y="34"/>
                    <a:pt x="620" y="34"/>
                  </a:cubicBezTo>
                  <a:cubicBezTo>
                    <a:pt x="621" y="35"/>
                    <a:pt x="621" y="35"/>
                    <a:pt x="621" y="35"/>
                  </a:cubicBezTo>
                  <a:cubicBezTo>
                    <a:pt x="622" y="36"/>
                    <a:pt x="622" y="36"/>
                    <a:pt x="622" y="36"/>
                  </a:cubicBezTo>
                  <a:cubicBezTo>
                    <a:pt x="623" y="36"/>
                    <a:pt x="623" y="36"/>
                    <a:pt x="623" y="36"/>
                  </a:cubicBezTo>
                  <a:cubicBezTo>
                    <a:pt x="624" y="38"/>
                    <a:pt x="624" y="38"/>
                    <a:pt x="624" y="38"/>
                  </a:cubicBezTo>
                  <a:cubicBezTo>
                    <a:pt x="624" y="38"/>
                    <a:pt x="624" y="38"/>
                    <a:pt x="624" y="38"/>
                  </a:cubicBezTo>
                  <a:cubicBezTo>
                    <a:pt x="624" y="40"/>
                    <a:pt x="624" y="40"/>
                    <a:pt x="624" y="40"/>
                  </a:cubicBezTo>
                  <a:cubicBezTo>
                    <a:pt x="625" y="42"/>
                    <a:pt x="625" y="42"/>
                    <a:pt x="625" y="42"/>
                  </a:cubicBezTo>
                  <a:cubicBezTo>
                    <a:pt x="628" y="43"/>
                    <a:pt x="628" y="43"/>
                    <a:pt x="628" y="43"/>
                  </a:cubicBezTo>
                  <a:cubicBezTo>
                    <a:pt x="628" y="45"/>
                    <a:pt x="628" y="45"/>
                    <a:pt x="628" y="45"/>
                  </a:cubicBezTo>
                  <a:cubicBezTo>
                    <a:pt x="628" y="45"/>
                    <a:pt x="628" y="45"/>
                    <a:pt x="628" y="45"/>
                  </a:cubicBezTo>
                  <a:cubicBezTo>
                    <a:pt x="628" y="46"/>
                    <a:pt x="628" y="46"/>
                    <a:pt x="628" y="46"/>
                  </a:cubicBezTo>
                  <a:cubicBezTo>
                    <a:pt x="627" y="46"/>
                    <a:pt x="627" y="46"/>
                    <a:pt x="627" y="46"/>
                  </a:cubicBezTo>
                  <a:cubicBezTo>
                    <a:pt x="624" y="45"/>
                    <a:pt x="624" y="45"/>
                    <a:pt x="624" y="45"/>
                  </a:cubicBezTo>
                  <a:cubicBezTo>
                    <a:pt x="621" y="44"/>
                    <a:pt x="621" y="44"/>
                    <a:pt x="621" y="44"/>
                  </a:cubicBezTo>
                  <a:cubicBezTo>
                    <a:pt x="619" y="45"/>
                    <a:pt x="619" y="45"/>
                    <a:pt x="619" y="45"/>
                  </a:cubicBezTo>
                  <a:cubicBezTo>
                    <a:pt x="618" y="44"/>
                    <a:pt x="618" y="44"/>
                    <a:pt x="618" y="44"/>
                  </a:cubicBezTo>
                  <a:cubicBezTo>
                    <a:pt x="617" y="44"/>
                    <a:pt x="617" y="44"/>
                    <a:pt x="617" y="44"/>
                  </a:cubicBezTo>
                  <a:cubicBezTo>
                    <a:pt x="616" y="44"/>
                    <a:pt x="616" y="44"/>
                    <a:pt x="616" y="44"/>
                  </a:cubicBezTo>
                  <a:cubicBezTo>
                    <a:pt x="614" y="43"/>
                    <a:pt x="614" y="43"/>
                    <a:pt x="614" y="43"/>
                  </a:cubicBezTo>
                  <a:cubicBezTo>
                    <a:pt x="613" y="43"/>
                    <a:pt x="613" y="43"/>
                    <a:pt x="613" y="43"/>
                  </a:cubicBezTo>
                  <a:cubicBezTo>
                    <a:pt x="612" y="41"/>
                    <a:pt x="612" y="41"/>
                    <a:pt x="612" y="41"/>
                  </a:cubicBezTo>
                  <a:cubicBezTo>
                    <a:pt x="611" y="41"/>
                    <a:pt x="611" y="41"/>
                    <a:pt x="611" y="41"/>
                  </a:cubicBezTo>
                  <a:cubicBezTo>
                    <a:pt x="609" y="41"/>
                    <a:pt x="609" y="41"/>
                    <a:pt x="609" y="41"/>
                  </a:cubicBezTo>
                  <a:cubicBezTo>
                    <a:pt x="608" y="41"/>
                    <a:pt x="608" y="41"/>
                    <a:pt x="608" y="41"/>
                  </a:cubicBezTo>
                  <a:cubicBezTo>
                    <a:pt x="607" y="40"/>
                    <a:pt x="607" y="40"/>
                    <a:pt x="607" y="40"/>
                  </a:cubicBezTo>
                  <a:cubicBezTo>
                    <a:pt x="605" y="39"/>
                    <a:pt x="605" y="39"/>
                    <a:pt x="605" y="39"/>
                  </a:cubicBezTo>
                  <a:cubicBezTo>
                    <a:pt x="604" y="37"/>
                    <a:pt x="604" y="37"/>
                    <a:pt x="604" y="37"/>
                  </a:cubicBezTo>
                  <a:cubicBezTo>
                    <a:pt x="603" y="37"/>
                    <a:pt x="603" y="37"/>
                    <a:pt x="603" y="37"/>
                  </a:cubicBezTo>
                  <a:cubicBezTo>
                    <a:pt x="602" y="37"/>
                    <a:pt x="602" y="37"/>
                    <a:pt x="602" y="37"/>
                  </a:cubicBezTo>
                  <a:cubicBezTo>
                    <a:pt x="600" y="37"/>
                    <a:pt x="600" y="37"/>
                    <a:pt x="600" y="37"/>
                  </a:cubicBezTo>
                  <a:cubicBezTo>
                    <a:pt x="599" y="37"/>
                    <a:pt x="599" y="37"/>
                    <a:pt x="599" y="37"/>
                  </a:cubicBezTo>
                  <a:cubicBezTo>
                    <a:pt x="595" y="37"/>
                    <a:pt x="595" y="37"/>
                    <a:pt x="595" y="37"/>
                  </a:cubicBezTo>
                  <a:cubicBezTo>
                    <a:pt x="592" y="36"/>
                    <a:pt x="592" y="36"/>
                    <a:pt x="592" y="36"/>
                  </a:cubicBezTo>
                  <a:cubicBezTo>
                    <a:pt x="590" y="36"/>
                    <a:pt x="590" y="36"/>
                    <a:pt x="590" y="36"/>
                  </a:cubicBezTo>
                  <a:cubicBezTo>
                    <a:pt x="582" y="36"/>
                    <a:pt x="582" y="36"/>
                    <a:pt x="582" y="36"/>
                  </a:cubicBezTo>
                  <a:cubicBezTo>
                    <a:pt x="581" y="36"/>
                    <a:pt x="581" y="36"/>
                    <a:pt x="581" y="36"/>
                  </a:cubicBezTo>
                  <a:cubicBezTo>
                    <a:pt x="579" y="37"/>
                    <a:pt x="579" y="37"/>
                    <a:pt x="579" y="37"/>
                  </a:cubicBezTo>
                  <a:cubicBezTo>
                    <a:pt x="577" y="38"/>
                    <a:pt x="577" y="38"/>
                    <a:pt x="577" y="38"/>
                  </a:cubicBezTo>
                  <a:cubicBezTo>
                    <a:pt x="577" y="42"/>
                    <a:pt x="577" y="42"/>
                    <a:pt x="577" y="42"/>
                  </a:cubicBezTo>
                  <a:cubicBezTo>
                    <a:pt x="576" y="44"/>
                    <a:pt x="576" y="44"/>
                    <a:pt x="576" y="44"/>
                  </a:cubicBezTo>
                  <a:cubicBezTo>
                    <a:pt x="576" y="47"/>
                    <a:pt x="576" y="47"/>
                    <a:pt x="576" y="47"/>
                  </a:cubicBezTo>
                  <a:cubicBezTo>
                    <a:pt x="575" y="49"/>
                    <a:pt x="575" y="49"/>
                    <a:pt x="575" y="49"/>
                  </a:cubicBezTo>
                  <a:lnTo>
                    <a:pt x="576" y="50"/>
                  </a:lnTo>
                  <a:close/>
                  <a:moveTo>
                    <a:pt x="727" y="13"/>
                  </a:moveTo>
                  <a:cubicBezTo>
                    <a:pt x="727" y="15"/>
                    <a:pt x="727" y="15"/>
                    <a:pt x="727" y="15"/>
                  </a:cubicBezTo>
                  <a:cubicBezTo>
                    <a:pt x="728" y="16"/>
                    <a:pt x="728" y="16"/>
                    <a:pt x="728" y="16"/>
                  </a:cubicBezTo>
                  <a:cubicBezTo>
                    <a:pt x="730" y="16"/>
                    <a:pt x="730" y="16"/>
                    <a:pt x="730" y="16"/>
                  </a:cubicBezTo>
                  <a:cubicBezTo>
                    <a:pt x="730" y="17"/>
                    <a:pt x="730" y="17"/>
                    <a:pt x="730" y="17"/>
                  </a:cubicBezTo>
                  <a:cubicBezTo>
                    <a:pt x="732" y="16"/>
                    <a:pt x="732" y="16"/>
                    <a:pt x="732" y="16"/>
                  </a:cubicBezTo>
                  <a:cubicBezTo>
                    <a:pt x="733" y="16"/>
                    <a:pt x="733" y="16"/>
                    <a:pt x="733" y="16"/>
                  </a:cubicBezTo>
                  <a:cubicBezTo>
                    <a:pt x="733" y="18"/>
                    <a:pt x="733" y="18"/>
                    <a:pt x="733" y="18"/>
                  </a:cubicBezTo>
                  <a:cubicBezTo>
                    <a:pt x="734" y="19"/>
                    <a:pt x="734" y="19"/>
                    <a:pt x="734" y="19"/>
                  </a:cubicBezTo>
                  <a:cubicBezTo>
                    <a:pt x="735" y="19"/>
                    <a:pt x="735" y="19"/>
                    <a:pt x="735" y="19"/>
                  </a:cubicBezTo>
                  <a:cubicBezTo>
                    <a:pt x="736" y="22"/>
                    <a:pt x="736" y="22"/>
                    <a:pt x="736" y="22"/>
                  </a:cubicBezTo>
                  <a:cubicBezTo>
                    <a:pt x="736" y="25"/>
                    <a:pt x="736" y="25"/>
                    <a:pt x="736" y="25"/>
                  </a:cubicBezTo>
                  <a:cubicBezTo>
                    <a:pt x="737" y="27"/>
                    <a:pt x="737" y="27"/>
                    <a:pt x="737" y="27"/>
                  </a:cubicBezTo>
                  <a:cubicBezTo>
                    <a:pt x="737" y="29"/>
                    <a:pt x="737" y="29"/>
                    <a:pt x="737" y="29"/>
                  </a:cubicBezTo>
                  <a:cubicBezTo>
                    <a:pt x="738" y="30"/>
                    <a:pt x="738" y="30"/>
                    <a:pt x="738" y="30"/>
                  </a:cubicBezTo>
                  <a:cubicBezTo>
                    <a:pt x="740" y="31"/>
                    <a:pt x="740" y="31"/>
                    <a:pt x="740" y="31"/>
                  </a:cubicBezTo>
                  <a:cubicBezTo>
                    <a:pt x="739" y="32"/>
                    <a:pt x="739" y="32"/>
                    <a:pt x="739" y="32"/>
                  </a:cubicBezTo>
                  <a:cubicBezTo>
                    <a:pt x="739" y="35"/>
                    <a:pt x="739" y="35"/>
                    <a:pt x="739" y="35"/>
                  </a:cubicBezTo>
                  <a:cubicBezTo>
                    <a:pt x="738" y="38"/>
                    <a:pt x="738" y="38"/>
                    <a:pt x="738" y="38"/>
                  </a:cubicBezTo>
                  <a:cubicBezTo>
                    <a:pt x="740" y="39"/>
                    <a:pt x="740" y="39"/>
                    <a:pt x="740" y="39"/>
                  </a:cubicBezTo>
                  <a:cubicBezTo>
                    <a:pt x="740" y="41"/>
                    <a:pt x="740" y="41"/>
                    <a:pt x="740" y="41"/>
                  </a:cubicBezTo>
                  <a:cubicBezTo>
                    <a:pt x="740" y="43"/>
                    <a:pt x="740" y="43"/>
                    <a:pt x="740" y="43"/>
                  </a:cubicBezTo>
                  <a:cubicBezTo>
                    <a:pt x="740" y="44"/>
                    <a:pt x="740" y="44"/>
                    <a:pt x="740" y="44"/>
                  </a:cubicBezTo>
                  <a:cubicBezTo>
                    <a:pt x="741" y="43"/>
                    <a:pt x="741" y="43"/>
                    <a:pt x="741" y="43"/>
                  </a:cubicBezTo>
                  <a:cubicBezTo>
                    <a:pt x="742" y="44"/>
                    <a:pt x="742" y="44"/>
                    <a:pt x="742" y="44"/>
                  </a:cubicBezTo>
                  <a:cubicBezTo>
                    <a:pt x="742" y="46"/>
                    <a:pt x="742" y="46"/>
                    <a:pt x="742" y="46"/>
                  </a:cubicBezTo>
                  <a:cubicBezTo>
                    <a:pt x="743" y="47"/>
                    <a:pt x="743" y="47"/>
                    <a:pt x="743" y="47"/>
                  </a:cubicBezTo>
                  <a:cubicBezTo>
                    <a:pt x="743" y="47"/>
                    <a:pt x="746" y="46"/>
                    <a:pt x="746" y="46"/>
                  </a:cubicBezTo>
                  <a:cubicBezTo>
                    <a:pt x="747" y="44"/>
                    <a:pt x="747" y="44"/>
                    <a:pt x="747" y="44"/>
                  </a:cubicBezTo>
                  <a:cubicBezTo>
                    <a:pt x="749" y="43"/>
                    <a:pt x="749" y="43"/>
                    <a:pt x="749" y="43"/>
                  </a:cubicBezTo>
                  <a:cubicBezTo>
                    <a:pt x="750" y="41"/>
                    <a:pt x="750" y="41"/>
                    <a:pt x="750" y="41"/>
                  </a:cubicBezTo>
                  <a:cubicBezTo>
                    <a:pt x="749" y="40"/>
                    <a:pt x="749" y="40"/>
                    <a:pt x="749" y="40"/>
                  </a:cubicBezTo>
                  <a:cubicBezTo>
                    <a:pt x="747" y="36"/>
                    <a:pt x="747" y="36"/>
                    <a:pt x="747" y="36"/>
                  </a:cubicBezTo>
                  <a:cubicBezTo>
                    <a:pt x="748" y="34"/>
                    <a:pt x="748" y="34"/>
                    <a:pt x="748" y="34"/>
                  </a:cubicBezTo>
                  <a:cubicBezTo>
                    <a:pt x="751" y="31"/>
                    <a:pt x="751" y="31"/>
                    <a:pt x="751" y="31"/>
                  </a:cubicBezTo>
                  <a:cubicBezTo>
                    <a:pt x="751" y="33"/>
                    <a:pt x="751" y="33"/>
                    <a:pt x="751" y="33"/>
                  </a:cubicBezTo>
                  <a:cubicBezTo>
                    <a:pt x="749" y="35"/>
                    <a:pt x="749" y="35"/>
                    <a:pt x="749" y="35"/>
                  </a:cubicBezTo>
                  <a:cubicBezTo>
                    <a:pt x="750" y="39"/>
                    <a:pt x="750" y="39"/>
                    <a:pt x="750" y="39"/>
                  </a:cubicBezTo>
                  <a:cubicBezTo>
                    <a:pt x="751" y="39"/>
                    <a:pt x="751" y="39"/>
                    <a:pt x="751" y="39"/>
                  </a:cubicBezTo>
                  <a:cubicBezTo>
                    <a:pt x="753" y="38"/>
                    <a:pt x="753" y="38"/>
                    <a:pt x="753" y="38"/>
                  </a:cubicBezTo>
                  <a:cubicBezTo>
                    <a:pt x="756" y="40"/>
                    <a:pt x="756" y="40"/>
                    <a:pt x="756" y="40"/>
                  </a:cubicBezTo>
                  <a:cubicBezTo>
                    <a:pt x="758" y="39"/>
                    <a:pt x="758" y="39"/>
                    <a:pt x="758" y="39"/>
                  </a:cubicBezTo>
                  <a:cubicBezTo>
                    <a:pt x="758" y="38"/>
                    <a:pt x="758" y="38"/>
                    <a:pt x="758" y="38"/>
                  </a:cubicBezTo>
                  <a:cubicBezTo>
                    <a:pt x="761" y="36"/>
                    <a:pt x="761" y="36"/>
                    <a:pt x="761" y="36"/>
                  </a:cubicBezTo>
                  <a:cubicBezTo>
                    <a:pt x="763" y="37"/>
                    <a:pt x="763" y="37"/>
                    <a:pt x="763" y="37"/>
                  </a:cubicBezTo>
                  <a:cubicBezTo>
                    <a:pt x="764" y="35"/>
                    <a:pt x="764" y="35"/>
                    <a:pt x="764" y="35"/>
                  </a:cubicBezTo>
                  <a:cubicBezTo>
                    <a:pt x="765" y="36"/>
                    <a:pt x="765" y="36"/>
                    <a:pt x="765" y="36"/>
                  </a:cubicBezTo>
                  <a:cubicBezTo>
                    <a:pt x="767" y="34"/>
                    <a:pt x="767" y="34"/>
                    <a:pt x="767" y="34"/>
                  </a:cubicBezTo>
                  <a:cubicBezTo>
                    <a:pt x="766" y="33"/>
                    <a:pt x="766" y="33"/>
                    <a:pt x="766" y="33"/>
                  </a:cubicBezTo>
                  <a:cubicBezTo>
                    <a:pt x="768" y="32"/>
                    <a:pt x="768" y="32"/>
                    <a:pt x="768" y="32"/>
                  </a:cubicBezTo>
                  <a:cubicBezTo>
                    <a:pt x="768" y="31"/>
                    <a:pt x="768" y="31"/>
                    <a:pt x="768" y="31"/>
                  </a:cubicBezTo>
                  <a:cubicBezTo>
                    <a:pt x="766" y="30"/>
                    <a:pt x="766" y="30"/>
                    <a:pt x="766" y="30"/>
                  </a:cubicBezTo>
                  <a:cubicBezTo>
                    <a:pt x="766" y="29"/>
                    <a:pt x="766" y="29"/>
                    <a:pt x="766" y="29"/>
                  </a:cubicBezTo>
                  <a:cubicBezTo>
                    <a:pt x="767" y="28"/>
                    <a:pt x="767" y="28"/>
                    <a:pt x="767" y="28"/>
                  </a:cubicBezTo>
                  <a:cubicBezTo>
                    <a:pt x="767" y="29"/>
                    <a:pt x="767" y="29"/>
                    <a:pt x="767" y="29"/>
                  </a:cubicBezTo>
                  <a:cubicBezTo>
                    <a:pt x="769" y="29"/>
                    <a:pt x="769" y="29"/>
                    <a:pt x="769" y="29"/>
                  </a:cubicBezTo>
                  <a:cubicBezTo>
                    <a:pt x="769" y="26"/>
                    <a:pt x="769" y="26"/>
                    <a:pt x="769" y="26"/>
                  </a:cubicBezTo>
                  <a:cubicBezTo>
                    <a:pt x="769" y="25"/>
                    <a:pt x="769" y="25"/>
                    <a:pt x="769" y="25"/>
                  </a:cubicBezTo>
                  <a:cubicBezTo>
                    <a:pt x="769" y="24"/>
                    <a:pt x="769" y="24"/>
                    <a:pt x="769" y="24"/>
                  </a:cubicBezTo>
                  <a:cubicBezTo>
                    <a:pt x="771" y="24"/>
                    <a:pt x="771" y="24"/>
                    <a:pt x="771" y="24"/>
                  </a:cubicBezTo>
                  <a:cubicBezTo>
                    <a:pt x="774" y="22"/>
                    <a:pt x="774" y="22"/>
                    <a:pt x="774" y="22"/>
                  </a:cubicBezTo>
                  <a:cubicBezTo>
                    <a:pt x="774" y="20"/>
                    <a:pt x="774" y="20"/>
                    <a:pt x="774" y="20"/>
                  </a:cubicBezTo>
                  <a:cubicBezTo>
                    <a:pt x="776" y="17"/>
                    <a:pt x="776" y="17"/>
                    <a:pt x="776" y="17"/>
                  </a:cubicBezTo>
                  <a:cubicBezTo>
                    <a:pt x="775" y="14"/>
                    <a:pt x="775" y="14"/>
                    <a:pt x="775" y="14"/>
                  </a:cubicBezTo>
                  <a:cubicBezTo>
                    <a:pt x="776" y="13"/>
                    <a:pt x="776" y="13"/>
                    <a:pt x="776" y="13"/>
                  </a:cubicBezTo>
                  <a:cubicBezTo>
                    <a:pt x="775" y="13"/>
                    <a:pt x="775" y="13"/>
                    <a:pt x="775" y="13"/>
                  </a:cubicBezTo>
                  <a:cubicBezTo>
                    <a:pt x="774" y="14"/>
                    <a:pt x="774" y="14"/>
                    <a:pt x="774" y="14"/>
                  </a:cubicBezTo>
                  <a:cubicBezTo>
                    <a:pt x="772" y="15"/>
                    <a:pt x="772" y="15"/>
                    <a:pt x="772" y="15"/>
                  </a:cubicBezTo>
                  <a:cubicBezTo>
                    <a:pt x="771" y="17"/>
                    <a:pt x="771" y="17"/>
                    <a:pt x="771" y="17"/>
                  </a:cubicBezTo>
                  <a:cubicBezTo>
                    <a:pt x="771" y="16"/>
                    <a:pt x="771" y="16"/>
                    <a:pt x="771" y="16"/>
                  </a:cubicBezTo>
                  <a:cubicBezTo>
                    <a:pt x="771" y="14"/>
                    <a:pt x="771" y="14"/>
                    <a:pt x="771" y="14"/>
                  </a:cubicBezTo>
                  <a:cubicBezTo>
                    <a:pt x="772" y="13"/>
                    <a:pt x="772" y="13"/>
                    <a:pt x="772" y="13"/>
                  </a:cubicBezTo>
                  <a:cubicBezTo>
                    <a:pt x="772" y="11"/>
                    <a:pt x="772" y="11"/>
                    <a:pt x="772" y="11"/>
                  </a:cubicBezTo>
                  <a:cubicBezTo>
                    <a:pt x="772" y="10"/>
                    <a:pt x="772" y="10"/>
                    <a:pt x="772" y="10"/>
                  </a:cubicBezTo>
                  <a:cubicBezTo>
                    <a:pt x="770" y="9"/>
                    <a:pt x="770" y="9"/>
                    <a:pt x="770" y="9"/>
                  </a:cubicBezTo>
                  <a:cubicBezTo>
                    <a:pt x="772" y="9"/>
                    <a:pt x="772" y="9"/>
                    <a:pt x="772" y="9"/>
                  </a:cubicBezTo>
                  <a:cubicBezTo>
                    <a:pt x="773" y="8"/>
                    <a:pt x="773" y="8"/>
                    <a:pt x="773" y="8"/>
                  </a:cubicBezTo>
                  <a:cubicBezTo>
                    <a:pt x="772" y="6"/>
                    <a:pt x="772" y="6"/>
                    <a:pt x="772" y="6"/>
                  </a:cubicBezTo>
                  <a:cubicBezTo>
                    <a:pt x="769" y="4"/>
                    <a:pt x="769" y="4"/>
                    <a:pt x="769" y="4"/>
                  </a:cubicBezTo>
                  <a:cubicBezTo>
                    <a:pt x="768" y="5"/>
                    <a:pt x="768" y="5"/>
                    <a:pt x="768" y="5"/>
                  </a:cubicBezTo>
                  <a:cubicBezTo>
                    <a:pt x="765" y="5"/>
                    <a:pt x="765" y="5"/>
                    <a:pt x="765" y="5"/>
                  </a:cubicBezTo>
                  <a:cubicBezTo>
                    <a:pt x="764" y="6"/>
                    <a:pt x="764" y="6"/>
                    <a:pt x="764" y="6"/>
                  </a:cubicBezTo>
                  <a:cubicBezTo>
                    <a:pt x="763" y="6"/>
                    <a:pt x="763" y="6"/>
                    <a:pt x="763" y="6"/>
                  </a:cubicBezTo>
                  <a:cubicBezTo>
                    <a:pt x="763" y="5"/>
                    <a:pt x="763" y="5"/>
                    <a:pt x="763" y="5"/>
                  </a:cubicBezTo>
                  <a:cubicBezTo>
                    <a:pt x="765" y="3"/>
                    <a:pt x="765" y="3"/>
                    <a:pt x="765" y="3"/>
                  </a:cubicBezTo>
                  <a:cubicBezTo>
                    <a:pt x="766" y="2"/>
                    <a:pt x="766" y="2"/>
                    <a:pt x="766" y="2"/>
                  </a:cubicBezTo>
                  <a:cubicBezTo>
                    <a:pt x="768" y="1"/>
                    <a:pt x="768" y="1"/>
                    <a:pt x="768" y="1"/>
                  </a:cubicBezTo>
                  <a:cubicBezTo>
                    <a:pt x="769" y="0"/>
                    <a:pt x="769" y="0"/>
                    <a:pt x="769" y="0"/>
                  </a:cubicBezTo>
                  <a:cubicBezTo>
                    <a:pt x="751" y="0"/>
                    <a:pt x="751" y="0"/>
                    <a:pt x="751" y="0"/>
                  </a:cubicBezTo>
                  <a:cubicBezTo>
                    <a:pt x="750" y="2"/>
                    <a:pt x="750" y="2"/>
                    <a:pt x="750" y="2"/>
                  </a:cubicBezTo>
                  <a:cubicBezTo>
                    <a:pt x="749" y="3"/>
                    <a:pt x="749" y="3"/>
                    <a:pt x="749" y="3"/>
                  </a:cubicBezTo>
                  <a:cubicBezTo>
                    <a:pt x="749" y="4"/>
                    <a:pt x="749" y="4"/>
                    <a:pt x="749" y="4"/>
                  </a:cubicBezTo>
                  <a:cubicBezTo>
                    <a:pt x="748" y="7"/>
                    <a:pt x="748" y="7"/>
                    <a:pt x="748" y="7"/>
                  </a:cubicBezTo>
                  <a:cubicBezTo>
                    <a:pt x="747" y="7"/>
                    <a:pt x="747" y="7"/>
                    <a:pt x="747" y="7"/>
                  </a:cubicBezTo>
                  <a:cubicBezTo>
                    <a:pt x="747" y="9"/>
                    <a:pt x="747" y="9"/>
                    <a:pt x="747" y="9"/>
                  </a:cubicBezTo>
                  <a:cubicBezTo>
                    <a:pt x="746" y="10"/>
                    <a:pt x="746" y="10"/>
                    <a:pt x="746" y="10"/>
                  </a:cubicBezTo>
                  <a:cubicBezTo>
                    <a:pt x="744" y="10"/>
                    <a:pt x="744" y="10"/>
                    <a:pt x="744" y="10"/>
                  </a:cubicBezTo>
                  <a:cubicBezTo>
                    <a:pt x="743" y="8"/>
                    <a:pt x="743" y="8"/>
                    <a:pt x="743" y="8"/>
                  </a:cubicBezTo>
                  <a:cubicBezTo>
                    <a:pt x="743" y="6"/>
                    <a:pt x="743" y="6"/>
                    <a:pt x="743" y="6"/>
                  </a:cubicBezTo>
                  <a:cubicBezTo>
                    <a:pt x="741" y="3"/>
                    <a:pt x="741" y="3"/>
                    <a:pt x="741" y="3"/>
                  </a:cubicBezTo>
                  <a:cubicBezTo>
                    <a:pt x="741" y="2"/>
                    <a:pt x="741" y="2"/>
                    <a:pt x="741" y="2"/>
                  </a:cubicBezTo>
                  <a:cubicBezTo>
                    <a:pt x="741" y="0"/>
                    <a:pt x="741" y="0"/>
                    <a:pt x="741" y="0"/>
                  </a:cubicBezTo>
                  <a:cubicBezTo>
                    <a:pt x="740" y="0"/>
                    <a:pt x="740" y="0"/>
                    <a:pt x="740" y="0"/>
                  </a:cubicBezTo>
                  <a:cubicBezTo>
                    <a:pt x="729" y="0"/>
                    <a:pt x="729" y="0"/>
                    <a:pt x="729" y="0"/>
                  </a:cubicBezTo>
                  <a:cubicBezTo>
                    <a:pt x="728" y="2"/>
                    <a:pt x="728" y="2"/>
                    <a:pt x="728" y="2"/>
                  </a:cubicBezTo>
                  <a:cubicBezTo>
                    <a:pt x="729" y="3"/>
                    <a:pt x="729" y="3"/>
                    <a:pt x="729" y="3"/>
                  </a:cubicBezTo>
                  <a:cubicBezTo>
                    <a:pt x="729" y="6"/>
                    <a:pt x="729" y="6"/>
                    <a:pt x="729" y="6"/>
                  </a:cubicBezTo>
                  <a:cubicBezTo>
                    <a:pt x="728" y="8"/>
                    <a:pt x="728" y="8"/>
                    <a:pt x="728" y="8"/>
                  </a:cubicBezTo>
                  <a:cubicBezTo>
                    <a:pt x="730" y="9"/>
                    <a:pt x="730" y="9"/>
                    <a:pt x="730" y="9"/>
                  </a:cubicBezTo>
                  <a:cubicBezTo>
                    <a:pt x="729" y="12"/>
                    <a:pt x="729" y="12"/>
                    <a:pt x="729" y="12"/>
                  </a:cubicBezTo>
                  <a:lnTo>
                    <a:pt x="727" y="13"/>
                  </a:lnTo>
                  <a:close/>
                  <a:moveTo>
                    <a:pt x="777" y="29"/>
                  </a:moveTo>
                  <a:cubicBezTo>
                    <a:pt x="778" y="30"/>
                    <a:pt x="778" y="30"/>
                    <a:pt x="778" y="30"/>
                  </a:cubicBezTo>
                  <a:cubicBezTo>
                    <a:pt x="780" y="30"/>
                    <a:pt x="780" y="30"/>
                    <a:pt x="780" y="30"/>
                  </a:cubicBezTo>
                  <a:cubicBezTo>
                    <a:pt x="780" y="31"/>
                    <a:pt x="780" y="31"/>
                    <a:pt x="780" y="31"/>
                  </a:cubicBezTo>
                  <a:cubicBezTo>
                    <a:pt x="779" y="31"/>
                    <a:pt x="779" y="31"/>
                    <a:pt x="779" y="31"/>
                  </a:cubicBezTo>
                  <a:cubicBezTo>
                    <a:pt x="778" y="31"/>
                    <a:pt x="778" y="31"/>
                    <a:pt x="778" y="31"/>
                  </a:cubicBezTo>
                  <a:cubicBezTo>
                    <a:pt x="776" y="32"/>
                    <a:pt x="776" y="32"/>
                    <a:pt x="776" y="32"/>
                  </a:cubicBezTo>
                  <a:cubicBezTo>
                    <a:pt x="775" y="34"/>
                    <a:pt x="775" y="34"/>
                    <a:pt x="775" y="34"/>
                  </a:cubicBezTo>
                  <a:cubicBezTo>
                    <a:pt x="779" y="34"/>
                    <a:pt x="779" y="34"/>
                    <a:pt x="779" y="34"/>
                  </a:cubicBezTo>
                  <a:cubicBezTo>
                    <a:pt x="780" y="34"/>
                    <a:pt x="780" y="34"/>
                    <a:pt x="780" y="34"/>
                  </a:cubicBezTo>
                  <a:cubicBezTo>
                    <a:pt x="783" y="36"/>
                    <a:pt x="783" y="36"/>
                    <a:pt x="783" y="36"/>
                  </a:cubicBezTo>
                  <a:cubicBezTo>
                    <a:pt x="783" y="36"/>
                    <a:pt x="784" y="35"/>
                    <a:pt x="784" y="35"/>
                  </a:cubicBezTo>
                  <a:cubicBezTo>
                    <a:pt x="784" y="34"/>
                    <a:pt x="784" y="34"/>
                    <a:pt x="784" y="34"/>
                  </a:cubicBezTo>
                  <a:cubicBezTo>
                    <a:pt x="785" y="34"/>
                    <a:pt x="785" y="34"/>
                    <a:pt x="785" y="34"/>
                  </a:cubicBezTo>
                  <a:cubicBezTo>
                    <a:pt x="787" y="32"/>
                    <a:pt x="787" y="32"/>
                    <a:pt x="787" y="32"/>
                  </a:cubicBezTo>
                  <a:cubicBezTo>
                    <a:pt x="788" y="30"/>
                    <a:pt x="788" y="30"/>
                    <a:pt x="788" y="30"/>
                  </a:cubicBezTo>
                  <a:cubicBezTo>
                    <a:pt x="789" y="29"/>
                    <a:pt x="789" y="29"/>
                    <a:pt x="789" y="29"/>
                  </a:cubicBezTo>
                  <a:cubicBezTo>
                    <a:pt x="791" y="29"/>
                    <a:pt x="791" y="29"/>
                    <a:pt x="791" y="29"/>
                  </a:cubicBezTo>
                  <a:cubicBezTo>
                    <a:pt x="792" y="28"/>
                    <a:pt x="792" y="28"/>
                    <a:pt x="792" y="28"/>
                  </a:cubicBezTo>
                  <a:cubicBezTo>
                    <a:pt x="793" y="27"/>
                    <a:pt x="793" y="27"/>
                    <a:pt x="793" y="27"/>
                  </a:cubicBezTo>
                  <a:cubicBezTo>
                    <a:pt x="794" y="25"/>
                    <a:pt x="794" y="25"/>
                    <a:pt x="794" y="25"/>
                  </a:cubicBezTo>
                  <a:cubicBezTo>
                    <a:pt x="794" y="23"/>
                    <a:pt x="794" y="23"/>
                    <a:pt x="794" y="23"/>
                  </a:cubicBezTo>
                  <a:cubicBezTo>
                    <a:pt x="793" y="22"/>
                    <a:pt x="793" y="22"/>
                    <a:pt x="793" y="22"/>
                  </a:cubicBezTo>
                  <a:cubicBezTo>
                    <a:pt x="795" y="21"/>
                    <a:pt x="795" y="21"/>
                    <a:pt x="795" y="21"/>
                  </a:cubicBezTo>
                  <a:cubicBezTo>
                    <a:pt x="795" y="19"/>
                    <a:pt x="795" y="19"/>
                    <a:pt x="795" y="19"/>
                  </a:cubicBezTo>
                  <a:cubicBezTo>
                    <a:pt x="791" y="19"/>
                    <a:pt x="791" y="19"/>
                    <a:pt x="791" y="19"/>
                  </a:cubicBezTo>
                  <a:cubicBezTo>
                    <a:pt x="791" y="18"/>
                    <a:pt x="791" y="18"/>
                    <a:pt x="791" y="18"/>
                  </a:cubicBezTo>
                  <a:cubicBezTo>
                    <a:pt x="791" y="17"/>
                    <a:pt x="791" y="17"/>
                    <a:pt x="791" y="17"/>
                  </a:cubicBezTo>
                  <a:cubicBezTo>
                    <a:pt x="792" y="17"/>
                    <a:pt x="792" y="17"/>
                    <a:pt x="792" y="17"/>
                  </a:cubicBezTo>
                  <a:cubicBezTo>
                    <a:pt x="794" y="18"/>
                    <a:pt x="794" y="18"/>
                    <a:pt x="794" y="18"/>
                  </a:cubicBezTo>
                  <a:cubicBezTo>
                    <a:pt x="795" y="18"/>
                    <a:pt x="795" y="18"/>
                    <a:pt x="795" y="18"/>
                  </a:cubicBezTo>
                  <a:cubicBezTo>
                    <a:pt x="797" y="18"/>
                    <a:pt x="797" y="18"/>
                    <a:pt x="797" y="18"/>
                  </a:cubicBezTo>
                  <a:cubicBezTo>
                    <a:pt x="799" y="17"/>
                    <a:pt x="799" y="17"/>
                    <a:pt x="799" y="17"/>
                  </a:cubicBezTo>
                  <a:cubicBezTo>
                    <a:pt x="800" y="18"/>
                    <a:pt x="800" y="18"/>
                    <a:pt x="800" y="18"/>
                  </a:cubicBezTo>
                  <a:cubicBezTo>
                    <a:pt x="801" y="20"/>
                    <a:pt x="801" y="20"/>
                    <a:pt x="801" y="20"/>
                  </a:cubicBezTo>
                  <a:cubicBezTo>
                    <a:pt x="803" y="22"/>
                    <a:pt x="803" y="22"/>
                    <a:pt x="803" y="22"/>
                  </a:cubicBezTo>
                  <a:cubicBezTo>
                    <a:pt x="804" y="22"/>
                    <a:pt x="804" y="22"/>
                    <a:pt x="804" y="22"/>
                  </a:cubicBezTo>
                  <a:cubicBezTo>
                    <a:pt x="805" y="23"/>
                    <a:pt x="805" y="23"/>
                    <a:pt x="805" y="23"/>
                  </a:cubicBezTo>
                  <a:cubicBezTo>
                    <a:pt x="806" y="23"/>
                    <a:pt x="806" y="23"/>
                    <a:pt x="806" y="23"/>
                  </a:cubicBezTo>
                  <a:cubicBezTo>
                    <a:pt x="808" y="22"/>
                    <a:pt x="808" y="22"/>
                    <a:pt x="808" y="22"/>
                  </a:cubicBezTo>
                  <a:cubicBezTo>
                    <a:pt x="812" y="20"/>
                    <a:pt x="812" y="20"/>
                    <a:pt x="812" y="20"/>
                  </a:cubicBezTo>
                  <a:cubicBezTo>
                    <a:pt x="815" y="17"/>
                    <a:pt x="815" y="17"/>
                    <a:pt x="815" y="17"/>
                  </a:cubicBezTo>
                  <a:cubicBezTo>
                    <a:pt x="818" y="15"/>
                    <a:pt x="818" y="15"/>
                    <a:pt x="818" y="15"/>
                  </a:cubicBezTo>
                  <a:cubicBezTo>
                    <a:pt x="819" y="13"/>
                    <a:pt x="819" y="13"/>
                    <a:pt x="819" y="13"/>
                  </a:cubicBezTo>
                  <a:cubicBezTo>
                    <a:pt x="818" y="13"/>
                    <a:pt x="818" y="13"/>
                    <a:pt x="818" y="13"/>
                  </a:cubicBezTo>
                  <a:cubicBezTo>
                    <a:pt x="818" y="12"/>
                    <a:pt x="818" y="12"/>
                    <a:pt x="818" y="12"/>
                  </a:cubicBezTo>
                  <a:cubicBezTo>
                    <a:pt x="820" y="12"/>
                    <a:pt x="820" y="12"/>
                    <a:pt x="820" y="12"/>
                  </a:cubicBezTo>
                  <a:cubicBezTo>
                    <a:pt x="823" y="9"/>
                    <a:pt x="823" y="9"/>
                    <a:pt x="823" y="9"/>
                  </a:cubicBezTo>
                  <a:cubicBezTo>
                    <a:pt x="827" y="6"/>
                    <a:pt x="827" y="6"/>
                    <a:pt x="827" y="6"/>
                  </a:cubicBezTo>
                  <a:cubicBezTo>
                    <a:pt x="827" y="5"/>
                    <a:pt x="827" y="5"/>
                    <a:pt x="827" y="5"/>
                  </a:cubicBezTo>
                  <a:cubicBezTo>
                    <a:pt x="828" y="4"/>
                    <a:pt x="828" y="4"/>
                    <a:pt x="828" y="4"/>
                  </a:cubicBezTo>
                  <a:cubicBezTo>
                    <a:pt x="830" y="2"/>
                    <a:pt x="830" y="2"/>
                    <a:pt x="830" y="2"/>
                  </a:cubicBezTo>
                  <a:cubicBezTo>
                    <a:pt x="832" y="0"/>
                    <a:pt x="832" y="0"/>
                    <a:pt x="832" y="0"/>
                  </a:cubicBezTo>
                  <a:cubicBezTo>
                    <a:pt x="788" y="0"/>
                    <a:pt x="788" y="0"/>
                    <a:pt x="788" y="0"/>
                  </a:cubicBezTo>
                  <a:cubicBezTo>
                    <a:pt x="788" y="2"/>
                    <a:pt x="788" y="2"/>
                    <a:pt x="788" y="2"/>
                  </a:cubicBezTo>
                  <a:cubicBezTo>
                    <a:pt x="787" y="4"/>
                    <a:pt x="787" y="4"/>
                    <a:pt x="787" y="4"/>
                  </a:cubicBezTo>
                  <a:cubicBezTo>
                    <a:pt x="786" y="6"/>
                    <a:pt x="786" y="6"/>
                    <a:pt x="786" y="6"/>
                  </a:cubicBezTo>
                  <a:cubicBezTo>
                    <a:pt x="784" y="7"/>
                    <a:pt x="784" y="7"/>
                    <a:pt x="784" y="7"/>
                  </a:cubicBezTo>
                  <a:cubicBezTo>
                    <a:pt x="784" y="9"/>
                    <a:pt x="784" y="9"/>
                    <a:pt x="784" y="9"/>
                  </a:cubicBezTo>
                  <a:cubicBezTo>
                    <a:pt x="783" y="10"/>
                    <a:pt x="783" y="10"/>
                    <a:pt x="783" y="10"/>
                  </a:cubicBezTo>
                  <a:cubicBezTo>
                    <a:pt x="781" y="14"/>
                    <a:pt x="781" y="14"/>
                    <a:pt x="781" y="14"/>
                  </a:cubicBezTo>
                  <a:cubicBezTo>
                    <a:pt x="781" y="16"/>
                    <a:pt x="781" y="16"/>
                    <a:pt x="781" y="16"/>
                  </a:cubicBezTo>
                  <a:cubicBezTo>
                    <a:pt x="780" y="18"/>
                    <a:pt x="780" y="18"/>
                    <a:pt x="780" y="18"/>
                  </a:cubicBezTo>
                  <a:cubicBezTo>
                    <a:pt x="782" y="19"/>
                    <a:pt x="782" y="19"/>
                    <a:pt x="782" y="19"/>
                  </a:cubicBezTo>
                  <a:cubicBezTo>
                    <a:pt x="782" y="20"/>
                    <a:pt x="782" y="20"/>
                    <a:pt x="782" y="20"/>
                  </a:cubicBezTo>
                  <a:cubicBezTo>
                    <a:pt x="781" y="21"/>
                    <a:pt x="781" y="21"/>
                    <a:pt x="781" y="21"/>
                  </a:cubicBezTo>
                  <a:cubicBezTo>
                    <a:pt x="781" y="22"/>
                    <a:pt x="781" y="22"/>
                    <a:pt x="781" y="22"/>
                  </a:cubicBezTo>
                  <a:cubicBezTo>
                    <a:pt x="780" y="26"/>
                    <a:pt x="780" y="26"/>
                    <a:pt x="780" y="26"/>
                  </a:cubicBezTo>
                  <a:lnTo>
                    <a:pt x="777" y="29"/>
                  </a:lnTo>
                  <a:close/>
                  <a:moveTo>
                    <a:pt x="169" y="0"/>
                  </a:moveTo>
                  <a:cubicBezTo>
                    <a:pt x="167" y="0"/>
                    <a:pt x="167" y="0"/>
                    <a:pt x="167" y="0"/>
                  </a:cubicBezTo>
                  <a:cubicBezTo>
                    <a:pt x="169" y="1"/>
                    <a:pt x="169" y="1"/>
                    <a:pt x="169" y="1"/>
                  </a:cubicBezTo>
                  <a:lnTo>
                    <a:pt x="169" y="0"/>
                  </a:lnTo>
                  <a:close/>
                  <a:moveTo>
                    <a:pt x="779" y="0"/>
                  </a:moveTo>
                  <a:cubicBezTo>
                    <a:pt x="777" y="0"/>
                    <a:pt x="777" y="0"/>
                    <a:pt x="777" y="0"/>
                  </a:cubicBezTo>
                  <a:cubicBezTo>
                    <a:pt x="777" y="1"/>
                    <a:pt x="777" y="1"/>
                    <a:pt x="777" y="1"/>
                  </a:cubicBezTo>
                  <a:cubicBezTo>
                    <a:pt x="778" y="1"/>
                    <a:pt x="778" y="1"/>
                    <a:pt x="778" y="1"/>
                  </a:cubicBezTo>
                  <a:lnTo>
                    <a:pt x="779" y="0"/>
                  </a:lnTo>
                  <a:close/>
                  <a:moveTo>
                    <a:pt x="1164" y="1111"/>
                  </a:moveTo>
                  <a:cubicBezTo>
                    <a:pt x="1164" y="1106"/>
                    <a:pt x="1164" y="1106"/>
                    <a:pt x="1164" y="1106"/>
                  </a:cubicBezTo>
                  <a:cubicBezTo>
                    <a:pt x="1163" y="1105"/>
                    <a:pt x="1163" y="1105"/>
                    <a:pt x="1163" y="1105"/>
                  </a:cubicBezTo>
                  <a:cubicBezTo>
                    <a:pt x="1162" y="1103"/>
                    <a:pt x="1162" y="1103"/>
                    <a:pt x="1162" y="1103"/>
                  </a:cubicBezTo>
                  <a:cubicBezTo>
                    <a:pt x="1159" y="1095"/>
                    <a:pt x="1159" y="1095"/>
                    <a:pt x="1159" y="1095"/>
                  </a:cubicBezTo>
                  <a:cubicBezTo>
                    <a:pt x="1159" y="1092"/>
                    <a:pt x="1159" y="1092"/>
                    <a:pt x="1159" y="1092"/>
                  </a:cubicBezTo>
                  <a:cubicBezTo>
                    <a:pt x="1158" y="1089"/>
                    <a:pt x="1158" y="1089"/>
                    <a:pt x="1158" y="1089"/>
                  </a:cubicBezTo>
                  <a:cubicBezTo>
                    <a:pt x="1152" y="1086"/>
                    <a:pt x="1152" y="1086"/>
                    <a:pt x="1152" y="1086"/>
                  </a:cubicBezTo>
                  <a:cubicBezTo>
                    <a:pt x="1148" y="1086"/>
                    <a:pt x="1148" y="1086"/>
                    <a:pt x="1148" y="1086"/>
                  </a:cubicBezTo>
                  <a:cubicBezTo>
                    <a:pt x="1145" y="1088"/>
                    <a:pt x="1145" y="1088"/>
                    <a:pt x="1145" y="1088"/>
                  </a:cubicBezTo>
                  <a:cubicBezTo>
                    <a:pt x="1143" y="1085"/>
                    <a:pt x="1143" y="1085"/>
                    <a:pt x="1143" y="1085"/>
                  </a:cubicBezTo>
                  <a:cubicBezTo>
                    <a:pt x="1141" y="1085"/>
                    <a:pt x="1141" y="1085"/>
                    <a:pt x="1141" y="1085"/>
                  </a:cubicBezTo>
                  <a:cubicBezTo>
                    <a:pt x="1139" y="1082"/>
                    <a:pt x="1139" y="1082"/>
                    <a:pt x="1139" y="1082"/>
                  </a:cubicBezTo>
                  <a:cubicBezTo>
                    <a:pt x="1136" y="1081"/>
                    <a:pt x="1136" y="1081"/>
                    <a:pt x="1136" y="1081"/>
                  </a:cubicBezTo>
                  <a:cubicBezTo>
                    <a:pt x="1134" y="1080"/>
                    <a:pt x="1134" y="1080"/>
                    <a:pt x="1134" y="1080"/>
                  </a:cubicBezTo>
                  <a:cubicBezTo>
                    <a:pt x="1129" y="1076"/>
                    <a:pt x="1129" y="1076"/>
                    <a:pt x="1129" y="1076"/>
                  </a:cubicBezTo>
                  <a:cubicBezTo>
                    <a:pt x="1126" y="1070"/>
                    <a:pt x="1126" y="1070"/>
                    <a:pt x="1126" y="1070"/>
                  </a:cubicBezTo>
                  <a:cubicBezTo>
                    <a:pt x="1124" y="1070"/>
                    <a:pt x="1124" y="1070"/>
                    <a:pt x="1124" y="1070"/>
                  </a:cubicBezTo>
                  <a:cubicBezTo>
                    <a:pt x="1122" y="1068"/>
                    <a:pt x="1122" y="1068"/>
                    <a:pt x="1122" y="1068"/>
                  </a:cubicBezTo>
                  <a:cubicBezTo>
                    <a:pt x="1119" y="1068"/>
                    <a:pt x="1119" y="1068"/>
                    <a:pt x="1119" y="1068"/>
                  </a:cubicBezTo>
                  <a:cubicBezTo>
                    <a:pt x="1113" y="1063"/>
                    <a:pt x="1113" y="1063"/>
                    <a:pt x="1113" y="1063"/>
                  </a:cubicBezTo>
                  <a:cubicBezTo>
                    <a:pt x="1110" y="1063"/>
                    <a:pt x="1110" y="1063"/>
                    <a:pt x="1110" y="1063"/>
                  </a:cubicBezTo>
                  <a:cubicBezTo>
                    <a:pt x="1107" y="1062"/>
                    <a:pt x="1107" y="1062"/>
                    <a:pt x="1107" y="1062"/>
                  </a:cubicBezTo>
                  <a:cubicBezTo>
                    <a:pt x="1106" y="1063"/>
                    <a:pt x="1106" y="1063"/>
                    <a:pt x="1106" y="1063"/>
                  </a:cubicBezTo>
                  <a:cubicBezTo>
                    <a:pt x="1103" y="1063"/>
                    <a:pt x="1103" y="1063"/>
                    <a:pt x="1103" y="1063"/>
                  </a:cubicBezTo>
                  <a:cubicBezTo>
                    <a:pt x="1101" y="1062"/>
                    <a:pt x="1101" y="1062"/>
                    <a:pt x="1101" y="1062"/>
                  </a:cubicBezTo>
                  <a:cubicBezTo>
                    <a:pt x="1099" y="1063"/>
                    <a:pt x="1099" y="1063"/>
                    <a:pt x="1099" y="1063"/>
                  </a:cubicBezTo>
                  <a:cubicBezTo>
                    <a:pt x="1098" y="1064"/>
                    <a:pt x="1098" y="1064"/>
                    <a:pt x="1098" y="1064"/>
                  </a:cubicBezTo>
                  <a:cubicBezTo>
                    <a:pt x="1097" y="1063"/>
                    <a:pt x="1097" y="1063"/>
                    <a:pt x="1097" y="1063"/>
                  </a:cubicBezTo>
                  <a:cubicBezTo>
                    <a:pt x="1094" y="1061"/>
                    <a:pt x="1094" y="1061"/>
                    <a:pt x="1094" y="1061"/>
                  </a:cubicBezTo>
                  <a:cubicBezTo>
                    <a:pt x="1094" y="1062"/>
                    <a:pt x="1094" y="1062"/>
                    <a:pt x="1094" y="1062"/>
                  </a:cubicBezTo>
                  <a:cubicBezTo>
                    <a:pt x="1093" y="1061"/>
                    <a:pt x="1093" y="1061"/>
                    <a:pt x="1093" y="1061"/>
                  </a:cubicBezTo>
                  <a:cubicBezTo>
                    <a:pt x="1092" y="1062"/>
                    <a:pt x="1092" y="1062"/>
                    <a:pt x="1092" y="1062"/>
                  </a:cubicBezTo>
                  <a:cubicBezTo>
                    <a:pt x="1092" y="1063"/>
                    <a:pt x="1092" y="1063"/>
                    <a:pt x="1092" y="1063"/>
                  </a:cubicBezTo>
                  <a:cubicBezTo>
                    <a:pt x="1090" y="1062"/>
                    <a:pt x="1090" y="1062"/>
                    <a:pt x="1090" y="1062"/>
                  </a:cubicBezTo>
                  <a:cubicBezTo>
                    <a:pt x="1090" y="1061"/>
                    <a:pt x="1090" y="1061"/>
                    <a:pt x="1090" y="1061"/>
                  </a:cubicBezTo>
                  <a:cubicBezTo>
                    <a:pt x="1089" y="1061"/>
                    <a:pt x="1089" y="1061"/>
                    <a:pt x="1089" y="1061"/>
                  </a:cubicBezTo>
                  <a:cubicBezTo>
                    <a:pt x="1089" y="1062"/>
                    <a:pt x="1089" y="1062"/>
                    <a:pt x="1089" y="1062"/>
                  </a:cubicBezTo>
                  <a:cubicBezTo>
                    <a:pt x="1089" y="1062"/>
                    <a:pt x="1089" y="1062"/>
                    <a:pt x="1089" y="1062"/>
                  </a:cubicBezTo>
                  <a:cubicBezTo>
                    <a:pt x="1086" y="1061"/>
                    <a:pt x="1086" y="1061"/>
                    <a:pt x="1086" y="1061"/>
                  </a:cubicBezTo>
                  <a:cubicBezTo>
                    <a:pt x="1085" y="1061"/>
                    <a:pt x="1085" y="1061"/>
                    <a:pt x="1085" y="1061"/>
                  </a:cubicBezTo>
                  <a:cubicBezTo>
                    <a:pt x="1082" y="1061"/>
                    <a:pt x="1082" y="1061"/>
                    <a:pt x="1082" y="1061"/>
                  </a:cubicBezTo>
                  <a:cubicBezTo>
                    <a:pt x="1077" y="1058"/>
                    <a:pt x="1077" y="1058"/>
                    <a:pt x="1077" y="1058"/>
                  </a:cubicBezTo>
                  <a:cubicBezTo>
                    <a:pt x="1075" y="1058"/>
                    <a:pt x="1075" y="1058"/>
                    <a:pt x="1075" y="1058"/>
                  </a:cubicBezTo>
                  <a:cubicBezTo>
                    <a:pt x="1074" y="1059"/>
                    <a:pt x="1074" y="1059"/>
                    <a:pt x="1074" y="1059"/>
                  </a:cubicBezTo>
                  <a:cubicBezTo>
                    <a:pt x="1075" y="1060"/>
                    <a:pt x="1075" y="1060"/>
                    <a:pt x="1075" y="1060"/>
                  </a:cubicBezTo>
                  <a:cubicBezTo>
                    <a:pt x="1074" y="1061"/>
                    <a:pt x="1074" y="1061"/>
                    <a:pt x="1074" y="1061"/>
                  </a:cubicBezTo>
                  <a:cubicBezTo>
                    <a:pt x="1073" y="1060"/>
                    <a:pt x="1073" y="1060"/>
                    <a:pt x="1073" y="1060"/>
                  </a:cubicBezTo>
                  <a:cubicBezTo>
                    <a:pt x="1073" y="1060"/>
                    <a:pt x="1073" y="1060"/>
                    <a:pt x="1073" y="1060"/>
                  </a:cubicBezTo>
                  <a:cubicBezTo>
                    <a:pt x="1072" y="1061"/>
                    <a:pt x="1072" y="1061"/>
                    <a:pt x="1072" y="1061"/>
                  </a:cubicBezTo>
                  <a:cubicBezTo>
                    <a:pt x="1071" y="1062"/>
                    <a:pt x="1071" y="1062"/>
                    <a:pt x="1071" y="1062"/>
                  </a:cubicBezTo>
                  <a:cubicBezTo>
                    <a:pt x="1070" y="1063"/>
                    <a:pt x="1070" y="1063"/>
                    <a:pt x="1070" y="1063"/>
                  </a:cubicBezTo>
                  <a:cubicBezTo>
                    <a:pt x="1070" y="1065"/>
                    <a:pt x="1070" y="1065"/>
                    <a:pt x="1070" y="1065"/>
                  </a:cubicBezTo>
                  <a:cubicBezTo>
                    <a:pt x="1069" y="1064"/>
                    <a:pt x="1069" y="1064"/>
                    <a:pt x="1069" y="1064"/>
                  </a:cubicBezTo>
                  <a:cubicBezTo>
                    <a:pt x="1068" y="1062"/>
                    <a:pt x="1068" y="1062"/>
                    <a:pt x="1068" y="1062"/>
                  </a:cubicBezTo>
                  <a:cubicBezTo>
                    <a:pt x="1067" y="1062"/>
                    <a:pt x="1067" y="1062"/>
                    <a:pt x="1067" y="1062"/>
                  </a:cubicBezTo>
                  <a:cubicBezTo>
                    <a:pt x="1067" y="1064"/>
                    <a:pt x="1067" y="1064"/>
                    <a:pt x="1067" y="1064"/>
                  </a:cubicBezTo>
                  <a:cubicBezTo>
                    <a:pt x="1065" y="1068"/>
                    <a:pt x="1065" y="1068"/>
                    <a:pt x="1065" y="1068"/>
                  </a:cubicBezTo>
                  <a:cubicBezTo>
                    <a:pt x="1065" y="1070"/>
                    <a:pt x="1065" y="1070"/>
                    <a:pt x="1065" y="1070"/>
                  </a:cubicBezTo>
                  <a:cubicBezTo>
                    <a:pt x="1065" y="1068"/>
                    <a:pt x="1065" y="1068"/>
                    <a:pt x="1065" y="1068"/>
                  </a:cubicBezTo>
                  <a:cubicBezTo>
                    <a:pt x="1065" y="1065"/>
                    <a:pt x="1065" y="1065"/>
                    <a:pt x="1065" y="1065"/>
                  </a:cubicBezTo>
                  <a:cubicBezTo>
                    <a:pt x="1065" y="1063"/>
                    <a:pt x="1065" y="1063"/>
                    <a:pt x="1065" y="1063"/>
                  </a:cubicBezTo>
                  <a:cubicBezTo>
                    <a:pt x="1066" y="1060"/>
                    <a:pt x="1066" y="1060"/>
                    <a:pt x="1066" y="1060"/>
                  </a:cubicBezTo>
                  <a:cubicBezTo>
                    <a:pt x="1067" y="1059"/>
                    <a:pt x="1067" y="1059"/>
                    <a:pt x="1067" y="1059"/>
                  </a:cubicBezTo>
                  <a:cubicBezTo>
                    <a:pt x="1066" y="1058"/>
                    <a:pt x="1066" y="1058"/>
                    <a:pt x="1066" y="1058"/>
                  </a:cubicBezTo>
                  <a:cubicBezTo>
                    <a:pt x="1065" y="1058"/>
                    <a:pt x="1065" y="1058"/>
                    <a:pt x="1065" y="1058"/>
                  </a:cubicBezTo>
                  <a:cubicBezTo>
                    <a:pt x="1067" y="1056"/>
                    <a:pt x="1067" y="1056"/>
                    <a:pt x="1067" y="1056"/>
                  </a:cubicBezTo>
                  <a:cubicBezTo>
                    <a:pt x="1064" y="1053"/>
                    <a:pt x="1064" y="1053"/>
                    <a:pt x="1064" y="1053"/>
                  </a:cubicBezTo>
                  <a:cubicBezTo>
                    <a:pt x="1062" y="1050"/>
                    <a:pt x="1062" y="1050"/>
                    <a:pt x="1062" y="1050"/>
                  </a:cubicBezTo>
                  <a:cubicBezTo>
                    <a:pt x="1061" y="1050"/>
                    <a:pt x="1061" y="1050"/>
                    <a:pt x="1061" y="1050"/>
                  </a:cubicBezTo>
                  <a:cubicBezTo>
                    <a:pt x="1059" y="1050"/>
                    <a:pt x="1059" y="1050"/>
                    <a:pt x="1059" y="1050"/>
                  </a:cubicBezTo>
                  <a:cubicBezTo>
                    <a:pt x="1057" y="1052"/>
                    <a:pt x="1057" y="1052"/>
                    <a:pt x="1057" y="1052"/>
                  </a:cubicBezTo>
                  <a:cubicBezTo>
                    <a:pt x="1056" y="1052"/>
                    <a:pt x="1056" y="1052"/>
                    <a:pt x="1056" y="1052"/>
                  </a:cubicBezTo>
                  <a:cubicBezTo>
                    <a:pt x="1055" y="1051"/>
                    <a:pt x="1055" y="1051"/>
                    <a:pt x="1055" y="1051"/>
                  </a:cubicBezTo>
                  <a:cubicBezTo>
                    <a:pt x="1054" y="1050"/>
                    <a:pt x="1054" y="1050"/>
                    <a:pt x="1054" y="1050"/>
                  </a:cubicBezTo>
                  <a:cubicBezTo>
                    <a:pt x="1054" y="1049"/>
                    <a:pt x="1054" y="1049"/>
                    <a:pt x="1054" y="1049"/>
                  </a:cubicBezTo>
                  <a:cubicBezTo>
                    <a:pt x="1053" y="1048"/>
                    <a:pt x="1053" y="1048"/>
                    <a:pt x="1053" y="1048"/>
                  </a:cubicBezTo>
                  <a:cubicBezTo>
                    <a:pt x="1051" y="1048"/>
                    <a:pt x="1051" y="1048"/>
                    <a:pt x="1051" y="1048"/>
                  </a:cubicBezTo>
                  <a:cubicBezTo>
                    <a:pt x="1050" y="1047"/>
                    <a:pt x="1050" y="1047"/>
                    <a:pt x="1050" y="1047"/>
                  </a:cubicBezTo>
                  <a:cubicBezTo>
                    <a:pt x="1049" y="1046"/>
                    <a:pt x="1049" y="1046"/>
                    <a:pt x="1049" y="1046"/>
                  </a:cubicBezTo>
                  <a:cubicBezTo>
                    <a:pt x="1048" y="1047"/>
                    <a:pt x="1048" y="1047"/>
                    <a:pt x="1048" y="1047"/>
                  </a:cubicBezTo>
                  <a:cubicBezTo>
                    <a:pt x="1048" y="1047"/>
                    <a:pt x="1048" y="1047"/>
                    <a:pt x="1048" y="1047"/>
                  </a:cubicBezTo>
                  <a:cubicBezTo>
                    <a:pt x="1047" y="1046"/>
                    <a:pt x="1047" y="1046"/>
                    <a:pt x="1047" y="1046"/>
                  </a:cubicBezTo>
                  <a:cubicBezTo>
                    <a:pt x="1046" y="1044"/>
                    <a:pt x="1046" y="1044"/>
                    <a:pt x="1046" y="1044"/>
                  </a:cubicBezTo>
                  <a:cubicBezTo>
                    <a:pt x="1045" y="1045"/>
                    <a:pt x="1045" y="1045"/>
                    <a:pt x="1045" y="1045"/>
                  </a:cubicBezTo>
                  <a:cubicBezTo>
                    <a:pt x="1043" y="1044"/>
                    <a:pt x="1043" y="1044"/>
                    <a:pt x="1043" y="1044"/>
                  </a:cubicBezTo>
                  <a:cubicBezTo>
                    <a:pt x="1040" y="1043"/>
                    <a:pt x="1040" y="1043"/>
                    <a:pt x="1040" y="1043"/>
                  </a:cubicBezTo>
                  <a:cubicBezTo>
                    <a:pt x="1039" y="1042"/>
                    <a:pt x="1039" y="1042"/>
                    <a:pt x="1039" y="1042"/>
                  </a:cubicBezTo>
                  <a:cubicBezTo>
                    <a:pt x="1038" y="1043"/>
                    <a:pt x="1038" y="1043"/>
                    <a:pt x="1038" y="1043"/>
                  </a:cubicBezTo>
                  <a:cubicBezTo>
                    <a:pt x="1037" y="1042"/>
                    <a:pt x="1037" y="1042"/>
                    <a:pt x="1037" y="1042"/>
                  </a:cubicBezTo>
                  <a:cubicBezTo>
                    <a:pt x="1035" y="1042"/>
                    <a:pt x="1035" y="1042"/>
                    <a:pt x="1035" y="1042"/>
                  </a:cubicBezTo>
                  <a:cubicBezTo>
                    <a:pt x="1035" y="1043"/>
                    <a:pt x="1035" y="1043"/>
                    <a:pt x="1035" y="1043"/>
                  </a:cubicBezTo>
                  <a:cubicBezTo>
                    <a:pt x="1034" y="1043"/>
                    <a:pt x="1034" y="1043"/>
                    <a:pt x="1034" y="1043"/>
                  </a:cubicBezTo>
                  <a:cubicBezTo>
                    <a:pt x="1034" y="1042"/>
                    <a:pt x="1034" y="1042"/>
                    <a:pt x="1034" y="1042"/>
                  </a:cubicBezTo>
                  <a:cubicBezTo>
                    <a:pt x="1031" y="1042"/>
                    <a:pt x="1031" y="1042"/>
                    <a:pt x="1031" y="1042"/>
                  </a:cubicBezTo>
                  <a:cubicBezTo>
                    <a:pt x="1029" y="1043"/>
                    <a:pt x="1029" y="1043"/>
                    <a:pt x="1029" y="1043"/>
                  </a:cubicBezTo>
                  <a:cubicBezTo>
                    <a:pt x="1028" y="1045"/>
                    <a:pt x="1028" y="1045"/>
                    <a:pt x="1028" y="1045"/>
                  </a:cubicBezTo>
                  <a:cubicBezTo>
                    <a:pt x="1028" y="1046"/>
                    <a:pt x="1028" y="1046"/>
                    <a:pt x="1028" y="1046"/>
                  </a:cubicBezTo>
                  <a:cubicBezTo>
                    <a:pt x="1026" y="1048"/>
                    <a:pt x="1026" y="1048"/>
                    <a:pt x="1026" y="1048"/>
                  </a:cubicBezTo>
                  <a:cubicBezTo>
                    <a:pt x="1023" y="1050"/>
                    <a:pt x="1023" y="1050"/>
                    <a:pt x="1023" y="1050"/>
                  </a:cubicBezTo>
                  <a:cubicBezTo>
                    <a:pt x="1020" y="1052"/>
                    <a:pt x="1020" y="1052"/>
                    <a:pt x="1020" y="1052"/>
                  </a:cubicBezTo>
                  <a:cubicBezTo>
                    <a:pt x="1018" y="1054"/>
                    <a:pt x="1018" y="1054"/>
                    <a:pt x="1018" y="1054"/>
                  </a:cubicBezTo>
                  <a:cubicBezTo>
                    <a:pt x="1017" y="1057"/>
                    <a:pt x="1017" y="1057"/>
                    <a:pt x="1017" y="1057"/>
                  </a:cubicBezTo>
                  <a:cubicBezTo>
                    <a:pt x="1016" y="1060"/>
                    <a:pt x="1016" y="1060"/>
                    <a:pt x="1016" y="1060"/>
                  </a:cubicBezTo>
                  <a:cubicBezTo>
                    <a:pt x="1016" y="1061"/>
                    <a:pt x="1016" y="1061"/>
                    <a:pt x="1016" y="1061"/>
                  </a:cubicBezTo>
                  <a:cubicBezTo>
                    <a:pt x="1014" y="1063"/>
                    <a:pt x="1014" y="1063"/>
                    <a:pt x="1014" y="1063"/>
                  </a:cubicBezTo>
                  <a:cubicBezTo>
                    <a:pt x="1014" y="1064"/>
                    <a:pt x="1014" y="1064"/>
                    <a:pt x="1014" y="1064"/>
                  </a:cubicBezTo>
                  <a:cubicBezTo>
                    <a:pt x="1014" y="1066"/>
                    <a:pt x="1014" y="1066"/>
                    <a:pt x="1014" y="1066"/>
                  </a:cubicBezTo>
                  <a:cubicBezTo>
                    <a:pt x="1014" y="1070"/>
                    <a:pt x="1014" y="1070"/>
                    <a:pt x="1014" y="1070"/>
                  </a:cubicBezTo>
                  <a:cubicBezTo>
                    <a:pt x="1013" y="1068"/>
                    <a:pt x="1013" y="1068"/>
                    <a:pt x="1013" y="1068"/>
                  </a:cubicBezTo>
                  <a:cubicBezTo>
                    <a:pt x="1012" y="1066"/>
                    <a:pt x="1012" y="1066"/>
                    <a:pt x="1012" y="1066"/>
                  </a:cubicBezTo>
                  <a:cubicBezTo>
                    <a:pt x="1012" y="1064"/>
                    <a:pt x="1012" y="1064"/>
                    <a:pt x="1012" y="1064"/>
                  </a:cubicBezTo>
                  <a:cubicBezTo>
                    <a:pt x="1013" y="1062"/>
                    <a:pt x="1013" y="1062"/>
                    <a:pt x="1013" y="1062"/>
                  </a:cubicBezTo>
                  <a:cubicBezTo>
                    <a:pt x="1015" y="1061"/>
                    <a:pt x="1015" y="1061"/>
                    <a:pt x="1015" y="1061"/>
                  </a:cubicBezTo>
                  <a:cubicBezTo>
                    <a:pt x="1015" y="1058"/>
                    <a:pt x="1015" y="1058"/>
                    <a:pt x="1015" y="1058"/>
                  </a:cubicBezTo>
                  <a:cubicBezTo>
                    <a:pt x="1016" y="1056"/>
                    <a:pt x="1016" y="1056"/>
                    <a:pt x="1016" y="1056"/>
                  </a:cubicBezTo>
                  <a:cubicBezTo>
                    <a:pt x="1015" y="1055"/>
                    <a:pt x="1015" y="1055"/>
                    <a:pt x="1015" y="1055"/>
                  </a:cubicBezTo>
                  <a:cubicBezTo>
                    <a:pt x="1014" y="1055"/>
                    <a:pt x="1014" y="1055"/>
                    <a:pt x="1014" y="1055"/>
                  </a:cubicBezTo>
                  <a:cubicBezTo>
                    <a:pt x="1012" y="1055"/>
                    <a:pt x="1012" y="1055"/>
                    <a:pt x="1012" y="1055"/>
                  </a:cubicBezTo>
                  <a:cubicBezTo>
                    <a:pt x="1009" y="1055"/>
                    <a:pt x="1009" y="1055"/>
                    <a:pt x="1009" y="1055"/>
                  </a:cubicBezTo>
                  <a:cubicBezTo>
                    <a:pt x="1007" y="1055"/>
                    <a:pt x="1007" y="1055"/>
                    <a:pt x="1007" y="1055"/>
                  </a:cubicBezTo>
                  <a:cubicBezTo>
                    <a:pt x="1005" y="1055"/>
                    <a:pt x="1005" y="1055"/>
                    <a:pt x="1005" y="1055"/>
                  </a:cubicBezTo>
                  <a:cubicBezTo>
                    <a:pt x="1004" y="1054"/>
                    <a:pt x="1004" y="1054"/>
                    <a:pt x="1004" y="1054"/>
                  </a:cubicBezTo>
                  <a:cubicBezTo>
                    <a:pt x="1005" y="1054"/>
                    <a:pt x="1005" y="1054"/>
                    <a:pt x="1005" y="1054"/>
                  </a:cubicBezTo>
                  <a:cubicBezTo>
                    <a:pt x="1007" y="1053"/>
                    <a:pt x="1007" y="1053"/>
                    <a:pt x="1007" y="1053"/>
                  </a:cubicBezTo>
                  <a:cubicBezTo>
                    <a:pt x="1009" y="1053"/>
                    <a:pt x="1009" y="1053"/>
                    <a:pt x="1009" y="1053"/>
                  </a:cubicBezTo>
                  <a:cubicBezTo>
                    <a:pt x="1012" y="1053"/>
                    <a:pt x="1012" y="1053"/>
                    <a:pt x="1012" y="1053"/>
                  </a:cubicBezTo>
                  <a:cubicBezTo>
                    <a:pt x="1014" y="1053"/>
                    <a:pt x="1014" y="1053"/>
                    <a:pt x="1014" y="1053"/>
                  </a:cubicBezTo>
                  <a:cubicBezTo>
                    <a:pt x="1015" y="1051"/>
                    <a:pt x="1015" y="1051"/>
                    <a:pt x="1015" y="1051"/>
                  </a:cubicBezTo>
                  <a:cubicBezTo>
                    <a:pt x="1016" y="1051"/>
                    <a:pt x="1016" y="1051"/>
                    <a:pt x="1016" y="1051"/>
                  </a:cubicBezTo>
                  <a:cubicBezTo>
                    <a:pt x="1017" y="1051"/>
                    <a:pt x="1017" y="1051"/>
                    <a:pt x="1017" y="1051"/>
                  </a:cubicBezTo>
                  <a:cubicBezTo>
                    <a:pt x="1018" y="1051"/>
                    <a:pt x="1018" y="1051"/>
                    <a:pt x="1018" y="1051"/>
                  </a:cubicBezTo>
                  <a:cubicBezTo>
                    <a:pt x="1020" y="1050"/>
                    <a:pt x="1020" y="1050"/>
                    <a:pt x="1020" y="1050"/>
                  </a:cubicBezTo>
                  <a:cubicBezTo>
                    <a:pt x="1023" y="1049"/>
                    <a:pt x="1023" y="1049"/>
                    <a:pt x="1023" y="1049"/>
                  </a:cubicBezTo>
                  <a:cubicBezTo>
                    <a:pt x="1023" y="1047"/>
                    <a:pt x="1023" y="1047"/>
                    <a:pt x="1023" y="1047"/>
                  </a:cubicBezTo>
                  <a:cubicBezTo>
                    <a:pt x="1025" y="1044"/>
                    <a:pt x="1025" y="1044"/>
                    <a:pt x="1025" y="1044"/>
                  </a:cubicBezTo>
                  <a:cubicBezTo>
                    <a:pt x="1025" y="1041"/>
                    <a:pt x="1025" y="1041"/>
                    <a:pt x="1025" y="1041"/>
                  </a:cubicBezTo>
                  <a:cubicBezTo>
                    <a:pt x="1026" y="1040"/>
                    <a:pt x="1026" y="1040"/>
                    <a:pt x="1026" y="1040"/>
                  </a:cubicBezTo>
                  <a:cubicBezTo>
                    <a:pt x="1026" y="1038"/>
                    <a:pt x="1026" y="1038"/>
                    <a:pt x="1026" y="1038"/>
                  </a:cubicBezTo>
                  <a:cubicBezTo>
                    <a:pt x="1024" y="1038"/>
                    <a:pt x="1024" y="1038"/>
                    <a:pt x="1024" y="1038"/>
                  </a:cubicBezTo>
                  <a:cubicBezTo>
                    <a:pt x="1021" y="1036"/>
                    <a:pt x="1021" y="1036"/>
                    <a:pt x="1021" y="1036"/>
                  </a:cubicBezTo>
                  <a:cubicBezTo>
                    <a:pt x="1019" y="1036"/>
                    <a:pt x="1019" y="1036"/>
                    <a:pt x="1019" y="1036"/>
                  </a:cubicBezTo>
                  <a:cubicBezTo>
                    <a:pt x="1016" y="1038"/>
                    <a:pt x="1016" y="1038"/>
                    <a:pt x="1016" y="1038"/>
                  </a:cubicBezTo>
                  <a:cubicBezTo>
                    <a:pt x="1014" y="1038"/>
                    <a:pt x="1014" y="1038"/>
                    <a:pt x="1014" y="1038"/>
                  </a:cubicBezTo>
                  <a:cubicBezTo>
                    <a:pt x="1010" y="1036"/>
                    <a:pt x="1010" y="1036"/>
                    <a:pt x="1010" y="1036"/>
                  </a:cubicBezTo>
                  <a:cubicBezTo>
                    <a:pt x="1007" y="1036"/>
                    <a:pt x="1007" y="1036"/>
                    <a:pt x="1007" y="1036"/>
                  </a:cubicBezTo>
                  <a:cubicBezTo>
                    <a:pt x="1004" y="1039"/>
                    <a:pt x="1004" y="1039"/>
                    <a:pt x="1004" y="1039"/>
                  </a:cubicBezTo>
                  <a:cubicBezTo>
                    <a:pt x="1004" y="1040"/>
                    <a:pt x="1004" y="1040"/>
                    <a:pt x="1004" y="1040"/>
                  </a:cubicBezTo>
                  <a:cubicBezTo>
                    <a:pt x="1005" y="1041"/>
                    <a:pt x="1005" y="1041"/>
                    <a:pt x="1005" y="1041"/>
                  </a:cubicBezTo>
                  <a:cubicBezTo>
                    <a:pt x="1006" y="1042"/>
                    <a:pt x="1006" y="1042"/>
                    <a:pt x="1006" y="1042"/>
                  </a:cubicBezTo>
                  <a:cubicBezTo>
                    <a:pt x="1004" y="1042"/>
                    <a:pt x="1004" y="1042"/>
                    <a:pt x="1004" y="1042"/>
                  </a:cubicBezTo>
                  <a:cubicBezTo>
                    <a:pt x="1003" y="1042"/>
                    <a:pt x="1003" y="1042"/>
                    <a:pt x="1003" y="1042"/>
                  </a:cubicBezTo>
                  <a:cubicBezTo>
                    <a:pt x="1003" y="1044"/>
                    <a:pt x="1003" y="1044"/>
                    <a:pt x="1003" y="1044"/>
                  </a:cubicBezTo>
                  <a:cubicBezTo>
                    <a:pt x="1002" y="1043"/>
                    <a:pt x="1002" y="1043"/>
                    <a:pt x="1002" y="1043"/>
                  </a:cubicBezTo>
                  <a:cubicBezTo>
                    <a:pt x="1001" y="1042"/>
                    <a:pt x="1001" y="1042"/>
                    <a:pt x="1001" y="1042"/>
                  </a:cubicBezTo>
                  <a:cubicBezTo>
                    <a:pt x="999" y="1043"/>
                    <a:pt x="999" y="1043"/>
                    <a:pt x="999" y="1043"/>
                  </a:cubicBezTo>
                  <a:cubicBezTo>
                    <a:pt x="997" y="1046"/>
                    <a:pt x="997" y="1046"/>
                    <a:pt x="997" y="1046"/>
                  </a:cubicBezTo>
                  <a:cubicBezTo>
                    <a:pt x="994" y="1050"/>
                    <a:pt x="994" y="1050"/>
                    <a:pt x="994" y="1050"/>
                  </a:cubicBezTo>
                  <a:cubicBezTo>
                    <a:pt x="996" y="1047"/>
                    <a:pt x="996" y="1047"/>
                    <a:pt x="996" y="1047"/>
                  </a:cubicBezTo>
                  <a:cubicBezTo>
                    <a:pt x="996" y="1045"/>
                    <a:pt x="996" y="1045"/>
                    <a:pt x="996" y="1045"/>
                  </a:cubicBezTo>
                  <a:cubicBezTo>
                    <a:pt x="996" y="1043"/>
                    <a:pt x="996" y="1043"/>
                    <a:pt x="996" y="1043"/>
                  </a:cubicBezTo>
                  <a:cubicBezTo>
                    <a:pt x="997" y="1042"/>
                    <a:pt x="997" y="1042"/>
                    <a:pt x="997" y="1042"/>
                  </a:cubicBezTo>
                  <a:cubicBezTo>
                    <a:pt x="996" y="1042"/>
                    <a:pt x="996" y="1042"/>
                    <a:pt x="996" y="1042"/>
                  </a:cubicBezTo>
                  <a:cubicBezTo>
                    <a:pt x="993" y="1044"/>
                    <a:pt x="993" y="1044"/>
                    <a:pt x="993" y="1044"/>
                  </a:cubicBezTo>
                  <a:cubicBezTo>
                    <a:pt x="992" y="1046"/>
                    <a:pt x="992" y="1046"/>
                    <a:pt x="992" y="1046"/>
                  </a:cubicBezTo>
                  <a:cubicBezTo>
                    <a:pt x="991" y="1049"/>
                    <a:pt x="991" y="1049"/>
                    <a:pt x="991" y="1049"/>
                  </a:cubicBezTo>
                  <a:cubicBezTo>
                    <a:pt x="990" y="1050"/>
                    <a:pt x="990" y="1050"/>
                    <a:pt x="990" y="1050"/>
                  </a:cubicBezTo>
                  <a:cubicBezTo>
                    <a:pt x="991" y="1047"/>
                    <a:pt x="991" y="1047"/>
                    <a:pt x="991" y="1047"/>
                  </a:cubicBezTo>
                  <a:cubicBezTo>
                    <a:pt x="992" y="1044"/>
                    <a:pt x="992" y="1044"/>
                    <a:pt x="992" y="1044"/>
                  </a:cubicBezTo>
                  <a:cubicBezTo>
                    <a:pt x="995" y="1040"/>
                    <a:pt x="995" y="1040"/>
                    <a:pt x="995" y="1040"/>
                  </a:cubicBezTo>
                  <a:cubicBezTo>
                    <a:pt x="996" y="1037"/>
                    <a:pt x="996" y="1037"/>
                    <a:pt x="996" y="1037"/>
                  </a:cubicBezTo>
                  <a:cubicBezTo>
                    <a:pt x="997" y="1035"/>
                    <a:pt x="997" y="1035"/>
                    <a:pt x="997" y="1035"/>
                  </a:cubicBezTo>
                  <a:cubicBezTo>
                    <a:pt x="999" y="1034"/>
                    <a:pt x="999" y="1034"/>
                    <a:pt x="999" y="1034"/>
                  </a:cubicBezTo>
                  <a:cubicBezTo>
                    <a:pt x="1002" y="1032"/>
                    <a:pt x="1002" y="1032"/>
                    <a:pt x="1002" y="1032"/>
                  </a:cubicBezTo>
                  <a:cubicBezTo>
                    <a:pt x="1003" y="1032"/>
                    <a:pt x="1003" y="1032"/>
                    <a:pt x="1003" y="1032"/>
                  </a:cubicBezTo>
                  <a:cubicBezTo>
                    <a:pt x="1005" y="1029"/>
                    <a:pt x="1005" y="1029"/>
                    <a:pt x="1005" y="1029"/>
                  </a:cubicBezTo>
                  <a:cubicBezTo>
                    <a:pt x="1010" y="1024"/>
                    <a:pt x="1010" y="1024"/>
                    <a:pt x="1010" y="1024"/>
                  </a:cubicBezTo>
                  <a:cubicBezTo>
                    <a:pt x="1010" y="1023"/>
                    <a:pt x="1010" y="1023"/>
                    <a:pt x="1010" y="1023"/>
                  </a:cubicBezTo>
                  <a:cubicBezTo>
                    <a:pt x="1011" y="1022"/>
                    <a:pt x="1011" y="1022"/>
                    <a:pt x="1011" y="1022"/>
                  </a:cubicBezTo>
                  <a:cubicBezTo>
                    <a:pt x="1010" y="1021"/>
                    <a:pt x="1010" y="1021"/>
                    <a:pt x="1010" y="1021"/>
                  </a:cubicBezTo>
                  <a:cubicBezTo>
                    <a:pt x="1010" y="1019"/>
                    <a:pt x="1010" y="1019"/>
                    <a:pt x="1010" y="1019"/>
                  </a:cubicBezTo>
                  <a:cubicBezTo>
                    <a:pt x="1011" y="1019"/>
                    <a:pt x="1011" y="1019"/>
                    <a:pt x="1011" y="1019"/>
                  </a:cubicBezTo>
                  <a:cubicBezTo>
                    <a:pt x="1011" y="1017"/>
                    <a:pt x="1011" y="1017"/>
                    <a:pt x="1011" y="1017"/>
                  </a:cubicBezTo>
                  <a:cubicBezTo>
                    <a:pt x="1009" y="1016"/>
                    <a:pt x="1009" y="1016"/>
                    <a:pt x="1009" y="1016"/>
                  </a:cubicBezTo>
                  <a:cubicBezTo>
                    <a:pt x="1007" y="1016"/>
                    <a:pt x="1007" y="1016"/>
                    <a:pt x="1007" y="1016"/>
                  </a:cubicBezTo>
                  <a:cubicBezTo>
                    <a:pt x="1006" y="1016"/>
                    <a:pt x="1006" y="1016"/>
                    <a:pt x="1006" y="1016"/>
                  </a:cubicBezTo>
                  <a:cubicBezTo>
                    <a:pt x="1005" y="1015"/>
                    <a:pt x="1005" y="1015"/>
                    <a:pt x="1005" y="1015"/>
                  </a:cubicBezTo>
                  <a:cubicBezTo>
                    <a:pt x="1004" y="1011"/>
                    <a:pt x="1004" y="1011"/>
                    <a:pt x="1004" y="1011"/>
                  </a:cubicBezTo>
                  <a:cubicBezTo>
                    <a:pt x="1002" y="1005"/>
                    <a:pt x="1002" y="1005"/>
                    <a:pt x="1002" y="1005"/>
                  </a:cubicBezTo>
                  <a:cubicBezTo>
                    <a:pt x="1000" y="1002"/>
                    <a:pt x="1000" y="1002"/>
                    <a:pt x="1000" y="1002"/>
                  </a:cubicBezTo>
                  <a:cubicBezTo>
                    <a:pt x="998" y="999"/>
                    <a:pt x="998" y="999"/>
                    <a:pt x="998" y="999"/>
                  </a:cubicBezTo>
                  <a:cubicBezTo>
                    <a:pt x="998" y="997"/>
                    <a:pt x="998" y="997"/>
                    <a:pt x="998" y="997"/>
                  </a:cubicBezTo>
                  <a:cubicBezTo>
                    <a:pt x="998" y="994"/>
                    <a:pt x="998" y="994"/>
                    <a:pt x="998" y="994"/>
                  </a:cubicBezTo>
                  <a:cubicBezTo>
                    <a:pt x="997" y="994"/>
                    <a:pt x="997" y="994"/>
                    <a:pt x="997" y="994"/>
                  </a:cubicBezTo>
                  <a:cubicBezTo>
                    <a:pt x="997" y="992"/>
                    <a:pt x="997" y="992"/>
                    <a:pt x="997" y="992"/>
                  </a:cubicBezTo>
                  <a:cubicBezTo>
                    <a:pt x="995" y="989"/>
                    <a:pt x="995" y="989"/>
                    <a:pt x="995" y="989"/>
                  </a:cubicBezTo>
                  <a:cubicBezTo>
                    <a:pt x="995" y="990"/>
                    <a:pt x="995" y="990"/>
                    <a:pt x="995" y="990"/>
                  </a:cubicBezTo>
                  <a:cubicBezTo>
                    <a:pt x="995" y="991"/>
                    <a:pt x="995" y="991"/>
                    <a:pt x="995" y="991"/>
                  </a:cubicBezTo>
                  <a:cubicBezTo>
                    <a:pt x="994" y="992"/>
                    <a:pt x="994" y="992"/>
                    <a:pt x="994" y="992"/>
                  </a:cubicBezTo>
                  <a:cubicBezTo>
                    <a:pt x="992" y="994"/>
                    <a:pt x="992" y="994"/>
                    <a:pt x="992" y="994"/>
                  </a:cubicBezTo>
                  <a:cubicBezTo>
                    <a:pt x="992" y="994"/>
                    <a:pt x="992" y="994"/>
                    <a:pt x="992" y="994"/>
                  </a:cubicBezTo>
                  <a:cubicBezTo>
                    <a:pt x="994" y="992"/>
                    <a:pt x="994" y="992"/>
                    <a:pt x="994" y="992"/>
                  </a:cubicBezTo>
                  <a:cubicBezTo>
                    <a:pt x="994" y="989"/>
                    <a:pt x="994" y="989"/>
                    <a:pt x="994" y="989"/>
                  </a:cubicBezTo>
                  <a:cubicBezTo>
                    <a:pt x="992" y="987"/>
                    <a:pt x="992" y="987"/>
                    <a:pt x="992" y="987"/>
                  </a:cubicBezTo>
                  <a:cubicBezTo>
                    <a:pt x="991" y="988"/>
                    <a:pt x="991" y="988"/>
                    <a:pt x="991" y="988"/>
                  </a:cubicBezTo>
                  <a:cubicBezTo>
                    <a:pt x="990" y="987"/>
                    <a:pt x="990" y="987"/>
                    <a:pt x="990" y="987"/>
                  </a:cubicBezTo>
                  <a:cubicBezTo>
                    <a:pt x="989" y="985"/>
                    <a:pt x="989" y="985"/>
                    <a:pt x="989" y="985"/>
                  </a:cubicBezTo>
                  <a:cubicBezTo>
                    <a:pt x="986" y="981"/>
                    <a:pt x="986" y="981"/>
                    <a:pt x="986" y="981"/>
                  </a:cubicBezTo>
                  <a:cubicBezTo>
                    <a:pt x="985" y="981"/>
                    <a:pt x="985" y="981"/>
                    <a:pt x="985" y="981"/>
                  </a:cubicBezTo>
                  <a:cubicBezTo>
                    <a:pt x="983" y="979"/>
                    <a:pt x="983" y="979"/>
                    <a:pt x="983" y="979"/>
                  </a:cubicBezTo>
                  <a:cubicBezTo>
                    <a:pt x="977" y="977"/>
                    <a:pt x="977" y="977"/>
                    <a:pt x="977" y="977"/>
                  </a:cubicBezTo>
                  <a:cubicBezTo>
                    <a:pt x="974" y="976"/>
                    <a:pt x="974" y="976"/>
                    <a:pt x="974" y="976"/>
                  </a:cubicBezTo>
                  <a:cubicBezTo>
                    <a:pt x="971" y="976"/>
                    <a:pt x="971" y="976"/>
                    <a:pt x="971" y="976"/>
                  </a:cubicBezTo>
                  <a:cubicBezTo>
                    <a:pt x="970" y="977"/>
                    <a:pt x="970" y="977"/>
                    <a:pt x="970" y="977"/>
                  </a:cubicBezTo>
                  <a:cubicBezTo>
                    <a:pt x="968" y="978"/>
                    <a:pt x="968" y="978"/>
                    <a:pt x="968" y="978"/>
                  </a:cubicBezTo>
                  <a:cubicBezTo>
                    <a:pt x="968" y="978"/>
                    <a:pt x="968" y="978"/>
                    <a:pt x="968" y="978"/>
                  </a:cubicBezTo>
                  <a:cubicBezTo>
                    <a:pt x="970" y="976"/>
                    <a:pt x="970" y="976"/>
                    <a:pt x="970" y="976"/>
                  </a:cubicBezTo>
                  <a:cubicBezTo>
                    <a:pt x="970" y="974"/>
                    <a:pt x="970" y="974"/>
                    <a:pt x="970" y="974"/>
                  </a:cubicBezTo>
                  <a:cubicBezTo>
                    <a:pt x="967" y="973"/>
                    <a:pt x="967" y="973"/>
                    <a:pt x="967" y="973"/>
                  </a:cubicBezTo>
                  <a:cubicBezTo>
                    <a:pt x="964" y="973"/>
                    <a:pt x="964" y="973"/>
                    <a:pt x="964" y="973"/>
                  </a:cubicBezTo>
                  <a:cubicBezTo>
                    <a:pt x="960" y="971"/>
                    <a:pt x="960" y="971"/>
                    <a:pt x="960" y="971"/>
                  </a:cubicBezTo>
                  <a:cubicBezTo>
                    <a:pt x="959" y="971"/>
                    <a:pt x="959" y="971"/>
                    <a:pt x="959" y="971"/>
                  </a:cubicBezTo>
                  <a:cubicBezTo>
                    <a:pt x="957" y="972"/>
                    <a:pt x="957" y="972"/>
                    <a:pt x="957" y="972"/>
                  </a:cubicBezTo>
                  <a:cubicBezTo>
                    <a:pt x="954" y="972"/>
                    <a:pt x="954" y="972"/>
                    <a:pt x="954" y="972"/>
                  </a:cubicBezTo>
                  <a:cubicBezTo>
                    <a:pt x="950" y="973"/>
                    <a:pt x="950" y="973"/>
                    <a:pt x="950" y="973"/>
                  </a:cubicBezTo>
                  <a:cubicBezTo>
                    <a:pt x="946" y="972"/>
                    <a:pt x="946" y="972"/>
                    <a:pt x="946" y="972"/>
                  </a:cubicBezTo>
                  <a:cubicBezTo>
                    <a:pt x="942" y="972"/>
                    <a:pt x="942" y="972"/>
                    <a:pt x="942" y="972"/>
                  </a:cubicBezTo>
                  <a:cubicBezTo>
                    <a:pt x="939" y="973"/>
                    <a:pt x="939" y="973"/>
                    <a:pt x="939" y="973"/>
                  </a:cubicBezTo>
                  <a:cubicBezTo>
                    <a:pt x="939" y="975"/>
                    <a:pt x="939" y="975"/>
                    <a:pt x="939" y="975"/>
                  </a:cubicBezTo>
                  <a:cubicBezTo>
                    <a:pt x="939" y="975"/>
                    <a:pt x="939" y="975"/>
                    <a:pt x="939" y="975"/>
                  </a:cubicBezTo>
                  <a:cubicBezTo>
                    <a:pt x="938" y="973"/>
                    <a:pt x="938" y="973"/>
                    <a:pt x="938" y="973"/>
                  </a:cubicBezTo>
                  <a:cubicBezTo>
                    <a:pt x="938" y="970"/>
                    <a:pt x="938" y="970"/>
                    <a:pt x="938" y="970"/>
                  </a:cubicBezTo>
                  <a:cubicBezTo>
                    <a:pt x="938" y="969"/>
                    <a:pt x="938" y="969"/>
                    <a:pt x="938" y="969"/>
                  </a:cubicBezTo>
                  <a:cubicBezTo>
                    <a:pt x="934" y="968"/>
                    <a:pt x="934" y="968"/>
                    <a:pt x="934" y="968"/>
                  </a:cubicBezTo>
                  <a:cubicBezTo>
                    <a:pt x="931" y="964"/>
                    <a:pt x="931" y="964"/>
                    <a:pt x="931" y="964"/>
                  </a:cubicBezTo>
                  <a:cubicBezTo>
                    <a:pt x="929" y="963"/>
                    <a:pt x="929" y="963"/>
                    <a:pt x="929" y="963"/>
                  </a:cubicBezTo>
                  <a:cubicBezTo>
                    <a:pt x="928" y="964"/>
                    <a:pt x="928" y="964"/>
                    <a:pt x="928" y="964"/>
                  </a:cubicBezTo>
                  <a:cubicBezTo>
                    <a:pt x="925" y="964"/>
                    <a:pt x="925" y="964"/>
                    <a:pt x="925" y="964"/>
                  </a:cubicBezTo>
                  <a:cubicBezTo>
                    <a:pt x="924" y="966"/>
                    <a:pt x="924" y="966"/>
                    <a:pt x="924" y="966"/>
                  </a:cubicBezTo>
                  <a:cubicBezTo>
                    <a:pt x="924" y="968"/>
                    <a:pt x="924" y="968"/>
                    <a:pt x="924" y="968"/>
                  </a:cubicBezTo>
                  <a:cubicBezTo>
                    <a:pt x="923" y="965"/>
                    <a:pt x="923" y="965"/>
                    <a:pt x="923" y="965"/>
                  </a:cubicBezTo>
                  <a:cubicBezTo>
                    <a:pt x="924" y="962"/>
                    <a:pt x="924" y="962"/>
                    <a:pt x="924" y="962"/>
                  </a:cubicBezTo>
                  <a:cubicBezTo>
                    <a:pt x="924" y="960"/>
                    <a:pt x="924" y="960"/>
                    <a:pt x="924" y="960"/>
                  </a:cubicBezTo>
                  <a:cubicBezTo>
                    <a:pt x="923" y="957"/>
                    <a:pt x="923" y="957"/>
                    <a:pt x="923" y="957"/>
                  </a:cubicBezTo>
                  <a:cubicBezTo>
                    <a:pt x="922" y="956"/>
                    <a:pt x="922" y="956"/>
                    <a:pt x="922" y="956"/>
                  </a:cubicBezTo>
                  <a:cubicBezTo>
                    <a:pt x="918" y="953"/>
                    <a:pt x="918" y="953"/>
                    <a:pt x="918" y="953"/>
                  </a:cubicBezTo>
                  <a:cubicBezTo>
                    <a:pt x="915" y="950"/>
                    <a:pt x="915" y="950"/>
                    <a:pt x="915" y="950"/>
                  </a:cubicBezTo>
                  <a:cubicBezTo>
                    <a:pt x="915" y="949"/>
                    <a:pt x="915" y="949"/>
                    <a:pt x="915" y="949"/>
                  </a:cubicBezTo>
                  <a:cubicBezTo>
                    <a:pt x="913" y="947"/>
                    <a:pt x="913" y="947"/>
                    <a:pt x="913" y="947"/>
                  </a:cubicBezTo>
                  <a:cubicBezTo>
                    <a:pt x="911" y="947"/>
                    <a:pt x="911" y="947"/>
                    <a:pt x="911" y="947"/>
                  </a:cubicBezTo>
                  <a:cubicBezTo>
                    <a:pt x="911" y="946"/>
                    <a:pt x="911" y="946"/>
                    <a:pt x="911" y="946"/>
                  </a:cubicBezTo>
                  <a:cubicBezTo>
                    <a:pt x="910" y="946"/>
                    <a:pt x="910" y="946"/>
                    <a:pt x="910" y="946"/>
                  </a:cubicBezTo>
                  <a:cubicBezTo>
                    <a:pt x="906" y="944"/>
                    <a:pt x="906" y="944"/>
                    <a:pt x="906" y="944"/>
                  </a:cubicBezTo>
                  <a:cubicBezTo>
                    <a:pt x="905" y="944"/>
                    <a:pt x="905" y="944"/>
                    <a:pt x="905" y="944"/>
                  </a:cubicBezTo>
                  <a:cubicBezTo>
                    <a:pt x="903" y="945"/>
                    <a:pt x="903" y="945"/>
                    <a:pt x="903" y="945"/>
                  </a:cubicBezTo>
                  <a:cubicBezTo>
                    <a:pt x="901" y="944"/>
                    <a:pt x="901" y="944"/>
                    <a:pt x="901" y="944"/>
                  </a:cubicBezTo>
                  <a:cubicBezTo>
                    <a:pt x="900" y="944"/>
                    <a:pt x="900" y="944"/>
                    <a:pt x="900" y="944"/>
                  </a:cubicBezTo>
                  <a:cubicBezTo>
                    <a:pt x="899" y="945"/>
                    <a:pt x="899" y="945"/>
                    <a:pt x="899" y="945"/>
                  </a:cubicBezTo>
                  <a:cubicBezTo>
                    <a:pt x="895" y="945"/>
                    <a:pt x="895" y="945"/>
                    <a:pt x="895" y="945"/>
                  </a:cubicBezTo>
                  <a:cubicBezTo>
                    <a:pt x="893" y="945"/>
                    <a:pt x="893" y="945"/>
                    <a:pt x="893" y="945"/>
                  </a:cubicBezTo>
                  <a:cubicBezTo>
                    <a:pt x="892" y="945"/>
                    <a:pt x="892" y="945"/>
                    <a:pt x="892" y="945"/>
                  </a:cubicBezTo>
                  <a:cubicBezTo>
                    <a:pt x="894" y="945"/>
                    <a:pt x="894" y="945"/>
                    <a:pt x="894" y="945"/>
                  </a:cubicBezTo>
                  <a:cubicBezTo>
                    <a:pt x="895" y="945"/>
                    <a:pt x="895" y="945"/>
                    <a:pt x="895" y="945"/>
                  </a:cubicBezTo>
                  <a:cubicBezTo>
                    <a:pt x="897" y="944"/>
                    <a:pt x="897" y="944"/>
                    <a:pt x="897" y="944"/>
                  </a:cubicBezTo>
                  <a:cubicBezTo>
                    <a:pt x="897" y="942"/>
                    <a:pt x="897" y="942"/>
                    <a:pt x="897" y="942"/>
                  </a:cubicBezTo>
                  <a:cubicBezTo>
                    <a:pt x="900" y="941"/>
                    <a:pt x="900" y="941"/>
                    <a:pt x="900" y="941"/>
                  </a:cubicBezTo>
                  <a:cubicBezTo>
                    <a:pt x="900" y="940"/>
                    <a:pt x="900" y="940"/>
                    <a:pt x="900" y="940"/>
                  </a:cubicBezTo>
                  <a:cubicBezTo>
                    <a:pt x="899" y="939"/>
                    <a:pt x="899" y="939"/>
                    <a:pt x="899" y="939"/>
                  </a:cubicBezTo>
                  <a:cubicBezTo>
                    <a:pt x="899" y="938"/>
                    <a:pt x="899" y="938"/>
                    <a:pt x="899" y="938"/>
                  </a:cubicBezTo>
                  <a:cubicBezTo>
                    <a:pt x="898" y="936"/>
                    <a:pt x="898" y="936"/>
                    <a:pt x="898" y="936"/>
                  </a:cubicBezTo>
                  <a:cubicBezTo>
                    <a:pt x="895" y="935"/>
                    <a:pt x="895" y="935"/>
                    <a:pt x="895" y="935"/>
                  </a:cubicBezTo>
                  <a:cubicBezTo>
                    <a:pt x="892" y="934"/>
                    <a:pt x="892" y="934"/>
                    <a:pt x="892" y="934"/>
                  </a:cubicBezTo>
                  <a:cubicBezTo>
                    <a:pt x="891" y="933"/>
                    <a:pt x="891" y="933"/>
                    <a:pt x="891" y="933"/>
                  </a:cubicBezTo>
                  <a:cubicBezTo>
                    <a:pt x="890" y="932"/>
                    <a:pt x="890" y="932"/>
                    <a:pt x="890" y="932"/>
                  </a:cubicBezTo>
                  <a:cubicBezTo>
                    <a:pt x="888" y="932"/>
                    <a:pt x="888" y="932"/>
                    <a:pt x="888" y="932"/>
                  </a:cubicBezTo>
                  <a:cubicBezTo>
                    <a:pt x="887" y="931"/>
                    <a:pt x="887" y="931"/>
                    <a:pt x="887" y="931"/>
                  </a:cubicBezTo>
                  <a:cubicBezTo>
                    <a:pt x="885" y="930"/>
                    <a:pt x="885" y="930"/>
                    <a:pt x="885" y="930"/>
                  </a:cubicBezTo>
                  <a:cubicBezTo>
                    <a:pt x="884" y="930"/>
                    <a:pt x="884" y="930"/>
                    <a:pt x="884" y="930"/>
                  </a:cubicBezTo>
                  <a:cubicBezTo>
                    <a:pt x="884" y="932"/>
                    <a:pt x="884" y="932"/>
                    <a:pt x="884" y="932"/>
                  </a:cubicBezTo>
                  <a:cubicBezTo>
                    <a:pt x="883" y="930"/>
                    <a:pt x="883" y="930"/>
                    <a:pt x="883" y="930"/>
                  </a:cubicBezTo>
                  <a:cubicBezTo>
                    <a:pt x="882" y="928"/>
                    <a:pt x="882" y="928"/>
                    <a:pt x="882" y="928"/>
                  </a:cubicBezTo>
                  <a:cubicBezTo>
                    <a:pt x="880" y="927"/>
                    <a:pt x="880" y="927"/>
                    <a:pt x="880" y="927"/>
                  </a:cubicBezTo>
                  <a:cubicBezTo>
                    <a:pt x="879" y="926"/>
                    <a:pt x="879" y="926"/>
                    <a:pt x="879" y="926"/>
                  </a:cubicBezTo>
                  <a:cubicBezTo>
                    <a:pt x="880" y="925"/>
                    <a:pt x="880" y="925"/>
                    <a:pt x="880" y="925"/>
                  </a:cubicBezTo>
                  <a:cubicBezTo>
                    <a:pt x="885" y="926"/>
                    <a:pt x="885" y="926"/>
                    <a:pt x="885" y="926"/>
                  </a:cubicBezTo>
                  <a:cubicBezTo>
                    <a:pt x="887" y="924"/>
                    <a:pt x="887" y="924"/>
                    <a:pt x="887" y="924"/>
                  </a:cubicBezTo>
                  <a:cubicBezTo>
                    <a:pt x="889" y="924"/>
                    <a:pt x="889" y="924"/>
                    <a:pt x="889" y="924"/>
                  </a:cubicBezTo>
                  <a:cubicBezTo>
                    <a:pt x="890" y="923"/>
                    <a:pt x="890" y="923"/>
                    <a:pt x="890" y="923"/>
                  </a:cubicBezTo>
                  <a:cubicBezTo>
                    <a:pt x="887" y="923"/>
                    <a:pt x="887" y="923"/>
                    <a:pt x="887" y="923"/>
                  </a:cubicBezTo>
                  <a:cubicBezTo>
                    <a:pt x="883" y="922"/>
                    <a:pt x="883" y="922"/>
                    <a:pt x="883" y="922"/>
                  </a:cubicBezTo>
                  <a:cubicBezTo>
                    <a:pt x="879" y="923"/>
                    <a:pt x="879" y="923"/>
                    <a:pt x="879" y="923"/>
                  </a:cubicBezTo>
                  <a:cubicBezTo>
                    <a:pt x="877" y="922"/>
                    <a:pt x="877" y="922"/>
                    <a:pt x="877" y="922"/>
                  </a:cubicBezTo>
                  <a:cubicBezTo>
                    <a:pt x="873" y="924"/>
                    <a:pt x="873" y="924"/>
                    <a:pt x="873" y="924"/>
                  </a:cubicBezTo>
                  <a:cubicBezTo>
                    <a:pt x="871" y="923"/>
                    <a:pt x="871" y="923"/>
                    <a:pt x="871" y="923"/>
                  </a:cubicBezTo>
                  <a:cubicBezTo>
                    <a:pt x="869" y="924"/>
                    <a:pt x="869" y="924"/>
                    <a:pt x="869" y="924"/>
                  </a:cubicBezTo>
                  <a:cubicBezTo>
                    <a:pt x="866" y="926"/>
                    <a:pt x="866" y="926"/>
                    <a:pt x="866" y="926"/>
                  </a:cubicBezTo>
                  <a:cubicBezTo>
                    <a:pt x="864" y="927"/>
                    <a:pt x="864" y="927"/>
                    <a:pt x="864" y="927"/>
                  </a:cubicBezTo>
                  <a:cubicBezTo>
                    <a:pt x="861" y="928"/>
                    <a:pt x="861" y="928"/>
                    <a:pt x="861" y="928"/>
                  </a:cubicBezTo>
                  <a:cubicBezTo>
                    <a:pt x="861" y="929"/>
                    <a:pt x="861" y="929"/>
                    <a:pt x="861" y="929"/>
                  </a:cubicBezTo>
                  <a:cubicBezTo>
                    <a:pt x="858" y="929"/>
                    <a:pt x="858" y="929"/>
                    <a:pt x="858" y="929"/>
                  </a:cubicBezTo>
                  <a:cubicBezTo>
                    <a:pt x="857" y="930"/>
                    <a:pt x="857" y="930"/>
                    <a:pt x="857" y="930"/>
                  </a:cubicBezTo>
                  <a:cubicBezTo>
                    <a:pt x="855" y="929"/>
                    <a:pt x="855" y="929"/>
                    <a:pt x="855" y="929"/>
                  </a:cubicBezTo>
                  <a:cubicBezTo>
                    <a:pt x="851" y="926"/>
                    <a:pt x="851" y="926"/>
                    <a:pt x="851" y="926"/>
                  </a:cubicBezTo>
                  <a:cubicBezTo>
                    <a:pt x="850" y="924"/>
                    <a:pt x="850" y="924"/>
                    <a:pt x="850" y="924"/>
                  </a:cubicBezTo>
                  <a:cubicBezTo>
                    <a:pt x="848" y="924"/>
                    <a:pt x="848" y="924"/>
                    <a:pt x="848" y="924"/>
                  </a:cubicBezTo>
                  <a:cubicBezTo>
                    <a:pt x="844" y="925"/>
                    <a:pt x="844" y="925"/>
                    <a:pt x="844" y="925"/>
                  </a:cubicBezTo>
                  <a:cubicBezTo>
                    <a:pt x="834" y="926"/>
                    <a:pt x="834" y="926"/>
                    <a:pt x="834" y="926"/>
                  </a:cubicBezTo>
                  <a:cubicBezTo>
                    <a:pt x="829" y="926"/>
                    <a:pt x="829" y="926"/>
                    <a:pt x="829" y="926"/>
                  </a:cubicBezTo>
                  <a:cubicBezTo>
                    <a:pt x="827" y="925"/>
                    <a:pt x="827" y="925"/>
                    <a:pt x="827" y="925"/>
                  </a:cubicBezTo>
                  <a:cubicBezTo>
                    <a:pt x="827" y="924"/>
                    <a:pt x="827" y="924"/>
                    <a:pt x="827" y="924"/>
                  </a:cubicBezTo>
                  <a:cubicBezTo>
                    <a:pt x="827" y="922"/>
                    <a:pt x="827" y="922"/>
                    <a:pt x="827" y="922"/>
                  </a:cubicBezTo>
                  <a:cubicBezTo>
                    <a:pt x="828" y="922"/>
                    <a:pt x="828" y="922"/>
                    <a:pt x="828" y="922"/>
                  </a:cubicBezTo>
                  <a:cubicBezTo>
                    <a:pt x="828" y="920"/>
                    <a:pt x="828" y="920"/>
                    <a:pt x="828" y="920"/>
                  </a:cubicBezTo>
                  <a:cubicBezTo>
                    <a:pt x="826" y="917"/>
                    <a:pt x="826" y="917"/>
                    <a:pt x="826" y="917"/>
                  </a:cubicBezTo>
                  <a:cubicBezTo>
                    <a:pt x="824" y="917"/>
                    <a:pt x="824" y="917"/>
                    <a:pt x="824" y="917"/>
                  </a:cubicBezTo>
                  <a:cubicBezTo>
                    <a:pt x="819" y="917"/>
                    <a:pt x="819" y="917"/>
                    <a:pt x="819" y="917"/>
                  </a:cubicBezTo>
                  <a:cubicBezTo>
                    <a:pt x="817" y="916"/>
                    <a:pt x="817" y="916"/>
                    <a:pt x="817" y="916"/>
                  </a:cubicBezTo>
                  <a:cubicBezTo>
                    <a:pt x="815" y="916"/>
                    <a:pt x="815" y="916"/>
                    <a:pt x="815" y="916"/>
                  </a:cubicBezTo>
                  <a:cubicBezTo>
                    <a:pt x="814" y="916"/>
                    <a:pt x="814" y="916"/>
                    <a:pt x="814" y="916"/>
                  </a:cubicBezTo>
                  <a:cubicBezTo>
                    <a:pt x="812" y="913"/>
                    <a:pt x="812" y="913"/>
                    <a:pt x="812" y="913"/>
                  </a:cubicBezTo>
                  <a:cubicBezTo>
                    <a:pt x="812" y="911"/>
                    <a:pt x="812" y="911"/>
                    <a:pt x="812" y="911"/>
                  </a:cubicBezTo>
                  <a:cubicBezTo>
                    <a:pt x="811" y="907"/>
                    <a:pt x="811" y="907"/>
                    <a:pt x="811" y="907"/>
                  </a:cubicBezTo>
                  <a:cubicBezTo>
                    <a:pt x="810" y="907"/>
                    <a:pt x="810" y="907"/>
                    <a:pt x="810" y="907"/>
                  </a:cubicBezTo>
                  <a:cubicBezTo>
                    <a:pt x="808" y="908"/>
                    <a:pt x="808" y="908"/>
                    <a:pt x="808" y="908"/>
                  </a:cubicBezTo>
                  <a:cubicBezTo>
                    <a:pt x="805" y="911"/>
                    <a:pt x="805" y="911"/>
                    <a:pt x="805" y="911"/>
                  </a:cubicBezTo>
                  <a:cubicBezTo>
                    <a:pt x="806" y="914"/>
                    <a:pt x="806" y="914"/>
                    <a:pt x="806" y="914"/>
                  </a:cubicBezTo>
                  <a:cubicBezTo>
                    <a:pt x="806" y="915"/>
                    <a:pt x="806" y="915"/>
                    <a:pt x="806" y="915"/>
                  </a:cubicBezTo>
                  <a:cubicBezTo>
                    <a:pt x="808" y="914"/>
                    <a:pt x="808" y="914"/>
                    <a:pt x="808" y="914"/>
                  </a:cubicBezTo>
                  <a:cubicBezTo>
                    <a:pt x="810" y="914"/>
                    <a:pt x="810" y="914"/>
                    <a:pt x="810" y="914"/>
                  </a:cubicBezTo>
                  <a:cubicBezTo>
                    <a:pt x="812" y="915"/>
                    <a:pt x="812" y="915"/>
                    <a:pt x="812" y="915"/>
                  </a:cubicBezTo>
                  <a:cubicBezTo>
                    <a:pt x="812" y="917"/>
                    <a:pt x="812" y="917"/>
                    <a:pt x="812" y="917"/>
                  </a:cubicBezTo>
                  <a:cubicBezTo>
                    <a:pt x="810" y="917"/>
                    <a:pt x="810" y="917"/>
                    <a:pt x="810" y="917"/>
                  </a:cubicBezTo>
                  <a:cubicBezTo>
                    <a:pt x="808" y="916"/>
                    <a:pt x="808" y="916"/>
                    <a:pt x="808" y="916"/>
                  </a:cubicBezTo>
                  <a:cubicBezTo>
                    <a:pt x="807" y="916"/>
                    <a:pt x="807" y="916"/>
                    <a:pt x="807" y="916"/>
                  </a:cubicBezTo>
                  <a:cubicBezTo>
                    <a:pt x="806" y="916"/>
                    <a:pt x="806" y="916"/>
                    <a:pt x="806" y="916"/>
                  </a:cubicBezTo>
                  <a:cubicBezTo>
                    <a:pt x="806" y="917"/>
                    <a:pt x="806" y="917"/>
                    <a:pt x="806" y="917"/>
                  </a:cubicBezTo>
                  <a:cubicBezTo>
                    <a:pt x="804" y="918"/>
                    <a:pt x="804" y="918"/>
                    <a:pt x="804" y="918"/>
                  </a:cubicBezTo>
                  <a:cubicBezTo>
                    <a:pt x="799" y="919"/>
                    <a:pt x="799" y="919"/>
                    <a:pt x="799" y="919"/>
                  </a:cubicBezTo>
                  <a:cubicBezTo>
                    <a:pt x="795" y="921"/>
                    <a:pt x="795" y="921"/>
                    <a:pt x="795" y="921"/>
                  </a:cubicBezTo>
                  <a:cubicBezTo>
                    <a:pt x="794" y="923"/>
                    <a:pt x="794" y="923"/>
                    <a:pt x="794" y="923"/>
                  </a:cubicBezTo>
                  <a:cubicBezTo>
                    <a:pt x="794" y="924"/>
                    <a:pt x="794" y="924"/>
                    <a:pt x="794" y="924"/>
                  </a:cubicBezTo>
                  <a:cubicBezTo>
                    <a:pt x="795" y="926"/>
                    <a:pt x="795" y="926"/>
                    <a:pt x="795" y="926"/>
                  </a:cubicBezTo>
                  <a:cubicBezTo>
                    <a:pt x="795" y="931"/>
                    <a:pt x="795" y="931"/>
                    <a:pt x="795" y="931"/>
                  </a:cubicBezTo>
                  <a:cubicBezTo>
                    <a:pt x="795" y="933"/>
                    <a:pt x="795" y="933"/>
                    <a:pt x="795" y="933"/>
                  </a:cubicBezTo>
                  <a:cubicBezTo>
                    <a:pt x="796" y="936"/>
                    <a:pt x="796" y="936"/>
                    <a:pt x="796" y="936"/>
                  </a:cubicBezTo>
                  <a:cubicBezTo>
                    <a:pt x="795" y="939"/>
                    <a:pt x="795" y="939"/>
                    <a:pt x="795" y="939"/>
                  </a:cubicBezTo>
                  <a:cubicBezTo>
                    <a:pt x="791" y="941"/>
                    <a:pt x="791" y="941"/>
                    <a:pt x="791" y="941"/>
                  </a:cubicBezTo>
                  <a:cubicBezTo>
                    <a:pt x="789" y="940"/>
                    <a:pt x="789" y="940"/>
                    <a:pt x="789" y="940"/>
                  </a:cubicBezTo>
                  <a:cubicBezTo>
                    <a:pt x="789" y="938"/>
                    <a:pt x="789" y="938"/>
                    <a:pt x="789" y="938"/>
                  </a:cubicBezTo>
                  <a:cubicBezTo>
                    <a:pt x="787" y="935"/>
                    <a:pt x="787" y="935"/>
                    <a:pt x="787" y="935"/>
                  </a:cubicBezTo>
                  <a:cubicBezTo>
                    <a:pt x="787" y="933"/>
                    <a:pt x="787" y="933"/>
                    <a:pt x="787" y="933"/>
                  </a:cubicBezTo>
                  <a:cubicBezTo>
                    <a:pt x="789" y="932"/>
                    <a:pt x="789" y="932"/>
                    <a:pt x="789" y="932"/>
                  </a:cubicBezTo>
                  <a:cubicBezTo>
                    <a:pt x="789" y="930"/>
                    <a:pt x="789" y="930"/>
                    <a:pt x="789" y="930"/>
                  </a:cubicBezTo>
                  <a:cubicBezTo>
                    <a:pt x="793" y="927"/>
                    <a:pt x="793" y="927"/>
                    <a:pt x="793" y="927"/>
                  </a:cubicBezTo>
                  <a:cubicBezTo>
                    <a:pt x="793" y="923"/>
                    <a:pt x="793" y="923"/>
                    <a:pt x="793" y="923"/>
                  </a:cubicBezTo>
                  <a:cubicBezTo>
                    <a:pt x="791" y="921"/>
                    <a:pt x="791" y="921"/>
                    <a:pt x="791" y="921"/>
                  </a:cubicBezTo>
                  <a:cubicBezTo>
                    <a:pt x="792" y="920"/>
                    <a:pt x="792" y="920"/>
                    <a:pt x="792" y="920"/>
                  </a:cubicBezTo>
                  <a:cubicBezTo>
                    <a:pt x="791" y="919"/>
                    <a:pt x="791" y="919"/>
                    <a:pt x="791" y="919"/>
                  </a:cubicBezTo>
                  <a:cubicBezTo>
                    <a:pt x="790" y="918"/>
                    <a:pt x="790" y="918"/>
                    <a:pt x="790" y="918"/>
                  </a:cubicBezTo>
                  <a:cubicBezTo>
                    <a:pt x="789" y="916"/>
                    <a:pt x="789" y="916"/>
                    <a:pt x="789" y="916"/>
                  </a:cubicBezTo>
                  <a:cubicBezTo>
                    <a:pt x="790" y="915"/>
                    <a:pt x="790" y="915"/>
                    <a:pt x="790" y="915"/>
                  </a:cubicBezTo>
                  <a:cubicBezTo>
                    <a:pt x="792" y="914"/>
                    <a:pt x="792" y="914"/>
                    <a:pt x="792" y="914"/>
                  </a:cubicBezTo>
                  <a:cubicBezTo>
                    <a:pt x="794" y="913"/>
                    <a:pt x="794" y="913"/>
                    <a:pt x="794" y="913"/>
                  </a:cubicBezTo>
                  <a:cubicBezTo>
                    <a:pt x="796" y="911"/>
                    <a:pt x="796" y="911"/>
                    <a:pt x="796" y="911"/>
                  </a:cubicBezTo>
                  <a:cubicBezTo>
                    <a:pt x="797" y="910"/>
                    <a:pt x="797" y="910"/>
                    <a:pt x="797" y="910"/>
                  </a:cubicBezTo>
                  <a:cubicBezTo>
                    <a:pt x="798" y="910"/>
                    <a:pt x="798" y="910"/>
                    <a:pt x="798" y="910"/>
                  </a:cubicBezTo>
                  <a:cubicBezTo>
                    <a:pt x="798" y="908"/>
                    <a:pt x="798" y="908"/>
                    <a:pt x="798" y="908"/>
                  </a:cubicBezTo>
                  <a:cubicBezTo>
                    <a:pt x="797" y="907"/>
                    <a:pt x="797" y="907"/>
                    <a:pt x="797" y="907"/>
                  </a:cubicBezTo>
                  <a:cubicBezTo>
                    <a:pt x="793" y="905"/>
                    <a:pt x="793" y="905"/>
                    <a:pt x="793" y="905"/>
                  </a:cubicBezTo>
                  <a:cubicBezTo>
                    <a:pt x="792" y="905"/>
                    <a:pt x="792" y="905"/>
                    <a:pt x="792" y="905"/>
                  </a:cubicBezTo>
                  <a:cubicBezTo>
                    <a:pt x="792" y="906"/>
                    <a:pt x="792" y="906"/>
                    <a:pt x="792" y="906"/>
                  </a:cubicBezTo>
                  <a:cubicBezTo>
                    <a:pt x="791" y="907"/>
                    <a:pt x="791" y="907"/>
                    <a:pt x="791" y="907"/>
                  </a:cubicBezTo>
                  <a:cubicBezTo>
                    <a:pt x="790" y="907"/>
                    <a:pt x="790" y="907"/>
                    <a:pt x="790" y="907"/>
                  </a:cubicBezTo>
                  <a:cubicBezTo>
                    <a:pt x="789" y="908"/>
                    <a:pt x="789" y="908"/>
                    <a:pt x="789" y="908"/>
                  </a:cubicBezTo>
                  <a:cubicBezTo>
                    <a:pt x="787" y="907"/>
                    <a:pt x="787" y="907"/>
                    <a:pt x="787" y="907"/>
                  </a:cubicBezTo>
                  <a:cubicBezTo>
                    <a:pt x="786" y="908"/>
                    <a:pt x="786" y="908"/>
                    <a:pt x="786" y="908"/>
                  </a:cubicBezTo>
                  <a:cubicBezTo>
                    <a:pt x="785" y="909"/>
                    <a:pt x="785" y="909"/>
                    <a:pt x="785" y="909"/>
                  </a:cubicBezTo>
                  <a:cubicBezTo>
                    <a:pt x="786" y="910"/>
                    <a:pt x="786" y="910"/>
                    <a:pt x="786" y="910"/>
                  </a:cubicBezTo>
                  <a:cubicBezTo>
                    <a:pt x="785" y="911"/>
                    <a:pt x="785" y="911"/>
                    <a:pt x="785" y="911"/>
                  </a:cubicBezTo>
                  <a:cubicBezTo>
                    <a:pt x="783" y="912"/>
                    <a:pt x="783" y="912"/>
                    <a:pt x="783" y="912"/>
                  </a:cubicBezTo>
                  <a:cubicBezTo>
                    <a:pt x="779" y="914"/>
                    <a:pt x="779" y="914"/>
                    <a:pt x="779" y="914"/>
                  </a:cubicBezTo>
                  <a:cubicBezTo>
                    <a:pt x="777" y="916"/>
                    <a:pt x="777" y="916"/>
                    <a:pt x="777" y="916"/>
                  </a:cubicBezTo>
                  <a:cubicBezTo>
                    <a:pt x="774" y="917"/>
                    <a:pt x="774" y="917"/>
                    <a:pt x="774" y="917"/>
                  </a:cubicBezTo>
                  <a:cubicBezTo>
                    <a:pt x="771" y="917"/>
                    <a:pt x="771" y="917"/>
                    <a:pt x="771" y="917"/>
                  </a:cubicBezTo>
                  <a:cubicBezTo>
                    <a:pt x="768" y="916"/>
                    <a:pt x="768" y="916"/>
                    <a:pt x="768" y="916"/>
                  </a:cubicBezTo>
                  <a:cubicBezTo>
                    <a:pt x="766" y="917"/>
                    <a:pt x="766" y="917"/>
                    <a:pt x="766" y="917"/>
                  </a:cubicBezTo>
                  <a:cubicBezTo>
                    <a:pt x="766" y="919"/>
                    <a:pt x="766" y="919"/>
                    <a:pt x="766" y="919"/>
                  </a:cubicBezTo>
                  <a:cubicBezTo>
                    <a:pt x="767" y="920"/>
                    <a:pt x="767" y="920"/>
                    <a:pt x="767" y="920"/>
                  </a:cubicBezTo>
                  <a:cubicBezTo>
                    <a:pt x="766" y="922"/>
                    <a:pt x="766" y="922"/>
                    <a:pt x="766" y="922"/>
                  </a:cubicBezTo>
                  <a:cubicBezTo>
                    <a:pt x="765" y="923"/>
                    <a:pt x="765" y="923"/>
                    <a:pt x="765" y="923"/>
                  </a:cubicBezTo>
                  <a:cubicBezTo>
                    <a:pt x="764" y="923"/>
                    <a:pt x="764" y="923"/>
                    <a:pt x="764" y="923"/>
                  </a:cubicBezTo>
                  <a:cubicBezTo>
                    <a:pt x="764" y="921"/>
                    <a:pt x="764" y="921"/>
                    <a:pt x="764" y="921"/>
                  </a:cubicBezTo>
                  <a:cubicBezTo>
                    <a:pt x="764" y="921"/>
                    <a:pt x="764" y="921"/>
                    <a:pt x="764" y="921"/>
                  </a:cubicBezTo>
                  <a:cubicBezTo>
                    <a:pt x="765" y="920"/>
                    <a:pt x="765" y="920"/>
                    <a:pt x="765" y="920"/>
                  </a:cubicBezTo>
                  <a:cubicBezTo>
                    <a:pt x="763" y="920"/>
                    <a:pt x="763" y="920"/>
                    <a:pt x="763" y="920"/>
                  </a:cubicBezTo>
                  <a:cubicBezTo>
                    <a:pt x="761" y="919"/>
                    <a:pt x="761" y="919"/>
                    <a:pt x="761" y="919"/>
                  </a:cubicBezTo>
                  <a:cubicBezTo>
                    <a:pt x="760" y="919"/>
                    <a:pt x="760" y="919"/>
                    <a:pt x="760" y="919"/>
                  </a:cubicBezTo>
                  <a:cubicBezTo>
                    <a:pt x="756" y="921"/>
                    <a:pt x="756" y="921"/>
                    <a:pt x="756" y="921"/>
                  </a:cubicBezTo>
                  <a:cubicBezTo>
                    <a:pt x="755" y="922"/>
                    <a:pt x="755" y="922"/>
                    <a:pt x="755" y="922"/>
                  </a:cubicBezTo>
                  <a:cubicBezTo>
                    <a:pt x="753" y="925"/>
                    <a:pt x="753" y="925"/>
                    <a:pt x="753" y="925"/>
                  </a:cubicBezTo>
                  <a:cubicBezTo>
                    <a:pt x="750" y="930"/>
                    <a:pt x="750" y="930"/>
                    <a:pt x="750" y="930"/>
                  </a:cubicBezTo>
                  <a:cubicBezTo>
                    <a:pt x="750" y="932"/>
                    <a:pt x="750" y="932"/>
                    <a:pt x="750" y="932"/>
                  </a:cubicBezTo>
                  <a:cubicBezTo>
                    <a:pt x="751" y="931"/>
                    <a:pt x="751" y="931"/>
                    <a:pt x="751" y="931"/>
                  </a:cubicBezTo>
                  <a:cubicBezTo>
                    <a:pt x="752" y="932"/>
                    <a:pt x="752" y="932"/>
                    <a:pt x="752" y="932"/>
                  </a:cubicBezTo>
                  <a:cubicBezTo>
                    <a:pt x="752" y="934"/>
                    <a:pt x="752" y="934"/>
                    <a:pt x="752" y="934"/>
                  </a:cubicBezTo>
                  <a:cubicBezTo>
                    <a:pt x="751" y="936"/>
                    <a:pt x="751" y="936"/>
                    <a:pt x="751" y="936"/>
                  </a:cubicBezTo>
                  <a:cubicBezTo>
                    <a:pt x="750" y="936"/>
                    <a:pt x="750" y="936"/>
                    <a:pt x="750" y="936"/>
                  </a:cubicBezTo>
                  <a:cubicBezTo>
                    <a:pt x="748" y="936"/>
                    <a:pt x="748" y="936"/>
                    <a:pt x="748" y="936"/>
                  </a:cubicBezTo>
                  <a:cubicBezTo>
                    <a:pt x="746" y="937"/>
                    <a:pt x="746" y="937"/>
                    <a:pt x="746" y="937"/>
                  </a:cubicBezTo>
                  <a:cubicBezTo>
                    <a:pt x="744" y="940"/>
                    <a:pt x="744" y="940"/>
                    <a:pt x="744" y="940"/>
                  </a:cubicBezTo>
                  <a:cubicBezTo>
                    <a:pt x="743" y="940"/>
                    <a:pt x="743" y="940"/>
                    <a:pt x="743" y="940"/>
                  </a:cubicBezTo>
                  <a:cubicBezTo>
                    <a:pt x="741" y="943"/>
                    <a:pt x="741" y="943"/>
                    <a:pt x="741" y="943"/>
                  </a:cubicBezTo>
                  <a:cubicBezTo>
                    <a:pt x="740" y="943"/>
                    <a:pt x="740" y="943"/>
                    <a:pt x="740" y="943"/>
                  </a:cubicBezTo>
                  <a:cubicBezTo>
                    <a:pt x="738" y="943"/>
                    <a:pt x="738" y="943"/>
                    <a:pt x="738" y="943"/>
                  </a:cubicBezTo>
                  <a:cubicBezTo>
                    <a:pt x="739" y="945"/>
                    <a:pt x="739" y="945"/>
                    <a:pt x="739" y="945"/>
                  </a:cubicBezTo>
                  <a:cubicBezTo>
                    <a:pt x="740" y="947"/>
                    <a:pt x="740" y="947"/>
                    <a:pt x="740" y="947"/>
                  </a:cubicBezTo>
                  <a:cubicBezTo>
                    <a:pt x="740" y="950"/>
                    <a:pt x="740" y="950"/>
                    <a:pt x="740" y="950"/>
                  </a:cubicBezTo>
                  <a:cubicBezTo>
                    <a:pt x="739" y="952"/>
                    <a:pt x="739" y="952"/>
                    <a:pt x="739" y="952"/>
                  </a:cubicBezTo>
                  <a:cubicBezTo>
                    <a:pt x="738" y="952"/>
                    <a:pt x="738" y="952"/>
                    <a:pt x="738" y="952"/>
                  </a:cubicBezTo>
                  <a:cubicBezTo>
                    <a:pt x="736" y="950"/>
                    <a:pt x="736" y="950"/>
                    <a:pt x="736" y="950"/>
                  </a:cubicBezTo>
                  <a:cubicBezTo>
                    <a:pt x="737" y="950"/>
                    <a:pt x="737" y="950"/>
                    <a:pt x="737" y="950"/>
                  </a:cubicBezTo>
                  <a:cubicBezTo>
                    <a:pt x="737" y="949"/>
                    <a:pt x="737" y="949"/>
                    <a:pt x="737" y="949"/>
                  </a:cubicBezTo>
                  <a:cubicBezTo>
                    <a:pt x="736" y="948"/>
                    <a:pt x="736" y="948"/>
                    <a:pt x="736" y="948"/>
                  </a:cubicBezTo>
                  <a:cubicBezTo>
                    <a:pt x="735" y="946"/>
                    <a:pt x="735" y="946"/>
                    <a:pt x="735" y="946"/>
                  </a:cubicBezTo>
                  <a:cubicBezTo>
                    <a:pt x="733" y="944"/>
                    <a:pt x="733" y="944"/>
                    <a:pt x="733" y="944"/>
                  </a:cubicBezTo>
                  <a:cubicBezTo>
                    <a:pt x="732" y="943"/>
                    <a:pt x="732" y="943"/>
                    <a:pt x="732" y="943"/>
                  </a:cubicBezTo>
                  <a:cubicBezTo>
                    <a:pt x="731" y="942"/>
                    <a:pt x="731" y="942"/>
                    <a:pt x="731" y="942"/>
                  </a:cubicBezTo>
                  <a:cubicBezTo>
                    <a:pt x="730" y="941"/>
                    <a:pt x="730" y="941"/>
                    <a:pt x="730" y="941"/>
                  </a:cubicBezTo>
                  <a:cubicBezTo>
                    <a:pt x="728" y="939"/>
                    <a:pt x="728" y="939"/>
                    <a:pt x="728" y="939"/>
                  </a:cubicBezTo>
                  <a:cubicBezTo>
                    <a:pt x="724" y="937"/>
                    <a:pt x="724" y="937"/>
                    <a:pt x="724" y="937"/>
                  </a:cubicBezTo>
                  <a:cubicBezTo>
                    <a:pt x="722" y="936"/>
                    <a:pt x="722" y="936"/>
                    <a:pt x="722" y="936"/>
                  </a:cubicBezTo>
                  <a:cubicBezTo>
                    <a:pt x="717" y="936"/>
                    <a:pt x="717" y="936"/>
                    <a:pt x="717" y="936"/>
                  </a:cubicBezTo>
                  <a:cubicBezTo>
                    <a:pt x="716" y="936"/>
                    <a:pt x="716" y="936"/>
                    <a:pt x="716" y="936"/>
                  </a:cubicBezTo>
                  <a:cubicBezTo>
                    <a:pt x="715" y="935"/>
                    <a:pt x="715" y="935"/>
                    <a:pt x="715" y="935"/>
                  </a:cubicBezTo>
                  <a:cubicBezTo>
                    <a:pt x="714" y="934"/>
                    <a:pt x="714" y="934"/>
                    <a:pt x="714" y="934"/>
                  </a:cubicBezTo>
                  <a:cubicBezTo>
                    <a:pt x="713" y="934"/>
                    <a:pt x="713" y="934"/>
                    <a:pt x="713" y="934"/>
                  </a:cubicBezTo>
                  <a:cubicBezTo>
                    <a:pt x="710" y="936"/>
                    <a:pt x="710" y="936"/>
                    <a:pt x="710" y="936"/>
                  </a:cubicBezTo>
                  <a:cubicBezTo>
                    <a:pt x="707" y="937"/>
                    <a:pt x="707" y="937"/>
                    <a:pt x="707" y="937"/>
                  </a:cubicBezTo>
                  <a:cubicBezTo>
                    <a:pt x="701" y="940"/>
                    <a:pt x="701" y="940"/>
                    <a:pt x="701" y="940"/>
                  </a:cubicBezTo>
                  <a:cubicBezTo>
                    <a:pt x="699" y="942"/>
                    <a:pt x="699" y="942"/>
                    <a:pt x="699" y="942"/>
                  </a:cubicBezTo>
                  <a:cubicBezTo>
                    <a:pt x="697" y="942"/>
                    <a:pt x="697" y="942"/>
                    <a:pt x="697" y="942"/>
                  </a:cubicBezTo>
                  <a:cubicBezTo>
                    <a:pt x="694" y="942"/>
                    <a:pt x="694" y="942"/>
                    <a:pt x="694" y="942"/>
                  </a:cubicBezTo>
                  <a:cubicBezTo>
                    <a:pt x="690" y="940"/>
                    <a:pt x="690" y="940"/>
                    <a:pt x="690" y="940"/>
                  </a:cubicBezTo>
                  <a:cubicBezTo>
                    <a:pt x="688" y="939"/>
                    <a:pt x="688" y="939"/>
                    <a:pt x="688" y="939"/>
                  </a:cubicBezTo>
                  <a:cubicBezTo>
                    <a:pt x="687" y="939"/>
                    <a:pt x="687" y="939"/>
                    <a:pt x="687" y="939"/>
                  </a:cubicBezTo>
                  <a:cubicBezTo>
                    <a:pt x="688" y="940"/>
                    <a:pt x="688" y="940"/>
                    <a:pt x="688" y="940"/>
                  </a:cubicBezTo>
                  <a:cubicBezTo>
                    <a:pt x="688" y="941"/>
                    <a:pt x="688" y="941"/>
                    <a:pt x="688" y="941"/>
                  </a:cubicBezTo>
                  <a:cubicBezTo>
                    <a:pt x="687" y="941"/>
                    <a:pt x="687" y="941"/>
                    <a:pt x="687" y="941"/>
                  </a:cubicBezTo>
                  <a:cubicBezTo>
                    <a:pt x="685" y="940"/>
                    <a:pt x="685" y="940"/>
                    <a:pt x="685" y="940"/>
                  </a:cubicBezTo>
                  <a:cubicBezTo>
                    <a:pt x="685" y="939"/>
                    <a:pt x="685" y="939"/>
                    <a:pt x="685" y="939"/>
                  </a:cubicBezTo>
                  <a:cubicBezTo>
                    <a:pt x="685" y="939"/>
                    <a:pt x="685" y="939"/>
                    <a:pt x="685" y="939"/>
                  </a:cubicBezTo>
                  <a:cubicBezTo>
                    <a:pt x="686" y="939"/>
                    <a:pt x="686" y="939"/>
                    <a:pt x="686" y="939"/>
                  </a:cubicBezTo>
                  <a:cubicBezTo>
                    <a:pt x="685" y="938"/>
                    <a:pt x="685" y="938"/>
                    <a:pt x="685" y="938"/>
                  </a:cubicBezTo>
                  <a:cubicBezTo>
                    <a:pt x="684" y="938"/>
                    <a:pt x="684" y="938"/>
                    <a:pt x="684" y="938"/>
                  </a:cubicBezTo>
                  <a:cubicBezTo>
                    <a:pt x="683" y="938"/>
                    <a:pt x="683" y="938"/>
                    <a:pt x="683" y="938"/>
                  </a:cubicBezTo>
                  <a:cubicBezTo>
                    <a:pt x="682" y="937"/>
                    <a:pt x="682" y="937"/>
                    <a:pt x="682" y="937"/>
                  </a:cubicBezTo>
                  <a:cubicBezTo>
                    <a:pt x="682" y="936"/>
                    <a:pt x="682" y="936"/>
                    <a:pt x="682" y="936"/>
                  </a:cubicBezTo>
                  <a:cubicBezTo>
                    <a:pt x="681" y="935"/>
                    <a:pt x="681" y="935"/>
                    <a:pt x="681" y="935"/>
                  </a:cubicBezTo>
                  <a:cubicBezTo>
                    <a:pt x="680" y="934"/>
                    <a:pt x="680" y="934"/>
                    <a:pt x="680" y="934"/>
                  </a:cubicBezTo>
                  <a:cubicBezTo>
                    <a:pt x="678" y="934"/>
                    <a:pt x="678" y="934"/>
                    <a:pt x="678" y="934"/>
                  </a:cubicBezTo>
                  <a:cubicBezTo>
                    <a:pt x="677" y="932"/>
                    <a:pt x="677" y="932"/>
                    <a:pt x="677" y="932"/>
                  </a:cubicBezTo>
                  <a:cubicBezTo>
                    <a:pt x="677" y="931"/>
                    <a:pt x="677" y="931"/>
                    <a:pt x="677" y="931"/>
                  </a:cubicBezTo>
                  <a:cubicBezTo>
                    <a:pt x="675" y="929"/>
                    <a:pt x="675" y="929"/>
                    <a:pt x="675" y="929"/>
                  </a:cubicBezTo>
                  <a:cubicBezTo>
                    <a:pt x="673" y="927"/>
                    <a:pt x="673" y="927"/>
                    <a:pt x="673" y="927"/>
                  </a:cubicBezTo>
                  <a:cubicBezTo>
                    <a:pt x="673" y="924"/>
                    <a:pt x="673" y="924"/>
                    <a:pt x="673" y="924"/>
                  </a:cubicBezTo>
                  <a:cubicBezTo>
                    <a:pt x="672" y="923"/>
                    <a:pt x="672" y="923"/>
                    <a:pt x="672" y="923"/>
                  </a:cubicBezTo>
                  <a:cubicBezTo>
                    <a:pt x="671" y="923"/>
                    <a:pt x="671" y="923"/>
                    <a:pt x="671" y="923"/>
                  </a:cubicBezTo>
                  <a:cubicBezTo>
                    <a:pt x="671" y="924"/>
                    <a:pt x="671" y="924"/>
                    <a:pt x="671" y="924"/>
                  </a:cubicBezTo>
                  <a:cubicBezTo>
                    <a:pt x="669" y="924"/>
                    <a:pt x="669" y="924"/>
                    <a:pt x="669" y="924"/>
                  </a:cubicBezTo>
                  <a:cubicBezTo>
                    <a:pt x="669" y="923"/>
                    <a:pt x="669" y="923"/>
                    <a:pt x="669" y="923"/>
                  </a:cubicBezTo>
                  <a:cubicBezTo>
                    <a:pt x="670" y="923"/>
                    <a:pt x="670" y="923"/>
                    <a:pt x="670" y="923"/>
                  </a:cubicBezTo>
                  <a:cubicBezTo>
                    <a:pt x="671" y="922"/>
                    <a:pt x="671" y="922"/>
                    <a:pt x="671" y="922"/>
                  </a:cubicBezTo>
                  <a:cubicBezTo>
                    <a:pt x="670" y="921"/>
                    <a:pt x="670" y="921"/>
                    <a:pt x="670" y="921"/>
                  </a:cubicBezTo>
                  <a:cubicBezTo>
                    <a:pt x="669" y="919"/>
                    <a:pt x="669" y="919"/>
                    <a:pt x="669" y="919"/>
                  </a:cubicBezTo>
                  <a:cubicBezTo>
                    <a:pt x="669" y="917"/>
                    <a:pt x="669" y="917"/>
                    <a:pt x="669" y="917"/>
                  </a:cubicBezTo>
                  <a:cubicBezTo>
                    <a:pt x="670" y="915"/>
                    <a:pt x="670" y="915"/>
                    <a:pt x="670" y="915"/>
                  </a:cubicBezTo>
                  <a:cubicBezTo>
                    <a:pt x="671" y="913"/>
                    <a:pt x="671" y="913"/>
                    <a:pt x="671" y="913"/>
                  </a:cubicBezTo>
                  <a:cubicBezTo>
                    <a:pt x="671" y="911"/>
                    <a:pt x="671" y="911"/>
                    <a:pt x="671" y="911"/>
                  </a:cubicBezTo>
                  <a:cubicBezTo>
                    <a:pt x="670" y="912"/>
                    <a:pt x="670" y="912"/>
                    <a:pt x="670" y="912"/>
                  </a:cubicBezTo>
                  <a:cubicBezTo>
                    <a:pt x="670" y="913"/>
                    <a:pt x="670" y="913"/>
                    <a:pt x="670" y="913"/>
                  </a:cubicBezTo>
                  <a:cubicBezTo>
                    <a:pt x="669" y="914"/>
                    <a:pt x="669" y="914"/>
                    <a:pt x="669" y="914"/>
                  </a:cubicBezTo>
                  <a:cubicBezTo>
                    <a:pt x="669" y="912"/>
                    <a:pt x="669" y="912"/>
                    <a:pt x="669" y="912"/>
                  </a:cubicBezTo>
                  <a:cubicBezTo>
                    <a:pt x="669" y="911"/>
                    <a:pt x="669" y="911"/>
                    <a:pt x="669" y="911"/>
                  </a:cubicBezTo>
                  <a:cubicBezTo>
                    <a:pt x="670" y="909"/>
                    <a:pt x="670" y="909"/>
                    <a:pt x="670" y="909"/>
                  </a:cubicBezTo>
                  <a:cubicBezTo>
                    <a:pt x="670" y="907"/>
                    <a:pt x="670" y="907"/>
                    <a:pt x="670" y="907"/>
                  </a:cubicBezTo>
                  <a:cubicBezTo>
                    <a:pt x="670" y="906"/>
                    <a:pt x="670" y="906"/>
                    <a:pt x="670" y="906"/>
                  </a:cubicBezTo>
                  <a:cubicBezTo>
                    <a:pt x="671" y="903"/>
                    <a:pt x="671" y="903"/>
                    <a:pt x="671" y="903"/>
                  </a:cubicBezTo>
                  <a:cubicBezTo>
                    <a:pt x="672" y="903"/>
                    <a:pt x="672" y="903"/>
                    <a:pt x="672" y="903"/>
                  </a:cubicBezTo>
                  <a:cubicBezTo>
                    <a:pt x="672" y="904"/>
                    <a:pt x="672" y="904"/>
                    <a:pt x="672" y="904"/>
                  </a:cubicBezTo>
                  <a:cubicBezTo>
                    <a:pt x="672" y="904"/>
                    <a:pt x="672" y="905"/>
                    <a:pt x="672" y="906"/>
                  </a:cubicBezTo>
                  <a:cubicBezTo>
                    <a:pt x="672" y="906"/>
                    <a:pt x="672" y="908"/>
                    <a:pt x="672" y="908"/>
                  </a:cubicBezTo>
                  <a:cubicBezTo>
                    <a:pt x="672" y="908"/>
                    <a:pt x="672" y="908"/>
                    <a:pt x="672" y="908"/>
                  </a:cubicBezTo>
                  <a:cubicBezTo>
                    <a:pt x="673" y="906"/>
                    <a:pt x="673" y="906"/>
                    <a:pt x="673" y="906"/>
                  </a:cubicBezTo>
                  <a:cubicBezTo>
                    <a:pt x="673" y="902"/>
                    <a:pt x="673" y="902"/>
                    <a:pt x="673" y="902"/>
                  </a:cubicBezTo>
                  <a:cubicBezTo>
                    <a:pt x="673" y="898"/>
                    <a:pt x="673" y="898"/>
                    <a:pt x="673" y="898"/>
                  </a:cubicBezTo>
                  <a:cubicBezTo>
                    <a:pt x="674" y="897"/>
                    <a:pt x="674" y="897"/>
                    <a:pt x="674" y="897"/>
                  </a:cubicBezTo>
                  <a:cubicBezTo>
                    <a:pt x="673" y="896"/>
                    <a:pt x="673" y="896"/>
                    <a:pt x="673" y="896"/>
                  </a:cubicBezTo>
                  <a:cubicBezTo>
                    <a:pt x="672" y="895"/>
                    <a:pt x="672" y="895"/>
                    <a:pt x="672" y="895"/>
                  </a:cubicBezTo>
                  <a:cubicBezTo>
                    <a:pt x="672" y="894"/>
                    <a:pt x="672" y="894"/>
                    <a:pt x="672" y="894"/>
                  </a:cubicBezTo>
                  <a:cubicBezTo>
                    <a:pt x="673" y="894"/>
                    <a:pt x="673" y="894"/>
                    <a:pt x="673" y="894"/>
                  </a:cubicBezTo>
                  <a:cubicBezTo>
                    <a:pt x="674" y="894"/>
                    <a:pt x="674" y="894"/>
                    <a:pt x="674" y="894"/>
                  </a:cubicBezTo>
                  <a:cubicBezTo>
                    <a:pt x="674" y="894"/>
                    <a:pt x="674" y="894"/>
                    <a:pt x="674" y="894"/>
                  </a:cubicBezTo>
                  <a:cubicBezTo>
                    <a:pt x="675" y="892"/>
                    <a:pt x="675" y="892"/>
                    <a:pt x="675" y="892"/>
                  </a:cubicBezTo>
                  <a:cubicBezTo>
                    <a:pt x="676" y="890"/>
                    <a:pt x="676" y="890"/>
                    <a:pt x="676" y="890"/>
                  </a:cubicBezTo>
                  <a:cubicBezTo>
                    <a:pt x="677" y="888"/>
                    <a:pt x="677" y="888"/>
                    <a:pt x="677" y="888"/>
                  </a:cubicBezTo>
                  <a:cubicBezTo>
                    <a:pt x="677" y="887"/>
                    <a:pt x="677" y="887"/>
                    <a:pt x="677" y="887"/>
                  </a:cubicBezTo>
                  <a:cubicBezTo>
                    <a:pt x="676" y="887"/>
                    <a:pt x="676" y="887"/>
                    <a:pt x="676" y="887"/>
                  </a:cubicBezTo>
                  <a:cubicBezTo>
                    <a:pt x="676" y="886"/>
                    <a:pt x="676" y="886"/>
                    <a:pt x="676" y="886"/>
                  </a:cubicBezTo>
                  <a:cubicBezTo>
                    <a:pt x="677" y="884"/>
                    <a:pt x="677" y="884"/>
                    <a:pt x="677" y="884"/>
                  </a:cubicBezTo>
                  <a:cubicBezTo>
                    <a:pt x="676" y="883"/>
                    <a:pt x="676" y="883"/>
                    <a:pt x="676" y="883"/>
                  </a:cubicBezTo>
                  <a:cubicBezTo>
                    <a:pt x="677" y="880"/>
                    <a:pt x="677" y="880"/>
                    <a:pt x="677" y="880"/>
                  </a:cubicBezTo>
                  <a:cubicBezTo>
                    <a:pt x="677" y="879"/>
                    <a:pt x="677" y="879"/>
                    <a:pt x="677" y="879"/>
                  </a:cubicBezTo>
                  <a:cubicBezTo>
                    <a:pt x="678" y="878"/>
                    <a:pt x="678" y="878"/>
                    <a:pt x="678" y="878"/>
                  </a:cubicBezTo>
                  <a:cubicBezTo>
                    <a:pt x="678" y="878"/>
                    <a:pt x="678" y="878"/>
                    <a:pt x="678" y="878"/>
                  </a:cubicBezTo>
                  <a:cubicBezTo>
                    <a:pt x="678" y="877"/>
                    <a:pt x="678" y="877"/>
                    <a:pt x="678" y="877"/>
                  </a:cubicBezTo>
                  <a:cubicBezTo>
                    <a:pt x="676" y="875"/>
                    <a:pt x="676" y="875"/>
                    <a:pt x="676" y="875"/>
                  </a:cubicBezTo>
                  <a:cubicBezTo>
                    <a:pt x="673" y="874"/>
                    <a:pt x="673" y="874"/>
                    <a:pt x="673" y="874"/>
                  </a:cubicBezTo>
                  <a:cubicBezTo>
                    <a:pt x="673" y="874"/>
                    <a:pt x="673" y="874"/>
                    <a:pt x="673" y="874"/>
                  </a:cubicBezTo>
                  <a:cubicBezTo>
                    <a:pt x="674" y="876"/>
                    <a:pt x="674" y="876"/>
                    <a:pt x="674" y="876"/>
                  </a:cubicBezTo>
                  <a:cubicBezTo>
                    <a:pt x="672" y="876"/>
                    <a:pt x="672" y="876"/>
                    <a:pt x="672" y="876"/>
                  </a:cubicBezTo>
                  <a:cubicBezTo>
                    <a:pt x="669" y="875"/>
                    <a:pt x="669" y="875"/>
                    <a:pt x="669" y="875"/>
                  </a:cubicBezTo>
                  <a:cubicBezTo>
                    <a:pt x="668" y="875"/>
                    <a:pt x="668" y="875"/>
                    <a:pt x="668" y="875"/>
                  </a:cubicBezTo>
                  <a:cubicBezTo>
                    <a:pt x="666" y="874"/>
                    <a:pt x="666" y="874"/>
                    <a:pt x="666" y="874"/>
                  </a:cubicBezTo>
                  <a:cubicBezTo>
                    <a:pt x="665" y="874"/>
                    <a:pt x="665" y="874"/>
                    <a:pt x="665" y="874"/>
                  </a:cubicBezTo>
                  <a:cubicBezTo>
                    <a:pt x="665" y="874"/>
                    <a:pt x="665" y="874"/>
                    <a:pt x="665" y="874"/>
                  </a:cubicBezTo>
                  <a:cubicBezTo>
                    <a:pt x="666" y="873"/>
                    <a:pt x="666" y="873"/>
                    <a:pt x="666" y="873"/>
                  </a:cubicBezTo>
                  <a:cubicBezTo>
                    <a:pt x="666" y="872"/>
                    <a:pt x="666" y="872"/>
                    <a:pt x="666" y="872"/>
                  </a:cubicBezTo>
                  <a:cubicBezTo>
                    <a:pt x="667" y="872"/>
                    <a:pt x="667" y="872"/>
                    <a:pt x="667" y="872"/>
                  </a:cubicBezTo>
                  <a:cubicBezTo>
                    <a:pt x="669" y="872"/>
                    <a:pt x="669" y="872"/>
                    <a:pt x="669" y="872"/>
                  </a:cubicBezTo>
                  <a:cubicBezTo>
                    <a:pt x="671" y="873"/>
                    <a:pt x="671" y="873"/>
                    <a:pt x="671" y="873"/>
                  </a:cubicBezTo>
                  <a:cubicBezTo>
                    <a:pt x="672" y="873"/>
                    <a:pt x="672" y="873"/>
                    <a:pt x="672" y="873"/>
                  </a:cubicBezTo>
                  <a:cubicBezTo>
                    <a:pt x="670" y="871"/>
                    <a:pt x="670" y="871"/>
                    <a:pt x="670" y="871"/>
                  </a:cubicBezTo>
                  <a:cubicBezTo>
                    <a:pt x="668" y="870"/>
                    <a:pt x="668" y="870"/>
                    <a:pt x="668" y="870"/>
                  </a:cubicBezTo>
                  <a:cubicBezTo>
                    <a:pt x="666" y="870"/>
                    <a:pt x="666" y="870"/>
                    <a:pt x="666" y="870"/>
                  </a:cubicBezTo>
                  <a:cubicBezTo>
                    <a:pt x="664" y="870"/>
                    <a:pt x="664" y="870"/>
                    <a:pt x="664" y="870"/>
                  </a:cubicBezTo>
                  <a:cubicBezTo>
                    <a:pt x="663" y="870"/>
                    <a:pt x="663" y="870"/>
                    <a:pt x="663" y="870"/>
                  </a:cubicBezTo>
                  <a:cubicBezTo>
                    <a:pt x="663" y="871"/>
                    <a:pt x="663" y="871"/>
                    <a:pt x="663" y="871"/>
                  </a:cubicBezTo>
                  <a:cubicBezTo>
                    <a:pt x="661" y="870"/>
                    <a:pt x="661" y="870"/>
                    <a:pt x="661" y="870"/>
                  </a:cubicBezTo>
                  <a:cubicBezTo>
                    <a:pt x="657" y="870"/>
                    <a:pt x="657" y="870"/>
                    <a:pt x="657" y="870"/>
                  </a:cubicBezTo>
                  <a:cubicBezTo>
                    <a:pt x="652" y="869"/>
                    <a:pt x="652" y="869"/>
                    <a:pt x="652" y="869"/>
                  </a:cubicBezTo>
                  <a:cubicBezTo>
                    <a:pt x="650" y="867"/>
                    <a:pt x="650" y="867"/>
                    <a:pt x="650" y="867"/>
                  </a:cubicBezTo>
                  <a:cubicBezTo>
                    <a:pt x="648" y="866"/>
                    <a:pt x="648" y="866"/>
                    <a:pt x="648" y="866"/>
                  </a:cubicBezTo>
                  <a:cubicBezTo>
                    <a:pt x="648" y="868"/>
                    <a:pt x="648" y="868"/>
                    <a:pt x="648" y="868"/>
                  </a:cubicBezTo>
                  <a:cubicBezTo>
                    <a:pt x="648" y="868"/>
                    <a:pt x="648" y="868"/>
                    <a:pt x="648" y="868"/>
                  </a:cubicBezTo>
                  <a:cubicBezTo>
                    <a:pt x="647" y="869"/>
                    <a:pt x="647" y="869"/>
                    <a:pt x="647" y="869"/>
                  </a:cubicBezTo>
                  <a:cubicBezTo>
                    <a:pt x="646" y="870"/>
                    <a:pt x="646" y="870"/>
                    <a:pt x="646" y="870"/>
                  </a:cubicBezTo>
                  <a:cubicBezTo>
                    <a:pt x="644" y="869"/>
                    <a:pt x="644" y="869"/>
                    <a:pt x="644" y="869"/>
                  </a:cubicBezTo>
                  <a:cubicBezTo>
                    <a:pt x="641" y="870"/>
                    <a:pt x="641" y="870"/>
                    <a:pt x="641" y="870"/>
                  </a:cubicBezTo>
                  <a:cubicBezTo>
                    <a:pt x="636" y="870"/>
                    <a:pt x="636" y="870"/>
                    <a:pt x="636" y="870"/>
                  </a:cubicBezTo>
                  <a:cubicBezTo>
                    <a:pt x="630" y="870"/>
                    <a:pt x="630" y="870"/>
                    <a:pt x="630" y="870"/>
                  </a:cubicBezTo>
                  <a:cubicBezTo>
                    <a:pt x="628" y="871"/>
                    <a:pt x="628" y="871"/>
                    <a:pt x="628" y="871"/>
                  </a:cubicBezTo>
                  <a:cubicBezTo>
                    <a:pt x="627" y="870"/>
                    <a:pt x="627" y="870"/>
                    <a:pt x="627" y="870"/>
                  </a:cubicBezTo>
                  <a:cubicBezTo>
                    <a:pt x="626" y="869"/>
                    <a:pt x="626" y="869"/>
                    <a:pt x="626" y="869"/>
                  </a:cubicBezTo>
                  <a:cubicBezTo>
                    <a:pt x="624" y="869"/>
                    <a:pt x="624" y="869"/>
                    <a:pt x="624" y="869"/>
                  </a:cubicBezTo>
                  <a:cubicBezTo>
                    <a:pt x="623" y="871"/>
                    <a:pt x="623" y="871"/>
                    <a:pt x="623" y="871"/>
                  </a:cubicBezTo>
                  <a:cubicBezTo>
                    <a:pt x="622" y="869"/>
                    <a:pt x="622" y="869"/>
                    <a:pt x="622" y="869"/>
                  </a:cubicBezTo>
                  <a:cubicBezTo>
                    <a:pt x="620" y="869"/>
                    <a:pt x="620" y="869"/>
                    <a:pt x="620" y="869"/>
                  </a:cubicBezTo>
                  <a:cubicBezTo>
                    <a:pt x="620" y="868"/>
                    <a:pt x="620" y="868"/>
                    <a:pt x="620" y="868"/>
                  </a:cubicBezTo>
                  <a:cubicBezTo>
                    <a:pt x="620" y="868"/>
                    <a:pt x="620" y="868"/>
                    <a:pt x="620" y="868"/>
                  </a:cubicBezTo>
                  <a:cubicBezTo>
                    <a:pt x="621" y="867"/>
                    <a:pt x="621" y="867"/>
                    <a:pt x="621" y="867"/>
                  </a:cubicBezTo>
                  <a:cubicBezTo>
                    <a:pt x="622" y="865"/>
                    <a:pt x="622" y="865"/>
                    <a:pt x="622" y="865"/>
                  </a:cubicBezTo>
                  <a:cubicBezTo>
                    <a:pt x="624" y="866"/>
                    <a:pt x="624" y="866"/>
                    <a:pt x="624" y="866"/>
                  </a:cubicBezTo>
                  <a:cubicBezTo>
                    <a:pt x="626" y="862"/>
                    <a:pt x="626" y="862"/>
                    <a:pt x="626" y="862"/>
                  </a:cubicBezTo>
                  <a:cubicBezTo>
                    <a:pt x="627" y="859"/>
                    <a:pt x="627" y="859"/>
                    <a:pt x="627" y="859"/>
                  </a:cubicBezTo>
                  <a:cubicBezTo>
                    <a:pt x="627" y="855"/>
                    <a:pt x="627" y="855"/>
                    <a:pt x="627" y="855"/>
                  </a:cubicBezTo>
                  <a:cubicBezTo>
                    <a:pt x="626" y="854"/>
                    <a:pt x="626" y="854"/>
                    <a:pt x="626" y="854"/>
                  </a:cubicBezTo>
                  <a:cubicBezTo>
                    <a:pt x="627" y="851"/>
                    <a:pt x="627" y="851"/>
                    <a:pt x="627" y="851"/>
                  </a:cubicBezTo>
                  <a:cubicBezTo>
                    <a:pt x="628" y="850"/>
                    <a:pt x="628" y="850"/>
                    <a:pt x="628" y="850"/>
                  </a:cubicBezTo>
                  <a:cubicBezTo>
                    <a:pt x="628" y="845"/>
                    <a:pt x="628" y="845"/>
                    <a:pt x="628" y="845"/>
                  </a:cubicBezTo>
                  <a:cubicBezTo>
                    <a:pt x="628" y="844"/>
                    <a:pt x="628" y="844"/>
                    <a:pt x="628" y="844"/>
                  </a:cubicBezTo>
                  <a:cubicBezTo>
                    <a:pt x="628" y="842"/>
                    <a:pt x="628" y="842"/>
                    <a:pt x="628" y="842"/>
                  </a:cubicBezTo>
                  <a:cubicBezTo>
                    <a:pt x="627" y="842"/>
                    <a:pt x="627" y="842"/>
                    <a:pt x="627" y="842"/>
                  </a:cubicBezTo>
                  <a:cubicBezTo>
                    <a:pt x="626" y="843"/>
                    <a:pt x="626" y="843"/>
                    <a:pt x="626" y="843"/>
                  </a:cubicBezTo>
                  <a:cubicBezTo>
                    <a:pt x="625" y="842"/>
                    <a:pt x="625" y="842"/>
                    <a:pt x="625" y="842"/>
                  </a:cubicBezTo>
                  <a:cubicBezTo>
                    <a:pt x="625" y="842"/>
                    <a:pt x="625" y="842"/>
                    <a:pt x="625" y="842"/>
                  </a:cubicBezTo>
                  <a:cubicBezTo>
                    <a:pt x="627" y="841"/>
                    <a:pt x="627" y="841"/>
                    <a:pt x="627" y="841"/>
                  </a:cubicBezTo>
                  <a:cubicBezTo>
                    <a:pt x="629" y="838"/>
                    <a:pt x="629" y="838"/>
                    <a:pt x="629" y="838"/>
                  </a:cubicBezTo>
                  <a:cubicBezTo>
                    <a:pt x="631" y="838"/>
                    <a:pt x="631" y="838"/>
                    <a:pt x="631" y="838"/>
                  </a:cubicBezTo>
                  <a:cubicBezTo>
                    <a:pt x="630" y="840"/>
                    <a:pt x="630" y="840"/>
                    <a:pt x="630" y="840"/>
                  </a:cubicBezTo>
                  <a:cubicBezTo>
                    <a:pt x="629" y="841"/>
                    <a:pt x="629" y="841"/>
                    <a:pt x="629" y="841"/>
                  </a:cubicBezTo>
                  <a:cubicBezTo>
                    <a:pt x="629" y="842"/>
                    <a:pt x="629" y="842"/>
                    <a:pt x="629" y="842"/>
                  </a:cubicBezTo>
                  <a:cubicBezTo>
                    <a:pt x="632" y="843"/>
                    <a:pt x="632" y="843"/>
                    <a:pt x="632" y="843"/>
                  </a:cubicBezTo>
                  <a:cubicBezTo>
                    <a:pt x="633" y="845"/>
                    <a:pt x="633" y="845"/>
                    <a:pt x="633" y="845"/>
                  </a:cubicBezTo>
                  <a:cubicBezTo>
                    <a:pt x="633" y="844"/>
                    <a:pt x="633" y="844"/>
                    <a:pt x="633" y="844"/>
                  </a:cubicBezTo>
                  <a:cubicBezTo>
                    <a:pt x="635" y="841"/>
                    <a:pt x="635" y="841"/>
                    <a:pt x="635" y="841"/>
                  </a:cubicBezTo>
                  <a:cubicBezTo>
                    <a:pt x="636" y="835"/>
                    <a:pt x="636" y="835"/>
                    <a:pt x="636" y="835"/>
                  </a:cubicBezTo>
                  <a:cubicBezTo>
                    <a:pt x="637" y="833"/>
                    <a:pt x="637" y="833"/>
                    <a:pt x="637" y="833"/>
                  </a:cubicBezTo>
                  <a:cubicBezTo>
                    <a:pt x="637" y="833"/>
                    <a:pt x="637" y="833"/>
                    <a:pt x="637" y="833"/>
                  </a:cubicBezTo>
                  <a:cubicBezTo>
                    <a:pt x="635" y="834"/>
                    <a:pt x="635" y="834"/>
                    <a:pt x="635" y="834"/>
                  </a:cubicBezTo>
                  <a:cubicBezTo>
                    <a:pt x="635" y="834"/>
                    <a:pt x="635" y="834"/>
                    <a:pt x="635" y="834"/>
                  </a:cubicBezTo>
                  <a:cubicBezTo>
                    <a:pt x="635" y="833"/>
                    <a:pt x="635" y="833"/>
                    <a:pt x="635" y="833"/>
                  </a:cubicBezTo>
                  <a:cubicBezTo>
                    <a:pt x="637" y="831"/>
                    <a:pt x="637" y="831"/>
                    <a:pt x="637" y="831"/>
                  </a:cubicBezTo>
                  <a:cubicBezTo>
                    <a:pt x="637" y="829"/>
                    <a:pt x="637" y="829"/>
                    <a:pt x="637" y="829"/>
                  </a:cubicBezTo>
                  <a:cubicBezTo>
                    <a:pt x="636" y="829"/>
                    <a:pt x="636" y="829"/>
                    <a:pt x="636" y="829"/>
                  </a:cubicBezTo>
                  <a:cubicBezTo>
                    <a:pt x="634" y="828"/>
                    <a:pt x="634" y="828"/>
                    <a:pt x="634" y="828"/>
                  </a:cubicBezTo>
                  <a:cubicBezTo>
                    <a:pt x="635" y="827"/>
                    <a:pt x="635" y="827"/>
                    <a:pt x="635" y="827"/>
                  </a:cubicBezTo>
                  <a:cubicBezTo>
                    <a:pt x="637" y="826"/>
                    <a:pt x="637" y="826"/>
                    <a:pt x="637" y="826"/>
                  </a:cubicBezTo>
                  <a:cubicBezTo>
                    <a:pt x="637" y="823"/>
                    <a:pt x="637" y="823"/>
                    <a:pt x="637" y="823"/>
                  </a:cubicBezTo>
                  <a:cubicBezTo>
                    <a:pt x="638" y="822"/>
                    <a:pt x="638" y="822"/>
                    <a:pt x="638" y="822"/>
                  </a:cubicBezTo>
                  <a:cubicBezTo>
                    <a:pt x="642" y="818"/>
                    <a:pt x="642" y="818"/>
                    <a:pt x="642" y="818"/>
                  </a:cubicBezTo>
                  <a:cubicBezTo>
                    <a:pt x="645" y="814"/>
                    <a:pt x="645" y="814"/>
                    <a:pt x="645" y="814"/>
                  </a:cubicBezTo>
                  <a:cubicBezTo>
                    <a:pt x="646" y="812"/>
                    <a:pt x="646" y="812"/>
                    <a:pt x="646" y="812"/>
                  </a:cubicBezTo>
                  <a:cubicBezTo>
                    <a:pt x="646" y="809"/>
                    <a:pt x="646" y="809"/>
                    <a:pt x="646" y="809"/>
                  </a:cubicBezTo>
                  <a:cubicBezTo>
                    <a:pt x="643" y="806"/>
                    <a:pt x="643" y="806"/>
                    <a:pt x="643" y="806"/>
                  </a:cubicBezTo>
                  <a:cubicBezTo>
                    <a:pt x="641" y="806"/>
                    <a:pt x="641" y="806"/>
                    <a:pt x="641" y="806"/>
                  </a:cubicBezTo>
                  <a:cubicBezTo>
                    <a:pt x="642" y="807"/>
                    <a:pt x="642" y="807"/>
                    <a:pt x="642" y="807"/>
                  </a:cubicBezTo>
                  <a:cubicBezTo>
                    <a:pt x="641" y="807"/>
                    <a:pt x="641" y="807"/>
                    <a:pt x="641" y="807"/>
                  </a:cubicBezTo>
                  <a:cubicBezTo>
                    <a:pt x="636" y="806"/>
                    <a:pt x="636" y="806"/>
                    <a:pt x="636" y="806"/>
                  </a:cubicBezTo>
                  <a:cubicBezTo>
                    <a:pt x="632" y="806"/>
                    <a:pt x="632" y="806"/>
                    <a:pt x="632" y="806"/>
                  </a:cubicBezTo>
                  <a:cubicBezTo>
                    <a:pt x="632" y="807"/>
                    <a:pt x="632" y="807"/>
                    <a:pt x="632" y="807"/>
                  </a:cubicBezTo>
                  <a:cubicBezTo>
                    <a:pt x="630" y="809"/>
                    <a:pt x="630" y="809"/>
                    <a:pt x="630" y="809"/>
                  </a:cubicBezTo>
                  <a:cubicBezTo>
                    <a:pt x="629" y="808"/>
                    <a:pt x="629" y="808"/>
                    <a:pt x="629" y="808"/>
                  </a:cubicBezTo>
                  <a:cubicBezTo>
                    <a:pt x="626" y="808"/>
                    <a:pt x="626" y="808"/>
                    <a:pt x="626" y="808"/>
                  </a:cubicBezTo>
                  <a:cubicBezTo>
                    <a:pt x="625" y="810"/>
                    <a:pt x="625" y="810"/>
                    <a:pt x="625" y="810"/>
                  </a:cubicBezTo>
                  <a:cubicBezTo>
                    <a:pt x="616" y="810"/>
                    <a:pt x="616" y="810"/>
                    <a:pt x="616" y="810"/>
                  </a:cubicBezTo>
                  <a:cubicBezTo>
                    <a:pt x="610" y="812"/>
                    <a:pt x="610" y="812"/>
                    <a:pt x="610" y="812"/>
                  </a:cubicBezTo>
                  <a:cubicBezTo>
                    <a:pt x="610" y="813"/>
                    <a:pt x="610" y="813"/>
                    <a:pt x="610" y="813"/>
                  </a:cubicBezTo>
                  <a:cubicBezTo>
                    <a:pt x="611" y="813"/>
                    <a:pt x="611" y="813"/>
                    <a:pt x="611" y="813"/>
                  </a:cubicBezTo>
                  <a:cubicBezTo>
                    <a:pt x="607" y="817"/>
                    <a:pt x="607" y="817"/>
                    <a:pt x="607" y="817"/>
                  </a:cubicBezTo>
                  <a:cubicBezTo>
                    <a:pt x="607" y="824"/>
                    <a:pt x="607" y="824"/>
                    <a:pt x="607" y="824"/>
                  </a:cubicBezTo>
                  <a:cubicBezTo>
                    <a:pt x="607" y="824"/>
                    <a:pt x="607" y="824"/>
                    <a:pt x="607" y="824"/>
                  </a:cubicBezTo>
                  <a:cubicBezTo>
                    <a:pt x="604" y="828"/>
                    <a:pt x="604" y="828"/>
                    <a:pt x="604" y="828"/>
                  </a:cubicBezTo>
                  <a:cubicBezTo>
                    <a:pt x="604" y="832"/>
                    <a:pt x="604" y="832"/>
                    <a:pt x="604" y="832"/>
                  </a:cubicBezTo>
                  <a:cubicBezTo>
                    <a:pt x="602" y="834"/>
                    <a:pt x="602" y="834"/>
                    <a:pt x="602" y="834"/>
                  </a:cubicBezTo>
                  <a:cubicBezTo>
                    <a:pt x="600" y="834"/>
                    <a:pt x="600" y="834"/>
                    <a:pt x="600" y="834"/>
                  </a:cubicBezTo>
                  <a:cubicBezTo>
                    <a:pt x="596" y="837"/>
                    <a:pt x="596" y="837"/>
                    <a:pt x="596" y="837"/>
                  </a:cubicBezTo>
                  <a:cubicBezTo>
                    <a:pt x="596" y="837"/>
                    <a:pt x="596" y="837"/>
                    <a:pt x="596" y="837"/>
                  </a:cubicBezTo>
                  <a:cubicBezTo>
                    <a:pt x="598" y="836"/>
                    <a:pt x="598" y="836"/>
                    <a:pt x="598" y="836"/>
                  </a:cubicBezTo>
                  <a:cubicBezTo>
                    <a:pt x="598" y="838"/>
                    <a:pt x="598" y="838"/>
                    <a:pt x="598" y="838"/>
                  </a:cubicBezTo>
                  <a:cubicBezTo>
                    <a:pt x="598" y="841"/>
                    <a:pt x="598" y="841"/>
                    <a:pt x="598" y="841"/>
                  </a:cubicBezTo>
                  <a:cubicBezTo>
                    <a:pt x="596" y="843"/>
                    <a:pt x="596" y="843"/>
                    <a:pt x="596" y="843"/>
                  </a:cubicBezTo>
                  <a:cubicBezTo>
                    <a:pt x="594" y="843"/>
                    <a:pt x="594" y="843"/>
                    <a:pt x="594" y="843"/>
                  </a:cubicBezTo>
                  <a:cubicBezTo>
                    <a:pt x="594" y="844"/>
                    <a:pt x="594" y="844"/>
                    <a:pt x="594" y="844"/>
                  </a:cubicBezTo>
                  <a:cubicBezTo>
                    <a:pt x="593" y="843"/>
                    <a:pt x="593" y="843"/>
                    <a:pt x="593" y="843"/>
                  </a:cubicBezTo>
                  <a:cubicBezTo>
                    <a:pt x="590" y="842"/>
                    <a:pt x="590" y="842"/>
                    <a:pt x="590" y="842"/>
                  </a:cubicBezTo>
                  <a:cubicBezTo>
                    <a:pt x="591" y="841"/>
                    <a:pt x="591" y="841"/>
                    <a:pt x="591" y="841"/>
                  </a:cubicBezTo>
                  <a:cubicBezTo>
                    <a:pt x="593" y="840"/>
                    <a:pt x="593" y="840"/>
                    <a:pt x="593" y="840"/>
                  </a:cubicBezTo>
                  <a:cubicBezTo>
                    <a:pt x="590" y="839"/>
                    <a:pt x="590" y="839"/>
                    <a:pt x="590" y="839"/>
                  </a:cubicBezTo>
                  <a:cubicBezTo>
                    <a:pt x="589" y="840"/>
                    <a:pt x="589" y="840"/>
                    <a:pt x="589" y="840"/>
                  </a:cubicBezTo>
                  <a:cubicBezTo>
                    <a:pt x="587" y="839"/>
                    <a:pt x="587" y="839"/>
                    <a:pt x="587" y="839"/>
                  </a:cubicBezTo>
                  <a:cubicBezTo>
                    <a:pt x="584" y="839"/>
                    <a:pt x="584" y="839"/>
                    <a:pt x="584" y="839"/>
                  </a:cubicBezTo>
                  <a:cubicBezTo>
                    <a:pt x="582" y="841"/>
                    <a:pt x="582" y="841"/>
                    <a:pt x="582" y="841"/>
                  </a:cubicBezTo>
                  <a:cubicBezTo>
                    <a:pt x="580" y="841"/>
                    <a:pt x="580" y="841"/>
                    <a:pt x="580" y="841"/>
                  </a:cubicBezTo>
                  <a:cubicBezTo>
                    <a:pt x="577" y="841"/>
                    <a:pt x="577" y="841"/>
                    <a:pt x="577" y="841"/>
                  </a:cubicBezTo>
                  <a:cubicBezTo>
                    <a:pt x="576" y="842"/>
                    <a:pt x="576" y="842"/>
                    <a:pt x="576" y="842"/>
                  </a:cubicBezTo>
                  <a:cubicBezTo>
                    <a:pt x="572" y="845"/>
                    <a:pt x="572" y="845"/>
                    <a:pt x="572" y="845"/>
                  </a:cubicBezTo>
                  <a:cubicBezTo>
                    <a:pt x="571" y="845"/>
                    <a:pt x="571" y="845"/>
                    <a:pt x="571" y="845"/>
                  </a:cubicBezTo>
                  <a:cubicBezTo>
                    <a:pt x="570" y="844"/>
                    <a:pt x="570" y="844"/>
                    <a:pt x="570" y="844"/>
                  </a:cubicBezTo>
                  <a:cubicBezTo>
                    <a:pt x="566" y="844"/>
                    <a:pt x="566" y="844"/>
                    <a:pt x="566" y="844"/>
                  </a:cubicBezTo>
                  <a:cubicBezTo>
                    <a:pt x="564" y="845"/>
                    <a:pt x="564" y="845"/>
                    <a:pt x="564" y="845"/>
                  </a:cubicBezTo>
                  <a:cubicBezTo>
                    <a:pt x="563" y="843"/>
                    <a:pt x="563" y="843"/>
                    <a:pt x="563" y="843"/>
                  </a:cubicBezTo>
                  <a:cubicBezTo>
                    <a:pt x="561" y="840"/>
                    <a:pt x="561" y="840"/>
                    <a:pt x="561" y="840"/>
                  </a:cubicBezTo>
                  <a:cubicBezTo>
                    <a:pt x="558" y="838"/>
                    <a:pt x="558" y="838"/>
                    <a:pt x="558" y="838"/>
                  </a:cubicBezTo>
                  <a:cubicBezTo>
                    <a:pt x="557" y="838"/>
                    <a:pt x="557" y="838"/>
                    <a:pt x="557" y="838"/>
                  </a:cubicBezTo>
                  <a:cubicBezTo>
                    <a:pt x="554" y="838"/>
                    <a:pt x="554" y="838"/>
                    <a:pt x="554" y="838"/>
                  </a:cubicBezTo>
                  <a:cubicBezTo>
                    <a:pt x="553" y="838"/>
                    <a:pt x="553" y="838"/>
                    <a:pt x="553" y="838"/>
                  </a:cubicBezTo>
                  <a:cubicBezTo>
                    <a:pt x="552" y="836"/>
                    <a:pt x="552" y="836"/>
                    <a:pt x="552" y="836"/>
                  </a:cubicBezTo>
                  <a:cubicBezTo>
                    <a:pt x="548" y="831"/>
                    <a:pt x="548" y="831"/>
                    <a:pt x="548" y="831"/>
                  </a:cubicBezTo>
                  <a:cubicBezTo>
                    <a:pt x="547" y="830"/>
                    <a:pt x="547" y="830"/>
                    <a:pt x="547" y="830"/>
                  </a:cubicBezTo>
                  <a:cubicBezTo>
                    <a:pt x="548" y="828"/>
                    <a:pt x="548" y="828"/>
                    <a:pt x="548" y="828"/>
                  </a:cubicBezTo>
                  <a:cubicBezTo>
                    <a:pt x="546" y="826"/>
                    <a:pt x="546" y="826"/>
                    <a:pt x="546" y="826"/>
                  </a:cubicBezTo>
                  <a:cubicBezTo>
                    <a:pt x="545" y="823"/>
                    <a:pt x="545" y="823"/>
                    <a:pt x="545" y="823"/>
                  </a:cubicBezTo>
                  <a:cubicBezTo>
                    <a:pt x="539" y="817"/>
                    <a:pt x="539" y="817"/>
                    <a:pt x="539" y="817"/>
                  </a:cubicBezTo>
                  <a:cubicBezTo>
                    <a:pt x="539" y="815"/>
                    <a:pt x="539" y="815"/>
                    <a:pt x="539" y="815"/>
                  </a:cubicBezTo>
                  <a:cubicBezTo>
                    <a:pt x="538" y="814"/>
                    <a:pt x="538" y="814"/>
                    <a:pt x="538" y="814"/>
                  </a:cubicBezTo>
                  <a:cubicBezTo>
                    <a:pt x="538" y="812"/>
                    <a:pt x="538" y="812"/>
                    <a:pt x="538" y="812"/>
                  </a:cubicBezTo>
                  <a:cubicBezTo>
                    <a:pt x="538" y="811"/>
                    <a:pt x="538" y="811"/>
                    <a:pt x="538" y="811"/>
                  </a:cubicBezTo>
                  <a:cubicBezTo>
                    <a:pt x="537" y="807"/>
                    <a:pt x="537" y="807"/>
                    <a:pt x="537" y="807"/>
                  </a:cubicBezTo>
                  <a:cubicBezTo>
                    <a:pt x="535" y="805"/>
                    <a:pt x="535" y="805"/>
                    <a:pt x="535" y="805"/>
                  </a:cubicBezTo>
                  <a:cubicBezTo>
                    <a:pt x="535" y="803"/>
                    <a:pt x="535" y="803"/>
                    <a:pt x="535" y="803"/>
                  </a:cubicBezTo>
                  <a:cubicBezTo>
                    <a:pt x="538" y="806"/>
                    <a:pt x="538" y="806"/>
                    <a:pt x="538" y="806"/>
                  </a:cubicBezTo>
                  <a:cubicBezTo>
                    <a:pt x="538" y="810"/>
                    <a:pt x="538" y="810"/>
                    <a:pt x="538" y="810"/>
                  </a:cubicBezTo>
                  <a:cubicBezTo>
                    <a:pt x="539" y="809"/>
                    <a:pt x="539" y="809"/>
                    <a:pt x="539" y="809"/>
                  </a:cubicBezTo>
                  <a:cubicBezTo>
                    <a:pt x="539" y="806"/>
                    <a:pt x="539" y="806"/>
                    <a:pt x="539" y="806"/>
                  </a:cubicBezTo>
                  <a:cubicBezTo>
                    <a:pt x="536" y="802"/>
                    <a:pt x="536" y="802"/>
                    <a:pt x="536" y="802"/>
                  </a:cubicBezTo>
                  <a:cubicBezTo>
                    <a:pt x="536" y="800"/>
                    <a:pt x="536" y="800"/>
                    <a:pt x="536" y="800"/>
                  </a:cubicBezTo>
                  <a:cubicBezTo>
                    <a:pt x="536" y="796"/>
                    <a:pt x="536" y="796"/>
                    <a:pt x="536" y="796"/>
                  </a:cubicBezTo>
                  <a:cubicBezTo>
                    <a:pt x="535" y="794"/>
                    <a:pt x="535" y="794"/>
                    <a:pt x="535" y="794"/>
                  </a:cubicBezTo>
                  <a:cubicBezTo>
                    <a:pt x="537" y="792"/>
                    <a:pt x="537" y="792"/>
                    <a:pt x="537" y="792"/>
                  </a:cubicBezTo>
                  <a:cubicBezTo>
                    <a:pt x="537" y="787"/>
                    <a:pt x="537" y="787"/>
                    <a:pt x="537" y="787"/>
                  </a:cubicBezTo>
                  <a:cubicBezTo>
                    <a:pt x="537" y="784"/>
                    <a:pt x="537" y="784"/>
                    <a:pt x="537" y="784"/>
                  </a:cubicBezTo>
                  <a:cubicBezTo>
                    <a:pt x="538" y="779"/>
                    <a:pt x="538" y="779"/>
                    <a:pt x="538" y="779"/>
                  </a:cubicBezTo>
                  <a:cubicBezTo>
                    <a:pt x="538" y="778"/>
                    <a:pt x="538" y="778"/>
                    <a:pt x="538" y="778"/>
                  </a:cubicBezTo>
                  <a:cubicBezTo>
                    <a:pt x="538" y="776"/>
                    <a:pt x="538" y="776"/>
                    <a:pt x="538" y="776"/>
                  </a:cubicBezTo>
                  <a:cubicBezTo>
                    <a:pt x="538" y="775"/>
                    <a:pt x="538" y="775"/>
                    <a:pt x="538" y="775"/>
                  </a:cubicBezTo>
                  <a:cubicBezTo>
                    <a:pt x="538" y="773"/>
                    <a:pt x="538" y="773"/>
                    <a:pt x="538" y="773"/>
                  </a:cubicBezTo>
                  <a:cubicBezTo>
                    <a:pt x="539" y="772"/>
                    <a:pt x="539" y="772"/>
                    <a:pt x="539" y="772"/>
                  </a:cubicBezTo>
                  <a:cubicBezTo>
                    <a:pt x="539" y="769"/>
                    <a:pt x="539" y="769"/>
                    <a:pt x="539" y="769"/>
                  </a:cubicBezTo>
                  <a:cubicBezTo>
                    <a:pt x="540" y="768"/>
                    <a:pt x="540" y="768"/>
                    <a:pt x="540" y="768"/>
                  </a:cubicBezTo>
                  <a:cubicBezTo>
                    <a:pt x="538" y="767"/>
                    <a:pt x="538" y="767"/>
                    <a:pt x="538" y="767"/>
                  </a:cubicBezTo>
                  <a:cubicBezTo>
                    <a:pt x="540" y="766"/>
                    <a:pt x="540" y="766"/>
                    <a:pt x="540" y="766"/>
                  </a:cubicBezTo>
                  <a:cubicBezTo>
                    <a:pt x="540" y="763"/>
                    <a:pt x="540" y="763"/>
                    <a:pt x="540" y="763"/>
                  </a:cubicBezTo>
                  <a:cubicBezTo>
                    <a:pt x="541" y="763"/>
                    <a:pt x="541" y="763"/>
                    <a:pt x="541" y="763"/>
                  </a:cubicBezTo>
                  <a:cubicBezTo>
                    <a:pt x="541" y="765"/>
                    <a:pt x="541" y="765"/>
                    <a:pt x="541" y="765"/>
                  </a:cubicBezTo>
                  <a:cubicBezTo>
                    <a:pt x="541" y="766"/>
                    <a:pt x="541" y="766"/>
                    <a:pt x="541" y="766"/>
                  </a:cubicBezTo>
                  <a:cubicBezTo>
                    <a:pt x="542" y="766"/>
                    <a:pt x="542" y="766"/>
                    <a:pt x="542" y="766"/>
                  </a:cubicBezTo>
                  <a:cubicBezTo>
                    <a:pt x="542" y="764"/>
                    <a:pt x="542" y="764"/>
                    <a:pt x="542" y="764"/>
                  </a:cubicBezTo>
                  <a:cubicBezTo>
                    <a:pt x="544" y="762"/>
                    <a:pt x="544" y="762"/>
                    <a:pt x="544" y="762"/>
                  </a:cubicBezTo>
                  <a:cubicBezTo>
                    <a:pt x="544" y="759"/>
                    <a:pt x="544" y="759"/>
                    <a:pt x="544" y="759"/>
                  </a:cubicBezTo>
                  <a:cubicBezTo>
                    <a:pt x="545" y="759"/>
                    <a:pt x="545" y="759"/>
                    <a:pt x="545" y="759"/>
                  </a:cubicBezTo>
                  <a:cubicBezTo>
                    <a:pt x="545" y="756"/>
                    <a:pt x="545" y="756"/>
                    <a:pt x="545" y="756"/>
                  </a:cubicBezTo>
                  <a:cubicBezTo>
                    <a:pt x="546" y="755"/>
                    <a:pt x="546" y="755"/>
                    <a:pt x="546" y="755"/>
                  </a:cubicBezTo>
                  <a:cubicBezTo>
                    <a:pt x="544" y="756"/>
                    <a:pt x="544" y="756"/>
                    <a:pt x="544" y="756"/>
                  </a:cubicBezTo>
                  <a:cubicBezTo>
                    <a:pt x="544" y="759"/>
                    <a:pt x="544" y="759"/>
                    <a:pt x="544" y="759"/>
                  </a:cubicBezTo>
                  <a:cubicBezTo>
                    <a:pt x="542" y="760"/>
                    <a:pt x="542" y="760"/>
                    <a:pt x="542" y="760"/>
                  </a:cubicBezTo>
                  <a:cubicBezTo>
                    <a:pt x="543" y="759"/>
                    <a:pt x="543" y="759"/>
                    <a:pt x="543" y="759"/>
                  </a:cubicBezTo>
                  <a:cubicBezTo>
                    <a:pt x="544" y="756"/>
                    <a:pt x="544" y="756"/>
                    <a:pt x="544" y="756"/>
                  </a:cubicBezTo>
                  <a:cubicBezTo>
                    <a:pt x="544" y="753"/>
                    <a:pt x="544" y="753"/>
                    <a:pt x="544" y="753"/>
                  </a:cubicBezTo>
                  <a:cubicBezTo>
                    <a:pt x="544" y="752"/>
                    <a:pt x="544" y="752"/>
                    <a:pt x="544" y="752"/>
                  </a:cubicBezTo>
                  <a:cubicBezTo>
                    <a:pt x="544" y="748"/>
                    <a:pt x="544" y="748"/>
                    <a:pt x="544" y="748"/>
                  </a:cubicBezTo>
                  <a:cubicBezTo>
                    <a:pt x="543" y="746"/>
                    <a:pt x="543" y="746"/>
                    <a:pt x="543" y="746"/>
                  </a:cubicBezTo>
                  <a:cubicBezTo>
                    <a:pt x="544" y="744"/>
                    <a:pt x="544" y="744"/>
                    <a:pt x="544" y="744"/>
                  </a:cubicBezTo>
                  <a:cubicBezTo>
                    <a:pt x="545" y="741"/>
                    <a:pt x="545" y="741"/>
                    <a:pt x="545" y="741"/>
                  </a:cubicBezTo>
                  <a:cubicBezTo>
                    <a:pt x="546" y="739"/>
                    <a:pt x="546" y="739"/>
                    <a:pt x="546" y="739"/>
                  </a:cubicBezTo>
                  <a:cubicBezTo>
                    <a:pt x="546" y="735"/>
                    <a:pt x="546" y="735"/>
                    <a:pt x="546" y="735"/>
                  </a:cubicBezTo>
                  <a:cubicBezTo>
                    <a:pt x="547" y="734"/>
                    <a:pt x="547" y="734"/>
                    <a:pt x="547" y="734"/>
                  </a:cubicBezTo>
                  <a:cubicBezTo>
                    <a:pt x="549" y="733"/>
                    <a:pt x="549" y="733"/>
                    <a:pt x="549" y="733"/>
                  </a:cubicBezTo>
                  <a:cubicBezTo>
                    <a:pt x="548" y="731"/>
                    <a:pt x="548" y="731"/>
                    <a:pt x="548" y="731"/>
                  </a:cubicBezTo>
                  <a:cubicBezTo>
                    <a:pt x="550" y="729"/>
                    <a:pt x="550" y="729"/>
                    <a:pt x="550" y="729"/>
                  </a:cubicBezTo>
                  <a:cubicBezTo>
                    <a:pt x="551" y="730"/>
                    <a:pt x="551" y="730"/>
                    <a:pt x="551" y="730"/>
                  </a:cubicBezTo>
                  <a:cubicBezTo>
                    <a:pt x="553" y="729"/>
                    <a:pt x="553" y="729"/>
                    <a:pt x="553" y="729"/>
                  </a:cubicBezTo>
                  <a:cubicBezTo>
                    <a:pt x="553" y="726"/>
                    <a:pt x="553" y="726"/>
                    <a:pt x="553" y="726"/>
                  </a:cubicBezTo>
                  <a:cubicBezTo>
                    <a:pt x="554" y="727"/>
                    <a:pt x="554" y="727"/>
                    <a:pt x="554" y="727"/>
                  </a:cubicBezTo>
                  <a:cubicBezTo>
                    <a:pt x="556" y="726"/>
                    <a:pt x="556" y="726"/>
                    <a:pt x="556" y="726"/>
                  </a:cubicBezTo>
                  <a:cubicBezTo>
                    <a:pt x="555" y="725"/>
                    <a:pt x="555" y="725"/>
                    <a:pt x="555" y="725"/>
                  </a:cubicBezTo>
                  <a:cubicBezTo>
                    <a:pt x="557" y="724"/>
                    <a:pt x="557" y="724"/>
                    <a:pt x="557" y="724"/>
                  </a:cubicBezTo>
                  <a:cubicBezTo>
                    <a:pt x="557" y="725"/>
                    <a:pt x="557" y="725"/>
                    <a:pt x="557" y="725"/>
                  </a:cubicBezTo>
                  <a:cubicBezTo>
                    <a:pt x="558" y="724"/>
                    <a:pt x="558" y="724"/>
                    <a:pt x="558" y="724"/>
                  </a:cubicBezTo>
                  <a:cubicBezTo>
                    <a:pt x="560" y="725"/>
                    <a:pt x="560" y="725"/>
                    <a:pt x="560" y="725"/>
                  </a:cubicBezTo>
                  <a:cubicBezTo>
                    <a:pt x="558" y="727"/>
                    <a:pt x="558" y="727"/>
                    <a:pt x="558" y="727"/>
                  </a:cubicBezTo>
                  <a:cubicBezTo>
                    <a:pt x="560" y="727"/>
                    <a:pt x="560" y="727"/>
                    <a:pt x="560" y="727"/>
                  </a:cubicBezTo>
                  <a:cubicBezTo>
                    <a:pt x="561" y="725"/>
                    <a:pt x="561" y="725"/>
                    <a:pt x="561" y="725"/>
                  </a:cubicBezTo>
                  <a:cubicBezTo>
                    <a:pt x="563" y="725"/>
                    <a:pt x="563" y="725"/>
                    <a:pt x="563" y="725"/>
                  </a:cubicBezTo>
                  <a:cubicBezTo>
                    <a:pt x="567" y="723"/>
                    <a:pt x="567" y="723"/>
                    <a:pt x="567" y="723"/>
                  </a:cubicBezTo>
                  <a:cubicBezTo>
                    <a:pt x="570" y="720"/>
                    <a:pt x="570" y="720"/>
                    <a:pt x="570" y="720"/>
                  </a:cubicBezTo>
                  <a:cubicBezTo>
                    <a:pt x="572" y="720"/>
                    <a:pt x="572" y="720"/>
                    <a:pt x="572" y="720"/>
                  </a:cubicBezTo>
                  <a:cubicBezTo>
                    <a:pt x="573" y="719"/>
                    <a:pt x="573" y="719"/>
                    <a:pt x="573" y="719"/>
                  </a:cubicBezTo>
                  <a:cubicBezTo>
                    <a:pt x="572" y="717"/>
                    <a:pt x="572" y="717"/>
                    <a:pt x="572" y="717"/>
                  </a:cubicBezTo>
                  <a:cubicBezTo>
                    <a:pt x="572" y="715"/>
                    <a:pt x="572" y="715"/>
                    <a:pt x="572" y="715"/>
                  </a:cubicBezTo>
                  <a:cubicBezTo>
                    <a:pt x="571" y="712"/>
                    <a:pt x="571" y="712"/>
                    <a:pt x="571" y="712"/>
                  </a:cubicBezTo>
                  <a:cubicBezTo>
                    <a:pt x="572" y="714"/>
                    <a:pt x="572" y="714"/>
                    <a:pt x="572" y="714"/>
                  </a:cubicBezTo>
                  <a:cubicBezTo>
                    <a:pt x="573" y="714"/>
                    <a:pt x="573" y="714"/>
                    <a:pt x="573" y="714"/>
                  </a:cubicBezTo>
                  <a:cubicBezTo>
                    <a:pt x="575" y="712"/>
                    <a:pt x="575" y="712"/>
                    <a:pt x="575" y="712"/>
                  </a:cubicBezTo>
                  <a:cubicBezTo>
                    <a:pt x="576" y="711"/>
                    <a:pt x="576" y="711"/>
                    <a:pt x="576" y="711"/>
                  </a:cubicBezTo>
                  <a:cubicBezTo>
                    <a:pt x="576" y="713"/>
                    <a:pt x="576" y="713"/>
                    <a:pt x="576" y="713"/>
                  </a:cubicBezTo>
                  <a:cubicBezTo>
                    <a:pt x="575" y="714"/>
                    <a:pt x="575" y="714"/>
                    <a:pt x="575" y="714"/>
                  </a:cubicBezTo>
                  <a:cubicBezTo>
                    <a:pt x="576" y="716"/>
                    <a:pt x="576" y="716"/>
                    <a:pt x="576" y="716"/>
                  </a:cubicBezTo>
                  <a:cubicBezTo>
                    <a:pt x="575" y="718"/>
                    <a:pt x="575" y="718"/>
                    <a:pt x="575" y="718"/>
                  </a:cubicBezTo>
                  <a:cubicBezTo>
                    <a:pt x="578" y="717"/>
                    <a:pt x="578" y="717"/>
                    <a:pt x="578" y="717"/>
                  </a:cubicBezTo>
                  <a:cubicBezTo>
                    <a:pt x="579" y="715"/>
                    <a:pt x="579" y="715"/>
                    <a:pt x="579" y="715"/>
                  </a:cubicBezTo>
                  <a:cubicBezTo>
                    <a:pt x="581" y="715"/>
                    <a:pt x="581" y="715"/>
                    <a:pt x="581" y="715"/>
                  </a:cubicBezTo>
                  <a:cubicBezTo>
                    <a:pt x="582" y="714"/>
                    <a:pt x="582" y="714"/>
                    <a:pt x="582" y="714"/>
                  </a:cubicBezTo>
                  <a:cubicBezTo>
                    <a:pt x="585" y="713"/>
                    <a:pt x="585" y="713"/>
                    <a:pt x="585" y="713"/>
                  </a:cubicBezTo>
                  <a:cubicBezTo>
                    <a:pt x="588" y="713"/>
                    <a:pt x="588" y="713"/>
                    <a:pt x="588" y="713"/>
                  </a:cubicBezTo>
                  <a:cubicBezTo>
                    <a:pt x="593" y="714"/>
                    <a:pt x="593" y="714"/>
                    <a:pt x="593" y="714"/>
                  </a:cubicBezTo>
                  <a:cubicBezTo>
                    <a:pt x="594" y="715"/>
                    <a:pt x="594" y="715"/>
                    <a:pt x="594" y="715"/>
                  </a:cubicBezTo>
                  <a:cubicBezTo>
                    <a:pt x="599" y="716"/>
                    <a:pt x="599" y="716"/>
                    <a:pt x="599" y="716"/>
                  </a:cubicBezTo>
                  <a:cubicBezTo>
                    <a:pt x="601" y="716"/>
                    <a:pt x="601" y="716"/>
                    <a:pt x="601" y="716"/>
                  </a:cubicBezTo>
                  <a:cubicBezTo>
                    <a:pt x="601" y="714"/>
                    <a:pt x="601" y="714"/>
                    <a:pt x="601" y="714"/>
                  </a:cubicBezTo>
                  <a:cubicBezTo>
                    <a:pt x="601" y="713"/>
                    <a:pt x="601" y="713"/>
                    <a:pt x="601" y="713"/>
                  </a:cubicBezTo>
                  <a:cubicBezTo>
                    <a:pt x="603" y="713"/>
                    <a:pt x="603" y="713"/>
                    <a:pt x="603" y="713"/>
                  </a:cubicBezTo>
                  <a:cubicBezTo>
                    <a:pt x="604" y="713"/>
                    <a:pt x="604" y="713"/>
                    <a:pt x="604" y="713"/>
                  </a:cubicBezTo>
                  <a:cubicBezTo>
                    <a:pt x="603" y="714"/>
                    <a:pt x="603" y="714"/>
                    <a:pt x="603" y="714"/>
                  </a:cubicBezTo>
                  <a:cubicBezTo>
                    <a:pt x="605" y="715"/>
                    <a:pt x="605" y="715"/>
                    <a:pt x="605" y="715"/>
                  </a:cubicBezTo>
                  <a:cubicBezTo>
                    <a:pt x="606" y="714"/>
                    <a:pt x="606" y="714"/>
                    <a:pt x="606" y="714"/>
                  </a:cubicBezTo>
                  <a:cubicBezTo>
                    <a:pt x="607" y="715"/>
                    <a:pt x="607" y="715"/>
                    <a:pt x="607" y="715"/>
                  </a:cubicBezTo>
                  <a:cubicBezTo>
                    <a:pt x="607" y="716"/>
                    <a:pt x="607" y="716"/>
                    <a:pt x="607" y="716"/>
                  </a:cubicBezTo>
                  <a:cubicBezTo>
                    <a:pt x="607" y="717"/>
                    <a:pt x="607" y="717"/>
                    <a:pt x="607" y="717"/>
                  </a:cubicBezTo>
                  <a:cubicBezTo>
                    <a:pt x="609" y="717"/>
                    <a:pt x="609" y="717"/>
                    <a:pt x="609" y="717"/>
                  </a:cubicBezTo>
                  <a:cubicBezTo>
                    <a:pt x="610" y="718"/>
                    <a:pt x="610" y="718"/>
                    <a:pt x="610" y="718"/>
                  </a:cubicBezTo>
                  <a:cubicBezTo>
                    <a:pt x="609" y="719"/>
                    <a:pt x="609" y="719"/>
                    <a:pt x="609" y="719"/>
                  </a:cubicBezTo>
                  <a:cubicBezTo>
                    <a:pt x="608" y="720"/>
                    <a:pt x="608" y="720"/>
                    <a:pt x="608" y="720"/>
                  </a:cubicBezTo>
                  <a:cubicBezTo>
                    <a:pt x="609" y="721"/>
                    <a:pt x="609" y="721"/>
                    <a:pt x="609" y="721"/>
                  </a:cubicBezTo>
                  <a:cubicBezTo>
                    <a:pt x="611" y="720"/>
                    <a:pt x="611" y="720"/>
                    <a:pt x="611" y="720"/>
                  </a:cubicBezTo>
                  <a:cubicBezTo>
                    <a:pt x="612" y="721"/>
                    <a:pt x="612" y="721"/>
                    <a:pt x="612" y="721"/>
                  </a:cubicBezTo>
                  <a:cubicBezTo>
                    <a:pt x="614" y="722"/>
                    <a:pt x="614" y="722"/>
                    <a:pt x="614" y="722"/>
                  </a:cubicBezTo>
                  <a:cubicBezTo>
                    <a:pt x="615" y="721"/>
                    <a:pt x="615" y="721"/>
                    <a:pt x="615" y="721"/>
                  </a:cubicBezTo>
                  <a:cubicBezTo>
                    <a:pt x="617" y="720"/>
                    <a:pt x="617" y="720"/>
                    <a:pt x="617" y="720"/>
                  </a:cubicBezTo>
                  <a:cubicBezTo>
                    <a:pt x="619" y="721"/>
                    <a:pt x="619" y="721"/>
                    <a:pt x="619" y="721"/>
                  </a:cubicBezTo>
                  <a:cubicBezTo>
                    <a:pt x="619" y="722"/>
                    <a:pt x="619" y="722"/>
                    <a:pt x="619" y="722"/>
                  </a:cubicBezTo>
                  <a:cubicBezTo>
                    <a:pt x="621" y="721"/>
                    <a:pt x="621" y="721"/>
                    <a:pt x="621" y="721"/>
                  </a:cubicBezTo>
                  <a:cubicBezTo>
                    <a:pt x="621" y="719"/>
                    <a:pt x="621" y="719"/>
                    <a:pt x="621" y="719"/>
                  </a:cubicBezTo>
                  <a:cubicBezTo>
                    <a:pt x="620" y="717"/>
                    <a:pt x="620" y="717"/>
                    <a:pt x="620" y="717"/>
                  </a:cubicBezTo>
                  <a:cubicBezTo>
                    <a:pt x="622" y="717"/>
                    <a:pt x="622" y="717"/>
                    <a:pt x="622" y="717"/>
                  </a:cubicBezTo>
                  <a:cubicBezTo>
                    <a:pt x="623" y="719"/>
                    <a:pt x="623" y="719"/>
                    <a:pt x="623" y="719"/>
                  </a:cubicBezTo>
                  <a:cubicBezTo>
                    <a:pt x="625" y="720"/>
                    <a:pt x="625" y="720"/>
                    <a:pt x="625" y="720"/>
                  </a:cubicBezTo>
                  <a:cubicBezTo>
                    <a:pt x="626" y="721"/>
                    <a:pt x="626" y="721"/>
                    <a:pt x="626" y="721"/>
                  </a:cubicBezTo>
                  <a:cubicBezTo>
                    <a:pt x="627" y="721"/>
                    <a:pt x="627" y="721"/>
                    <a:pt x="627" y="721"/>
                  </a:cubicBezTo>
                  <a:cubicBezTo>
                    <a:pt x="628" y="722"/>
                    <a:pt x="628" y="722"/>
                    <a:pt x="628" y="722"/>
                  </a:cubicBezTo>
                  <a:cubicBezTo>
                    <a:pt x="628" y="724"/>
                    <a:pt x="628" y="724"/>
                    <a:pt x="628" y="724"/>
                  </a:cubicBezTo>
                  <a:cubicBezTo>
                    <a:pt x="629" y="722"/>
                    <a:pt x="629" y="722"/>
                    <a:pt x="629" y="722"/>
                  </a:cubicBezTo>
                  <a:cubicBezTo>
                    <a:pt x="630" y="722"/>
                    <a:pt x="630" y="722"/>
                    <a:pt x="630" y="722"/>
                  </a:cubicBezTo>
                  <a:cubicBezTo>
                    <a:pt x="631" y="721"/>
                    <a:pt x="631" y="721"/>
                    <a:pt x="631" y="721"/>
                  </a:cubicBezTo>
                  <a:cubicBezTo>
                    <a:pt x="628" y="719"/>
                    <a:pt x="628" y="719"/>
                    <a:pt x="628" y="719"/>
                  </a:cubicBezTo>
                  <a:cubicBezTo>
                    <a:pt x="625" y="718"/>
                    <a:pt x="625" y="718"/>
                    <a:pt x="625" y="718"/>
                  </a:cubicBezTo>
                  <a:cubicBezTo>
                    <a:pt x="624" y="717"/>
                    <a:pt x="624" y="717"/>
                    <a:pt x="624" y="717"/>
                  </a:cubicBezTo>
                  <a:cubicBezTo>
                    <a:pt x="624" y="715"/>
                    <a:pt x="624" y="715"/>
                    <a:pt x="624" y="715"/>
                  </a:cubicBezTo>
                  <a:cubicBezTo>
                    <a:pt x="627" y="714"/>
                    <a:pt x="627" y="714"/>
                    <a:pt x="627" y="714"/>
                  </a:cubicBezTo>
                  <a:cubicBezTo>
                    <a:pt x="628" y="713"/>
                    <a:pt x="628" y="713"/>
                    <a:pt x="628" y="713"/>
                  </a:cubicBezTo>
                  <a:cubicBezTo>
                    <a:pt x="626" y="712"/>
                    <a:pt x="626" y="712"/>
                    <a:pt x="626" y="712"/>
                  </a:cubicBezTo>
                  <a:cubicBezTo>
                    <a:pt x="626" y="711"/>
                    <a:pt x="626" y="711"/>
                    <a:pt x="626" y="711"/>
                  </a:cubicBezTo>
                  <a:cubicBezTo>
                    <a:pt x="625" y="711"/>
                    <a:pt x="625" y="711"/>
                    <a:pt x="625" y="711"/>
                  </a:cubicBezTo>
                  <a:cubicBezTo>
                    <a:pt x="624" y="712"/>
                    <a:pt x="624" y="712"/>
                    <a:pt x="624" y="712"/>
                  </a:cubicBezTo>
                  <a:cubicBezTo>
                    <a:pt x="623" y="713"/>
                    <a:pt x="623" y="713"/>
                    <a:pt x="623" y="713"/>
                  </a:cubicBezTo>
                  <a:cubicBezTo>
                    <a:pt x="623" y="712"/>
                    <a:pt x="623" y="712"/>
                    <a:pt x="623" y="712"/>
                  </a:cubicBezTo>
                  <a:cubicBezTo>
                    <a:pt x="624" y="710"/>
                    <a:pt x="624" y="710"/>
                    <a:pt x="624" y="710"/>
                  </a:cubicBezTo>
                  <a:cubicBezTo>
                    <a:pt x="628" y="708"/>
                    <a:pt x="628" y="708"/>
                    <a:pt x="628" y="708"/>
                  </a:cubicBezTo>
                  <a:cubicBezTo>
                    <a:pt x="629" y="707"/>
                    <a:pt x="629" y="707"/>
                    <a:pt x="629" y="707"/>
                  </a:cubicBezTo>
                  <a:cubicBezTo>
                    <a:pt x="635" y="706"/>
                    <a:pt x="635" y="706"/>
                    <a:pt x="635" y="706"/>
                  </a:cubicBezTo>
                  <a:cubicBezTo>
                    <a:pt x="638" y="706"/>
                    <a:pt x="638" y="706"/>
                    <a:pt x="638" y="706"/>
                  </a:cubicBezTo>
                  <a:cubicBezTo>
                    <a:pt x="639" y="706"/>
                    <a:pt x="639" y="706"/>
                    <a:pt x="639" y="706"/>
                  </a:cubicBezTo>
                  <a:cubicBezTo>
                    <a:pt x="640" y="706"/>
                    <a:pt x="640" y="706"/>
                    <a:pt x="640" y="706"/>
                  </a:cubicBezTo>
                  <a:cubicBezTo>
                    <a:pt x="641" y="704"/>
                    <a:pt x="641" y="704"/>
                    <a:pt x="641" y="704"/>
                  </a:cubicBezTo>
                  <a:cubicBezTo>
                    <a:pt x="642" y="703"/>
                    <a:pt x="642" y="703"/>
                    <a:pt x="642" y="703"/>
                  </a:cubicBezTo>
                  <a:cubicBezTo>
                    <a:pt x="643" y="703"/>
                    <a:pt x="643" y="703"/>
                    <a:pt x="643" y="703"/>
                  </a:cubicBezTo>
                  <a:cubicBezTo>
                    <a:pt x="643" y="704"/>
                    <a:pt x="643" y="704"/>
                    <a:pt x="643" y="704"/>
                  </a:cubicBezTo>
                  <a:cubicBezTo>
                    <a:pt x="643" y="705"/>
                    <a:pt x="643" y="705"/>
                    <a:pt x="643" y="705"/>
                  </a:cubicBezTo>
                  <a:cubicBezTo>
                    <a:pt x="645" y="707"/>
                    <a:pt x="645" y="707"/>
                    <a:pt x="645" y="707"/>
                  </a:cubicBezTo>
                  <a:cubicBezTo>
                    <a:pt x="647" y="706"/>
                    <a:pt x="647" y="706"/>
                    <a:pt x="647" y="706"/>
                  </a:cubicBezTo>
                  <a:cubicBezTo>
                    <a:pt x="650" y="706"/>
                    <a:pt x="650" y="706"/>
                    <a:pt x="650" y="706"/>
                  </a:cubicBezTo>
                  <a:cubicBezTo>
                    <a:pt x="651" y="706"/>
                    <a:pt x="651" y="706"/>
                    <a:pt x="651" y="706"/>
                  </a:cubicBezTo>
                  <a:cubicBezTo>
                    <a:pt x="652" y="707"/>
                    <a:pt x="652" y="707"/>
                    <a:pt x="652" y="707"/>
                  </a:cubicBezTo>
                  <a:cubicBezTo>
                    <a:pt x="655" y="706"/>
                    <a:pt x="655" y="706"/>
                    <a:pt x="655" y="706"/>
                  </a:cubicBezTo>
                  <a:cubicBezTo>
                    <a:pt x="656" y="707"/>
                    <a:pt x="656" y="707"/>
                    <a:pt x="656" y="707"/>
                  </a:cubicBezTo>
                  <a:cubicBezTo>
                    <a:pt x="658" y="705"/>
                    <a:pt x="658" y="705"/>
                    <a:pt x="658" y="705"/>
                  </a:cubicBezTo>
                  <a:cubicBezTo>
                    <a:pt x="661" y="705"/>
                    <a:pt x="661" y="705"/>
                    <a:pt x="661" y="705"/>
                  </a:cubicBezTo>
                  <a:cubicBezTo>
                    <a:pt x="661" y="706"/>
                    <a:pt x="661" y="706"/>
                    <a:pt x="661" y="706"/>
                  </a:cubicBezTo>
                  <a:cubicBezTo>
                    <a:pt x="660" y="706"/>
                    <a:pt x="660" y="706"/>
                    <a:pt x="660" y="706"/>
                  </a:cubicBezTo>
                  <a:cubicBezTo>
                    <a:pt x="657" y="706"/>
                    <a:pt x="657" y="706"/>
                    <a:pt x="657" y="706"/>
                  </a:cubicBezTo>
                  <a:cubicBezTo>
                    <a:pt x="657" y="707"/>
                    <a:pt x="657" y="707"/>
                    <a:pt x="657" y="707"/>
                  </a:cubicBezTo>
                  <a:cubicBezTo>
                    <a:pt x="660" y="707"/>
                    <a:pt x="660" y="707"/>
                    <a:pt x="660" y="707"/>
                  </a:cubicBezTo>
                  <a:cubicBezTo>
                    <a:pt x="662" y="707"/>
                    <a:pt x="662" y="707"/>
                    <a:pt x="662" y="707"/>
                  </a:cubicBezTo>
                  <a:cubicBezTo>
                    <a:pt x="664" y="708"/>
                    <a:pt x="664" y="708"/>
                    <a:pt x="664" y="708"/>
                  </a:cubicBezTo>
                  <a:cubicBezTo>
                    <a:pt x="665" y="709"/>
                    <a:pt x="665" y="709"/>
                    <a:pt x="665" y="709"/>
                  </a:cubicBezTo>
                  <a:cubicBezTo>
                    <a:pt x="664" y="708"/>
                    <a:pt x="664" y="708"/>
                    <a:pt x="664" y="708"/>
                  </a:cubicBezTo>
                  <a:cubicBezTo>
                    <a:pt x="665" y="707"/>
                    <a:pt x="665" y="707"/>
                    <a:pt x="665" y="707"/>
                  </a:cubicBezTo>
                  <a:cubicBezTo>
                    <a:pt x="666" y="707"/>
                    <a:pt x="666" y="707"/>
                    <a:pt x="666" y="707"/>
                  </a:cubicBezTo>
                  <a:cubicBezTo>
                    <a:pt x="666" y="708"/>
                    <a:pt x="666" y="708"/>
                    <a:pt x="666" y="708"/>
                  </a:cubicBezTo>
                  <a:cubicBezTo>
                    <a:pt x="668" y="710"/>
                    <a:pt x="668" y="710"/>
                    <a:pt x="668" y="710"/>
                  </a:cubicBezTo>
                  <a:cubicBezTo>
                    <a:pt x="668" y="710"/>
                    <a:pt x="668" y="710"/>
                    <a:pt x="668" y="710"/>
                  </a:cubicBezTo>
                  <a:cubicBezTo>
                    <a:pt x="666" y="710"/>
                    <a:pt x="666" y="710"/>
                    <a:pt x="666" y="710"/>
                  </a:cubicBezTo>
                  <a:cubicBezTo>
                    <a:pt x="666" y="710"/>
                    <a:pt x="666" y="710"/>
                    <a:pt x="666" y="710"/>
                  </a:cubicBezTo>
                  <a:cubicBezTo>
                    <a:pt x="668" y="711"/>
                    <a:pt x="668" y="711"/>
                    <a:pt x="668" y="711"/>
                  </a:cubicBezTo>
                  <a:cubicBezTo>
                    <a:pt x="669" y="713"/>
                    <a:pt x="669" y="713"/>
                    <a:pt x="669" y="713"/>
                  </a:cubicBezTo>
                  <a:cubicBezTo>
                    <a:pt x="670" y="714"/>
                    <a:pt x="670" y="714"/>
                    <a:pt x="670" y="714"/>
                  </a:cubicBezTo>
                  <a:cubicBezTo>
                    <a:pt x="669" y="714"/>
                    <a:pt x="669" y="714"/>
                    <a:pt x="669" y="714"/>
                  </a:cubicBezTo>
                  <a:cubicBezTo>
                    <a:pt x="669" y="713"/>
                    <a:pt x="669" y="713"/>
                    <a:pt x="669" y="713"/>
                  </a:cubicBezTo>
                  <a:cubicBezTo>
                    <a:pt x="669" y="714"/>
                    <a:pt x="669" y="714"/>
                    <a:pt x="669" y="714"/>
                  </a:cubicBezTo>
                  <a:cubicBezTo>
                    <a:pt x="669" y="715"/>
                    <a:pt x="669" y="715"/>
                    <a:pt x="669" y="715"/>
                  </a:cubicBezTo>
                  <a:cubicBezTo>
                    <a:pt x="672" y="714"/>
                    <a:pt x="672" y="714"/>
                    <a:pt x="672" y="714"/>
                  </a:cubicBezTo>
                  <a:cubicBezTo>
                    <a:pt x="674" y="714"/>
                    <a:pt x="674" y="714"/>
                    <a:pt x="674" y="714"/>
                  </a:cubicBezTo>
                  <a:cubicBezTo>
                    <a:pt x="677" y="712"/>
                    <a:pt x="677" y="712"/>
                    <a:pt x="677" y="712"/>
                  </a:cubicBezTo>
                  <a:cubicBezTo>
                    <a:pt x="678" y="712"/>
                    <a:pt x="678" y="712"/>
                    <a:pt x="678" y="712"/>
                  </a:cubicBezTo>
                  <a:cubicBezTo>
                    <a:pt x="678" y="712"/>
                    <a:pt x="678" y="712"/>
                    <a:pt x="678" y="712"/>
                  </a:cubicBezTo>
                  <a:cubicBezTo>
                    <a:pt x="678" y="711"/>
                    <a:pt x="678" y="711"/>
                    <a:pt x="678" y="711"/>
                  </a:cubicBezTo>
                  <a:cubicBezTo>
                    <a:pt x="679" y="710"/>
                    <a:pt x="679" y="710"/>
                    <a:pt x="679" y="710"/>
                  </a:cubicBezTo>
                  <a:cubicBezTo>
                    <a:pt x="681" y="710"/>
                    <a:pt x="681" y="710"/>
                    <a:pt x="681" y="710"/>
                  </a:cubicBezTo>
                  <a:cubicBezTo>
                    <a:pt x="683" y="710"/>
                    <a:pt x="683" y="710"/>
                    <a:pt x="683" y="710"/>
                  </a:cubicBezTo>
                  <a:cubicBezTo>
                    <a:pt x="685" y="711"/>
                    <a:pt x="685" y="711"/>
                    <a:pt x="685" y="711"/>
                  </a:cubicBezTo>
                  <a:cubicBezTo>
                    <a:pt x="686" y="715"/>
                    <a:pt x="686" y="715"/>
                    <a:pt x="686" y="715"/>
                  </a:cubicBezTo>
                  <a:cubicBezTo>
                    <a:pt x="687" y="716"/>
                    <a:pt x="687" y="716"/>
                    <a:pt x="687" y="716"/>
                  </a:cubicBezTo>
                  <a:cubicBezTo>
                    <a:pt x="688" y="716"/>
                    <a:pt x="688" y="716"/>
                    <a:pt x="688" y="716"/>
                  </a:cubicBezTo>
                  <a:cubicBezTo>
                    <a:pt x="688" y="718"/>
                    <a:pt x="688" y="718"/>
                    <a:pt x="688" y="718"/>
                  </a:cubicBezTo>
                  <a:cubicBezTo>
                    <a:pt x="689" y="719"/>
                    <a:pt x="689" y="719"/>
                    <a:pt x="689" y="719"/>
                  </a:cubicBezTo>
                  <a:cubicBezTo>
                    <a:pt x="690" y="719"/>
                    <a:pt x="690" y="719"/>
                    <a:pt x="690" y="719"/>
                  </a:cubicBezTo>
                  <a:cubicBezTo>
                    <a:pt x="690" y="720"/>
                    <a:pt x="690" y="720"/>
                    <a:pt x="690" y="720"/>
                  </a:cubicBezTo>
                  <a:cubicBezTo>
                    <a:pt x="691" y="721"/>
                    <a:pt x="691" y="721"/>
                    <a:pt x="691" y="721"/>
                  </a:cubicBezTo>
                  <a:cubicBezTo>
                    <a:pt x="693" y="722"/>
                    <a:pt x="693" y="722"/>
                    <a:pt x="693" y="722"/>
                  </a:cubicBezTo>
                  <a:cubicBezTo>
                    <a:pt x="694" y="724"/>
                    <a:pt x="694" y="724"/>
                    <a:pt x="694" y="724"/>
                  </a:cubicBezTo>
                  <a:cubicBezTo>
                    <a:pt x="694" y="727"/>
                    <a:pt x="694" y="727"/>
                    <a:pt x="694" y="727"/>
                  </a:cubicBezTo>
                  <a:cubicBezTo>
                    <a:pt x="692" y="731"/>
                    <a:pt x="692" y="731"/>
                    <a:pt x="692" y="731"/>
                  </a:cubicBezTo>
                  <a:cubicBezTo>
                    <a:pt x="690" y="735"/>
                    <a:pt x="690" y="735"/>
                    <a:pt x="690" y="735"/>
                  </a:cubicBezTo>
                  <a:cubicBezTo>
                    <a:pt x="690" y="736"/>
                    <a:pt x="690" y="736"/>
                    <a:pt x="690" y="736"/>
                  </a:cubicBezTo>
                  <a:cubicBezTo>
                    <a:pt x="691" y="739"/>
                    <a:pt x="691" y="739"/>
                    <a:pt x="691" y="739"/>
                  </a:cubicBezTo>
                  <a:cubicBezTo>
                    <a:pt x="692" y="738"/>
                    <a:pt x="692" y="738"/>
                    <a:pt x="692" y="738"/>
                  </a:cubicBezTo>
                  <a:cubicBezTo>
                    <a:pt x="693" y="736"/>
                    <a:pt x="693" y="736"/>
                    <a:pt x="693" y="736"/>
                  </a:cubicBezTo>
                  <a:cubicBezTo>
                    <a:pt x="693" y="736"/>
                    <a:pt x="693" y="736"/>
                    <a:pt x="693" y="736"/>
                  </a:cubicBezTo>
                  <a:cubicBezTo>
                    <a:pt x="694" y="735"/>
                    <a:pt x="694" y="735"/>
                    <a:pt x="694" y="735"/>
                  </a:cubicBezTo>
                  <a:cubicBezTo>
                    <a:pt x="695" y="736"/>
                    <a:pt x="695" y="736"/>
                    <a:pt x="695" y="736"/>
                  </a:cubicBezTo>
                  <a:cubicBezTo>
                    <a:pt x="695" y="737"/>
                    <a:pt x="695" y="737"/>
                    <a:pt x="695" y="737"/>
                  </a:cubicBezTo>
                  <a:cubicBezTo>
                    <a:pt x="693" y="741"/>
                    <a:pt x="693" y="741"/>
                    <a:pt x="693" y="741"/>
                  </a:cubicBezTo>
                  <a:cubicBezTo>
                    <a:pt x="693" y="742"/>
                    <a:pt x="693" y="742"/>
                    <a:pt x="693" y="742"/>
                  </a:cubicBezTo>
                  <a:cubicBezTo>
                    <a:pt x="693" y="744"/>
                    <a:pt x="693" y="744"/>
                    <a:pt x="693" y="744"/>
                  </a:cubicBezTo>
                  <a:cubicBezTo>
                    <a:pt x="695" y="746"/>
                    <a:pt x="695" y="746"/>
                    <a:pt x="695" y="746"/>
                  </a:cubicBezTo>
                  <a:cubicBezTo>
                    <a:pt x="695" y="747"/>
                    <a:pt x="695" y="747"/>
                    <a:pt x="695" y="747"/>
                  </a:cubicBezTo>
                  <a:cubicBezTo>
                    <a:pt x="696" y="746"/>
                    <a:pt x="696" y="746"/>
                    <a:pt x="696" y="746"/>
                  </a:cubicBezTo>
                  <a:cubicBezTo>
                    <a:pt x="696" y="748"/>
                    <a:pt x="696" y="748"/>
                    <a:pt x="696" y="748"/>
                  </a:cubicBezTo>
                  <a:cubicBezTo>
                    <a:pt x="697" y="747"/>
                    <a:pt x="697" y="747"/>
                    <a:pt x="697" y="747"/>
                  </a:cubicBezTo>
                  <a:cubicBezTo>
                    <a:pt x="697" y="746"/>
                    <a:pt x="697" y="746"/>
                    <a:pt x="697" y="746"/>
                  </a:cubicBezTo>
                  <a:cubicBezTo>
                    <a:pt x="698" y="747"/>
                    <a:pt x="698" y="747"/>
                    <a:pt x="698" y="747"/>
                  </a:cubicBezTo>
                  <a:cubicBezTo>
                    <a:pt x="700" y="747"/>
                    <a:pt x="700" y="747"/>
                    <a:pt x="700" y="747"/>
                  </a:cubicBezTo>
                  <a:cubicBezTo>
                    <a:pt x="698" y="748"/>
                    <a:pt x="698" y="748"/>
                    <a:pt x="698" y="748"/>
                  </a:cubicBezTo>
                  <a:cubicBezTo>
                    <a:pt x="698" y="750"/>
                    <a:pt x="698" y="750"/>
                    <a:pt x="698" y="750"/>
                  </a:cubicBezTo>
                  <a:cubicBezTo>
                    <a:pt x="697" y="751"/>
                    <a:pt x="697" y="751"/>
                    <a:pt x="697" y="751"/>
                  </a:cubicBezTo>
                  <a:cubicBezTo>
                    <a:pt x="697" y="752"/>
                    <a:pt x="697" y="752"/>
                    <a:pt x="697" y="752"/>
                  </a:cubicBezTo>
                  <a:cubicBezTo>
                    <a:pt x="700" y="754"/>
                    <a:pt x="700" y="754"/>
                    <a:pt x="700" y="754"/>
                  </a:cubicBezTo>
                  <a:cubicBezTo>
                    <a:pt x="700" y="756"/>
                    <a:pt x="700" y="756"/>
                    <a:pt x="700" y="756"/>
                  </a:cubicBezTo>
                  <a:cubicBezTo>
                    <a:pt x="700" y="758"/>
                    <a:pt x="700" y="758"/>
                    <a:pt x="700" y="758"/>
                  </a:cubicBezTo>
                  <a:cubicBezTo>
                    <a:pt x="701" y="759"/>
                    <a:pt x="701" y="759"/>
                    <a:pt x="701" y="759"/>
                  </a:cubicBezTo>
                  <a:cubicBezTo>
                    <a:pt x="702" y="759"/>
                    <a:pt x="702" y="759"/>
                    <a:pt x="702" y="759"/>
                  </a:cubicBezTo>
                  <a:cubicBezTo>
                    <a:pt x="703" y="761"/>
                    <a:pt x="703" y="761"/>
                    <a:pt x="703" y="761"/>
                  </a:cubicBezTo>
                  <a:cubicBezTo>
                    <a:pt x="703" y="762"/>
                    <a:pt x="703" y="762"/>
                    <a:pt x="703" y="762"/>
                  </a:cubicBezTo>
                  <a:cubicBezTo>
                    <a:pt x="705" y="764"/>
                    <a:pt x="705" y="764"/>
                    <a:pt x="705" y="764"/>
                  </a:cubicBezTo>
                  <a:cubicBezTo>
                    <a:pt x="704" y="765"/>
                    <a:pt x="704" y="765"/>
                    <a:pt x="704" y="765"/>
                  </a:cubicBezTo>
                  <a:cubicBezTo>
                    <a:pt x="706" y="765"/>
                    <a:pt x="706" y="765"/>
                    <a:pt x="706" y="765"/>
                  </a:cubicBezTo>
                  <a:cubicBezTo>
                    <a:pt x="707" y="767"/>
                    <a:pt x="707" y="767"/>
                    <a:pt x="707" y="767"/>
                  </a:cubicBezTo>
                  <a:cubicBezTo>
                    <a:pt x="709" y="767"/>
                    <a:pt x="709" y="767"/>
                    <a:pt x="709" y="767"/>
                  </a:cubicBezTo>
                  <a:cubicBezTo>
                    <a:pt x="711" y="766"/>
                    <a:pt x="711" y="766"/>
                    <a:pt x="711" y="766"/>
                  </a:cubicBezTo>
                  <a:cubicBezTo>
                    <a:pt x="713" y="766"/>
                    <a:pt x="713" y="766"/>
                    <a:pt x="713" y="766"/>
                  </a:cubicBezTo>
                  <a:cubicBezTo>
                    <a:pt x="713" y="763"/>
                    <a:pt x="713" y="763"/>
                    <a:pt x="713" y="763"/>
                  </a:cubicBezTo>
                  <a:cubicBezTo>
                    <a:pt x="714" y="762"/>
                    <a:pt x="714" y="762"/>
                    <a:pt x="714" y="762"/>
                  </a:cubicBezTo>
                  <a:cubicBezTo>
                    <a:pt x="715" y="759"/>
                    <a:pt x="715" y="759"/>
                    <a:pt x="715" y="759"/>
                  </a:cubicBezTo>
                  <a:cubicBezTo>
                    <a:pt x="717" y="756"/>
                    <a:pt x="717" y="756"/>
                    <a:pt x="717" y="756"/>
                  </a:cubicBezTo>
                  <a:cubicBezTo>
                    <a:pt x="717" y="754"/>
                    <a:pt x="717" y="754"/>
                    <a:pt x="717" y="754"/>
                  </a:cubicBezTo>
                  <a:cubicBezTo>
                    <a:pt x="717" y="753"/>
                    <a:pt x="717" y="753"/>
                    <a:pt x="717" y="753"/>
                  </a:cubicBezTo>
                  <a:cubicBezTo>
                    <a:pt x="718" y="749"/>
                    <a:pt x="718" y="749"/>
                    <a:pt x="718" y="749"/>
                  </a:cubicBezTo>
                  <a:cubicBezTo>
                    <a:pt x="717" y="749"/>
                    <a:pt x="717" y="749"/>
                    <a:pt x="717" y="749"/>
                  </a:cubicBezTo>
                  <a:cubicBezTo>
                    <a:pt x="718" y="747"/>
                    <a:pt x="718" y="747"/>
                    <a:pt x="718" y="747"/>
                  </a:cubicBezTo>
                  <a:cubicBezTo>
                    <a:pt x="718" y="744"/>
                    <a:pt x="718" y="744"/>
                    <a:pt x="718" y="744"/>
                  </a:cubicBezTo>
                  <a:cubicBezTo>
                    <a:pt x="715" y="743"/>
                    <a:pt x="715" y="743"/>
                    <a:pt x="715" y="743"/>
                  </a:cubicBezTo>
                  <a:cubicBezTo>
                    <a:pt x="714" y="737"/>
                    <a:pt x="714" y="737"/>
                    <a:pt x="714" y="737"/>
                  </a:cubicBezTo>
                  <a:cubicBezTo>
                    <a:pt x="714" y="736"/>
                    <a:pt x="714" y="736"/>
                    <a:pt x="714" y="736"/>
                  </a:cubicBezTo>
                  <a:cubicBezTo>
                    <a:pt x="714" y="732"/>
                    <a:pt x="714" y="732"/>
                    <a:pt x="714" y="732"/>
                  </a:cubicBezTo>
                  <a:cubicBezTo>
                    <a:pt x="715" y="730"/>
                    <a:pt x="715" y="730"/>
                    <a:pt x="715" y="730"/>
                  </a:cubicBezTo>
                  <a:cubicBezTo>
                    <a:pt x="714" y="728"/>
                    <a:pt x="714" y="728"/>
                    <a:pt x="714" y="728"/>
                  </a:cubicBezTo>
                  <a:cubicBezTo>
                    <a:pt x="713" y="727"/>
                    <a:pt x="713" y="727"/>
                    <a:pt x="713" y="727"/>
                  </a:cubicBezTo>
                  <a:cubicBezTo>
                    <a:pt x="712" y="722"/>
                    <a:pt x="712" y="722"/>
                    <a:pt x="712" y="722"/>
                  </a:cubicBezTo>
                  <a:cubicBezTo>
                    <a:pt x="711" y="720"/>
                    <a:pt x="711" y="720"/>
                    <a:pt x="711" y="720"/>
                  </a:cubicBezTo>
                  <a:cubicBezTo>
                    <a:pt x="710" y="716"/>
                    <a:pt x="710" y="716"/>
                    <a:pt x="710" y="716"/>
                  </a:cubicBezTo>
                  <a:cubicBezTo>
                    <a:pt x="709" y="713"/>
                    <a:pt x="709" y="713"/>
                    <a:pt x="709" y="713"/>
                  </a:cubicBezTo>
                  <a:cubicBezTo>
                    <a:pt x="710" y="708"/>
                    <a:pt x="710" y="708"/>
                    <a:pt x="710" y="708"/>
                  </a:cubicBezTo>
                  <a:cubicBezTo>
                    <a:pt x="710" y="706"/>
                    <a:pt x="710" y="706"/>
                    <a:pt x="710" y="706"/>
                  </a:cubicBezTo>
                  <a:cubicBezTo>
                    <a:pt x="710" y="699"/>
                    <a:pt x="710" y="699"/>
                    <a:pt x="710" y="699"/>
                  </a:cubicBezTo>
                  <a:cubicBezTo>
                    <a:pt x="710" y="696"/>
                    <a:pt x="710" y="696"/>
                    <a:pt x="710" y="696"/>
                  </a:cubicBezTo>
                  <a:cubicBezTo>
                    <a:pt x="712" y="693"/>
                    <a:pt x="712" y="693"/>
                    <a:pt x="712" y="693"/>
                  </a:cubicBezTo>
                  <a:cubicBezTo>
                    <a:pt x="713" y="690"/>
                    <a:pt x="713" y="690"/>
                    <a:pt x="713" y="690"/>
                  </a:cubicBezTo>
                  <a:cubicBezTo>
                    <a:pt x="715" y="690"/>
                    <a:pt x="715" y="690"/>
                    <a:pt x="715" y="690"/>
                  </a:cubicBezTo>
                  <a:cubicBezTo>
                    <a:pt x="716" y="688"/>
                    <a:pt x="716" y="688"/>
                    <a:pt x="716" y="688"/>
                  </a:cubicBezTo>
                  <a:cubicBezTo>
                    <a:pt x="717" y="688"/>
                    <a:pt x="717" y="688"/>
                    <a:pt x="717" y="688"/>
                  </a:cubicBezTo>
                  <a:cubicBezTo>
                    <a:pt x="718" y="686"/>
                    <a:pt x="718" y="686"/>
                    <a:pt x="718" y="686"/>
                  </a:cubicBezTo>
                  <a:cubicBezTo>
                    <a:pt x="718" y="685"/>
                    <a:pt x="718" y="685"/>
                    <a:pt x="718" y="685"/>
                  </a:cubicBezTo>
                  <a:cubicBezTo>
                    <a:pt x="718" y="684"/>
                    <a:pt x="718" y="684"/>
                    <a:pt x="718" y="684"/>
                  </a:cubicBezTo>
                  <a:cubicBezTo>
                    <a:pt x="718" y="684"/>
                    <a:pt x="718" y="684"/>
                    <a:pt x="718" y="684"/>
                  </a:cubicBezTo>
                  <a:cubicBezTo>
                    <a:pt x="721" y="684"/>
                    <a:pt x="721" y="684"/>
                    <a:pt x="721" y="684"/>
                  </a:cubicBezTo>
                  <a:cubicBezTo>
                    <a:pt x="721" y="682"/>
                    <a:pt x="721" y="682"/>
                    <a:pt x="721" y="682"/>
                  </a:cubicBezTo>
                  <a:cubicBezTo>
                    <a:pt x="723" y="682"/>
                    <a:pt x="723" y="682"/>
                    <a:pt x="723" y="682"/>
                  </a:cubicBezTo>
                  <a:cubicBezTo>
                    <a:pt x="723" y="681"/>
                    <a:pt x="723" y="681"/>
                    <a:pt x="723" y="681"/>
                  </a:cubicBezTo>
                  <a:cubicBezTo>
                    <a:pt x="727" y="681"/>
                    <a:pt x="727" y="681"/>
                    <a:pt x="727" y="681"/>
                  </a:cubicBezTo>
                  <a:cubicBezTo>
                    <a:pt x="728" y="680"/>
                    <a:pt x="728" y="680"/>
                    <a:pt x="728" y="680"/>
                  </a:cubicBezTo>
                  <a:cubicBezTo>
                    <a:pt x="730" y="680"/>
                    <a:pt x="730" y="680"/>
                    <a:pt x="730" y="680"/>
                  </a:cubicBezTo>
                  <a:cubicBezTo>
                    <a:pt x="730" y="679"/>
                    <a:pt x="730" y="679"/>
                    <a:pt x="730" y="679"/>
                  </a:cubicBezTo>
                  <a:cubicBezTo>
                    <a:pt x="731" y="679"/>
                    <a:pt x="731" y="679"/>
                    <a:pt x="731" y="679"/>
                  </a:cubicBezTo>
                  <a:cubicBezTo>
                    <a:pt x="733" y="679"/>
                    <a:pt x="733" y="679"/>
                    <a:pt x="733" y="679"/>
                  </a:cubicBezTo>
                  <a:cubicBezTo>
                    <a:pt x="734" y="677"/>
                    <a:pt x="734" y="677"/>
                    <a:pt x="734" y="677"/>
                  </a:cubicBezTo>
                  <a:cubicBezTo>
                    <a:pt x="734" y="676"/>
                    <a:pt x="734" y="676"/>
                    <a:pt x="734" y="676"/>
                  </a:cubicBezTo>
                  <a:cubicBezTo>
                    <a:pt x="735" y="676"/>
                    <a:pt x="735" y="676"/>
                    <a:pt x="735" y="676"/>
                  </a:cubicBezTo>
                  <a:cubicBezTo>
                    <a:pt x="737" y="674"/>
                    <a:pt x="737" y="674"/>
                    <a:pt x="737" y="674"/>
                  </a:cubicBezTo>
                  <a:cubicBezTo>
                    <a:pt x="737" y="673"/>
                    <a:pt x="737" y="673"/>
                    <a:pt x="737" y="673"/>
                  </a:cubicBezTo>
                  <a:cubicBezTo>
                    <a:pt x="741" y="668"/>
                    <a:pt x="741" y="668"/>
                    <a:pt x="741" y="668"/>
                  </a:cubicBezTo>
                  <a:cubicBezTo>
                    <a:pt x="743" y="667"/>
                    <a:pt x="743" y="667"/>
                    <a:pt x="743" y="667"/>
                  </a:cubicBezTo>
                  <a:cubicBezTo>
                    <a:pt x="746" y="666"/>
                    <a:pt x="746" y="666"/>
                    <a:pt x="746" y="666"/>
                  </a:cubicBezTo>
                  <a:cubicBezTo>
                    <a:pt x="747" y="667"/>
                    <a:pt x="747" y="667"/>
                    <a:pt x="747" y="667"/>
                  </a:cubicBezTo>
                  <a:cubicBezTo>
                    <a:pt x="748" y="667"/>
                    <a:pt x="748" y="667"/>
                    <a:pt x="748" y="667"/>
                  </a:cubicBezTo>
                  <a:cubicBezTo>
                    <a:pt x="749" y="664"/>
                    <a:pt x="749" y="664"/>
                    <a:pt x="749" y="664"/>
                  </a:cubicBezTo>
                  <a:cubicBezTo>
                    <a:pt x="754" y="659"/>
                    <a:pt x="754" y="659"/>
                    <a:pt x="754" y="659"/>
                  </a:cubicBezTo>
                  <a:cubicBezTo>
                    <a:pt x="759" y="657"/>
                    <a:pt x="759" y="657"/>
                    <a:pt x="759" y="657"/>
                  </a:cubicBezTo>
                  <a:cubicBezTo>
                    <a:pt x="762" y="656"/>
                    <a:pt x="762" y="656"/>
                    <a:pt x="762" y="656"/>
                  </a:cubicBezTo>
                  <a:cubicBezTo>
                    <a:pt x="762" y="656"/>
                    <a:pt x="762" y="656"/>
                    <a:pt x="762" y="656"/>
                  </a:cubicBezTo>
                  <a:cubicBezTo>
                    <a:pt x="764" y="656"/>
                    <a:pt x="764" y="656"/>
                    <a:pt x="764" y="656"/>
                  </a:cubicBezTo>
                  <a:cubicBezTo>
                    <a:pt x="764" y="656"/>
                    <a:pt x="764" y="656"/>
                    <a:pt x="764" y="656"/>
                  </a:cubicBezTo>
                  <a:cubicBezTo>
                    <a:pt x="765" y="656"/>
                    <a:pt x="765" y="656"/>
                    <a:pt x="765" y="656"/>
                  </a:cubicBezTo>
                  <a:cubicBezTo>
                    <a:pt x="767" y="654"/>
                    <a:pt x="767" y="654"/>
                    <a:pt x="767" y="654"/>
                  </a:cubicBezTo>
                  <a:cubicBezTo>
                    <a:pt x="767" y="654"/>
                    <a:pt x="767" y="654"/>
                    <a:pt x="767" y="654"/>
                  </a:cubicBezTo>
                  <a:cubicBezTo>
                    <a:pt x="766" y="653"/>
                    <a:pt x="766" y="653"/>
                    <a:pt x="766" y="653"/>
                  </a:cubicBezTo>
                  <a:cubicBezTo>
                    <a:pt x="764" y="655"/>
                    <a:pt x="764" y="655"/>
                    <a:pt x="764" y="655"/>
                  </a:cubicBezTo>
                  <a:cubicBezTo>
                    <a:pt x="762" y="654"/>
                    <a:pt x="762" y="654"/>
                    <a:pt x="762" y="654"/>
                  </a:cubicBezTo>
                  <a:cubicBezTo>
                    <a:pt x="760" y="653"/>
                    <a:pt x="760" y="653"/>
                    <a:pt x="760" y="653"/>
                  </a:cubicBezTo>
                  <a:cubicBezTo>
                    <a:pt x="762" y="654"/>
                    <a:pt x="762" y="654"/>
                    <a:pt x="762" y="654"/>
                  </a:cubicBezTo>
                  <a:cubicBezTo>
                    <a:pt x="765" y="653"/>
                    <a:pt x="765" y="653"/>
                    <a:pt x="765" y="653"/>
                  </a:cubicBezTo>
                  <a:cubicBezTo>
                    <a:pt x="764" y="652"/>
                    <a:pt x="764" y="652"/>
                    <a:pt x="764" y="652"/>
                  </a:cubicBezTo>
                  <a:cubicBezTo>
                    <a:pt x="765" y="651"/>
                    <a:pt x="765" y="651"/>
                    <a:pt x="765" y="651"/>
                  </a:cubicBezTo>
                  <a:cubicBezTo>
                    <a:pt x="765" y="650"/>
                    <a:pt x="765" y="650"/>
                    <a:pt x="765" y="650"/>
                  </a:cubicBezTo>
                  <a:cubicBezTo>
                    <a:pt x="762" y="650"/>
                    <a:pt x="762" y="650"/>
                    <a:pt x="762" y="650"/>
                  </a:cubicBezTo>
                  <a:cubicBezTo>
                    <a:pt x="761" y="648"/>
                    <a:pt x="761" y="648"/>
                    <a:pt x="761" y="648"/>
                  </a:cubicBezTo>
                  <a:cubicBezTo>
                    <a:pt x="763" y="648"/>
                    <a:pt x="763" y="648"/>
                    <a:pt x="763" y="648"/>
                  </a:cubicBezTo>
                  <a:cubicBezTo>
                    <a:pt x="764" y="649"/>
                    <a:pt x="764" y="649"/>
                    <a:pt x="764" y="649"/>
                  </a:cubicBezTo>
                  <a:cubicBezTo>
                    <a:pt x="765" y="648"/>
                    <a:pt x="765" y="648"/>
                    <a:pt x="765" y="648"/>
                  </a:cubicBezTo>
                  <a:cubicBezTo>
                    <a:pt x="766" y="647"/>
                    <a:pt x="766" y="647"/>
                    <a:pt x="766" y="647"/>
                  </a:cubicBezTo>
                  <a:cubicBezTo>
                    <a:pt x="766" y="649"/>
                    <a:pt x="766" y="649"/>
                    <a:pt x="766" y="649"/>
                  </a:cubicBezTo>
                  <a:cubicBezTo>
                    <a:pt x="768" y="649"/>
                    <a:pt x="768" y="649"/>
                    <a:pt x="768" y="649"/>
                  </a:cubicBezTo>
                  <a:cubicBezTo>
                    <a:pt x="769" y="650"/>
                    <a:pt x="769" y="650"/>
                    <a:pt x="769" y="650"/>
                  </a:cubicBezTo>
                  <a:cubicBezTo>
                    <a:pt x="770" y="649"/>
                    <a:pt x="770" y="649"/>
                    <a:pt x="770" y="649"/>
                  </a:cubicBezTo>
                  <a:cubicBezTo>
                    <a:pt x="771" y="648"/>
                    <a:pt x="771" y="648"/>
                    <a:pt x="771" y="648"/>
                  </a:cubicBezTo>
                  <a:cubicBezTo>
                    <a:pt x="773" y="646"/>
                    <a:pt x="773" y="646"/>
                    <a:pt x="773" y="646"/>
                  </a:cubicBezTo>
                  <a:cubicBezTo>
                    <a:pt x="774" y="646"/>
                    <a:pt x="774" y="646"/>
                    <a:pt x="774" y="646"/>
                  </a:cubicBezTo>
                  <a:cubicBezTo>
                    <a:pt x="774" y="644"/>
                    <a:pt x="774" y="644"/>
                    <a:pt x="774" y="644"/>
                  </a:cubicBezTo>
                  <a:cubicBezTo>
                    <a:pt x="773" y="642"/>
                    <a:pt x="773" y="642"/>
                    <a:pt x="773" y="642"/>
                  </a:cubicBezTo>
                  <a:cubicBezTo>
                    <a:pt x="773" y="642"/>
                    <a:pt x="773" y="642"/>
                    <a:pt x="773" y="642"/>
                  </a:cubicBezTo>
                  <a:cubicBezTo>
                    <a:pt x="772" y="644"/>
                    <a:pt x="772" y="644"/>
                    <a:pt x="772" y="644"/>
                  </a:cubicBezTo>
                  <a:cubicBezTo>
                    <a:pt x="772" y="645"/>
                    <a:pt x="772" y="645"/>
                    <a:pt x="772" y="645"/>
                  </a:cubicBezTo>
                  <a:cubicBezTo>
                    <a:pt x="771" y="645"/>
                    <a:pt x="771" y="645"/>
                    <a:pt x="771" y="645"/>
                  </a:cubicBezTo>
                  <a:cubicBezTo>
                    <a:pt x="770" y="642"/>
                    <a:pt x="770" y="642"/>
                    <a:pt x="770" y="642"/>
                  </a:cubicBezTo>
                  <a:cubicBezTo>
                    <a:pt x="770" y="642"/>
                    <a:pt x="770" y="642"/>
                    <a:pt x="770" y="642"/>
                  </a:cubicBezTo>
                  <a:cubicBezTo>
                    <a:pt x="765" y="642"/>
                    <a:pt x="765" y="642"/>
                    <a:pt x="765" y="642"/>
                  </a:cubicBezTo>
                  <a:cubicBezTo>
                    <a:pt x="763" y="643"/>
                    <a:pt x="763" y="643"/>
                    <a:pt x="763" y="643"/>
                  </a:cubicBezTo>
                  <a:cubicBezTo>
                    <a:pt x="764" y="642"/>
                    <a:pt x="764" y="642"/>
                    <a:pt x="764" y="642"/>
                  </a:cubicBezTo>
                  <a:cubicBezTo>
                    <a:pt x="764" y="639"/>
                    <a:pt x="764" y="639"/>
                    <a:pt x="764" y="639"/>
                  </a:cubicBezTo>
                  <a:cubicBezTo>
                    <a:pt x="765" y="638"/>
                    <a:pt x="765" y="638"/>
                    <a:pt x="765" y="638"/>
                  </a:cubicBezTo>
                  <a:cubicBezTo>
                    <a:pt x="766" y="640"/>
                    <a:pt x="766" y="640"/>
                    <a:pt x="766" y="640"/>
                  </a:cubicBezTo>
                  <a:cubicBezTo>
                    <a:pt x="767" y="641"/>
                    <a:pt x="767" y="641"/>
                    <a:pt x="767" y="641"/>
                  </a:cubicBezTo>
                  <a:cubicBezTo>
                    <a:pt x="768" y="640"/>
                    <a:pt x="768" y="640"/>
                    <a:pt x="768" y="640"/>
                  </a:cubicBezTo>
                  <a:cubicBezTo>
                    <a:pt x="771" y="639"/>
                    <a:pt x="771" y="639"/>
                    <a:pt x="771" y="639"/>
                  </a:cubicBezTo>
                  <a:cubicBezTo>
                    <a:pt x="771" y="638"/>
                    <a:pt x="771" y="638"/>
                    <a:pt x="771" y="638"/>
                  </a:cubicBezTo>
                  <a:cubicBezTo>
                    <a:pt x="772" y="638"/>
                    <a:pt x="772" y="638"/>
                    <a:pt x="772" y="638"/>
                  </a:cubicBezTo>
                  <a:cubicBezTo>
                    <a:pt x="773" y="637"/>
                    <a:pt x="773" y="637"/>
                    <a:pt x="773" y="637"/>
                  </a:cubicBezTo>
                  <a:cubicBezTo>
                    <a:pt x="773" y="635"/>
                    <a:pt x="773" y="635"/>
                    <a:pt x="773" y="635"/>
                  </a:cubicBezTo>
                  <a:cubicBezTo>
                    <a:pt x="772" y="634"/>
                    <a:pt x="772" y="634"/>
                    <a:pt x="772" y="634"/>
                  </a:cubicBezTo>
                  <a:cubicBezTo>
                    <a:pt x="772" y="633"/>
                    <a:pt x="772" y="633"/>
                    <a:pt x="772" y="633"/>
                  </a:cubicBezTo>
                  <a:cubicBezTo>
                    <a:pt x="773" y="634"/>
                    <a:pt x="773" y="634"/>
                    <a:pt x="773" y="634"/>
                  </a:cubicBezTo>
                  <a:cubicBezTo>
                    <a:pt x="774" y="632"/>
                    <a:pt x="774" y="632"/>
                    <a:pt x="774" y="632"/>
                  </a:cubicBezTo>
                  <a:cubicBezTo>
                    <a:pt x="773" y="630"/>
                    <a:pt x="773" y="630"/>
                    <a:pt x="773" y="630"/>
                  </a:cubicBezTo>
                  <a:cubicBezTo>
                    <a:pt x="772" y="629"/>
                    <a:pt x="772" y="629"/>
                    <a:pt x="772" y="629"/>
                  </a:cubicBezTo>
                  <a:cubicBezTo>
                    <a:pt x="771" y="630"/>
                    <a:pt x="771" y="630"/>
                    <a:pt x="771" y="630"/>
                  </a:cubicBezTo>
                  <a:cubicBezTo>
                    <a:pt x="769" y="629"/>
                    <a:pt x="769" y="629"/>
                    <a:pt x="769" y="629"/>
                  </a:cubicBezTo>
                  <a:cubicBezTo>
                    <a:pt x="768" y="627"/>
                    <a:pt x="768" y="627"/>
                    <a:pt x="768" y="627"/>
                  </a:cubicBezTo>
                  <a:cubicBezTo>
                    <a:pt x="767" y="627"/>
                    <a:pt x="767" y="627"/>
                    <a:pt x="767" y="627"/>
                  </a:cubicBezTo>
                  <a:cubicBezTo>
                    <a:pt x="765" y="626"/>
                    <a:pt x="765" y="626"/>
                    <a:pt x="765" y="626"/>
                  </a:cubicBezTo>
                  <a:cubicBezTo>
                    <a:pt x="764" y="624"/>
                    <a:pt x="764" y="624"/>
                    <a:pt x="764" y="624"/>
                  </a:cubicBezTo>
                  <a:cubicBezTo>
                    <a:pt x="766" y="625"/>
                    <a:pt x="766" y="625"/>
                    <a:pt x="766" y="625"/>
                  </a:cubicBezTo>
                  <a:cubicBezTo>
                    <a:pt x="768" y="625"/>
                    <a:pt x="768" y="625"/>
                    <a:pt x="768" y="625"/>
                  </a:cubicBezTo>
                  <a:cubicBezTo>
                    <a:pt x="769" y="627"/>
                    <a:pt x="769" y="627"/>
                    <a:pt x="769" y="627"/>
                  </a:cubicBezTo>
                  <a:cubicBezTo>
                    <a:pt x="770" y="628"/>
                    <a:pt x="770" y="628"/>
                    <a:pt x="770" y="628"/>
                  </a:cubicBezTo>
                  <a:cubicBezTo>
                    <a:pt x="771" y="626"/>
                    <a:pt x="771" y="626"/>
                    <a:pt x="771" y="626"/>
                  </a:cubicBezTo>
                  <a:cubicBezTo>
                    <a:pt x="769" y="624"/>
                    <a:pt x="769" y="624"/>
                    <a:pt x="769" y="624"/>
                  </a:cubicBezTo>
                  <a:cubicBezTo>
                    <a:pt x="771" y="625"/>
                    <a:pt x="771" y="625"/>
                    <a:pt x="771" y="625"/>
                  </a:cubicBezTo>
                  <a:cubicBezTo>
                    <a:pt x="771" y="624"/>
                    <a:pt x="771" y="624"/>
                    <a:pt x="771" y="624"/>
                  </a:cubicBezTo>
                  <a:cubicBezTo>
                    <a:pt x="772" y="623"/>
                    <a:pt x="772" y="623"/>
                    <a:pt x="772" y="623"/>
                  </a:cubicBezTo>
                  <a:cubicBezTo>
                    <a:pt x="771" y="622"/>
                    <a:pt x="771" y="622"/>
                    <a:pt x="771" y="622"/>
                  </a:cubicBezTo>
                  <a:cubicBezTo>
                    <a:pt x="769" y="620"/>
                    <a:pt x="769" y="620"/>
                    <a:pt x="769" y="620"/>
                  </a:cubicBezTo>
                  <a:cubicBezTo>
                    <a:pt x="768" y="618"/>
                    <a:pt x="768" y="618"/>
                    <a:pt x="768" y="618"/>
                  </a:cubicBezTo>
                  <a:cubicBezTo>
                    <a:pt x="769" y="618"/>
                    <a:pt x="769" y="618"/>
                    <a:pt x="769" y="618"/>
                  </a:cubicBezTo>
                  <a:cubicBezTo>
                    <a:pt x="770" y="620"/>
                    <a:pt x="770" y="620"/>
                    <a:pt x="770" y="620"/>
                  </a:cubicBezTo>
                  <a:cubicBezTo>
                    <a:pt x="771" y="620"/>
                    <a:pt x="771" y="620"/>
                    <a:pt x="771" y="620"/>
                  </a:cubicBezTo>
                  <a:cubicBezTo>
                    <a:pt x="772" y="618"/>
                    <a:pt x="772" y="618"/>
                    <a:pt x="772" y="618"/>
                  </a:cubicBezTo>
                  <a:cubicBezTo>
                    <a:pt x="771" y="616"/>
                    <a:pt x="771" y="616"/>
                    <a:pt x="771" y="616"/>
                  </a:cubicBezTo>
                  <a:cubicBezTo>
                    <a:pt x="770" y="615"/>
                    <a:pt x="770" y="615"/>
                    <a:pt x="770" y="615"/>
                  </a:cubicBezTo>
                  <a:cubicBezTo>
                    <a:pt x="768" y="613"/>
                    <a:pt x="768" y="613"/>
                    <a:pt x="768" y="613"/>
                  </a:cubicBezTo>
                  <a:cubicBezTo>
                    <a:pt x="765" y="612"/>
                    <a:pt x="765" y="612"/>
                    <a:pt x="765" y="612"/>
                  </a:cubicBezTo>
                  <a:cubicBezTo>
                    <a:pt x="764" y="610"/>
                    <a:pt x="764" y="610"/>
                    <a:pt x="764" y="610"/>
                  </a:cubicBezTo>
                  <a:cubicBezTo>
                    <a:pt x="763" y="609"/>
                    <a:pt x="763" y="609"/>
                    <a:pt x="763" y="609"/>
                  </a:cubicBezTo>
                  <a:cubicBezTo>
                    <a:pt x="763" y="607"/>
                    <a:pt x="763" y="607"/>
                    <a:pt x="763" y="607"/>
                  </a:cubicBezTo>
                  <a:cubicBezTo>
                    <a:pt x="764" y="605"/>
                    <a:pt x="764" y="605"/>
                    <a:pt x="764" y="605"/>
                  </a:cubicBezTo>
                  <a:cubicBezTo>
                    <a:pt x="763" y="608"/>
                    <a:pt x="763" y="608"/>
                    <a:pt x="763" y="608"/>
                  </a:cubicBezTo>
                  <a:cubicBezTo>
                    <a:pt x="764" y="609"/>
                    <a:pt x="764" y="609"/>
                    <a:pt x="764" y="609"/>
                  </a:cubicBezTo>
                  <a:cubicBezTo>
                    <a:pt x="765" y="609"/>
                    <a:pt x="765" y="609"/>
                    <a:pt x="765" y="609"/>
                  </a:cubicBezTo>
                  <a:cubicBezTo>
                    <a:pt x="766" y="611"/>
                    <a:pt x="766" y="611"/>
                    <a:pt x="766" y="611"/>
                  </a:cubicBezTo>
                  <a:cubicBezTo>
                    <a:pt x="768" y="611"/>
                    <a:pt x="768" y="611"/>
                    <a:pt x="768" y="611"/>
                  </a:cubicBezTo>
                  <a:cubicBezTo>
                    <a:pt x="770" y="614"/>
                    <a:pt x="770" y="614"/>
                    <a:pt x="770" y="614"/>
                  </a:cubicBezTo>
                  <a:cubicBezTo>
                    <a:pt x="771" y="614"/>
                    <a:pt x="771" y="614"/>
                    <a:pt x="771" y="614"/>
                  </a:cubicBezTo>
                  <a:cubicBezTo>
                    <a:pt x="771" y="610"/>
                    <a:pt x="771" y="610"/>
                    <a:pt x="771" y="610"/>
                  </a:cubicBezTo>
                  <a:cubicBezTo>
                    <a:pt x="771" y="608"/>
                    <a:pt x="771" y="608"/>
                    <a:pt x="771" y="608"/>
                  </a:cubicBezTo>
                  <a:cubicBezTo>
                    <a:pt x="771" y="607"/>
                    <a:pt x="771" y="607"/>
                    <a:pt x="771" y="607"/>
                  </a:cubicBezTo>
                  <a:cubicBezTo>
                    <a:pt x="771" y="605"/>
                    <a:pt x="771" y="605"/>
                    <a:pt x="771" y="605"/>
                  </a:cubicBezTo>
                  <a:cubicBezTo>
                    <a:pt x="771" y="603"/>
                    <a:pt x="771" y="603"/>
                    <a:pt x="771" y="603"/>
                  </a:cubicBezTo>
                  <a:cubicBezTo>
                    <a:pt x="771" y="601"/>
                    <a:pt x="771" y="601"/>
                    <a:pt x="771" y="601"/>
                  </a:cubicBezTo>
                  <a:cubicBezTo>
                    <a:pt x="770" y="600"/>
                    <a:pt x="770" y="600"/>
                    <a:pt x="770" y="600"/>
                  </a:cubicBezTo>
                  <a:cubicBezTo>
                    <a:pt x="771" y="600"/>
                    <a:pt x="771" y="600"/>
                    <a:pt x="771" y="600"/>
                  </a:cubicBezTo>
                  <a:cubicBezTo>
                    <a:pt x="773" y="599"/>
                    <a:pt x="773" y="599"/>
                    <a:pt x="773" y="599"/>
                  </a:cubicBezTo>
                  <a:cubicBezTo>
                    <a:pt x="775" y="597"/>
                    <a:pt x="775" y="597"/>
                    <a:pt x="775" y="597"/>
                  </a:cubicBezTo>
                  <a:cubicBezTo>
                    <a:pt x="775" y="596"/>
                    <a:pt x="775" y="596"/>
                    <a:pt x="775" y="596"/>
                  </a:cubicBezTo>
                  <a:cubicBezTo>
                    <a:pt x="775" y="595"/>
                    <a:pt x="775" y="595"/>
                    <a:pt x="775" y="595"/>
                  </a:cubicBezTo>
                  <a:cubicBezTo>
                    <a:pt x="776" y="596"/>
                    <a:pt x="776" y="596"/>
                    <a:pt x="776" y="596"/>
                  </a:cubicBezTo>
                  <a:cubicBezTo>
                    <a:pt x="775" y="598"/>
                    <a:pt x="775" y="598"/>
                    <a:pt x="775" y="598"/>
                  </a:cubicBezTo>
                  <a:cubicBezTo>
                    <a:pt x="776" y="598"/>
                    <a:pt x="776" y="598"/>
                    <a:pt x="776" y="598"/>
                  </a:cubicBezTo>
                  <a:cubicBezTo>
                    <a:pt x="774" y="599"/>
                    <a:pt x="774" y="599"/>
                    <a:pt x="774" y="599"/>
                  </a:cubicBezTo>
                  <a:cubicBezTo>
                    <a:pt x="773" y="602"/>
                    <a:pt x="773" y="602"/>
                    <a:pt x="773" y="602"/>
                  </a:cubicBezTo>
                  <a:cubicBezTo>
                    <a:pt x="774" y="604"/>
                    <a:pt x="774" y="604"/>
                    <a:pt x="774" y="604"/>
                  </a:cubicBezTo>
                  <a:cubicBezTo>
                    <a:pt x="774" y="607"/>
                    <a:pt x="774" y="607"/>
                    <a:pt x="774" y="607"/>
                  </a:cubicBezTo>
                  <a:cubicBezTo>
                    <a:pt x="773" y="609"/>
                    <a:pt x="773" y="609"/>
                    <a:pt x="773" y="609"/>
                  </a:cubicBezTo>
                  <a:cubicBezTo>
                    <a:pt x="773" y="611"/>
                    <a:pt x="773" y="611"/>
                    <a:pt x="773" y="611"/>
                  </a:cubicBezTo>
                  <a:cubicBezTo>
                    <a:pt x="774" y="613"/>
                    <a:pt x="774" y="613"/>
                    <a:pt x="774" y="613"/>
                  </a:cubicBezTo>
                  <a:cubicBezTo>
                    <a:pt x="775" y="612"/>
                    <a:pt x="775" y="612"/>
                    <a:pt x="775" y="612"/>
                  </a:cubicBezTo>
                  <a:cubicBezTo>
                    <a:pt x="775" y="613"/>
                    <a:pt x="775" y="613"/>
                    <a:pt x="775" y="613"/>
                  </a:cubicBezTo>
                  <a:cubicBezTo>
                    <a:pt x="776" y="613"/>
                    <a:pt x="776" y="613"/>
                    <a:pt x="776" y="613"/>
                  </a:cubicBezTo>
                  <a:cubicBezTo>
                    <a:pt x="776" y="614"/>
                    <a:pt x="776" y="614"/>
                    <a:pt x="776" y="614"/>
                  </a:cubicBezTo>
                  <a:cubicBezTo>
                    <a:pt x="776" y="614"/>
                    <a:pt x="776" y="614"/>
                    <a:pt x="776" y="614"/>
                  </a:cubicBezTo>
                  <a:cubicBezTo>
                    <a:pt x="776" y="616"/>
                    <a:pt x="776" y="616"/>
                    <a:pt x="776" y="616"/>
                  </a:cubicBezTo>
                  <a:cubicBezTo>
                    <a:pt x="779" y="616"/>
                    <a:pt x="779" y="616"/>
                    <a:pt x="779" y="616"/>
                  </a:cubicBezTo>
                  <a:cubicBezTo>
                    <a:pt x="777" y="617"/>
                    <a:pt x="777" y="617"/>
                    <a:pt x="777" y="617"/>
                  </a:cubicBezTo>
                  <a:cubicBezTo>
                    <a:pt x="777" y="617"/>
                    <a:pt x="777" y="617"/>
                    <a:pt x="777" y="617"/>
                  </a:cubicBezTo>
                  <a:cubicBezTo>
                    <a:pt x="776" y="619"/>
                    <a:pt x="776" y="619"/>
                    <a:pt x="776" y="619"/>
                  </a:cubicBezTo>
                  <a:cubicBezTo>
                    <a:pt x="776" y="620"/>
                    <a:pt x="776" y="620"/>
                    <a:pt x="776" y="620"/>
                  </a:cubicBezTo>
                  <a:cubicBezTo>
                    <a:pt x="775" y="622"/>
                    <a:pt x="775" y="622"/>
                    <a:pt x="775" y="622"/>
                  </a:cubicBezTo>
                  <a:cubicBezTo>
                    <a:pt x="775" y="624"/>
                    <a:pt x="775" y="624"/>
                    <a:pt x="775" y="624"/>
                  </a:cubicBezTo>
                  <a:cubicBezTo>
                    <a:pt x="775" y="626"/>
                    <a:pt x="775" y="626"/>
                    <a:pt x="775" y="626"/>
                  </a:cubicBezTo>
                  <a:cubicBezTo>
                    <a:pt x="775" y="626"/>
                    <a:pt x="775" y="626"/>
                    <a:pt x="775" y="626"/>
                  </a:cubicBezTo>
                  <a:cubicBezTo>
                    <a:pt x="776" y="625"/>
                    <a:pt x="776" y="625"/>
                    <a:pt x="776" y="625"/>
                  </a:cubicBezTo>
                  <a:cubicBezTo>
                    <a:pt x="778" y="621"/>
                    <a:pt x="778" y="621"/>
                    <a:pt x="778" y="621"/>
                  </a:cubicBezTo>
                  <a:cubicBezTo>
                    <a:pt x="778" y="622"/>
                    <a:pt x="778" y="622"/>
                    <a:pt x="778" y="622"/>
                  </a:cubicBezTo>
                  <a:cubicBezTo>
                    <a:pt x="778" y="622"/>
                    <a:pt x="778" y="622"/>
                    <a:pt x="778" y="622"/>
                  </a:cubicBezTo>
                  <a:cubicBezTo>
                    <a:pt x="779" y="622"/>
                    <a:pt x="779" y="622"/>
                    <a:pt x="779" y="622"/>
                  </a:cubicBezTo>
                  <a:cubicBezTo>
                    <a:pt x="779" y="620"/>
                    <a:pt x="779" y="620"/>
                    <a:pt x="779" y="620"/>
                  </a:cubicBezTo>
                  <a:cubicBezTo>
                    <a:pt x="780" y="618"/>
                    <a:pt x="780" y="618"/>
                    <a:pt x="780" y="618"/>
                  </a:cubicBezTo>
                  <a:cubicBezTo>
                    <a:pt x="781" y="614"/>
                    <a:pt x="781" y="614"/>
                    <a:pt x="781" y="614"/>
                  </a:cubicBezTo>
                  <a:cubicBezTo>
                    <a:pt x="784" y="613"/>
                    <a:pt x="784" y="613"/>
                    <a:pt x="784" y="613"/>
                  </a:cubicBezTo>
                  <a:cubicBezTo>
                    <a:pt x="785" y="609"/>
                    <a:pt x="785" y="609"/>
                    <a:pt x="785" y="609"/>
                  </a:cubicBezTo>
                  <a:cubicBezTo>
                    <a:pt x="785" y="607"/>
                    <a:pt x="785" y="607"/>
                    <a:pt x="785" y="607"/>
                  </a:cubicBezTo>
                  <a:cubicBezTo>
                    <a:pt x="784" y="603"/>
                    <a:pt x="784" y="603"/>
                    <a:pt x="784" y="603"/>
                  </a:cubicBezTo>
                  <a:cubicBezTo>
                    <a:pt x="783" y="602"/>
                    <a:pt x="783" y="602"/>
                    <a:pt x="783" y="602"/>
                  </a:cubicBezTo>
                  <a:cubicBezTo>
                    <a:pt x="783" y="600"/>
                    <a:pt x="783" y="600"/>
                    <a:pt x="783" y="600"/>
                  </a:cubicBezTo>
                  <a:cubicBezTo>
                    <a:pt x="782" y="599"/>
                    <a:pt x="782" y="599"/>
                    <a:pt x="782" y="599"/>
                  </a:cubicBezTo>
                  <a:cubicBezTo>
                    <a:pt x="782" y="597"/>
                    <a:pt x="782" y="597"/>
                    <a:pt x="782" y="597"/>
                  </a:cubicBezTo>
                  <a:cubicBezTo>
                    <a:pt x="783" y="595"/>
                    <a:pt x="783" y="595"/>
                    <a:pt x="783" y="595"/>
                  </a:cubicBezTo>
                  <a:cubicBezTo>
                    <a:pt x="784" y="593"/>
                    <a:pt x="784" y="593"/>
                    <a:pt x="784" y="593"/>
                  </a:cubicBezTo>
                  <a:cubicBezTo>
                    <a:pt x="787" y="592"/>
                    <a:pt x="787" y="592"/>
                    <a:pt x="787" y="592"/>
                  </a:cubicBezTo>
                  <a:cubicBezTo>
                    <a:pt x="783" y="595"/>
                    <a:pt x="783" y="595"/>
                    <a:pt x="783" y="595"/>
                  </a:cubicBezTo>
                  <a:cubicBezTo>
                    <a:pt x="783" y="597"/>
                    <a:pt x="783" y="597"/>
                    <a:pt x="783" y="597"/>
                  </a:cubicBezTo>
                  <a:cubicBezTo>
                    <a:pt x="784" y="598"/>
                    <a:pt x="784" y="598"/>
                    <a:pt x="784" y="598"/>
                  </a:cubicBezTo>
                  <a:cubicBezTo>
                    <a:pt x="786" y="601"/>
                    <a:pt x="786" y="601"/>
                    <a:pt x="786" y="601"/>
                  </a:cubicBezTo>
                  <a:cubicBezTo>
                    <a:pt x="787" y="600"/>
                    <a:pt x="787" y="600"/>
                    <a:pt x="787" y="600"/>
                  </a:cubicBezTo>
                  <a:cubicBezTo>
                    <a:pt x="788" y="601"/>
                    <a:pt x="788" y="601"/>
                    <a:pt x="788" y="601"/>
                  </a:cubicBezTo>
                  <a:cubicBezTo>
                    <a:pt x="787" y="604"/>
                    <a:pt x="787" y="604"/>
                    <a:pt x="787" y="604"/>
                  </a:cubicBezTo>
                  <a:cubicBezTo>
                    <a:pt x="789" y="603"/>
                    <a:pt x="789" y="603"/>
                    <a:pt x="789" y="603"/>
                  </a:cubicBezTo>
                  <a:cubicBezTo>
                    <a:pt x="789" y="603"/>
                    <a:pt x="789" y="603"/>
                    <a:pt x="789" y="603"/>
                  </a:cubicBezTo>
                  <a:cubicBezTo>
                    <a:pt x="790" y="601"/>
                    <a:pt x="790" y="601"/>
                    <a:pt x="790" y="601"/>
                  </a:cubicBezTo>
                  <a:cubicBezTo>
                    <a:pt x="791" y="600"/>
                    <a:pt x="791" y="600"/>
                    <a:pt x="791" y="600"/>
                  </a:cubicBezTo>
                  <a:cubicBezTo>
                    <a:pt x="791" y="600"/>
                    <a:pt x="791" y="600"/>
                    <a:pt x="791" y="600"/>
                  </a:cubicBezTo>
                  <a:cubicBezTo>
                    <a:pt x="792" y="599"/>
                    <a:pt x="792" y="599"/>
                    <a:pt x="792" y="599"/>
                  </a:cubicBezTo>
                  <a:cubicBezTo>
                    <a:pt x="794" y="599"/>
                    <a:pt x="794" y="599"/>
                    <a:pt x="794" y="599"/>
                  </a:cubicBezTo>
                  <a:cubicBezTo>
                    <a:pt x="795" y="595"/>
                    <a:pt x="795" y="595"/>
                    <a:pt x="795" y="595"/>
                  </a:cubicBezTo>
                  <a:cubicBezTo>
                    <a:pt x="795" y="594"/>
                    <a:pt x="795" y="594"/>
                    <a:pt x="795" y="594"/>
                  </a:cubicBezTo>
                  <a:cubicBezTo>
                    <a:pt x="796" y="594"/>
                    <a:pt x="796" y="594"/>
                    <a:pt x="796" y="594"/>
                  </a:cubicBezTo>
                  <a:cubicBezTo>
                    <a:pt x="797" y="592"/>
                    <a:pt x="797" y="592"/>
                    <a:pt x="797" y="592"/>
                  </a:cubicBezTo>
                  <a:cubicBezTo>
                    <a:pt x="798" y="591"/>
                    <a:pt x="798" y="591"/>
                    <a:pt x="798" y="591"/>
                  </a:cubicBezTo>
                  <a:cubicBezTo>
                    <a:pt x="798" y="590"/>
                    <a:pt x="798" y="590"/>
                    <a:pt x="798" y="590"/>
                  </a:cubicBezTo>
                  <a:cubicBezTo>
                    <a:pt x="799" y="588"/>
                    <a:pt x="799" y="588"/>
                    <a:pt x="799" y="588"/>
                  </a:cubicBezTo>
                  <a:cubicBezTo>
                    <a:pt x="798" y="587"/>
                    <a:pt x="798" y="587"/>
                    <a:pt x="798" y="587"/>
                  </a:cubicBezTo>
                  <a:cubicBezTo>
                    <a:pt x="800" y="586"/>
                    <a:pt x="800" y="586"/>
                    <a:pt x="800" y="586"/>
                  </a:cubicBezTo>
                  <a:cubicBezTo>
                    <a:pt x="799" y="585"/>
                    <a:pt x="799" y="585"/>
                    <a:pt x="799" y="585"/>
                  </a:cubicBezTo>
                  <a:cubicBezTo>
                    <a:pt x="798" y="584"/>
                    <a:pt x="798" y="584"/>
                    <a:pt x="798" y="584"/>
                  </a:cubicBezTo>
                  <a:cubicBezTo>
                    <a:pt x="797" y="582"/>
                    <a:pt x="797" y="582"/>
                    <a:pt x="797" y="582"/>
                  </a:cubicBezTo>
                  <a:cubicBezTo>
                    <a:pt x="800" y="581"/>
                    <a:pt x="800" y="581"/>
                    <a:pt x="800" y="581"/>
                  </a:cubicBezTo>
                  <a:cubicBezTo>
                    <a:pt x="800" y="579"/>
                    <a:pt x="800" y="579"/>
                    <a:pt x="800" y="579"/>
                  </a:cubicBezTo>
                  <a:cubicBezTo>
                    <a:pt x="802" y="578"/>
                    <a:pt x="802" y="578"/>
                    <a:pt x="802" y="578"/>
                  </a:cubicBezTo>
                  <a:cubicBezTo>
                    <a:pt x="803" y="577"/>
                    <a:pt x="803" y="577"/>
                    <a:pt x="803" y="577"/>
                  </a:cubicBezTo>
                  <a:cubicBezTo>
                    <a:pt x="807" y="576"/>
                    <a:pt x="807" y="576"/>
                    <a:pt x="807" y="576"/>
                  </a:cubicBezTo>
                  <a:cubicBezTo>
                    <a:pt x="809" y="576"/>
                    <a:pt x="809" y="576"/>
                    <a:pt x="809" y="576"/>
                  </a:cubicBezTo>
                  <a:cubicBezTo>
                    <a:pt x="812" y="573"/>
                    <a:pt x="812" y="573"/>
                    <a:pt x="812" y="573"/>
                  </a:cubicBezTo>
                  <a:cubicBezTo>
                    <a:pt x="813" y="573"/>
                    <a:pt x="813" y="573"/>
                    <a:pt x="813" y="573"/>
                  </a:cubicBezTo>
                  <a:cubicBezTo>
                    <a:pt x="814" y="574"/>
                    <a:pt x="814" y="574"/>
                    <a:pt x="814" y="574"/>
                  </a:cubicBezTo>
                  <a:cubicBezTo>
                    <a:pt x="818" y="574"/>
                    <a:pt x="818" y="574"/>
                    <a:pt x="818" y="574"/>
                  </a:cubicBezTo>
                  <a:cubicBezTo>
                    <a:pt x="820" y="574"/>
                    <a:pt x="820" y="574"/>
                    <a:pt x="820" y="574"/>
                  </a:cubicBezTo>
                  <a:cubicBezTo>
                    <a:pt x="822" y="574"/>
                    <a:pt x="822" y="574"/>
                    <a:pt x="822" y="574"/>
                  </a:cubicBezTo>
                  <a:cubicBezTo>
                    <a:pt x="827" y="573"/>
                    <a:pt x="827" y="573"/>
                    <a:pt x="827" y="573"/>
                  </a:cubicBezTo>
                  <a:cubicBezTo>
                    <a:pt x="828" y="573"/>
                    <a:pt x="828" y="573"/>
                    <a:pt x="828" y="573"/>
                  </a:cubicBezTo>
                  <a:cubicBezTo>
                    <a:pt x="827" y="572"/>
                    <a:pt x="827" y="572"/>
                    <a:pt x="827" y="572"/>
                  </a:cubicBezTo>
                  <a:cubicBezTo>
                    <a:pt x="827" y="569"/>
                    <a:pt x="827" y="569"/>
                    <a:pt x="827" y="569"/>
                  </a:cubicBezTo>
                  <a:cubicBezTo>
                    <a:pt x="827" y="567"/>
                    <a:pt x="827" y="567"/>
                    <a:pt x="827" y="567"/>
                  </a:cubicBezTo>
                  <a:cubicBezTo>
                    <a:pt x="829" y="569"/>
                    <a:pt x="829" y="569"/>
                    <a:pt x="829" y="569"/>
                  </a:cubicBezTo>
                  <a:cubicBezTo>
                    <a:pt x="829" y="571"/>
                    <a:pt x="829" y="571"/>
                    <a:pt x="829" y="571"/>
                  </a:cubicBezTo>
                  <a:cubicBezTo>
                    <a:pt x="829" y="573"/>
                    <a:pt x="829" y="573"/>
                    <a:pt x="829" y="573"/>
                  </a:cubicBezTo>
                  <a:cubicBezTo>
                    <a:pt x="830" y="573"/>
                    <a:pt x="830" y="573"/>
                    <a:pt x="830" y="573"/>
                  </a:cubicBezTo>
                  <a:cubicBezTo>
                    <a:pt x="832" y="571"/>
                    <a:pt x="832" y="571"/>
                    <a:pt x="832" y="571"/>
                  </a:cubicBezTo>
                  <a:cubicBezTo>
                    <a:pt x="834" y="567"/>
                    <a:pt x="834" y="567"/>
                    <a:pt x="834" y="567"/>
                  </a:cubicBezTo>
                  <a:cubicBezTo>
                    <a:pt x="835" y="569"/>
                    <a:pt x="835" y="569"/>
                    <a:pt x="835" y="569"/>
                  </a:cubicBezTo>
                  <a:cubicBezTo>
                    <a:pt x="835" y="571"/>
                    <a:pt x="835" y="571"/>
                    <a:pt x="835" y="571"/>
                  </a:cubicBezTo>
                  <a:cubicBezTo>
                    <a:pt x="836" y="571"/>
                    <a:pt x="836" y="571"/>
                    <a:pt x="836" y="571"/>
                  </a:cubicBezTo>
                  <a:cubicBezTo>
                    <a:pt x="841" y="569"/>
                    <a:pt x="841" y="569"/>
                    <a:pt x="841" y="569"/>
                  </a:cubicBezTo>
                  <a:cubicBezTo>
                    <a:pt x="842" y="567"/>
                    <a:pt x="842" y="567"/>
                    <a:pt x="842" y="567"/>
                  </a:cubicBezTo>
                  <a:cubicBezTo>
                    <a:pt x="841" y="563"/>
                    <a:pt x="841" y="563"/>
                    <a:pt x="841" y="563"/>
                  </a:cubicBezTo>
                  <a:cubicBezTo>
                    <a:pt x="840" y="563"/>
                    <a:pt x="840" y="563"/>
                    <a:pt x="840" y="563"/>
                  </a:cubicBezTo>
                  <a:cubicBezTo>
                    <a:pt x="840" y="565"/>
                    <a:pt x="840" y="565"/>
                    <a:pt x="840" y="565"/>
                  </a:cubicBezTo>
                  <a:cubicBezTo>
                    <a:pt x="840" y="567"/>
                    <a:pt x="840" y="567"/>
                    <a:pt x="840" y="567"/>
                  </a:cubicBezTo>
                  <a:cubicBezTo>
                    <a:pt x="837" y="568"/>
                    <a:pt x="837" y="568"/>
                    <a:pt x="837" y="568"/>
                  </a:cubicBezTo>
                  <a:cubicBezTo>
                    <a:pt x="836" y="566"/>
                    <a:pt x="836" y="566"/>
                    <a:pt x="836" y="566"/>
                  </a:cubicBezTo>
                  <a:cubicBezTo>
                    <a:pt x="835" y="563"/>
                    <a:pt x="835" y="563"/>
                    <a:pt x="835" y="563"/>
                  </a:cubicBezTo>
                  <a:cubicBezTo>
                    <a:pt x="833" y="561"/>
                    <a:pt x="833" y="561"/>
                    <a:pt x="833" y="561"/>
                  </a:cubicBezTo>
                  <a:cubicBezTo>
                    <a:pt x="833" y="560"/>
                    <a:pt x="833" y="560"/>
                    <a:pt x="833" y="560"/>
                  </a:cubicBezTo>
                  <a:cubicBezTo>
                    <a:pt x="836" y="557"/>
                    <a:pt x="836" y="557"/>
                    <a:pt x="836" y="557"/>
                  </a:cubicBezTo>
                  <a:cubicBezTo>
                    <a:pt x="836" y="555"/>
                    <a:pt x="836" y="555"/>
                    <a:pt x="836" y="555"/>
                  </a:cubicBezTo>
                  <a:cubicBezTo>
                    <a:pt x="835" y="555"/>
                    <a:pt x="835" y="555"/>
                    <a:pt x="835" y="555"/>
                  </a:cubicBezTo>
                  <a:cubicBezTo>
                    <a:pt x="835" y="554"/>
                    <a:pt x="835" y="554"/>
                    <a:pt x="835" y="554"/>
                  </a:cubicBezTo>
                  <a:cubicBezTo>
                    <a:pt x="836" y="553"/>
                    <a:pt x="836" y="553"/>
                    <a:pt x="836" y="553"/>
                  </a:cubicBezTo>
                  <a:cubicBezTo>
                    <a:pt x="837" y="552"/>
                    <a:pt x="837" y="552"/>
                    <a:pt x="837" y="552"/>
                  </a:cubicBezTo>
                  <a:cubicBezTo>
                    <a:pt x="838" y="550"/>
                    <a:pt x="838" y="550"/>
                    <a:pt x="838" y="550"/>
                  </a:cubicBezTo>
                  <a:cubicBezTo>
                    <a:pt x="839" y="547"/>
                    <a:pt x="839" y="547"/>
                    <a:pt x="839" y="547"/>
                  </a:cubicBezTo>
                  <a:cubicBezTo>
                    <a:pt x="843" y="544"/>
                    <a:pt x="843" y="544"/>
                    <a:pt x="843" y="544"/>
                  </a:cubicBezTo>
                  <a:cubicBezTo>
                    <a:pt x="844" y="541"/>
                    <a:pt x="844" y="541"/>
                    <a:pt x="844" y="541"/>
                  </a:cubicBezTo>
                  <a:cubicBezTo>
                    <a:pt x="845" y="541"/>
                    <a:pt x="845" y="541"/>
                    <a:pt x="845" y="541"/>
                  </a:cubicBezTo>
                  <a:cubicBezTo>
                    <a:pt x="846" y="539"/>
                    <a:pt x="846" y="539"/>
                    <a:pt x="846" y="539"/>
                  </a:cubicBezTo>
                  <a:cubicBezTo>
                    <a:pt x="846" y="541"/>
                    <a:pt x="846" y="541"/>
                    <a:pt x="846" y="541"/>
                  </a:cubicBezTo>
                  <a:cubicBezTo>
                    <a:pt x="848" y="541"/>
                    <a:pt x="848" y="541"/>
                    <a:pt x="848" y="541"/>
                  </a:cubicBezTo>
                  <a:cubicBezTo>
                    <a:pt x="849" y="540"/>
                    <a:pt x="849" y="540"/>
                    <a:pt x="849" y="540"/>
                  </a:cubicBezTo>
                  <a:cubicBezTo>
                    <a:pt x="850" y="538"/>
                    <a:pt x="850" y="538"/>
                    <a:pt x="850" y="538"/>
                  </a:cubicBezTo>
                  <a:cubicBezTo>
                    <a:pt x="850" y="540"/>
                    <a:pt x="850" y="540"/>
                    <a:pt x="850" y="540"/>
                  </a:cubicBezTo>
                  <a:cubicBezTo>
                    <a:pt x="851" y="540"/>
                    <a:pt x="851" y="540"/>
                    <a:pt x="851" y="540"/>
                  </a:cubicBezTo>
                  <a:cubicBezTo>
                    <a:pt x="853" y="538"/>
                    <a:pt x="853" y="538"/>
                    <a:pt x="853" y="538"/>
                  </a:cubicBezTo>
                  <a:cubicBezTo>
                    <a:pt x="853" y="539"/>
                    <a:pt x="853" y="539"/>
                    <a:pt x="853" y="539"/>
                  </a:cubicBezTo>
                  <a:cubicBezTo>
                    <a:pt x="854" y="538"/>
                    <a:pt x="854" y="538"/>
                    <a:pt x="854" y="538"/>
                  </a:cubicBezTo>
                  <a:cubicBezTo>
                    <a:pt x="856" y="535"/>
                    <a:pt x="856" y="535"/>
                    <a:pt x="856" y="535"/>
                  </a:cubicBezTo>
                  <a:cubicBezTo>
                    <a:pt x="859" y="531"/>
                    <a:pt x="859" y="531"/>
                    <a:pt x="859" y="531"/>
                  </a:cubicBezTo>
                  <a:cubicBezTo>
                    <a:pt x="858" y="533"/>
                    <a:pt x="858" y="533"/>
                    <a:pt x="858" y="533"/>
                  </a:cubicBezTo>
                  <a:cubicBezTo>
                    <a:pt x="859" y="535"/>
                    <a:pt x="859" y="535"/>
                    <a:pt x="859" y="535"/>
                  </a:cubicBezTo>
                  <a:cubicBezTo>
                    <a:pt x="861" y="535"/>
                    <a:pt x="861" y="535"/>
                    <a:pt x="861" y="535"/>
                  </a:cubicBezTo>
                  <a:cubicBezTo>
                    <a:pt x="862" y="533"/>
                    <a:pt x="862" y="533"/>
                    <a:pt x="862" y="533"/>
                  </a:cubicBezTo>
                  <a:cubicBezTo>
                    <a:pt x="865" y="533"/>
                    <a:pt x="865" y="533"/>
                    <a:pt x="865" y="533"/>
                  </a:cubicBezTo>
                  <a:cubicBezTo>
                    <a:pt x="865" y="535"/>
                    <a:pt x="865" y="535"/>
                    <a:pt x="865" y="535"/>
                  </a:cubicBezTo>
                  <a:cubicBezTo>
                    <a:pt x="867" y="535"/>
                    <a:pt x="867" y="535"/>
                    <a:pt x="867" y="535"/>
                  </a:cubicBezTo>
                  <a:cubicBezTo>
                    <a:pt x="868" y="533"/>
                    <a:pt x="868" y="533"/>
                    <a:pt x="868" y="533"/>
                  </a:cubicBezTo>
                  <a:cubicBezTo>
                    <a:pt x="870" y="534"/>
                    <a:pt x="870" y="534"/>
                    <a:pt x="870" y="534"/>
                  </a:cubicBezTo>
                  <a:cubicBezTo>
                    <a:pt x="871" y="533"/>
                    <a:pt x="871" y="533"/>
                    <a:pt x="871" y="533"/>
                  </a:cubicBezTo>
                  <a:cubicBezTo>
                    <a:pt x="873" y="532"/>
                    <a:pt x="873" y="532"/>
                    <a:pt x="873" y="532"/>
                  </a:cubicBezTo>
                  <a:cubicBezTo>
                    <a:pt x="874" y="532"/>
                    <a:pt x="874" y="532"/>
                    <a:pt x="874" y="532"/>
                  </a:cubicBezTo>
                  <a:cubicBezTo>
                    <a:pt x="877" y="530"/>
                    <a:pt x="877" y="530"/>
                    <a:pt x="877" y="530"/>
                  </a:cubicBezTo>
                  <a:cubicBezTo>
                    <a:pt x="877" y="532"/>
                    <a:pt x="877" y="532"/>
                    <a:pt x="877" y="532"/>
                  </a:cubicBezTo>
                  <a:cubicBezTo>
                    <a:pt x="879" y="531"/>
                    <a:pt x="879" y="531"/>
                    <a:pt x="879" y="531"/>
                  </a:cubicBezTo>
                  <a:cubicBezTo>
                    <a:pt x="881" y="530"/>
                    <a:pt x="881" y="530"/>
                    <a:pt x="881" y="530"/>
                  </a:cubicBezTo>
                  <a:cubicBezTo>
                    <a:pt x="879" y="529"/>
                    <a:pt x="879" y="529"/>
                    <a:pt x="879" y="529"/>
                  </a:cubicBezTo>
                  <a:cubicBezTo>
                    <a:pt x="878" y="530"/>
                    <a:pt x="878" y="530"/>
                    <a:pt x="878" y="530"/>
                  </a:cubicBezTo>
                  <a:cubicBezTo>
                    <a:pt x="876" y="528"/>
                    <a:pt x="876" y="528"/>
                    <a:pt x="876" y="528"/>
                  </a:cubicBezTo>
                  <a:cubicBezTo>
                    <a:pt x="877" y="526"/>
                    <a:pt x="877" y="526"/>
                    <a:pt x="877" y="526"/>
                  </a:cubicBezTo>
                  <a:cubicBezTo>
                    <a:pt x="873" y="524"/>
                    <a:pt x="873" y="524"/>
                    <a:pt x="873" y="524"/>
                  </a:cubicBezTo>
                  <a:cubicBezTo>
                    <a:pt x="873" y="524"/>
                    <a:pt x="873" y="524"/>
                    <a:pt x="873" y="524"/>
                  </a:cubicBezTo>
                  <a:cubicBezTo>
                    <a:pt x="876" y="525"/>
                    <a:pt x="876" y="525"/>
                    <a:pt x="876" y="525"/>
                  </a:cubicBezTo>
                  <a:cubicBezTo>
                    <a:pt x="879" y="524"/>
                    <a:pt x="879" y="524"/>
                    <a:pt x="879" y="524"/>
                  </a:cubicBezTo>
                  <a:cubicBezTo>
                    <a:pt x="879" y="526"/>
                    <a:pt x="879" y="526"/>
                    <a:pt x="879" y="526"/>
                  </a:cubicBezTo>
                  <a:cubicBezTo>
                    <a:pt x="880" y="526"/>
                    <a:pt x="880" y="526"/>
                    <a:pt x="880" y="526"/>
                  </a:cubicBezTo>
                  <a:cubicBezTo>
                    <a:pt x="881" y="525"/>
                    <a:pt x="881" y="525"/>
                    <a:pt x="881" y="525"/>
                  </a:cubicBezTo>
                  <a:cubicBezTo>
                    <a:pt x="883" y="525"/>
                    <a:pt x="883" y="525"/>
                    <a:pt x="883" y="525"/>
                  </a:cubicBezTo>
                  <a:cubicBezTo>
                    <a:pt x="885" y="525"/>
                    <a:pt x="885" y="525"/>
                    <a:pt x="885" y="525"/>
                  </a:cubicBezTo>
                  <a:cubicBezTo>
                    <a:pt x="886" y="523"/>
                    <a:pt x="886" y="523"/>
                    <a:pt x="886" y="523"/>
                  </a:cubicBezTo>
                  <a:cubicBezTo>
                    <a:pt x="888" y="521"/>
                    <a:pt x="888" y="521"/>
                    <a:pt x="888" y="521"/>
                  </a:cubicBezTo>
                  <a:cubicBezTo>
                    <a:pt x="887" y="523"/>
                    <a:pt x="887" y="523"/>
                    <a:pt x="887" y="523"/>
                  </a:cubicBezTo>
                  <a:cubicBezTo>
                    <a:pt x="887" y="523"/>
                    <a:pt x="887" y="523"/>
                    <a:pt x="887" y="523"/>
                  </a:cubicBezTo>
                  <a:cubicBezTo>
                    <a:pt x="887" y="524"/>
                    <a:pt x="887" y="524"/>
                    <a:pt x="887" y="524"/>
                  </a:cubicBezTo>
                  <a:cubicBezTo>
                    <a:pt x="888" y="525"/>
                    <a:pt x="888" y="525"/>
                    <a:pt x="888" y="525"/>
                  </a:cubicBezTo>
                  <a:cubicBezTo>
                    <a:pt x="892" y="524"/>
                    <a:pt x="892" y="524"/>
                    <a:pt x="892" y="524"/>
                  </a:cubicBezTo>
                  <a:cubicBezTo>
                    <a:pt x="893" y="522"/>
                    <a:pt x="893" y="522"/>
                    <a:pt x="893" y="522"/>
                  </a:cubicBezTo>
                  <a:cubicBezTo>
                    <a:pt x="895" y="522"/>
                    <a:pt x="895" y="522"/>
                    <a:pt x="895" y="522"/>
                  </a:cubicBezTo>
                  <a:cubicBezTo>
                    <a:pt x="898" y="520"/>
                    <a:pt x="898" y="520"/>
                    <a:pt x="898" y="520"/>
                  </a:cubicBezTo>
                  <a:cubicBezTo>
                    <a:pt x="899" y="520"/>
                    <a:pt x="899" y="520"/>
                    <a:pt x="899" y="520"/>
                  </a:cubicBezTo>
                  <a:cubicBezTo>
                    <a:pt x="901" y="516"/>
                    <a:pt x="901" y="516"/>
                    <a:pt x="901" y="516"/>
                  </a:cubicBezTo>
                  <a:cubicBezTo>
                    <a:pt x="902" y="518"/>
                    <a:pt x="902" y="518"/>
                    <a:pt x="902" y="518"/>
                  </a:cubicBezTo>
                  <a:cubicBezTo>
                    <a:pt x="903" y="517"/>
                    <a:pt x="903" y="517"/>
                    <a:pt x="903" y="517"/>
                  </a:cubicBezTo>
                  <a:cubicBezTo>
                    <a:pt x="903" y="518"/>
                    <a:pt x="903" y="518"/>
                    <a:pt x="903" y="518"/>
                  </a:cubicBezTo>
                  <a:cubicBezTo>
                    <a:pt x="901" y="520"/>
                    <a:pt x="901" y="520"/>
                    <a:pt x="901" y="520"/>
                  </a:cubicBezTo>
                  <a:cubicBezTo>
                    <a:pt x="899" y="521"/>
                    <a:pt x="899" y="521"/>
                    <a:pt x="899" y="521"/>
                  </a:cubicBezTo>
                  <a:cubicBezTo>
                    <a:pt x="897" y="523"/>
                    <a:pt x="897" y="523"/>
                    <a:pt x="897" y="523"/>
                  </a:cubicBezTo>
                  <a:cubicBezTo>
                    <a:pt x="899" y="524"/>
                    <a:pt x="899" y="524"/>
                    <a:pt x="899" y="524"/>
                  </a:cubicBezTo>
                  <a:cubicBezTo>
                    <a:pt x="900" y="522"/>
                    <a:pt x="900" y="522"/>
                    <a:pt x="900" y="522"/>
                  </a:cubicBezTo>
                  <a:cubicBezTo>
                    <a:pt x="902" y="522"/>
                    <a:pt x="902" y="522"/>
                    <a:pt x="902" y="522"/>
                  </a:cubicBezTo>
                  <a:cubicBezTo>
                    <a:pt x="904" y="523"/>
                    <a:pt x="904" y="523"/>
                    <a:pt x="904" y="523"/>
                  </a:cubicBezTo>
                  <a:cubicBezTo>
                    <a:pt x="908" y="523"/>
                    <a:pt x="908" y="523"/>
                    <a:pt x="908" y="523"/>
                  </a:cubicBezTo>
                  <a:cubicBezTo>
                    <a:pt x="911" y="523"/>
                    <a:pt x="911" y="523"/>
                    <a:pt x="911" y="523"/>
                  </a:cubicBezTo>
                  <a:cubicBezTo>
                    <a:pt x="909" y="524"/>
                    <a:pt x="909" y="524"/>
                    <a:pt x="909" y="524"/>
                  </a:cubicBezTo>
                  <a:cubicBezTo>
                    <a:pt x="906" y="525"/>
                    <a:pt x="906" y="525"/>
                    <a:pt x="906" y="525"/>
                  </a:cubicBezTo>
                  <a:cubicBezTo>
                    <a:pt x="904" y="525"/>
                    <a:pt x="904" y="525"/>
                    <a:pt x="904" y="525"/>
                  </a:cubicBezTo>
                  <a:cubicBezTo>
                    <a:pt x="904" y="526"/>
                    <a:pt x="904" y="526"/>
                    <a:pt x="904" y="526"/>
                  </a:cubicBezTo>
                  <a:cubicBezTo>
                    <a:pt x="904" y="527"/>
                    <a:pt x="904" y="527"/>
                    <a:pt x="904" y="527"/>
                  </a:cubicBezTo>
                  <a:cubicBezTo>
                    <a:pt x="903" y="526"/>
                    <a:pt x="903" y="526"/>
                    <a:pt x="903" y="526"/>
                  </a:cubicBezTo>
                  <a:cubicBezTo>
                    <a:pt x="902" y="524"/>
                    <a:pt x="902" y="524"/>
                    <a:pt x="902" y="524"/>
                  </a:cubicBezTo>
                  <a:cubicBezTo>
                    <a:pt x="901" y="524"/>
                    <a:pt x="901" y="524"/>
                    <a:pt x="901" y="524"/>
                  </a:cubicBezTo>
                  <a:cubicBezTo>
                    <a:pt x="898" y="525"/>
                    <a:pt x="898" y="525"/>
                    <a:pt x="898" y="525"/>
                  </a:cubicBezTo>
                  <a:cubicBezTo>
                    <a:pt x="895" y="527"/>
                    <a:pt x="895" y="527"/>
                    <a:pt x="895" y="527"/>
                  </a:cubicBezTo>
                  <a:cubicBezTo>
                    <a:pt x="890" y="528"/>
                    <a:pt x="890" y="528"/>
                    <a:pt x="890" y="528"/>
                  </a:cubicBezTo>
                  <a:cubicBezTo>
                    <a:pt x="886" y="530"/>
                    <a:pt x="886" y="530"/>
                    <a:pt x="886" y="530"/>
                  </a:cubicBezTo>
                  <a:cubicBezTo>
                    <a:pt x="886" y="532"/>
                    <a:pt x="886" y="532"/>
                    <a:pt x="886" y="532"/>
                  </a:cubicBezTo>
                  <a:cubicBezTo>
                    <a:pt x="884" y="534"/>
                    <a:pt x="884" y="534"/>
                    <a:pt x="884" y="534"/>
                  </a:cubicBezTo>
                  <a:cubicBezTo>
                    <a:pt x="882" y="537"/>
                    <a:pt x="882" y="537"/>
                    <a:pt x="882" y="537"/>
                  </a:cubicBezTo>
                  <a:cubicBezTo>
                    <a:pt x="882" y="539"/>
                    <a:pt x="882" y="539"/>
                    <a:pt x="882" y="539"/>
                  </a:cubicBezTo>
                  <a:cubicBezTo>
                    <a:pt x="883" y="541"/>
                    <a:pt x="883" y="541"/>
                    <a:pt x="883" y="541"/>
                  </a:cubicBezTo>
                  <a:cubicBezTo>
                    <a:pt x="883" y="543"/>
                    <a:pt x="883" y="543"/>
                    <a:pt x="883" y="543"/>
                  </a:cubicBezTo>
                  <a:cubicBezTo>
                    <a:pt x="884" y="543"/>
                    <a:pt x="884" y="543"/>
                    <a:pt x="884" y="543"/>
                  </a:cubicBezTo>
                  <a:cubicBezTo>
                    <a:pt x="885" y="543"/>
                    <a:pt x="885" y="543"/>
                    <a:pt x="885" y="543"/>
                  </a:cubicBezTo>
                  <a:cubicBezTo>
                    <a:pt x="885" y="546"/>
                    <a:pt x="885" y="546"/>
                    <a:pt x="885" y="546"/>
                  </a:cubicBezTo>
                  <a:cubicBezTo>
                    <a:pt x="887" y="547"/>
                    <a:pt x="887" y="547"/>
                    <a:pt x="887" y="547"/>
                  </a:cubicBezTo>
                  <a:cubicBezTo>
                    <a:pt x="888" y="546"/>
                    <a:pt x="888" y="546"/>
                    <a:pt x="888" y="546"/>
                  </a:cubicBezTo>
                  <a:cubicBezTo>
                    <a:pt x="889" y="547"/>
                    <a:pt x="889" y="547"/>
                    <a:pt x="889" y="547"/>
                  </a:cubicBezTo>
                  <a:cubicBezTo>
                    <a:pt x="890" y="546"/>
                    <a:pt x="890" y="546"/>
                    <a:pt x="890" y="546"/>
                  </a:cubicBezTo>
                  <a:cubicBezTo>
                    <a:pt x="890" y="544"/>
                    <a:pt x="890" y="544"/>
                    <a:pt x="890" y="544"/>
                  </a:cubicBezTo>
                  <a:cubicBezTo>
                    <a:pt x="891" y="544"/>
                    <a:pt x="891" y="544"/>
                    <a:pt x="891" y="544"/>
                  </a:cubicBezTo>
                  <a:cubicBezTo>
                    <a:pt x="892" y="544"/>
                    <a:pt x="892" y="544"/>
                    <a:pt x="892" y="544"/>
                  </a:cubicBezTo>
                  <a:cubicBezTo>
                    <a:pt x="894" y="542"/>
                    <a:pt x="894" y="542"/>
                    <a:pt x="894" y="542"/>
                  </a:cubicBezTo>
                  <a:cubicBezTo>
                    <a:pt x="896" y="542"/>
                    <a:pt x="896" y="542"/>
                    <a:pt x="896" y="542"/>
                  </a:cubicBezTo>
                  <a:cubicBezTo>
                    <a:pt x="899" y="538"/>
                    <a:pt x="899" y="538"/>
                    <a:pt x="899" y="538"/>
                  </a:cubicBezTo>
                  <a:cubicBezTo>
                    <a:pt x="902" y="536"/>
                    <a:pt x="902" y="536"/>
                    <a:pt x="902" y="536"/>
                  </a:cubicBezTo>
                  <a:cubicBezTo>
                    <a:pt x="901" y="535"/>
                    <a:pt x="901" y="535"/>
                    <a:pt x="901" y="535"/>
                  </a:cubicBezTo>
                  <a:cubicBezTo>
                    <a:pt x="903" y="532"/>
                    <a:pt x="903" y="532"/>
                    <a:pt x="903" y="532"/>
                  </a:cubicBezTo>
                  <a:cubicBezTo>
                    <a:pt x="904" y="532"/>
                    <a:pt x="904" y="532"/>
                    <a:pt x="904" y="532"/>
                  </a:cubicBezTo>
                  <a:cubicBezTo>
                    <a:pt x="905" y="531"/>
                    <a:pt x="905" y="531"/>
                    <a:pt x="905" y="531"/>
                  </a:cubicBezTo>
                  <a:cubicBezTo>
                    <a:pt x="906" y="531"/>
                    <a:pt x="906" y="531"/>
                    <a:pt x="906" y="531"/>
                  </a:cubicBezTo>
                  <a:cubicBezTo>
                    <a:pt x="907" y="534"/>
                    <a:pt x="907" y="534"/>
                    <a:pt x="907" y="534"/>
                  </a:cubicBezTo>
                  <a:cubicBezTo>
                    <a:pt x="909" y="534"/>
                    <a:pt x="909" y="534"/>
                    <a:pt x="909" y="534"/>
                  </a:cubicBezTo>
                  <a:cubicBezTo>
                    <a:pt x="909" y="533"/>
                    <a:pt x="909" y="533"/>
                    <a:pt x="909" y="533"/>
                  </a:cubicBezTo>
                  <a:cubicBezTo>
                    <a:pt x="911" y="533"/>
                    <a:pt x="911" y="533"/>
                    <a:pt x="911" y="533"/>
                  </a:cubicBezTo>
                  <a:cubicBezTo>
                    <a:pt x="914" y="531"/>
                    <a:pt x="914" y="531"/>
                    <a:pt x="914" y="531"/>
                  </a:cubicBezTo>
                  <a:cubicBezTo>
                    <a:pt x="917" y="530"/>
                    <a:pt x="917" y="530"/>
                    <a:pt x="917" y="530"/>
                  </a:cubicBezTo>
                  <a:cubicBezTo>
                    <a:pt x="920" y="530"/>
                    <a:pt x="920" y="530"/>
                    <a:pt x="920" y="530"/>
                  </a:cubicBezTo>
                  <a:cubicBezTo>
                    <a:pt x="922" y="529"/>
                    <a:pt x="922" y="529"/>
                    <a:pt x="922" y="529"/>
                  </a:cubicBezTo>
                  <a:cubicBezTo>
                    <a:pt x="927" y="527"/>
                    <a:pt x="927" y="527"/>
                    <a:pt x="927" y="527"/>
                  </a:cubicBezTo>
                  <a:cubicBezTo>
                    <a:pt x="930" y="526"/>
                    <a:pt x="930" y="526"/>
                    <a:pt x="930" y="526"/>
                  </a:cubicBezTo>
                  <a:cubicBezTo>
                    <a:pt x="932" y="526"/>
                    <a:pt x="932" y="526"/>
                    <a:pt x="932" y="526"/>
                  </a:cubicBezTo>
                  <a:cubicBezTo>
                    <a:pt x="933" y="526"/>
                    <a:pt x="933" y="526"/>
                    <a:pt x="933" y="526"/>
                  </a:cubicBezTo>
                  <a:cubicBezTo>
                    <a:pt x="934" y="526"/>
                    <a:pt x="934" y="526"/>
                    <a:pt x="934" y="526"/>
                  </a:cubicBezTo>
                  <a:cubicBezTo>
                    <a:pt x="933" y="525"/>
                    <a:pt x="933" y="525"/>
                    <a:pt x="933" y="525"/>
                  </a:cubicBezTo>
                  <a:cubicBezTo>
                    <a:pt x="932" y="525"/>
                    <a:pt x="932" y="525"/>
                    <a:pt x="932" y="525"/>
                  </a:cubicBezTo>
                  <a:cubicBezTo>
                    <a:pt x="930" y="524"/>
                    <a:pt x="930" y="524"/>
                    <a:pt x="930" y="524"/>
                  </a:cubicBezTo>
                  <a:cubicBezTo>
                    <a:pt x="930" y="523"/>
                    <a:pt x="930" y="523"/>
                    <a:pt x="930" y="523"/>
                  </a:cubicBezTo>
                  <a:cubicBezTo>
                    <a:pt x="932" y="523"/>
                    <a:pt x="932" y="523"/>
                    <a:pt x="932" y="523"/>
                  </a:cubicBezTo>
                  <a:cubicBezTo>
                    <a:pt x="932" y="522"/>
                    <a:pt x="932" y="522"/>
                    <a:pt x="932" y="522"/>
                  </a:cubicBezTo>
                  <a:cubicBezTo>
                    <a:pt x="928" y="520"/>
                    <a:pt x="928" y="520"/>
                    <a:pt x="928" y="520"/>
                  </a:cubicBezTo>
                  <a:cubicBezTo>
                    <a:pt x="926" y="520"/>
                    <a:pt x="926" y="520"/>
                    <a:pt x="926" y="520"/>
                  </a:cubicBezTo>
                  <a:cubicBezTo>
                    <a:pt x="926" y="519"/>
                    <a:pt x="926" y="519"/>
                    <a:pt x="926" y="519"/>
                  </a:cubicBezTo>
                  <a:cubicBezTo>
                    <a:pt x="926" y="517"/>
                    <a:pt x="926" y="517"/>
                    <a:pt x="926" y="517"/>
                  </a:cubicBezTo>
                  <a:cubicBezTo>
                    <a:pt x="923" y="519"/>
                    <a:pt x="923" y="519"/>
                    <a:pt x="923" y="519"/>
                  </a:cubicBezTo>
                  <a:cubicBezTo>
                    <a:pt x="923" y="520"/>
                    <a:pt x="923" y="520"/>
                    <a:pt x="923" y="520"/>
                  </a:cubicBezTo>
                  <a:cubicBezTo>
                    <a:pt x="919" y="520"/>
                    <a:pt x="919" y="520"/>
                    <a:pt x="919" y="520"/>
                  </a:cubicBezTo>
                  <a:cubicBezTo>
                    <a:pt x="919" y="519"/>
                    <a:pt x="919" y="519"/>
                    <a:pt x="919" y="519"/>
                  </a:cubicBezTo>
                  <a:cubicBezTo>
                    <a:pt x="916" y="518"/>
                    <a:pt x="916" y="518"/>
                    <a:pt x="916" y="518"/>
                  </a:cubicBezTo>
                  <a:cubicBezTo>
                    <a:pt x="915" y="518"/>
                    <a:pt x="915" y="518"/>
                    <a:pt x="915" y="518"/>
                  </a:cubicBezTo>
                  <a:cubicBezTo>
                    <a:pt x="913" y="517"/>
                    <a:pt x="913" y="517"/>
                    <a:pt x="913" y="517"/>
                  </a:cubicBezTo>
                  <a:cubicBezTo>
                    <a:pt x="910" y="517"/>
                    <a:pt x="910" y="517"/>
                    <a:pt x="910" y="517"/>
                  </a:cubicBezTo>
                  <a:cubicBezTo>
                    <a:pt x="907" y="516"/>
                    <a:pt x="907" y="516"/>
                    <a:pt x="907" y="516"/>
                  </a:cubicBezTo>
                  <a:cubicBezTo>
                    <a:pt x="909" y="515"/>
                    <a:pt x="909" y="515"/>
                    <a:pt x="909" y="515"/>
                  </a:cubicBezTo>
                  <a:cubicBezTo>
                    <a:pt x="910" y="513"/>
                    <a:pt x="910" y="513"/>
                    <a:pt x="910" y="513"/>
                  </a:cubicBezTo>
                  <a:cubicBezTo>
                    <a:pt x="907" y="513"/>
                    <a:pt x="907" y="513"/>
                    <a:pt x="907" y="513"/>
                  </a:cubicBezTo>
                  <a:cubicBezTo>
                    <a:pt x="906" y="512"/>
                    <a:pt x="906" y="512"/>
                    <a:pt x="906" y="512"/>
                  </a:cubicBezTo>
                  <a:cubicBezTo>
                    <a:pt x="904" y="512"/>
                    <a:pt x="904" y="512"/>
                    <a:pt x="904" y="512"/>
                  </a:cubicBezTo>
                  <a:cubicBezTo>
                    <a:pt x="903" y="510"/>
                    <a:pt x="903" y="510"/>
                    <a:pt x="903" y="510"/>
                  </a:cubicBezTo>
                  <a:cubicBezTo>
                    <a:pt x="902" y="509"/>
                    <a:pt x="902" y="509"/>
                    <a:pt x="902" y="509"/>
                  </a:cubicBezTo>
                  <a:cubicBezTo>
                    <a:pt x="902" y="506"/>
                    <a:pt x="902" y="506"/>
                    <a:pt x="902" y="506"/>
                  </a:cubicBezTo>
                  <a:cubicBezTo>
                    <a:pt x="902" y="504"/>
                    <a:pt x="902" y="504"/>
                    <a:pt x="902" y="504"/>
                  </a:cubicBezTo>
                  <a:cubicBezTo>
                    <a:pt x="901" y="503"/>
                    <a:pt x="901" y="503"/>
                    <a:pt x="901" y="503"/>
                  </a:cubicBezTo>
                  <a:cubicBezTo>
                    <a:pt x="902" y="501"/>
                    <a:pt x="902" y="501"/>
                    <a:pt x="902" y="501"/>
                  </a:cubicBezTo>
                  <a:cubicBezTo>
                    <a:pt x="902" y="500"/>
                    <a:pt x="902" y="500"/>
                    <a:pt x="902" y="500"/>
                  </a:cubicBezTo>
                  <a:cubicBezTo>
                    <a:pt x="898" y="500"/>
                    <a:pt x="898" y="500"/>
                    <a:pt x="898" y="500"/>
                  </a:cubicBezTo>
                  <a:cubicBezTo>
                    <a:pt x="899" y="499"/>
                    <a:pt x="899" y="499"/>
                    <a:pt x="899" y="499"/>
                  </a:cubicBezTo>
                  <a:cubicBezTo>
                    <a:pt x="901" y="499"/>
                    <a:pt x="901" y="499"/>
                    <a:pt x="901" y="499"/>
                  </a:cubicBezTo>
                  <a:cubicBezTo>
                    <a:pt x="903" y="494"/>
                    <a:pt x="903" y="494"/>
                    <a:pt x="903" y="494"/>
                  </a:cubicBezTo>
                  <a:cubicBezTo>
                    <a:pt x="905" y="492"/>
                    <a:pt x="905" y="492"/>
                    <a:pt x="905" y="492"/>
                  </a:cubicBezTo>
                  <a:cubicBezTo>
                    <a:pt x="905" y="491"/>
                    <a:pt x="905" y="491"/>
                    <a:pt x="905" y="491"/>
                  </a:cubicBezTo>
                  <a:cubicBezTo>
                    <a:pt x="903" y="491"/>
                    <a:pt x="903" y="491"/>
                    <a:pt x="903" y="491"/>
                  </a:cubicBezTo>
                  <a:cubicBezTo>
                    <a:pt x="903" y="490"/>
                    <a:pt x="903" y="490"/>
                    <a:pt x="903" y="490"/>
                  </a:cubicBezTo>
                  <a:cubicBezTo>
                    <a:pt x="901" y="490"/>
                    <a:pt x="901" y="490"/>
                    <a:pt x="901" y="490"/>
                  </a:cubicBezTo>
                  <a:cubicBezTo>
                    <a:pt x="899" y="491"/>
                    <a:pt x="899" y="491"/>
                    <a:pt x="899" y="491"/>
                  </a:cubicBezTo>
                  <a:cubicBezTo>
                    <a:pt x="896" y="492"/>
                    <a:pt x="896" y="492"/>
                    <a:pt x="896" y="492"/>
                  </a:cubicBezTo>
                  <a:cubicBezTo>
                    <a:pt x="896" y="491"/>
                    <a:pt x="896" y="491"/>
                    <a:pt x="896" y="491"/>
                  </a:cubicBezTo>
                  <a:cubicBezTo>
                    <a:pt x="895" y="489"/>
                    <a:pt x="895" y="489"/>
                    <a:pt x="895" y="489"/>
                  </a:cubicBezTo>
                  <a:cubicBezTo>
                    <a:pt x="891" y="488"/>
                    <a:pt x="891" y="488"/>
                    <a:pt x="891" y="488"/>
                  </a:cubicBezTo>
                  <a:cubicBezTo>
                    <a:pt x="888" y="488"/>
                    <a:pt x="888" y="488"/>
                    <a:pt x="888" y="488"/>
                  </a:cubicBezTo>
                  <a:cubicBezTo>
                    <a:pt x="886" y="488"/>
                    <a:pt x="886" y="488"/>
                    <a:pt x="886" y="488"/>
                  </a:cubicBezTo>
                  <a:cubicBezTo>
                    <a:pt x="888" y="487"/>
                    <a:pt x="888" y="487"/>
                    <a:pt x="888" y="487"/>
                  </a:cubicBezTo>
                  <a:cubicBezTo>
                    <a:pt x="890" y="487"/>
                    <a:pt x="890" y="487"/>
                    <a:pt x="890" y="487"/>
                  </a:cubicBezTo>
                  <a:cubicBezTo>
                    <a:pt x="893" y="487"/>
                    <a:pt x="893" y="487"/>
                    <a:pt x="893" y="487"/>
                  </a:cubicBezTo>
                  <a:cubicBezTo>
                    <a:pt x="894" y="486"/>
                    <a:pt x="894" y="486"/>
                    <a:pt x="894" y="486"/>
                  </a:cubicBezTo>
                  <a:cubicBezTo>
                    <a:pt x="896" y="487"/>
                    <a:pt x="896" y="487"/>
                    <a:pt x="896" y="487"/>
                  </a:cubicBezTo>
                  <a:cubicBezTo>
                    <a:pt x="898" y="488"/>
                    <a:pt x="898" y="488"/>
                    <a:pt x="898" y="488"/>
                  </a:cubicBezTo>
                  <a:cubicBezTo>
                    <a:pt x="900" y="488"/>
                    <a:pt x="900" y="488"/>
                    <a:pt x="900" y="488"/>
                  </a:cubicBezTo>
                  <a:cubicBezTo>
                    <a:pt x="903" y="486"/>
                    <a:pt x="903" y="486"/>
                    <a:pt x="903" y="486"/>
                  </a:cubicBezTo>
                  <a:cubicBezTo>
                    <a:pt x="904" y="486"/>
                    <a:pt x="904" y="486"/>
                    <a:pt x="904" y="486"/>
                  </a:cubicBezTo>
                  <a:cubicBezTo>
                    <a:pt x="907" y="484"/>
                    <a:pt x="907" y="484"/>
                    <a:pt x="907" y="484"/>
                  </a:cubicBezTo>
                  <a:cubicBezTo>
                    <a:pt x="909" y="484"/>
                    <a:pt x="909" y="484"/>
                    <a:pt x="909" y="484"/>
                  </a:cubicBezTo>
                  <a:cubicBezTo>
                    <a:pt x="910" y="480"/>
                    <a:pt x="910" y="480"/>
                    <a:pt x="910" y="480"/>
                  </a:cubicBezTo>
                  <a:cubicBezTo>
                    <a:pt x="909" y="480"/>
                    <a:pt x="909" y="480"/>
                    <a:pt x="909" y="480"/>
                  </a:cubicBezTo>
                  <a:cubicBezTo>
                    <a:pt x="911" y="479"/>
                    <a:pt x="911" y="479"/>
                    <a:pt x="911" y="479"/>
                  </a:cubicBezTo>
                  <a:cubicBezTo>
                    <a:pt x="910" y="478"/>
                    <a:pt x="910" y="478"/>
                    <a:pt x="910" y="478"/>
                  </a:cubicBezTo>
                  <a:cubicBezTo>
                    <a:pt x="908" y="477"/>
                    <a:pt x="908" y="477"/>
                    <a:pt x="908" y="477"/>
                  </a:cubicBezTo>
                  <a:cubicBezTo>
                    <a:pt x="906" y="477"/>
                    <a:pt x="906" y="477"/>
                    <a:pt x="906" y="477"/>
                  </a:cubicBezTo>
                  <a:cubicBezTo>
                    <a:pt x="906" y="476"/>
                    <a:pt x="906" y="476"/>
                    <a:pt x="906" y="476"/>
                  </a:cubicBezTo>
                  <a:cubicBezTo>
                    <a:pt x="906" y="476"/>
                    <a:pt x="906" y="476"/>
                    <a:pt x="906" y="476"/>
                  </a:cubicBezTo>
                  <a:cubicBezTo>
                    <a:pt x="909" y="477"/>
                    <a:pt x="909" y="477"/>
                    <a:pt x="909" y="477"/>
                  </a:cubicBezTo>
                  <a:cubicBezTo>
                    <a:pt x="909" y="476"/>
                    <a:pt x="909" y="476"/>
                    <a:pt x="909" y="476"/>
                  </a:cubicBezTo>
                  <a:cubicBezTo>
                    <a:pt x="905" y="473"/>
                    <a:pt x="905" y="473"/>
                    <a:pt x="905" y="473"/>
                  </a:cubicBezTo>
                  <a:cubicBezTo>
                    <a:pt x="901" y="472"/>
                    <a:pt x="901" y="472"/>
                    <a:pt x="901" y="472"/>
                  </a:cubicBezTo>
                  <a:cubicBezTo>
                    <a:pt x="895" y="472"/>
                    <a:pt x="895" y="472"/>
                    <a:pt x="895" y="472"/>
                  </a:cubicBezTo>
                  <a:cubicBezTo>
                    <a:pt x="893" y="473"/>
                    <a:pt x="893" y="473"/>
                    <a:pt x="893" y="473"/>
                  </a:cubicBezTo>
                  <a:cubicBezTo>
                    <a:pt x="890" y="473"/>
                    <a:pt x="890" y="473"/>
                    <a:pt x="890" y="473"/>
                  </a:cubicBezTo>
                  <a:cubicBezTo>
                    <a:pt x="884" y="475"/>
                    <a:pt x="884" y="475"/>
                    <a:pt x="884" y="475"/>
                  </a:cubicBezTo>
                  <a:cubicBezTo>
                    <a:pt x="879" y="476"/>
                    <a:pt x="879" y="476"/>
                    <a:pt x="879" y="476"/>
                  </a:cubicBezTo>
                  <a:cubicBezTo>
                    <a:pt x="876" y="478"/>
                    <a:pt x="876" y="478"/>
                    <a:pt x="876" y="478"/>
                  </a:cubicBezTo>
                  <a:cubicBezTo>
                    <a:pt x="873" y="478"/>
                    <a:pt x="873" y="478"/>
                    <a:pt x="873" y="478"/>
                  </a:cubicBezTo>
                  <a:cubicBezTo>
                    <a:pt x="869" y="481"/>
                    <a:pt x="869" y="481"/>
                    <a:pt x="869" y="481"/>
                  </a:cubicBezTo>
                  <a:cubicBezTo>
                    <a:pt x="862" y="486"/>
                    <a:pt x="862" y="486"/>
                    <a:pt x="862" y="486"/>
                  </a:cubicBezTo>
                  <a:cubicBezTo>
                    <a:pt x="857" y="490"/>
                    <a:pt x="857" y="490"/>
                    <a:pt x="857" y="490"/>
                  </a:cubicBezTo>
                  <a:cubicBezTo>
                    <a:pt x="855" y="491"/>
                    <a:pt x="855" y="491"/>
                    <a:pt x="855" y="491"/>
                  </a:cubicBezTo>
                  <a:cubicBezTo>
                    <a:pt x="853" y="493"/>
                    <a:pt x="853" y="493"/>
                    <a:pt x="853" y="493"/>
                  </a:cubicBezTo>
                  <a:cubicBezTo>
                    <a:pt x="850" y="497"/>
                    <a:pt x="850" y="497"/>
                    <a:pt x="850" y="497"/>
                  </a:cubicBezTo>
                  <a:cubicBezTo>
                    <a:pt x="847" y="499"/>
                    <a:pt x="847" y="499"/>
                    <a:pt x="847" y="499"/>
                  </a:cubicBezTo>
                  <a:cubicBezTo>
                    <a:pt x="842" y="501"/>
                    <a:pt x="842" y="501"/>
                    <a:pt x="842" y="501"/>
                  </a:cubicBezTo>
                  <a:cubicBezTo>
                    <a:pt x="837" y="504"/>
                    <a:pt x="837" y="504"/>
                    <a:pt x="837" y="504"/>
                  </a:cubicBezTo>
                  <a:cubicBezTo>
                    <a:pt x="835" y="503"/>
                    <a:pt x="835" y="503"/>
                    <a:pt x="835" y="503"/>
                  </a:cubicBezTo>
                  <a:cubicBezTo>
                    <a:pt x="838" y="503"/>
                    <a:pt x="838" y="503"/>
                    <a:pt x="838" y="503"/>
                  </a:cubicBezTo>
                  <a:cubicBezTo>
                    <a:pt x="843" y="500"/>
                    <a:pt x="843" y="500"/>
                    <a:pt x="843" y="500"/>
                  </a:cubicBezTo>
                  <a:cubicBezTo>
                    <a:pt x="843" y="499"/>
                    <a:pt x="843" y="499"/>
                    <a:pt x="843" y="499"/>
                  </a:cubicBezTo>
                  <a:cubicBezTo>
                    <a:pt x="848" y="496"/>
                    <a:pt x="848" y="496"/>
                    <a:pt x="848" y="496"/>
                  </a:cubicBezTo>
                  <a:cubicBezTo>
                    <a:pt x="849" y="494"/>
                    <a:pt x="849" y="494"/>
                    <a:pt x="849" y="494"/>
                  </a:cubicBezTo>
                  <a:cubicBezTo>
                    <a:pt x="850" y="491"/>
                    <a:pt x="850" y="491"/>
                    <a:pt x="850" y="491"/>
                  </a:cubicBezTo>
                  <a:cubicBezTo>
                    <a:pt x="852" y="491"/>
                    <a:pt x="852" y="491"/>
                    <a:pt x="852" y="491"/>
                  </a:cubicBezTo>
                  <a:cubicBezTo>
                    <a:pt x="855" y="489"/>
                    <a:pt x="855" y="489"/>
                    <a:pt x="855" y="489"/>
                  </a:cubicBezTo>
                  <a:cubicBezTo>
                    <a:pt x="857" y="487"/>
                    <a:pt x="857" y="487"/>
                    <a:pt x="857" y="487"/>
                  </a:cubicBezTo>
                  <a:cubicBezTo>
                    <a:pt x="858" y="484"/>
                    <a:pt x="858" y="484"/>
                    <a:pt x="858" y="484"/>
                  </a:cubicBezTo>
                  <a:cubicBezTo>
                    <a:pt x="862" y="482"/>
                    <a:pt x="862" y="482"/>
                    <a:pt x="862" y="482"/>
                  </a:cubicBezTo>
                  <a:cubicBezTo>
                    <a:pt x="865" y="478"/>
                    <a:pt x="865" y="478"/>
                    <a:pt x="865" y="478"/>
                  </a:cubicBezTo>
                  <a:cubicBezTo>
                    <a:pt x="866" y="478"/>
                    <a:pt x="866" y="478"/>
                    <a:pt x="866" y="478"/>
                  </a:cubicBezTo>
                  <a:cubicBezTo>
                    <a:pt x="866" y="477"/>
                    <a:pt x="866" y="477"/>
                    <a:pt x="866" y="477"/>
                  </a:cubicBezTo>
                  <a:cubicBezTo>
                    <a:pt x="868" y="475"/>
                    <a:pt x="868" y="475"/>
                    <a:pt x="868" y="475"/>
                  </a:cubicBezTo>
                  <a:cubicBezTo>
                    <a:pt x="870" y="475"/>
                    <a:pt x="870" y="475"/>
                    <a:pt x="870" y="475"/>
                  </a:cubicBezTo>
                  <a:cubicBezTo>
                    <a:pt x="871" y="472"/>
                    <a:pt x="871" y="472"/>
                    <a:pt x="871" y="472"/>
                  </a:cubicBezTo>
                  <a:cubicBezTo>
                    <a:pt x="873" y="471"/>
                    <a:pt x="873" y="471"/>
                    <a:pt x="873" y="471"/>
                  </a:cubicBezTo>
                  <a:cubicBezTo>
                    <a:pt x="874" y="472"/>
                    <a:pt x="874" y="472"/>
                    <a:pt x="874" y="472"/>
                  </a:cubicBezTo>
                  <a:cubicBezTo>
                    <a:pt x="875" y="472"/>
                    <a:pt x="875" y="472"/>
                    <a:pt x="875" y="472"/>
                  </a:cubicBezTo>
                  <a:cubicBezTo>
                    <a:pt x="876" y="470"/>
                    <a:pt x="876" y="470"/>
                    <a:pt x="876" y="470"/>
                  </a:cubicBezTo>
                  <a:cubicBezTo>
                    <a:pt x="880" y="469"/>
                    <a:pt x="880" y="469"/>
                    <a:pt x="880" y="469"/>
                  </a:cubicBezTo>
                  <a:cubicBezTo>
                    <a:pt x="881" y="469"/>
                    <a:pt x="881" y="469"/>
                    <a:pt x="881" y="469"/>
                  </a:cubicBezTo>
                  <a:cubicBezTo>
                    <a:pt x="885" y="469"/>
                    <a:pt x="885" y="469"/>
                    <a:pt x="885" y="469"/>
                  </a:cubicBezTo>
                  <a:cubicBezTo>
                    <a:pt x="886" y="467"/>
                    <a:pt x="886" y="467"/>
                    <a:pt x="886" y="467"/>
                  </a:cubicBezTo>
                  <a:cubicBezTo>
                    <a:pt x="886" y="465"/>
                    <a:pt x="886" y="465"/>
                    <a:pt x="886" y="465"/>
                  </a:cubicBezTo>
                  <a:cubicBezTo>
                    <a:pt x="887" y="463"/>
                    <a:pt x="887" y="463"/>
                    <a:pt x="887" y="463"/>
                  </a:cubicBezTo>
                  <a:cubicBezTo>
                    <a:pt x="887" y="462"/>
                    <a:pt x="887" y="462"/>
                    <a:pt x="887" y="462"/>
                  </a:cubicBezTo>
                  <a:cubicBezTo>
                    <a:pt x="889" y="461"/>
                    <a:pt x="889" y="461"/>
                    <a:pt x="889" y="461"/>
                  </a:cubicBezTo>
                  <a:cubicBezTo>
                    <a:pt x="893" y="457"/>
                    <a:pt x="893" y="457"/>
                    <a:pt x="893" y="457"/>
                  </a:cubicBezTo>
                  <a:cubicBezTo>
                    <a:pt x="895" y="457"/>
                    <a:pt x="895" y="457"/>
                    <a:pt x="895" y="457"/>
                  </a:cubicBezTo>
                  <a:cubicBezTo>
                    <a:pt x="896" y="456"/>
                    <a:pt x="896" y="456"/>
                    <a:pt x="896" y="456"/>
                  </a:cubicBezTo>
                  <a:cubicBezTo>
                    <a:pt x="895" y="455"/>
                    <a:pt x="895" y="455"/>
                    <a:pt x="895" y="455"/>
                  </a:cubicBezTo>
                  <a:cubicBezTo>
                    <a:pt x="896" y="454"/>
                    <a:pt x="896" y="454"/>
                    <a:pt x="896" y="454"/>
                  </a:cubicBezTo>
                  <a:cubicBezTo>
                    <a:pt x="897" y="453"/>
                    <a:pt x="897" y="453"/>
                    <a:pt x="897" y="453"/>
                  </a:cubicBezTo>
                  <a:cubicBezTo>
                    <a:pt x="899" y="455"/>
                    <a:pt x="899" y="455"/>
                    <a:pt x="899" y="455"/>
                  </a:cubicBezTo>
                  <a:cubicBezTo>
                    <a:pt x="902" y="456"/>
                    <a:pt x="902" y="456"/>
                    <a:pt x="902" y="456"/>
                  </a:cubicBezTo>
                  <a:cubicBezTo>
                    <a:pt x="906" y="455"/>
                    <a:pt x="906" y="455"/>
                    <a:pt x="906" y="455"/>
                  </a:cubicBezTo>
                  <a:cubicBezTo>
                    <a:pt x="909" y="456"/>
                    <a:pt x="909" y="456"/>
                    <a:pt x="909" y="456"/>
                  </a:cubicBezTo>
                  <a:cubicBezTo>
                    <a:pt x="910" y="456"/>
                    <a:pt x="910" y="456"/>
                    <a:pt x="910" y="456"/>
                  </a:cubicBezTo>
                  <a:cubicBezTo>
                    <a:pt x="911" y="457"/>
                    <a:pt x="911" y="457"/>
                    <a:pt x="911" y="457"/>
                  </a:cubicBezTo>
                  <a:cubicBezTo>
                    <a:pt x="914" y="455"/>
                    <a:pt x="914" y="455"/>
                    <a:pt x="914" y="455"/>
                  </a:cubicBezTo>
                  <a:cubicBezTo>
                    <a:pt x="915" y="457"/>
                    <a:pt x="915" y="457"/>
                    <a:pt x="915" y="457"/>
                  </a:cubicBezTo>
                  <a:cubicBezTo>
                    <a:pt x="917" y="457"/>
                    <a:pt x="917" y="457"/>
                    <a:pt x="917" y="457"/>
                  </a:cubicBezTo>
                  <a:cubicBezTo>
                    <a:pt x="919" y="456"/>
                    <a:pt x="919" y="456"/>
                    <a:pt x="919" y="456"/>
                  </a:cubicBezTo>
                  <a:cubicBezTo>
                    <a:pt x="921" y="457"/>
                    <a:pt x="921" y="457"/>
                    <a:pt x="921" y="457"/>
                  </a:cubicBezTo>
                  <a:cubicBezTo>
                    <a:pt x="924" y="457"/>
                    <a:pt x="924" y="457"/>
                    <a:pt x="924" y="457"/>
                  </a:cubicBezTo>
                  <a:cubicBezTo>
                    <a:pt x="925" y="456"/>
                    <a:pt x="925" y="456"/>
                    <a:pt x="925" y="456"/>
                  </a:cubicBezTo>
                  <a:cubicBezTo>
                    <a:pt x="926" y="456"/>
                    <a:pt x="926" y="456"/>
                    <a:pt x="926" y="456"/>
                  </a:cubicBezTo>
                  <a:cubicBezTo>
                    <a:pt x="928" y="458"/>
                    <a:pt x="928" y="458"/>
                    <a:pt x="928" y="458"/>
                  </a:cubicBezTo>
                  <a:cubicBezTo>
                    <a:pt x="930" y="458"/>
                    <a:pt x="930" y="458"/>
                    <a:pt x="930" y="458"/>
                  </a:cubicBezTo>
                  <a:cubicBezTo>
                    <a:pt x="931" y="458"/>
                    <a:pt x="931" y="458"/>
                    <a:pt x="931" y="458"/>
                  </a:cubicBezTo>
                  <a:cubicBezTo>
                    <a:pt x="934" y="459"/>
                    <a:pt x="934" y="459"/>
                    <a:pt x="934" y="459"/>
                  </a:cubicBezTo>
                  <a:cubicBezTo>
                    <a:pt x="936" y="459"/>
                    <a:pt x="936" y="459"/>
                    <a:pt x="936" y="459"/>
                  </a:cubicBezTo>
                  <a:cubicBezTo>
                    <a:pt x="938" y="458"/>
                    <a:pt x="938" y="458"/>
                    <a:pt x="938" y="458"/>
                  </a:cubicBezTo>
                  <a:cubicBezTo>
                    <a:pt x="939" y="458"/>
                    <a:pt x="939" y="458"/>
                    <a:pt x="939" y="458"/>
                  </a:cubicBezTo>
                  <a:cubicBezTo>
                    <a:pt x="939" y="460"/>
                    <a:pt x="939" y="460"/>
                    <a:pt x="939" y="460"/>
                  </a:cubicBezTo>
                  <a:cubicBezTo>
                    <a:pt x="941" y="460"/>
                    <a:pt x="941" y="460"/>
                    <a:pt x="941" y="460"/>
                  </a:cubicBezTo>
                  <a:cubicBezTo>
                    <a:pt x="945" y="458"/>
                    <a:pt x="945" y="458"/>
                    <a:pt x="945" y="458"/>
                  </a:cubicBezTo>
                  <a:cubicBezTo>
                    <a:pt x="946" y="459"/>
                    <a:pt x="946" y="459"/>
                    <a:pt x="946" y="459"/>
                  </a:cubicBezTo>
                  <a:cubicBezTo>
                    <a:pt x="949" y="458"/>
                    <a:pt x="949" y="458"/>
                    <a:pt x="949" y="458"/>
                  </a:cubicBezTo>
                  <a:cubicBezTo>
                    <a:pt x="949" y="458"/>
                    <a:pt x="949" y="458"/>
                    <a:pt x="949" y="458"/>
                  </a:cubicBezTo>
                  <a:cubicBezTo>
                    <a:pt x="953" y="459"/>
                    <a:pt x="953" y="459"/>
                    <a:pt x="953" y="459"/>
                  </a:cubicBezTo>
                  <a:cubicBezTo>
                    <a:pt x="954" y="459"/>
                    <a:pt x="954" y="459"/>
                    <a:pt x="954" y="459"/>
                  </a:cubicBezTo>
                  <a:cubicBezTo>
                    <a:pt x="956" y="459"/>
                    <a:pt x="956" y="459"/>
                    <a:pt x="956" y="459"/>
                  </a:cubicBezTo>
                  <a:cubicBezTo>
                    <a:pt x="956" y="457"/>
                    <a:pt x="956" y="457"/>
                    <a:pt x="956" y="457"/>
                  </a:cubicBezTo>
                  <a:cubicBezTo>
                    <a:pt x="958" y="457"/>
                    <a:pt x="958" y="457"/>
                    <a:pt x="958" y="457"/>
                  </a:cubicBezTo>
                  <a:cubicBezTo>
                    <a:pt x="959" y="457"/>
                    <a:pt x="959" y="457"/>
                    <a:pt x="959" y="457"/>
                  </a:cubicBezTo>
                  <a:cubicBezTo>
                    <a:pt x="960" y="457"/>
                    <a:pt x="960" y="457"/>
                    <a:pt x="960" y="457"/>
                  </a:cubicBezTo>
                  <a:cubicBezTo>
                    <a:pt x="962" y="455"/>
                    <a:pt x="962" y="455"/>
                    <a:pt x="962" y="455"/>
                  </a:cubicBezTo>
                  <a:cubicBezTo>
                    <a:pt x="963" y="454"/>
                    <a:pt x="963" y="454"/>
                    <a:pt x="963" y="454"/>
                  </a:cubicBezTo>
                  <a:cubicBezTo>
                    <a:pt x="964" y="453"/>
                    <a:pt x="964" y="453"/>
                    <a:pt x="964" y="453"/>
                  </a:cubicBezTo>
                  <a:cubicBezTo>
                    <a:pt x="965" y="453"/>
                    <a:pt x="965" y="453"/>
                    <a:pt x="965" y="453"/>
                  </a:cubicBezTo>
                  <a:cubicBezTo>
                    <a:pt x="967" y="451"/>
                    <a:pt x="967" y="451"/>
                    <a:pt x="967" y="451"/>
                  </a:cubicBezTo>
                  <a:cubicBezTo>
                    <a:pt x="967" y="449"/>
                    <a:pt x="967" y="449"/>
                    <a:pt x="967" y="449"/>
                  </a:cubicBezTo>
                  <a:cubicBezTo>
                    <a:pt x="968" y="449"/>
                    <a:pt x="968" y="449"/>
                    <a:pt x="968" y="449"/>
                  </a:cubicBezTo>
                  <a:cubicBezTo>
                    <a:pt x="970" y="448"/>
                    <a:pt x="970" y="448"/>
                    <a:pt x="970" y="448"/>
                  </a:cubicBezTo>
                  <a:cubicBezTo>
                    <a:pt x="970" y="446"/>
                    <a:pt x="970" y="446"/>
                    <a:pt x="970" y="446"/>
                  </a:cubicBezTo>
                  <a:cubicBezTo>
                    <a:pt x="969" y="446"/>
                    <a:pt x="969" y="446"/>
                    <a:pt x="969" y="446"/>
                  </a:cubicBezTo>
                  <a:cubicBezTo>
                    <a:pt x="970" y="445"/>
                    <a:pt x="970" y="445"/>
                    <a:pt x="970" y="445"/>
                  </a:cubicBezTo>
                  <a:cubicBezTo>
                    <a:pt x="972" y="445"/>
                    <a:pt x="972" y="445"/>
                    <a:pt x="972" y="445"/>
                  </a:cubicBezTo>
                  <a:cubicBezTo>
                    <a:pt x="974" y="445"/>
                    <a:pt x="974" y="445"/>
                    <a:pt x="974" y="445"/>
                  </a:cubicBezTo>
                  <a:cubicBezTo>
                    <a:pt x="974" y="444"/>
                    <a:pt x="974" y="444"/>
                    <a:pt x="974" y="444"/>
                  </a:cubicBezTo>
                  <a:cubicBezTo>
                    <a:pt x="974" y="443"/>
                    <a:pt x="974" y="443"/>
                    <a:pt x="974" y="443"/>
                  </a:cubicBezTo>
                  <a:cubicBezTo>
                    <a:pt x="975" y="445"/>
                    <a:pt x="975" y="445"/>
                    <a:pt x="975" y="445"/>
                  </a:cubicBezTo>
                  <a:cubicBezTo>
                    <a:pt x="977" y="445"/>
                    <a:pt x="977" y="445"/>
                    <a:pt x="977" y="445"/>
                  </a:cubicBezTo>
                  <a:cubicBezTo>
                    <a:pt x="979" y="443"/>
                    <a:pt x="979" y="443"/>
                    <a:pt x="979" y="443"/>
                  </a:cubicBezTo>
                  <a:cubicBezTo>
                    <a:pt x="980" y="444"/>
                    <a:pt x="980" y="444"/>
                    <a:pt x="980" y="444"/>
                  </a:cubicBezTo>
                  <a:cubicBezTo>
                    <a:pt x="982" y="444"/>
                    <a:pt x="982" y="444"/>
                    <a:pt x="982" y="444"/>
                  </a:cubicBezTo>
                  <a:cubicBezTo>
                    <a:pt x="983" y="444"/>
                    <a:pt x="983" y="444"/>
                    <a:pt x="983" y="444"/>
                  </a:cubicBezTo>
                  <a:cubicBezTo>
                    <a:pt x="984" y="445"/>
                    <a:pt x="984" y="445"/>
                    <a:pt x="984" y="445"/>
                  </a:cubicBezTo>
                  <a:cubicBezTo>
                    <a:pt x="986" y="444"/>
                    <a:pt x="986" y="444"/>
                    <a:pt x="986" y="444"/>
                  </a:cubicBezTo>
                  <a:cubicBezTo>
                    <a:pt x="986" y="443"/>
                    <a:pt x="986" y="443"/>
                    <a:pt x="986" y="443"/>
                  </a:cubicBezTo>
                  <a:cubicBezTo>
                    <a:pt x="987" y="443"/>
                    <a:pt x="987" y="443"/>
                    <a:pt x="987" y="443"/>
                  </a:cubicBezTo>
                  <a:cubicBezTo>
                    <a:pt x="989" y="442"/>
                    <a:pt x="989" y="442"/>
                    <a:pt x="989" y="442"/>
                  </a:cubicBezTo>
                  <a:cubicBezTo>
                    <a:pt x="990" y="442"/>
                    <a:pt x="990" y="442"/>
                    <a:pt x="990" y="442"/>
                  </a:cubicBezTo>
                  <a:cubicBezTo>
                    <a:pt x="992" y="440"/>
                    <a:pt x="992" y="440"/>
                    <a:pt x="992" y="440"/>
                  </a:cubicBezTo>
                  <a:cubicBezTo>
                    <a:pt x="994" y="440"/>
                    <a:pt x="994" y="440"/>
                    <a:pt x="994" y="440"/>
                  </a:cubicBezTo>
                  <a:cubicBezTo>
                    <a:pt x="997" y="438"/>
                    <a:pt x="997" y="438"/>
                    <a:pt x="997" y="438"/>
                  </a:cubicBezTo>
                  <a:cubicBezTo>
                    <a:pt x="998" y="436"/>
                    <a:pt x="998" y="436"/>
                    <a:pt x="998" y="436"/>
                  </a:cubicBezTo>
                  <a:cubicBezTo>
                    <a:pt x="999" y="436"/>
                    <a:pt x="999" y="436"/>
                    <a:pt x="999" y="436"/>
                  </a:cubicBezTo>
                  <a:cubicBezTo>
                    <a:pt x="999" y="434"/>
                    <a:pt x="999" y="434"/>
                    <a:pt x="999" y="434"/>
                  </a:cubicBezTo>
                  <a:cubicBezTo>
                    <a:pt x="1000" y="432"/>
                    <a:pt x="1000" y="432"/>
                    <a:pt x="1000" y="432"/>
                  </a:cubicBezTo>
                  <a:cubicBezTo>
                    <a:pt x="999" y="432"/>
                    <a:pt x="999" y="432"/>
                    <a:pt x="999" y="432"/>
                  </a:cubicBezTo>
                  <a:cubicBezTo>
                    <a:pt x="997" y="432"/>
                    <a:pt x="997" y="432"/>
                    <a:pt x="997" y="432"/>
                  </a:cubicBezTo>
                  <a:cubicBezTo>
                    <a:pt x="996" y="431"/>
                    <a:pt x="996" y="431"/>
                    <a:pt x="996" y="431"/>
                  </a:cubicBezTo>
                  <a:cubicBezTo>
                    <a:pt x="997" y="431"/>
                    <a:pt x="997" y="431"/>
                    <a:pt x="997" y="431"/>
                  </a:cubicBezTo>
                  <a:cubicBezTo>
                    <a:pt x="999" y="431"/>
                    <a:pt x="999" y="431"/>
                    <a:pt x="999" y="431"/>
                  </a:cubicBezTo>
                  <a:cubicBezTo>
                    <a:pt x="1000" y="431"/>
                    <a:pt x="1000" y="431"/>
                    <a:pt x="1000" y="431"/>
                  </a:cubicBezTo>
                  <a:cubicBezTo>
                    <a:pt x="999" y="429"/>
                    <a:pt x="999" y="429"/>
                    <a:pt x="999" y="429"/>
                  </a:cubicBezTo>
                  <a:cubicBezTo>
                    <a:pt x="997" y="429"/>
                    <a:pt x="997" y="429"/>
                    <a:pt x="997" y="429"/>
                  </a:cubicBezTo>
                  <a:cubicBezTo>
                    <a:pt x="994" y="428"/>
                    <a:pt x="994" y="428"/>
                    <a:pt x="994" y="428"/>
                  </a:cubicBezTo>
                  <a:cubicBezTo>
                    <a:pt x="993" y="426"/>
                    <a:pt x="993" y="426"/>
                    <a:pt x="993" y="426"/>
                  </a:cubicBezTo>
                  <a:cubicBezTo>
                    <a:pt x="996" y="428"/>
                    <a:pt x="996" y="428"/>
                    <a:pt x="996" y="428"/>
                  </a:cubicBezTo>
                  <a:cubicBezTo>
                    <a:pt x="997" y="427"/>
                    <a:pt x="997" y="427"/>
                    <a:pt x="997" y="427"/>
                  </a:cubicBezTo>
                  <a:cubicBezTo>
                    <a:pt x="998" y="425"/>
                    <a:pt x="998" y="425"/>
                    <a:pt x="998" y="425"/>
                  </a:cubicBezTo>
                  <a:cubicBezTo>
                    <a:pt x="999" y="425"/>
                    <a:pt x="999" y="425"/>
                    <a:pt x="999" y="425"/>
                  </a:cubicBezTo>
                  <a:cubicBezTo>
                    <a:pt x="1000" y="423"/>
                    <a:pt x="1000" y="423"/>
                    <a:pt x="1000" y="423"/>
                  </a:cubicBezTo>
                  <a:cubicBezTo>
                    <a:pt x="997" y="422"/>
                    <a:pt x="997" y="422"/>
                    <a:pt x="997" y="422"/>
                  </a:cubicBezTo>
                  <a:cubicBezTo>
                    <a:pt x="999" y="421"/>
                    <a:pt x="999" y="421"/>
                    <a:pt x="999" y="421"/>
                  </a:cubicBezTo>
                  <a:cubicBezTo>
                    <a:pt x="1000" y="421"/>
                    <a:pt x="1000" y="421"/>
                    <a:pt x="1000" y="421"/>
                  </a:cubicBezTo>
                  <a:cubicBezTo>
                    <a:pt x="1002" y="420"/>
                    <a:pt x="1002" y="420"/>
                    <a:pt x="1002" y="420"/>
                  </a:cubicBezTo>
                  <a:cubicBezTo>
                    <a:pt x="1002" y="418"/>
                    <a:pt x="1002" y="418"/>
                    <a:pt x="1002" y="418"/>
                  </a:cubicBezTo>
                  <a:cubicBezTo>
                    <a:pt x="999" y="417"/>
                    <a:pt x="999" y="417"/>
                    <a:pt x="999" y="417"/>
                  </a:cubicBezTo>
                  <a:cubicBezTo>
                    <a:pt x="998" y="415"/>
                    <a:pt x="998" y="415"/>
                    <a:pt x="998" y="415"/>
                  </a:cubicBezTo>
                  <a:cubicBezTo>
                    <a:pt x="999" y="415"/>
                    <a:pt x="999" y="415"/>
                    <a:pt x="999" y="415"/>
                  </a:cubicBezTo>
                  <a:cubicBezTo>
                    <a:pt x="1001" y="416"/>
                    <a:pt x="1001" y="416"/>
                    <a:pt x="1001" y="416"/>
                  </a:cubicBezTo>
                  <a:cubicBezTo>
                    <a:pt x="1001" y="415"/>
                    <a:pt x="1001" y="415"/>
                    <a:pt x="1001" y="415"/>
                  </a:cubicBezTo>
                  <a:cubicBezTo>
                    <a:pt x="998" y="414"/>
                    <a:pt x="998" y="414"/>
                    <a:pt x="998" y="414"/>
                  </a:cubicBezTo>
                  <a:cubicBezTo>
                    <a:pt x="995" y="414"/>
                    <a:pt x="995" y="414"/>
                    <a:pt x="995" y="414"/>
                  </a:cubicBezTo>
                  <a:cubicBezTo>
                    <a:pt x="996" y="412"/>
                    <a:pt x="996" y="412"/>
                    <a:pt x="996" y="412"/>
                  </a:cubicBezTo>
                  <a:cubicBezTo>
                    <a:pt x="996" y="412"/>
                    <a:pt x="996" y="412"/>
                    <a:pt x="996" y="412"/>
                  </a:cubicBezTo>
                  <a:cubicBezTo>
                    <a:pt x="996" y="411"/>
                    <a:pt x="996" y="411"/>
                    <a:pt x="996" y="411"/>
                  </a:cubicBezTo>
                  <a:cubicBezTo>
                    <a:pt x="994" y="411"/>
                    <a:pt x="994" y="411"/>
                    <a:pt x="994" y="411"/>
                  </a:cubicBezTo>
                  <a:cubicBezTo>
                    <a:pt x="991" y="413"/>
                    <a:pt x="991" y="413"/>
                    <a:pt x="991" y="413"/>
                  </a:cubicBezTo>
                  <a:cubicBezTo>
                    <a:pt x="990" y="414"/>
                    <a:pt x="990" y="414"/>
                    <a:pt x="990" y="414"/>
                  </a:cubicBezTo>
                  <a:cubicBezTo>
                    <a:pt x="989" y="415"/>
                    <a:pt x="989" y="415"/>
                    <a:pt x="989" y="415"/>
                  </a:cubicBezTo>
                  <a:cubicBezTo>
                    <a:pt x="988" y="414"/>
                    <a:pt x="988" y="414"/>
                    <a:pt x="988" y="414"/>
                  </a:cubicBezTo>
                  <a:cubicBezTo>
                    <a:pt x="986" y="414"/>
                    <a:pt x="986" y="414"/>
                    <a:pt x="986" y="414"/>
                  </a:cubicBezTo>
                  <a:cubicBezTo>
                    <a:pt x="987" y="412"/>
                    <a:pt x="987" y="412"/>
                    <a:pt x="987" y="412"/>
                  </a:cubicBezTo>
                  <a:cubicBezTo>
                    <a:pt x="988" y="412"/>
                    <a:pt x="988" y="412"/>
                    <a:pt x="988" y="412"/>
                  </a:cubicBezTo>
                  <a:cubicBezTo>
                    <a:pt x="991" y="410"/>
                    <a:pt x="991" y="410"/>
                    <a:pt x="991" y="410"/>
                  </a:cubicBezTo>
                  <a:cubicBezTo>
                    <a:pt x="991" y="408"/>
                    <a:pt x="991" y="408"/>
                    <a:pt x="991" y="408"/>
                  </a:cubicBezTo>
                  <a:cubicBezTo>
                    <a:pt x="989" y="405"/>
                    <a:pt x="989" y="405"/>
                    <a:pt x="989" y="405"/>
                  </a:cubicBezTo>
                  <a:cubicBezTo>
                    <a:pt x="986" y="404"/>
                    <a:pt x="986" y="404"/>
                    <a:pt x="986" y="404"/>
                  </a:cubicBezTo>
                  <a:cubicBezTo>
                    <a:pt x="982" y="405"/>
                    <a:pt x="982" y="405"/>
                    <a:pt x="982" y="405"/>
                  </a:cubicBezTo>
                  <a:cubicBezTo>
                    <a:pt x="980" y="405"/>
                    <a:pt x="980" y="405"/>
                    <a:pt x="980" y="405"/>
                  </a:cubicBezTo>
                  <a:cubicBezTo>
                    <a:pt x="981" y="406"/>
                    <a:pt x="981" y="406"/>
                    <a:pt x="981" y="406"/>
                  </a:cubicBezTo>
                  <a:cubicBezTo>
                    <a:pt x="983" y="406"/>
                    <a:pt x="983" y="406"/>
                    <a:pt x="983" y="406"/>
                  </a:cubicBezTo>
                  <a:cubicBezTo>
                    <a:pt x="984" y="406"/>
                    <a:pt x="984" y="406"/>
                    <a:pt x="984" y="406"/>
                  </a:cubicBezTo>
                  <a:cubicBezTo>
                    <a:pt x="982" y="406"/>
                    <a:pt x="982" y="406"/>
                    <a:pt x="982" y="406"/>
                  </a:cubicBezTo>
                  <a:cubicBezTo>
                    <a:pt x="979" y="406"/>
                    <a:pt x="979" y="406"/>
                    <a:pt x="979" y="406"/>
                  </a:cubicBezTo>
                  <a:cubicBezTo>
                    <a:pt x="976" y="408"/>
                    <a:pt x="976" y="408"/>
                    <a:pt x="976" y="408"/>
                  </a:cubicBezTo>
                  <a:cubicBezTo>
                    <a:pt x="974" y="408"/>
                    <a:pt x="974" y="408"/>
                    <a:pt x="974" y="408"/>
                  </a:cubicBezTo>
                  <a:cubicBezTo>
                    <a:pt x="972" y="410"/>
                    <a:pt x="972" y="410"/>
                    <a:pt x="972" y="410"/>
                  </a:cubicBezTo>
                  <a:cubicBezTo>
                    <a:pt x="971" y="412"/>
                    <a:pt x="971" y="412"/>
                    <a:pt x="971" y="412"/>
                  </a:cubicBezTo>
                  <a:cubicBezTo>
                    <a:pt x="970" y="412"/>
                    <a:pt x="970" y="412"/>
                    <a:pt x="970" y="412"/>
                  </a:cubicBezTo>
                  <a:cubicBezTo>
                    <a:pt x="968" y="414"/>
                    <a:pt x="968" y="414"/>
                    <a:pt x="968" y="414"/>
                  </a:cubicBezTo>
                  <a:cubicBezTo>
                    <a:pt x="965" y="414"/>
                    <a:pt x="965" y="414"/>
                    <a:pt x="965" y="414"/>
                  </a:cubicBezTo>
                  <a:cubicBezTo>
                    <a:pt x="963" y="417"/>
                    <a:pt x="963" y="417"/>
                    <a:pt x="963" y="417"/>
                  </a:cubicBezTo>
                  <a:cubicBezTo>
                    <a:pt x="962" y="417"/>
                    <a:pt x="962" y="417"/>
                    <a:pt x="962" y="417"/>
                  </a:cubicBezTo>
                  <a:cubicBezTo>
                    <a:pt x="961" y="418"/>
                    <a:pt x="961" y="418"/>
                    <a:pt x="961" y="418"/>
                  </a:cubicBezTo>
                  <a:cubicBezTo>
                    <a:pt x="960" y="418"/>
                    <a:pt x="960" y="418"/>
                    <a:pt x="960" y="418"/>
                  </a:cubicBezTo>
                  <a:cubicBezTo>
                    <a:pt x="959" y="416"/>
                    <a:pt x="959" y="416"/>
                    <a:pt x="959" y="416"/>
                  </a:cubicBezTo>
                  <a:cubicBezTo>
                    <a:pt x="960" y="415"/>
                    <a:pt x="960" y="415"/>
                    <a:pt x="960" y="415"/>
                  </a:cubicBezTo>
                  <a:cubicBezTo>
                    <a:pt x="961" y="415"/>
                    <a:pt x="961" y="415"/>
                    <a:pt x="961" y="415"/>
                  </a:cubicBezTo>
                  <a:cubicBezTo>
                    <a:pt x="962" y="414"/>
                    <a:pt x="962" y="414"/>
                    <a:pt x="962" y="414"/>
                  </a:cubicBezTo>
                  <a:cubicBezTo>
                    <a:pt x="958" y="411"/>
                    <a:pt x="958" y="411"/>
                    <a:pt x="958" y="411"/>
                  </a:cubicBezTo>
                  <a:cubicBezTo>
                    <a:pt x="958" y="410"/>
                    <a:pt x="958" y="410"/>
                    <a:pt x="958" y="410"/>
                  </a:cubicBezTo>
                  <a:cubicBezTo>
                    <a:pt x="956" y="409"/>
                    <a:pt x="956" y="409"/>
                    <a:pt x="956" y="409"/>
                  </a:cubicBezTo>
                  <a:cubicBezTo>
                    <a:pt x="957" y="408"/>
                    <a:pt x="957" y="408"/>
                    <a:pt x="957" y="408"/>
                  </a:cubicBezTo>
                  <a:cubicBezTo>
                    <a:pt x="957" y="407"/>
                    <a:pt x="957" y="407"/>
                    <a:pt x="957" y="407"/>
                  </a:cubicBezTo>
                  <a:cubicBezTo>
                    <a:pt x="959" y="410"/>
                    <a:pt x="959" y="410"/>
                    <a:pt x="959" y="410"/>
                  </a:cubicBezTo>
                  <a:cubicBezTo>
                    <a:pt x="962" y="413"/>
                    <a:pt x="962" y="413"/>
                    <a:pt x="962" y="413"/>
                  </a:cubicBezTo>
                  <a:cubicBezTo>
                    <a:pt x="963" y="412"/>
                    <a:pt x="963" y="412"/>
                    <a:pt x="963" y="412"/>
                  </a:cubicBezTo>
                  <a:cubicBezTo>
                    <a:pt x="963" y="410"/>
                    <a:pt x="963" y="410"/>
                    <a:pt x="963" y="410"/>
                  </a:cubicBezTo>
                  <a:cubicBezTo>
                    <a:pt x="966" y="410"/>
                    <a:pt x="966" y="410"/>
                    <a:pt x="966" y="410"/>
                  </a:cubicBezTo>
                  <a:cubicBezTo>
                    <a:pt x="967" y="409"/>
                    <a:pt x="967" y="409"/>
                    <a:pt x="967" y="409"/>
                  </a:cubicBezTo>
                  <a:cubicBezTo>
                    <a:pt x="970" y="407"/>
                    <a:pt x="970" y="407"/>
                    <a:pt x="970" y="407"/>
                  </a:cubicBezTo>
                  <a:cubicBezTo>
                    <a:pt x="974" y="406"/>
                    <a:pt x="974" y="406"/>
                    <a:pt x="974" y="406"/>
                  </a:cubicBezTo>
                  <a:cubicBezTo>
                    <a:pt x="978" y="405"/>
                    <a:pt x="978" y="405"/>
                    <a:pt x="978" y="405"/>
                  </a:cubicBezTo>
                  <a:cubicBezTo>
                    <a:pt x="978" y="405"/>
                    <a:pt x="978" y="405"/>
                    <a:pt x="978" y="405"/>
                  </a:cubicBezTo>
                  <a:cubicBezTo>
                    <a:pt x="976" y="404"/>
                    <a:pt x="976" y="404"/>
                    <a:pt x="976" y="404"/>
                  </a:cubicBezTo>
                  <a:cubicBezTo>
                    <a:pt x="972" y="405"/>
                    <a:pt x="972" y="405"/>
                    <a:pt x="972" y="405"/>
                  </a:cubicBezTo>
                  <a:cubicBezTo>
                    <a:pt x="969" y="406"/>
                    <a:pt x="969" y="406"/>
                    <a:pt x="969" y="406"/>
                  </a:cubicBezTo>
                  <a:cubicBezTo>
                    <a:pt x="969" y="405"/>
                    <a:pt x="969" y="405"/>
                    <a:pt x="969" y="405"/>
                  </a:cubicBezTo>
                  <a:cubicBezTo>
                    <a:pt x="974" y="404"/>
                    <a:pt x="974" y="404"/>
                    <a:pt x="974" y="404"/>
                  </a:cubicBezTo>
                  <a:cubicBezTo>
                    <a:pt x="978" y="404"/>
                    <a:pt x="978" y="404"/>
                    <a:pt x="978" y="404"/>
                  </a:cubicBezTo>
                  <a:cubicBezTo>
                    <a:pt x="980" y="402"/>
                    <a:pt x="980" y="402"/>
                    <a:pt x="980" y="402"/>
                  </a:cubicBezTo>
                  <a:cubicBezTo>
                    <a:pt x="983" y="401"/>
                    <a:pt x="983" y="401"/>
                    <a:pt x="983" y="401"/>
                  </a:cubicBezTo>
                  <a:cubicBezTo>
                    <a:pt x="984" y="401"/>
                    <a:pt x="984" y="401"/>
                    <a:pt x="984" y="401"/>
                  </a:cubicBezTo>
                  <a:cubicBezTo>
                    <a:pt x="988" y="401"/>
                    <a:pt x="988" y="401"/>
                    <a:pt x="988" y="401"/>
                  </a:cubicBezTo>
                  <a:cubicBezTo>
                    <a:pt x="988" y="400"/>
                    <a:pt x="988" y="400"/>
                    <a:pt x="988" y="400"/>
                  </a:cubicBezTo>
                  <a:cubicBezTo>
                    <a:pt x="991" y="400"/>
                    <a:pt x="991" y="400"/>
                    <a:pt x="991" y="400"/>
                  </a:cubicBezTo>
                  <a:cubicBezTo>
                    <a:pt x="989" y="398"/>
                    <a:pt x="989" y="398"/>
                    <a:pt x="989" y="398"/>
                  </a:cubicBezTo>
                  <a:cubicBezTo>
                    <a:pt x="984" y="397"/>
                    <a:pt x="984" y="397"/>
                    <a:pt x="984" y="397"/>
                  </a:cubicBezTo>
                  <a:cubicBezTo>
                    <a:pt x="985" y="396"/>
                    <a:pt x="985" y="396"/>
                    <a:pt x="985" y="396"/>
                  </a:cubicBezTo>
                  <a:cubicBezTo>
                    <a:pt x="986" y="396"/>
                    <a:pt x="986" y="396"/>
                    <a:pt x="986" y="396"/>
                  </a:cubicBezTo>
                  <a:cubicBezTo>
                    <a:pt x="987" y="394"/>
                    <a:pt x="987" y="394"/>
                    <a:pt x="987" y="394"/>
                  </a:cubicBezTo>
                  <a:cubicBezTo>
                    <a:pt x="986" y="393"/>
                    <a:pt x="986" y="393"/>
                    <a:pt x="986" y="393"/>
                  </a:cubicBezTo>
                  <a:cubicBezTo>
                    <a:pt x="983" y="394"/>
                    <a:pt x="983" y="394"/>
                    <a:pt x="983" y="394"/>
                  </a:cubicBezTo>
                  <a:cubicBezTo>
                    <a:pt x="981" y="396"/>
                    <a:pt x="981" y="396"/>
                    <a:pt x="981" y="396"/>
                  </a:cubicBezTo>
                  <a:cubicBezTo>
                    <a:pt x="979" y="394"/>
                    <a:pt x="979" y="394"/>
                    <a:pt x="979" y="394"/>
                  </a:cubicBezTo>
                  <a:cubicBezTo>
                    <a:pt x="977" y="395"/>
                    <a:pt x="977" y="395"/>
                    <a:pt x="977" y="395"/>
                  </a:cubicBezTo>
                  <a:cubicBezTo>
                    <a:pt x="976" y="394"/>
                    <a:pt x="976" y="394"/>
                    <a:pt x="976" y="394"/>
                  </a:cubicBezTo>
                  <a:cubicBezTo>
                    <a:pt x="978" y="393"/>
                    <a:pt x="978" y="393"/>
                    <a:pt x="978" y="393"/>
                  </a:cubicBezTo>
                  <a:cubicBezTo>
                    <a:pt x="978" y="390"/>
                    <a:pt x="978" y="390"/>
                    <a:pt x="978" y="390"/>
                  </a:cubicBezTo>
                  <a:cubicBezTo>
                    <a:pt x="978" y="389"/>
                    <a:pt x="978" y="389"/>
                    <a:pt x="978" y="389"/>
                  </a:cubicBezTo>
                  <a:cubicBezTo>
                    <a:pt x="975" y="391"/>
                    <a:pt x="975" y="391"/>
                    <a:pt x="975" y="391"/>
                  </a:cubicBezTo>
                  <a:cubicBezTo>
                    <a:pt x="975" y="390"/>
                    <a:pt x="975" y="390"/>
                    <a:pt x="975" y="390"/>
                  </a:cubicBezTo>
                  <a:cubicBezTo>
                    <a:pt x="976" y="389"/>
                    <a:pt x="976" y="389"/>
                    <a:pt x="976" y="389"/>
                  </a:cubicBezTo>
                  <a:cubicBezTo>
                    <a:pt x="976" y="389"/>
                    <a:pt x="976" y="389"/>
                    <a:pt x="976" y="389"/>
                  </a:cubicBezTo>
                  <a:cubicBezTo>
                    <a:pt x="972" y="392"/>
                    <a:pt x="972" y="392"/>
                    <a:pt x="972" y="392"/>
                  </a:cubicBezTo>
                  <a:cubicBezTo>
                    <a:pt x="970" y="393"/>
                    <a:pt x="970" y="393"/>
                    <a:pt x="970" y="393"/>
                  </a:cubicBezTo>
                  <a:cubicBezTo>
                    <a:pt x="969" y="393"/>
                    <a:pt x="969" y="393"/>
                    <a:pt x="969" y="393"/>
                  </a:cubicBezTo>
                  <a:cubicBezTo>
                    <a:pt x="971" y="391"/>
                    <a:pt x="971" y="391"/>
                    <a:pt x="971" y="391"/>
                  </a:cubicBezTo>
                  <a:cubicBezTo>
                    <a:pt x="974" y="389"/>
                    <a:pt x="974" y="389"/>
                    <a:pt x="974" y="389"/>
                  </a:cubicBezTo>
                  <a:cubicBezTo>
                    <a:pt x="973" y="388"/>
                    <a:pt x="973" y="388"/>
                    <a:pt x="973" y="388"/>
                  </a:cubicBezTo>
                  <a:cubicBezTo>
                    <a:pt x="970" y="390"/>
                    <a:pt x="970" y="390"/>
                    <a:pt x="970" y="390"/>
                  </a:cubicBezTo>
                  <a:cubicBezTo>
                    <a:pt x="969" y="389"/>
                    <a:pt x="969" y="389"/>
                    <a:pt x="969" y="389"/>
                  </a:cubicBezTo>
                  <a:cubicBezTo>
                    <a:pt x="970" y="388"/>
                    <a:pt x="970" y="388"/>
                    <a:pt x="970" y="388"/>
                  </a:cubicBezTo>
                  <a:cubicBezTo>
                    <a:pt x="972" y="387"/>
                    <a:pt x="972" y="387"/>
                    <a:pt x="972" y="387"/>
                  </a:cubicBezTo>
                  <a:cubicBezTo>
                    <a:pt x="972" y="387"/>
                    <a:pt x="972" y="387"/>
                    <a:pt x="972" y="387"/>
                  </a:cubicBezTo>
                  <a:cubicBezTo>
                    <a:pt x="970" y="387"/>
                    <a:pt x="970" y="387"/>
                    <a:pt x="970" y="387"/>
                  </a:cubicBezTo>
                  <a:cubicBezTo>
                    <a:pt x="968" y="389"/>
                    <a:pt x="968" y="389"/>
                    <a:pt x="968" y="389"/>
                  </a:cubicBezTo>
                  <a:cubicBezTo>
                    <a:pt x="966" y="391"/>
                    <a:pt x="966" y="391"/>
                    <a:pt x="966" y="391"/>
                  </a:cubicBezTo>
                  <a:cubicBezTo>
                    <a:pt x="965" y="391"/>
                    <a:pt x="965" y="391"/>
                    <a:pt x="965" y="391"/>
                  </a:cubicBezTo>
                  <a:cubicBezTo>
                    <a:pt x="966" y="389"/>
                    <a:pt x="966" y="389"/>
                    <a:pt x="966" y="389"/>
                  </a:cubicBezTo>
                  <a:cubicBezTo>
                    <a:pt x="967" y="388"/>
                    <a:pt x="967" y="388"/>
                    <a:pt x="967" y="388"/>
                  </a:cubicBezTo>
                  <a:cubicBezTo>
                    <a:pt x="967" y="387"/>
                    <a:pt x="967" y="387"/>
                    <a:pt x="967" y="387"/>
                  </a:cubicBezTo>
                  <a:cubicBezTo>
                    <a:pt x="966" y="387"/>
                    <a:pt x="966" y="387"/>
                    <a:pt x="966" y="387"/>
                  </a:cubicBezTo>
                  <a:cubicBezTo>
                    <a:pt x="962" y="390"/>
                    <a:pt x="962" y="390"/>
                    <a:pt x="962" y="390"/>
                  </a:cubicBezTo>
                  <a:cubicBezTo>
                    <a:pt x="960" y="391"/>
                    <a:pt x="960" y="391"/>
                    <a:pt x="960" y="391"/>
                  </a:cubicBezTo>
                  <a:cubicBezTo>
                    <a:pt x="958" y="390"/>
                    <a:pt x="958" y="390"/>
                    <a:pt x="958" y="390"/>
                  </a:cubicBezTo>
                  <a:cubicBezTo>
                    <a:pt x="961" y="390"/>
                    <a:pt x="961" y="390"/>
                    <a:pt x="961" y="390"/>
                  </a:cubicBezTo>
                  <a:cubicBezTo>
                    <a:pt x="962" y="389"/>
                    <a:pt x="962" y="389"/>
                    <a:pt x="962" y="389"/>
                  </a:cubicBezTo>
                  <a:cubicBezTo>
                    <a:pt x="965" y="385"/>
                    <a:pt x="965" y="385"/>
                    <a:pt x="965" y="385"/>
                  </a:cubicBezTo>
                  <a:cubicBezTo>
                    <a:pt x="968" y="383"/>
                    <a:pt x="968" y="383"/>
                    <a:pt x="968" y="383"/>
                  </a:cubicBezTo>
                  <a:cubicBezTo>
                    <a:pt x="967" y="382"/>
                    <a:pt x="967" y="382"/>
                    <a:pt x="967" y="382"/>
                  </a:cubicBezTo>
                  <a:cubicBezTo>
                    <a:pt x="967" y="380"/>
                    <a:pt x="967" y="380"/>
                    <a:pt x="967" y="380"/>
                  </a:cubicBezTo>
                  <a:cubicBezTo>
                    <a:pt x="966" y="380"/>
                    <a:pt x="966" y="380"/>
                    <a:pt x="966" y="380"/>
                  </a:cubicBezTo>
                  <a:cubicBezTo>
                    <a:pt x="964" y="383"/>
                    <a:pt x="964" y="383"/>
                    <a:pt x="964" y="383"/>
                  </a:cubicBezTo>
                  <a:cubicBezTo>
                    <a:pt x="964" y="383"/>
                    <a:pt x="964" y="383"/>
                    <a:pt x="964" y="383"/>
                  </a:cubicBezTo>
                  <a:cubicBezTo>
                    <a:pt x="964" y="382"/>
                    <a:pt x="964" y="382"/>
                    <a:pt x="964" y="382"/>
                  </a:cubicBezTo>
                  <a:cubicBezTo>
                    <a:pt x="964" y="381"/>
                    <a:pt x="964" y="381"/>
                    <a:pt x="964" y="381"/>
                  </a:cubicBezTo>
                  <a:cubicBezTo>
                    <a:pt x="964" y="378"/>
                    <a:pt x="964" y="378"/>
                    <a:pt x="964" y="378"/>
                  </a:cubicBezTo>
                  <a:cubicBezTo>
                    <a:pt x="963" y="378"/>
                    <a:pt x="963" y="378"/>
                    <a:pt x="963" y="378"/>
                  </a:cubicBezTo>
                  <a:cubicBezTo>
                    <a:pt x="962" y="378"/>
                    <a:pt x="962" y="378"/>
                    <a:pt x="962" y="378"/>
                  </a:cubicBezTo>
                  <a:cubicBezTo>
                    <a:pt x="961" y="379"/>
                    <a:pt x="961" y="379"/>
                    <a:pt x="961" y="379"/>
                  </a:cubicBezTo>
                  <a:cubicBezTo>
                    <a:pt x="960" y="378"/>
                    <a:pt x="960" y="378"/>
                    <a:pt x="960" y="378"/>
                  </a:cubicBezTo>
                  <a:cubicBezTo>
                    <a:pt x="960" y="377"/>
                    <a:pt x="960" y="377"/>
                    <a:pt x="960" y="377"/>
                  </a:cubicBezTo>
                  <a:cubicBezTo>
                    <a:pt x="960" y="376"/>
                    <a:pt x="960" y="376"/>
                    <a:pt x="960" y="376"/>
                  </a:cubicBezTo>
                  <a:cubicBezTo>
                    <a:pt x="959" y="376"/>
                    <a:pt x="959" y="376"/>
                    <a:pt x="959" y="376"/>
                  </a:cubicBezTo>
                  <a:cubicBezTo>
                    <a:pt x="960" y="375"/>
                    <a:pt x="960" y="375"/>
                    <a:pt x="960" y="375"/>
                  </a:cubicBezTo>
                  <a:cubicBezTo>
                    <a:pt x="959" y="374"/>
                    <a:pt x="959" y="374"/>
                    <a:pt x="959" y="374"/>
                  </a:cubicBezTo>
                  <a:cubicBezTo>
                    <a:pt x="959" y="373"/>
                    <a:pt x="959" y="373"/>
                    <a:pt x="959" y="373"/>
                  </a:cubicBezTo>
                  <a:cubicBezTo>
                    <a:pt x="958" y="372"/>
                    <a:pt x="958" y="372"/>
                    <a:pt x="958" y="372"/>
                  </a:cubicBezTo>
                  <a:cubicBezTo>
                    <a:pt x="955" y="373"/>
                    <a:pt x="955" y="373"/>
                    <a:pt x="955" y="373"/>
                  </a:cubicBezTo>
                  <a:cubicBezTo>
                    <a:pt x="955" y="374"/>
                    <a:pt x="955" y="374"/>
                    <a:pt x="955" y="374"/>
                  </a:cubicBezTo>
                  <a:cubicBezTo>
                    <a:pt x="953" y="374"/>
                    <a:pt x="953" y="374"/>
                    <a:pt x="953" y="374"/>
                  </a:cubicBezTo>
                  <a:cubicBezTo>
                    <a:pt x="950" y="373"/>
                    <a:pt x="950" y="373"/>
                    <a:pt x="950" y="373"/>
                  </a:cubicBezTo>
                  <a:cubicBezTo>
                    <a:pt x="953" y="373"/>
                    <a:pt x="953" y="373"/>
                    <a:pt x="953" y="373"/>
                  </a:cubicBezTo>
                  <a:cubicBezTo>
                    <a:pt x="953" y="372"/>
                    <a:pt x="953" y="372"/>
                    <a:pt x="953" y="372"/>
                  </a:cubicBezTo>
                  <a:cubicBezTo>
                    <a:pt x="956" y="372"/>
                    <a:pt x="956" y="372"/>
                    <a:pt x="956" y="372"/>
                  </a:cubicBezTo>
                  <a:cubicBezTo>
                    <a:pt x="956" y="371"/>
                    <a:pt x="956" y="371"/>
                    <a:pt x="956" y="371"/>
                  </a:cubicBezTo>
                  <a:cubicBezTo>
                    <a:pt x="955" y="370"/>
                    <a:pt x="955" y="370"/>
                    <a:pt x="955" y="370"/>
                  </a:cubicBezTo>
                  <a:cubicBezTo>
                    <a:pt x="953" y="368"/>
                    <a:pt x="953" y="368"/>
                    <a:pt x="953" y="368"/>
                  </a:cubicBezTo>
                  <a:cubicBezTo>
                    <a:pt x="953" y="366"/>
                    <a:pt x="953" y="366"/>
                    <a:pt x="953" y="366"/>
                  </a:cubicBezTo>
                  <a:cubicBezTo>
                    <a:pt x="950" y="364"/>
                    <a:pt x="950" y="364"/>
                    <a:pt x="950" y="364"/>
                  </a:cubicBezTo>
                  <a:cubicBezTo>
                    <a:pt x="953" y="364"/>
                    <a:pt x="953" y="364"/>
                    <a:pt x="953" y="364"/>
                  </a:cubicBezTo>
                  <a:cubicBezTo>
                    <a:pt x="956" y="366"/>
                    <a:pt x="956" y="366"/>
                    <a:pt x="956" y="366"/>
                  </a:cubicBezTo>
                  <a:cubicBezTo>
                    <a:pt x="958" y="366"/>
                    <a:pt x="958" y="366"/>
                    <a:pt x="958" y="366"/>
                  </a:cubicBezTo>
                  <a:cubicBezTo>
                    <a:pt x="958" y="364"/>
                    <a:pt x="958" y="364"/>
                    <a:pt x="958" y="364"/>
                  </a:cubicBezTo>
                  <a:cubicBezTo>
                    <a:pt x="956" y="364"/>
                    <a:pt x="956" y="364"/>
                    <a:pt x="956" y="364"/>
                  </a:cubicBezTo>
                  <a:cubicBezTo>
                    <a:pt x="957" y="363"/>
                    <a:pt x="957" y="363"/>
                    <a:pt x="957" y="363"/>
                  </a:cubicBezTo>
                  <a:cubicBezTo>
                    <a:pt x="958" y="363"/>
                    <a:pt x="958" y="363"/>
                    <a:pt x="958" y="363"/>
                  </a:cubicBezTo>
                  <a:cubicBezTo>
                    <a:pt x="961" y="361"/>
                    <a:pt x="961" y="361"/>
                    <a:pt x="961" y="361"/>
                  </a:cubicBezTo>
                  <a:cubicBezTo>
                    <a:pt x="962" y="360"/>
                    <a:pt x="962" y="360"/>
                    <a:pt x="962" y="360"/>
                  </a:cubicBezTo>
                  <a:cubicBezTo>
                    <a:pt x="963" y="359"/>
                    <a:pt x="963" y="359"/>
                    <a:pt x="963" y="359"/>
                  </a:cubicBezTo>
                  <a:cubicBezTo>
                    <a:pt x="961" y="357"/>
                    <a:pt x="961" y="357"/>
                    <a:pt x="961" y="357"/>
                  </a:cubicBezTo>
                  <a:cubicBezTo>
                    <a:pt x="959" y="357"/>
                    <a:pt x="959" y="357"/>
                    <a:pt x="959" y="357"/>
                  </a:cubicBezTo>
                  <a:cubicBezTo>
                    <a:pt x="957" y="357"/>
                    <a:pt x="957" y="357"/>
                    <a:pt x="957" y="357"/>
                  </a:cubicBezTo>
                  <a:cubicBezTo>
                    <a:pt x="959" y="356"/>
                    <a:pt x="959" y="356"/>
                    <a:pt x="959" y="356"/>
                  </a:cubicBezTo>
                  <a:cubicBezTo>
                    <a:pt x="959" y="354"/>
                    <a:pt x="959" y="354"/>
                    <a:pt x="959" y="354"/>
                  </a:cubicBezTo>
                  <a:cubicBezTo>
                    <a:pt x="958" y="353"/>
                    <a:pt x="958" y="353"/>
                    <a:pt x="958" y="353"/>
                  </a:cubicBezTo>
                  <a:cubicBezTo>
                    <a:pt x="956" y="353"/>
                    <a:pt x="956" y="353"/>
                    <a:pt x="956" y="353"/>
                  </a:cubicBezTo>
                  <a:cubicBezTo>
                    <a:pt x="955" y="353"/>
                    <a:pt x="955" y="353"/>
                    <a:pt x="955" y="353"/>
                  </a:cubicBezTo>
                  <a:cubicBezTo>
                    <a:pt x="954" y="353"/>
                    <a:pt x="954" y="353"/>
                    <a:pt x="954" y="353"/>
                  </a:cubicBezTo>
                  <a:cubicBezTo>
                    <a:pt x="953" y="352"/>
                    <a:pt x="953" y="352"/>
                    <a:pt x="953" y="352"/>
                  </a:cubicBezTo>
                  <a:cubicBezTo>
                    <a:pt x="955" y="352"/>
                    <a:pt x="955" y="352"/>
                    <a:pt x="955" y="352"/>
                  </a:cubicBezTo>
                  <a:cubicBezTo>
                    <a:pt x="956" y="351"/>
                    <a:pt x="956" y="351"/>
                    <a:pt x="956" y="351"/>
                  </a:cubicBezTo>
                  <a:cubicBezTo>
                    <a:pt x="957" y="351"/>
                    <a:pt x="957" y="351"/>
                    <a:pt x="957" y="351"/>
                  </a:cubicBezTo>
                  <a:cubicBezTo>
                    <a:pt x="959" y="349"/>
                    <a:pt x="959" y="349"/>
                    <a:pt x="959" y="349"/>
                  </a:cubicBezTo>
                  <a:cubicBezTo>
                    <a:pt x="958" y="346"/>
                    <a:pt x="958" y="346"/>
                    <a:pt x="958" y="346"/>
                  </a:cubicBezTo>
                  <a:cubicBezTo>
                    <a:pt x="956" y="344"/>
                    <a:pt x="956" y="344"/>
                    <a:pt x="956" y="344"/>
                  </a:cubicBezTo>
                  <a:cubicBezTo>
                    <a:pt x="955" y="346"/>
                    <a:pt x="955" y="346"/>
                    <a:pt x="955" y="346"/>
                  </a:cubicBezTo>
                  <a:cubicBezTo>
                    <a:pt x="953" y="345"/>
                    <a:pt x="953" y="345"/>
                    <a:pt x="953" y="345"/>
                  </a:cubicBezTo>
                  <a:cubicBezTo>
                    <a:pt x="952" y="346"/>
                    <a:pt x="952" y="346"/>
                    <a:pt x="952" y="346"/>
                  </a:cubicBezTo>
                  <a:cubicBezTo>
                    <a:pt x="953" y="344"/>
                    <a:pt x="953" y="344"/>
                    <a:pt x="953" y="344"/>
                  </a:cubicBezTo>
                  <a:cubicBezTo>
                    <a:pt x="955" y="343"/>
                    <a:pt x="955" y="343"/>
                    <a:pt x="955" y="343"/>
                  </a:cubicBezTo>
                  <a:cubicBezTo>
                    <a:pt x="956" y="343"/>
                    <a:pt x="956" y="343"/>
                    <a:pt x="956" y="343"/>
                  </a:cubicBezTo>
                  <a:cubicBezTo>
                    <a:pt x="956" y="341"/>
                    <a:pt x="956" y="341"/>
                    <a:pt x="956" y="341"/>
                  </a:cubicBezTo>
                  <a:cubicBezTo>
                    <a:pt x="954" y="341"/>
                    <a:pt x="954" y="341"/>
                    <a:pt x="954" y="341"/>
                  </a:cubicBezTo>
                  <a:cubicBezTo>
                    <a:pt x="953" y="341"/>
                    <a:pt x="953" y="341"/>
                    <a:pt x="953" y="341"/>
                  </a:cubicBezTo>
                  <a:cubicBezTo>
                    <a:pt x="951" y="341"/>
                    <a:pt x="951" y="341"/>
                    <a:pt x="951" y="341"/>
                  </a:cubicBezTo>
                  <a:cubicBezTo>
                    <a:pt x="948" y="342"/>
                    <a:pt x="948" y="342"/>
                    <a:pt x="948" y="342"/>
                  </a:cubicBezTo>
                  <a:cubicBezTo>
                    <a:pt x="950" y="339"/>
                    <a:pt x="950" y="339"/>
                    <a:pt x="950" y="339"/>
                  </a:cubicBezTo>
                  <a:cubicBezTo>
                    <a:pt x="952" y="339"/>
                    <a:pt x="952" y="339"/>
                    <a:pt x="952" y="339"/>
                  </a:cubicBezTo>
                  <a:cubicBezTo>
                    <a:pt x="954" y="338"/>
                    <a:pt x="954" y="338"/>
                    <a:pt x="954" y="338"/>
                  </a:cubicBezTo>
                  <a:cubicBezTo>
                    <a:pt x="954" y="337"/>
                    <a:pt x="954" y="337"/>
                    <a:pt x="954" y="337"/>
                  </a:cubicBezTo>
                  <a:cubicBezTo>
                    <a:pt x="955" y="336"/>
                    <a:pt x="955" y="336"/>
                    <a:pt x="955" y="336"/>
                  </a:cubicBezTo>
                  <a:cubicBezTo>
                    <a:pt x="955" y="335"/>
                    <a:pt x="955" y="335"/>
                    <a:pt x="955" y="335"/>
                  </a:cubicBezTo>
                  <a:cubicBezTo>
                    <a:pt x="953" y="336"/>
                    <a:pt x="953" y="336"/>
                    <a:pt x="953" y="336"/>
                  </a:cubicBezTo>
                  <a:cubicBezTo>
                    <a:pt x="949" y="336"/>
                    <a:pt x="949" y="336"/>
                    <a:pt x="949" y="336"/>
                  </a:cubicBezTo>
                  <a:cubicBezTo>
                    <a:pt x="947" y="337"/>
                    <a:pt x="947" y="337"/>
                    <a:pt x="947" y="337"/>
                  </a:cubicBezTo>
                  <a:cubicBezTo>
                    <a:pt x="947" y="335"/>
                    <a:pt x="947" y="335"/>
                    <a:pt x="947" y="335"/>
                  </a:cubicBezTo>
                  <a:cubicBezTo>
                    <a:pt x="947" y="334"/>
                    <a:pt x="947" y="334"/>
                    <a:pt x="947" y="334"/>
                  </a:cubicBezTo>
                  <a:cubicBezTo>
                    <a:pt x="948" y="333"/>
                    <a:pt x="948" y="333"/>
                    <a:pt x="948" y="333"/>
                  </a:cubicBezTo>
                  <a:cubicBezTo>
                    <a:pt x="949" y="334"/>
                    <a:pt x="949" y="334"/>
                    <a:pt x="949" y="334"/>
                  </a:cubicBezTo>
                  <a:cubicBezTo>
                    <a:pt x="952" y="334"/>
                    <a:pt x="952" y="334"/>
                    <a:pt x="952" y="334"/>
                  </a:cubicBezTo>
                  <a:cubicBezTo>
                    <a:pt x="954" y="331"/>
                    <a:pt x="954" y="331"/>
                    <a:pt x="954" y="331"/>
                  </a:cubicBezTo>
                  <a:cubicBezTo>
                    <a:pt x="954" y="329"/>
                    <a:pt x="954" y="329"/>
                    <a:pt x="954" y="329"/>
                  </a:cubicBezTo>
                  <a:cubicBezTo>
                    <a:pt x="952" y="330"/>
                    <a:pt x="952" y="330"/>
                    <a:pt x="952" y="330"/>
                  </a:cubicBezTo>
                  <a:cubicBezTo>
                    <a:pt x="951" y="330"/>
                    <a:pt x="951" y="330"/>
                    <a:pt x="951" y="330"/>
                  </a:cubicBezTo>
                  <a:cubicBezTo>
                    <a:pt x="953" y="327"/>
                    <a:pt x="953" y="327"/>
                    <a:pt x="953" y="327"/>
                  </a:cubicBezTo>
                  <a:cubicBezTo>
                    <a:pt x="953" y="326"/>
                    <a:pt x="953" y="326"/>
                    <a:pt x="953" y="326"/>
                  </a:cubicBezTo>
                  <a:cubicBezTo>
                    <a:pt x="952" y="325"/>
                    <a:pt x="952" y="325"/>
                    <a:pt x="952" y="325"/>
                  </a:cubicBezTo>
                  <a:cubicBezTo>
                    <a:pt x="947" y="327"/>
                    <a:pt x="947" y="327"/>
                    <a:pt x="947" y="327"/>
                  </a:cubicBezTo>
                  <a:cubicBezTo>
                    <a:pt x="945" y="326"/>
                    <a:pt x="945" y="326"/>
                    <a:pt x="945" y="326"/>
                  </a:cubicBezTo>
                  <a:cubicBezTo>
                    <a:pt x="946" y="324"/>
                    <a:pt x="946" y="324"/>
                    <a:pt x="946" y="324"/>
                  </a:cubicBezTo>
                  <a:cubicBezTo>
                    <a:pt x="949" y="325"/>
                    <a:pt x="949" y="325"/>
                    <a:pt x="949" y="325"/>
                  </a:cubicBezTo>
                  <a:cubicBezTo>
                    <a:pt x="950" y="324"/>
                    <a:pt x="950" y="324"/>
                    <a:pt x="950" y="324"/>
                  </a:cubicBezTo>
                  <a:cubicBezTo>
                    <a:pt x="952" y="322"/>
                    <a:pt x="952" y="322"/>
                    <a:pt x="952" y="322"/>
                  </a:cubicBezTo>
                  <a:cubicBezTo>
                    <a:pt x="951" y="321"/>
                    <a:pt x="951" y="321"/>
                    <a:pt x="951" y="321"/>
                  </a:cubicBezTo>
                  <a:cubicBezTo>
                    <a:pt x="950" y="320"/>
                    <a:pt x="950" y="320"/>
                    <a:pt x="950" y="320"/>
                  </a:cubicBezTo>
                  <a:cubicBezTo>
                    <a:pt x="949" y="321"/>
                    <a:pt x="949" y="321"/>
                    <a:pt x="949" y="321"/>
                  </a:cubicBezTo>
                  <a:cubicBezTo>
                    <a:pt x="948" y="321"/>
                    <a:pt x="948" y="321"/>
                    <a:pt x="948" y="321"/>
                  </a:cubicBezTo>
                  <a:cubicBezTo>
                    <a:pt x="948" y="320"/>
                    <a:pt x="948" y="320"/>
                    <a:pt x="948" y="320"/>
                  </a:cubicBezTo>
                  <a:cubicBezTo>
                    <a:pt x="946" y="318"/>
                    <a:pt x="946" y="318"/>
                    <a:pt x="946" y="318"/>
                  </a:cubicBezTo>
                  <a:cubicBezTo>
                    <a:pt x="948" y="318"/>
                    <a:pt x="948" y="318"/>
                    <a:pt x="948" y="318"/>
                  </a:cubicBezTo>
                  <a:cubicBezTo>
                    <a:pt x="949" y="319"/>
                    <a:pt x="949" y="319"/>
                    <a:pt x="949" y="319"/>
                  </a:cubicBezTo>
                  <a:cubicBezTo>
                    <a:pt x="949" y="318"/>
                    <a:pt x="949" y="318"/>
                    <a:pt x="949" y="318"/>
                  </a:cubicBezTo>
                  <a:cubicBezTo>
                    <a:pt x="949" y="315"/>
                    <a:pt x="949" y="315"/>
                    <a:pt x="949" y="315"/>
                  </a:cubicBezTo>
                  <a:cubicBezTo>
                    <a:pt x="947" y="314"/>
                    <a:pt x="947" y="314"/>
                    <a:pt x="947" y="314"/>
                  </a:cubicBezTo>
                  <a:cubicBezTo>
                    <a:pt x="947" y="312"/>
                    <a:pt x="947" y="312"/>
                    <a:pt x="947" y="312"/>
                  </a:cubicBezTo>
                  <a:cubicBezTo>
                    <a:pt x="948" y="311"/>
                    <a:pt x="948" y="311"/>
                    <a:pt x="948" y="311"/>
                  </a:cubicBezTo>
                  <a:cubicBezTo>
                    <a:pt x="948" y="309"/>
                    <a:pt x="948" y="309"/>
                    <a:pt x="948" y="309"/>
                  </a:cubicBezTo>
                  <a:cubicBezTo>
                    <a:pt x="947" y="309"/>
                    <a:pt x="947" y="309"/>
                    <a:pt x="947" y="309"/>
                  </a:cubicBezTo>
                  <a:cubicBezTo>
                    <a:pt x="947" y="308"/>
                    <a:pt x="947" y="308"/>
                    <a:pt x="947" y="308"/>
                  </a:cubicBezTo>
                  <a:cubicBezTo>
                    <a:pt x="948" y="307"/>
                    <a:pt x="948" y="307"/>
                    <a:pt x="948" y="307"/>
                  </a:cubicBezTo>
                  <a:cubicBezTo>
                    <a:pt x="947" y="307"/>
                    <a:pt x="947" y="307"/>
                    <a:pt x="947" y="307"/>
                  </a:cubicBezTo>
                  <a:cubicBezTo>
                    <a:pt x="945" y="306"/>
                    <a:pt x="945" y="306"/>
                    <a:pt x="945" y="306"/>
                  </a:cubicBezTo>
                  <a:cubicBezTo>
                    <a:pt x="946" y="306"/>
                    <a:pt x="946" y="306"/>
                    <a:pt x="946" y="306"/>
                  </a:cubicBezTo>
                  <a:cubicBezTo>
                    <a:pt x="947" y="306"/>
                    <a:pt x="947" y="306"/>
                    <a:pt x="947" y="306"/>
                  </a:cubicBezTo>
                  <a:cubicBezTo>
                    <a:pt x="948" y="304"/>
                    <a:pt x="948" y="304"/>
                    <a:pt x="948" y="304"/>
                  </a:cubicBezTo>
                  <a:cubicBezTo>
                    <a:pt x="946" y="303"/>
                    <a:pt x="946" y="303"/>
                    <a:pt x="946" y="303"/>
                  </a:cubicBezTo>
                  <a:cubicBezTo>
                    <a:pt x="947" y="302"/>
                    <a:pt x="947" y="302"/>
                    <a:pt x="947" y="302"/>
                  </a:cubicBezTo>
                  <a:cubicBezTo>
                    <a:pt x="948" y="301"/>
                    <a:pt x="948" y="301"/>
                    <a:pt x="948" y="301"/>
                  </a:cubicBezTo>
                  <a:cubicBezTo>
                    <a:pt x="947" y="300"/>
                    <a:pt x="947" y="300"/>
                    <a:pt x="947" y="300"/>
                  </a:cubicBezTo>
                  <a:cubicBezTo>
                    <a:pt x="946" y="301"/>
                    <a:pt x="946" y="301"/>
                    <a:pt x="946" y="301"/>
                  </a:cubicBezTo>
                  <a:cubicBezTo>
                    <a:pt x="947" y="299"/>
                    <a:pt x="947" y="299"/>
                    <a:pt x="947" y="299"/>
                  </a:cubicBezTo>
                  <a:cubicBezTo>
                    <a:pt x="946" y="299"/>
                    <a:pt x="946" y="299"/>
                    <a:pt x="946" y="299"/>
                  </a:cubicBezTo>
                  <a:cubicBezTo>
                    <a:pt x="944" y="299"/>
                    <a:pt x="944" y="299"/>
                    <a:pt x="944" y="299"/>
                  </a:cubicBezTo>
                  <a:cubicBezTo>
                    <a:pt x="943" y="302"/>
                    <a:pt x="943" y="302"/>
                    <a:pt x="943" y="302"/>
                  </a:cubicBezTo>
                  <a:cubicBezTo>
                    <a:pt x="943" y="303"/>
                    <a:pt x="943" y="303"/>
                    <a:pt x="943" y="303"/>
                  </a:cubicBezTo>
                  <a:cubicBezTo>
                    <a:pt x="942" y="305"/>
                    <a:pt x="942" y="305"/>
                    <a:pt x="942" y="305"/>
                  </a:cubicBezTo>
                  <a:cubicBezTo>
                    <a:pt x="940" y="307"/>
                    <a:pt x="940" y="307"/>
                    <a:pt x="940" y="307"/>
                  </a:cubicBezTo>
                  <a:cubicBezTo>
                    <a:pt x="940" y="309"/>
                    <a:pt x="940" y="309"/>
                    <a:pt x="940" y="309"/>
                  </a:cubicBezTo>
                  <a:cubicBezTo>
                    <a:pt x="938" y="309"/>
                    <a:pt x="938" y="309"/>
                    <a:pt x="938" y="309"/>
                  </a:cubicBezTo>
                  <a:cubicBezTo>
                    <a:pt x="939" y="311"/>
                    <a:pt x="939" y="311"/>
                    <a:pt x="939" y="311"/>
                  </a:cubicBezTo>
                  <a:cubicBezTo>
                    <a:pt x="937" y="310"/>
                    <a:pt x="937" y="310"/>
                    <a:pt x="937" y="310"/>
                  </a:cubicBezTo>
                  <a:cubicBezTo>
                    <a:pt x="936" y="311"/>
                    <a:pt x="936" y="311"/>
                    <a:pt x="936" y="311"/>
                  </a:cubicBezTo>
                  <a:cubicBezTo>
                    <a:pt x="935" y="314"/>
                    <a:pt x="935" y="314"/>
                    <a:pt x="935" y="314"/>
                  </a:cubicBezTo>
                  <a:cubicBezTo>
                    <a:pt x="935" y="315"/>
                    <a:pt x="935" y="315"/>
                    <a:pt x="935" y="315"/>
                  </a:cubicBezTo>
                  <a:cubicBezTo>
                    <a:pt x="937" y="315"/>
                    <a:pt x="937" y="315"/>
                    <a:pt x="937" y="315"/>
                  </a:cubicBezTo>
                  <a:cubicBezTo>
                    <a:pt x="938" y="316"/>
                    <a:pt x="938" y="316"/>
                    <a:pt x="938" y="316"/>
                  </a:cubicBezTo>
                  <a:cubicBezTo>
                    <a:pt x="938" y="318"/>
                    <a:pt x="938" y="318"/>
                    <a:pt x="938" y="318"/>
                  </a:cubicBezTo>
                  <a:cubicBezTo>
                    <a:pt x="936" y="316"/>
                    <a:pt x="936" y="316"/>
                    <a:pt x="936" y="316"/>
                  </a:cubicBezTo>
                  <a:cubicBezTo>
                    <a:pt x="935" y="316"/>
                    <a:pt x="935" y="316"/>
                    <a:pt x="935" y="316"/>
                  </a:cubicBezTo>
                  <a:cubicBezTo>
                    <a:pt x="934" y="317"/>
                    <a:pt x="934" y="317"/>
                    <a:pt x="934" y="317"/>
                  </a:cubicBezTo>
                  <a:cubicBezTo>
                    <a:pt x="933" y="319"/>
                    <a:pt x="933" y="319"/>
                    <a:pt x="933" y="319"/>
                  </a:cubicBezTo>
                  <a:cubicBezTo>
                    <a:pt x="931" y="320"/>
                    <a:pt x="931" y="320"/>
                    <a:pt x="931" y="320"/>
                  </a:cubicBezTo>
                  <a:cubicBezTo>
                    <a:pt x="931" y="323"/>
                    <a:pt x="931" y="323"/>
                    <a:pt x="931" y="323"/>
                  </a:cubicBezTo>
                  <a:cubicBezTo>
                    <a:pt x="929" y="323"/>
                    <a:pt x="929" y="323"/>
                    <a:pt x="929" y="323"/>
                  </a:cubicBezTo>
                  <a:cubicBezTo>
                    <a:pt x="928" y="325"/>
                    <a:pt x="928" y="325"/>
                    <a:pt x="928" y="325"/>
                  </a:cubicBezTo>
                  <a:cubicBezTo>
                    <a:pt x="928" y="326"/>
                    <a:pt x="928" y="326"/>
                    <a:pt x="928" y="326"/>
                  </a:cubicBezTo>
                  <a:cubicBezTo>
                    <a:pt x="927" y="326"/>
                    <a:pt x="927" y="326"/>
                    <a:pt x="927" y="326"/>
                  </a:cubicBezTo>
                  <a:cubicBezTo>
                    <a:pt x="928" y="329"/>
                    <a:pt x="928" y="329"/>
                    <a:pt x="928" y="329"/>
                  </a:cubicBezTo>
                  <a:cubicBezTo>
                    <a:pt x="926" y="332"/>
                    <a:pt x="926" y="332"/>
                    <a:pt x="926" y="332"/>
                  </a:cubicBezTo>
                  <a:cubicBezTo>
                    <a:pt x="926" y="330"/>
                    <a:pt x="926" y="330"/>
                    <a:pt x="926" y="330"/>
                  </a:cubicBezTo>
                  <a:cubicBezTo>
                    <a:pt x="926" y="327"/>
                    <a:pt x="926" y="327"/>
                    <a:pt x="926" y="327"/>
                  </a:cubicBezTo>
                  <a:cubicBezTo>
                    <a:pt x="925" y="326"/>
                    <a:pt x="925" y="326"/>
                    <a:pt x="925" y="326"/>
                  </a:cubicBezTo>
                  <a:cubicBezTo>
                    <a:pt x="922" y="328"/>
                    <a:pt x="922" y="328"/>
                    <a:pt x="922" y="328"/>
                  </a:cubicBezTo>
                  <a:cubicBezTo>
                    <a:pt x="921" y="330"/>
                    <a:pt x="921" y="330"/>
                    <a:pt x="921" y="330"/>
                  </a:cubicBezTo>
                  <a:cubicBezTo>
                    <a:pt x="920" y="331"/>
                    <a:pt x="920" y="331"/>
                    <a:pt x="920" y="331"/>
                  </a:cubicBezTo>
                  <a:cubicBezTo>
                    <a:pt x="918" y="332"/>
                    <a:pt x="918" y="332"/>
                    <a:pt x="918" y="332"/>
                  </a:cubicBezTo>
                  <a:cubicBezTo>
                    <a:pt x="918" y="333"/>
                    <a:pt x="918" y="333"/>
                    <a:pt x="918" y="333"/>
                  </a:cubicBezTo>
                  <a:cubicBezTo>
                    <a:pt x="917" y="332"/>
                    <a:pt x="917" y="332"/>
                    <a:pt x="917" y="332"/>
                  </a:cubicBezTo>
                  <a:cubicBezTo>
                    <a:pt x="916" y="332"/>
                    <a:pt x="916" y="332"/>
                    <a:pt x="916" y="332"/>
                  </a:cubicBezTo>
                  <a:cubicBezTo>
                    <a:pt x="914" y="333"/>
                    <a:pt x="914" y="333"/>
                    <a:pt x="914" y="333"/>
                  </a:cubicBezTo>
                  <a:cubicBezTo>
                    <a:pt x="912" y="334"/>
                    <a:pt x="912" y="334"/>
                    <a:pt x="912" y="334"/>
                  </a:cubicBezTo>
                  <a:cubicBezTo>
                    <a:pt x="910" y="335"/>
                    <a:pt x="910" y="335"/>
                    <a:pt x="910" y="335"/>
                  </a:cubicBezTo>
                  <a:cubicBezTo>
                    <a:pt x="910" y="338"/>
                    <a:pt x="910" y="338"/>
                    <a:pt x="910" y="338"/>
                  </a:cubicBezTo>
                  <a:cubicBezTo>
                    <a:pt x="908" y="340"/>
                    <a:pt x="908" y="340"/>
                    <a:pt x="908" y="340"/>
                  </a:cubicBezTo>
                  <a:cubicBezTo>
                    <a:pt x="908" y="338"/>
                    <a:pt x="908" y="338"/>
                    <a:pt x="908" y="338"/>
                  </a:cubicBezTo>
                  <a:cubicBezTo>
                    <a:pt x="908" y="337"/>
                    <a:pt x="908" y="337"/>
                    <a:pt x="908" y="337"/>
                  </a:cubicBezTo>
                  <a:cubicBezTo>
                    <a:pt x="909" y="336"/>
                    <a:pt x="909" y="336"/>
                    <a:pt x="909" y="336"/>
                  </a:cubicBezTo>
                  <a:cubicBezTo>
                    <a:pt x="909" y="332"/>
                    <a:pt x="909" y="332"/>
                    <a:pt x="909" y="332"/>
                  </a:cubicBezTo>
                  <a:cubicBezTo>
                    <a:pt x="909" y="330"/>
                    <a:pt x="909" y="330"/>
                    <a:pt x="909" y="330"/>
                  </a:cubicBezTo>
                  <a:cubicBezTo>
                    <a:pt x="908" y="330"/>
                    <a:pt x="908" y="330"/>
                    <a:pt x="908" y="330"/>
                  </a:cubicBezTo>
                  <a:cubicBezTo>
                    <a:pt x="906" y="332"/>
                    <a:pt x="906" y="332"/>
                    <a:pt x="906" y="332"/>
                  </a:cubicBezTo>
                  <a:cubicBezTo>
                    <a:pt x="903" y="337"/>
                    <a:pt x="903" y="337"/>
                    <a:pt x="903" y="337"/>
                  </a:cubicBezTo>
                  <a:cubicBezTo>
                    <a:pt x="901" y="339"/>
                    <a:pt x="901" y="339"/>
                    <a:pt x="901" y="339"/>
                  </a:cubicBezTo>
                  <a:cubicBezTo>
                    <a:pt x="902" y="337"/>
                    <a:pt x="902" y="337"/>
                    <a:pt x="902" y="337"/>
                  </a:cubicBezTo>
                  <a:cubicBezTo>
                    <a:pt x="903" y="334"/>
                    <a:pt x="903" y="334"/>
                    <a:pt x="903" y="334"/>
                  </a:cubicBezTo>
                  <a:cubicBezTo>
                    <a:pt x="905" y="331"/>
                    <a:pt x="905" y="331"/>
                    <a:pt x="905" y="331"/>
                  </a:cubicBezTo>
                  <a:cubicBezTo>
                    <a:pt x="905" y="329"/>
                    <a:pt x="905" y="329"/>
                    <a:pt x="905" y="329"/>
                  </a:cubicBezTo>
                  <a:cubicBezTo>
                    <a:pt x="905" y="327"/>
                    <a:pt x="905" y="327"/>
                    <a:pt x="905" y="327"/>
                  </a:cubicBezTo>
                  <a:cubicBezTo>
                    <a:pt x="904" y="325"/>
                    <a:pt x="904" y="325"/>
                    <a:pt x="904" y="325"/>
                  </a:cubicBezTo>
                  <a:cubicBezTo>
                    <a:pt x="902" y="323"/>
                    <a:pt x="902" y="323"/>
                    <a:pt x="902" y="323"/>
                  </a:cubicBezTo>
                  <a:cubicBezTo>
                    <a:pt x="900" y="323"/>
                    <a:pt x="900" y="323"/>
                    <a:pt x="900" y="323"/>
                  </a:cubicBezTo>
                  <a:cubicBezTo>
                    <a:pt x="901" y="325"/>
                    <a:pt x="901" y="325"/>
                    <a:pt x="901" y="325"/>
                  </a:cubicBezTo>
                  <a:cubicBezTo>
                    <a:pt x="900" y="325"/>
                    <a:pt x="900" y="325"/>
                    <a:pt x="900" y="325"/>
                  </a:cubicBezTo>
                  <a:cubicBezTo>
                    <a:pt x="898" y="324"/>
                    <a:pt x="898" y="324"/>
                    <a:pt x="898" y="324"/>
                  </a:cubicBezTo>
                  <a:cubicBezTo>
                    <a:pt x="896" y="320"/>
                    <a:pt x="896" y="320"/>
                    <a:pt x="896" y="320"/>
                  </a:cubicBezTo>
                  <a:cubicBezTo>
                    <a:pt x="900" y="322"/>
                    <a:pt x="900" y="322"/>
                    <a:pt x="900" y="322"/>
                  </a:cubicBezTo>
                  <a:cubicBezTo>
                    <a:pt x="901" y="321"/>
                    <a:pt x="901" y="321"/>
                    <a:pt x="901" y="321"/>
                  </a:cubicBezTo>
                  <a:cubicBezTo>
                    <a:pt x="899" y="321"/>
                    <a:pt x="899" y="321"/>
                    <a:pt x="899" y="321"/>
                  </a:cubicBezTo>
                  <a:cubicBezTo>
                    <a:pt x="897" y="317"/>
                    <a:pt x="897" y="317"/>
                    <a:pt x="897" y="317"/>
                  </a:cubicBezTo>
                  <a:cubicBezTo>
                    <a:pt x="896" y="317"/>
                    <a:pt x="896" y="317"/>
                    <a:pt x="896" y="317"/>
                  </a:cubicBezTo>
                  <a:cubicBezTo>
                    <a:pt x="898" y="314"/>
                    <a:pt x="898" y="314"/>
                    <a:pt x="898" y="314"/>
                  </a:cubicBezTo>
                  <a:cubicBezTo>
                    <a:pt x="898" y="313"/>
                    <a:pt x="898" y="313"/>
                    <a:pt x="898" y="313"/>
                  </a:cubicBezTo>
                  <a:cubicBezTo>
                    <a:pt x="900" y="310"/>
                    <a:pt x="900" y="310"/>
                    <a:pt x="900" y="310"/>
                  </a:cubicBezTo>
                  <a:cubicBezTo>
                    <a:pt x="900" y="307"/>
                    <a:pt x="900" y="307"/>
                    <a:pt x="900" y="307"/>
                  </a:cubicBezTo>
                  <a:cubicBezTo>
                    <a:pt x="898" y="304"/>
                    <a:pt x="898" y="304"/>
                    <a:pt x="898" y="304"/>
                  </a:cubicBezTo>
                  <a:cubicBezTo>
                    <a:pt x="894" y="304"/>
                    <a:pt x="894" y="304"/>
                    <a:pt x="894" y="304"/>
                  </a:cubicBezTo>
                  <a:cubicBezTo>
                    <a:pt x="889" y="301"/>
                    <a:pt x="889" y="301"/>
                    <a:pt x="889" y="301"/>
                  </a:cubicBezTo>
                  <a:cubicBezTo>
                    <a:pt x="894" y="303"/>
                    <a:pt x="894" y="303"/>
                    <a:pt x="894" y="303"/>
                  </a:cubicBezTo>
                  <a:cubicBezTo>
                    <a:pt x="899" y="303"/>
                    <a:pt x="899" y="303"/>
                    <a:pt x="899" y="303"/>
                  </a:cubicBezTo>
                  <a:cubicBezTo>
                    <a:pt x="899" y="300"/>
                    <a:pt x="899" y="300"/>
                    <a:pt x="899" y="300"/>
                  </a:cubicBezTo>
                  <a:cubicBezTo>
                    <a:pt x="900" y="299"/>
                    <a:pt x="900" y="299"/>
                    <a:pt x="900" y="299"/>
                  </a:cubicBezTo>
                  <a:cubicBezTo>
                    <a:pt x="901" y="302"/>
                    <a:pt x="901" y="302"/>
                    <a:pt x="901" y="302"/>
                  </a:cubicBezTo>
                  <a:cubicBezTo>
                    <a:pt x="902" y="300"/>
                    <a:pt x="902" y="300"/>
                    <a:pt x="902" y="300"/>
                  </a:cubicBezTo>
                  <a:cubicBezTo>
                    <a:pt x="901" y="295"/>
                    <a:pt x="901" y="295"/>
                    <a:pt x="901" y="295"/>
                  </a:cubicBezTo>
                  <a:cubicBezTo>
                    <a:pt x="903" y="292"/>
                    <a:pt x="903" y="292"/>
                    <a:pt x="903" y="292"/>
                  </a:cubicBezTo>
                  <a:cubicBezTo>
                    <a:pt x="906" y="292"/>
                    <a:pt x="906" y="292"/>
                    <a:pt x="906" y="292"/>
                  </a:cubicBezTo>
                  <a:cubicBezTo>
                    <a:pt x="906" y="288"/>
                    <a:pt x="906" y="288"/>
                    <a:pt x="906" y="288"/>
                  </a:cubicBezTo>
                  <a:cubicBezTo>
                    <a:pt x="906" y="285"/>
                    <a:pt x="906" y="285"/>
                    <a:pt x="906" y="285"/>
                  </a:cubicBezTo>
                  <a:cubicBezTo>
                    <a:pt x="904" y="285"/>
                    <a:pt x="904" y="285"/>
                    <a:pt x="904" y="285"/>
                  </a:cubicBezTo>
                  <a:cubicBezTo>
                    <a:pt x="904" y="288"/>
                    <a:pt x="904" y="288"/>
                    <a:pt x="904" y="288"/>
                  </a:cubicBezTo>
                  <a:cubicBezTo>
                    <a:pt x="902" y="290"/>
                    <a:pt x="902" y="290"/>
                    <a:pt x="902" y="290"/>
                  </a:cubicBezTo>
                  <a:cubicBezTo>
                    <a:pt x="901" y="288"/>
                    <a:pt x="901" y="288"/>
                    <a:pt x="901" y="288"/>
                  </a:cubicBezTo>
                  <a:cubicBezTo>
                    <a:pt x="901" y="284"/>
                    <a:pt x="901" y="284"/>
                    <a:pt x="901" y="284"/>
                  </a:cubicBezTo>
                  <a:cubicBezTo>
                    <a:pt x="898" y="284"/>
                    <a:pt x="898" y="284"/>
                    <a:pt x="898" y="284"/>
                  </a:cubicBezTo>
                  <a:cubicBezTo>
                    <a:pt x="896" y="285"/>
                    <a:pt x="896" y="285"/>
                    <a:pt x="896" y="285"/>
                  </a:cubicBezTo>
                  <a:cubicBezTo>
                    <a:pt x="896" y="284"/>
                    <a:pt x="896" y="284"/>
                    <a:pt x="896" y="284"/>
                  </a:cubicBezTo>
                  <a:cubicBezTo>
                    <a:pt x="894" y="284"/>
                    <a:pt x="894" y="284"/>
                    <a:pt x="894" y="284"/>
                  </a:cubicBezTo>
                  <a:cubicBezTo>
                    <a:pt x="891" y="281"/>
                    <a:pt x="891" y="281"/>
                    <a:pt x="891" y="281"/>
                  </a:cubicBezTo>
                  <a:cubicBezTo>
                    <a:pt x="890" y="282"/>
                    <a:pt x="890" y="282"/>
                    <a:pt x="890" y="282"/>
                  </a:cubicBezTo>
                  <a:cubicBezTo>
                    <a:pt x="890" y="281"/>
                    <a:pt x="890" y="281"/>
                    <a:pt x="890" y="281"/>
                  </a:cubicBezTo>
                  <a:cubicBezTo>
                    <a:pt x="888" y="282"/>
                    <a:pt x="888" y="282"/>
                    <a:pt x="888" y="282"/>
                  </a:cubicBezTo>
                  <a:cubicBezTo>
                    <a:pt x="888" y="280"/>
                    <a:pt x="888" y="280"/>
                    <a:pt x="888" y="280"/>
                  </a:cubicBezTo>
                  <a:cubicBezTo>
                    <a:pt x="885" y="278"/>
                    <a:pt x="885" y="278"/>
                    <a:pt x="885" y="278"/>
                  </a:cubicBezTo>
                  <a:cubicBezTo>
                    <a:pt x="887" y="278"/>
                    <a:pt x="887" y="278"/>
                    <a:pt x="887" y="278"/>
                  </a:cubicBezTo>
                  <a:cubicBezTo>
                    <a:pt x="888" y="276"/>
                    <a:pt x="888" y="276"/>
                    <a:pt x="888" y="276"/>
                  </a:cubicBezTo>
                  <a:cubicBezTo>
                    <a:pt x="890" y="277"/>
                    <a:pt x="890" y="277"/>
                    <a:pt x="890" y="277"/>
                  </a:cubicBezTo>
                  <a:cubicBezTo>
                    <a:pt x="890" y="276"/>
                    <a:pt x="890" y="276"/>
                    <a:pt x="890" y="276"/>
                  </a:cubicBezTo>
                  <a:cubicBezTo>
                    <a:pt x="888" y="274"/>
                    <a:pt x="888" y="274"/>
                    <a:pt x="888" y="274"/>
                  </a:cubicBezTo>
                  <a:cubicBezTo>
                    <a:pt x="887" y="275"/>
                    <a:pt x="887" y="275"/>
                    <a:pt x="887" y="275"/>
                  </a:cubicBezTo>
                  <a:cubicBezTo>
                    <a:pt x="885" y="274"/>
                    <a:pt x="885" y="274"/>
                    <a:pt x="885" y="274"/>
                  </a:cubicBezTo>
                  <a:cubicBezTo>
                    <a:pt x="887" y="273"/>
                    <a:pt x="887" y="273"/>
                    <a:pt x="887" y="273"/>
                  </a:cubicBezTo>
                  <a:cubicBezTo>
                    <a:pt x="886" y="271"/>
                    <a:pt x="886" y="271"/>
                    <a:pt x="886" y="271"/>
                  </a:cubicBezTo>
                  <a:cubicBezTo>
                    <a:pt x="883" y="269"/>
                    <a:pt x="883" y="269"/>
                    <a:pt x="883" y="269"/>
                  </a:cubicBezTo>
                  <a:cubicBezTo>
                    <a:pt x="882" y="270"/>
                    <a:pt x="882" y="270"/>
                    <a:pt x="882" y="270"/>
                  </a:cubicBezTo>
                  <a:cubicBezTo>
                    <a:pt x="882" y="268"/>
                    <a:pt x="882" y="268"/>
                    <a:pt x="882" y="268"/>
                  </a:cubicBezTo>
                  <a:cubicBezTo>
                    <a:pt x="883" y="267"/>
                    <a:pt x="883" y="267"/>
                    <a:pt x="883" y="267"/>
                  </a:cubicBezTo>
                  <a:cubicBezTo>
                    <a:pt x="883" y="264"/>
                    <a:pt x="883" y="264"/>
                    <a:pt x="883" y="264"/>
                  </a:cubicBezTo>
                  <a:cubicBezTo>
                    <a:pt x="882" y="264"/>
                    <a:pt x="882" y="264"/>
                    <a:pt x="882" y="264"/>
                  </a:cubicBezTo>
                  <a:cubicBezTo>
                    <a:pt x="879" y="262"/>
                    <a:pt x="879" y="262"/>
                    <a:pt x="879" y="262"/>
                  </a:cubicBezTo>
                  <a:cubicBezTo>
                    <a:pt x="879" y="260"/>
                    <a:pt x="879" y="260"/>
                    <a:pt x="879" y="260"/>
                  </a:cubicBezTo>
                  <a:cubicBezTo>
                    <a:pt x="876" y="257"/>
                    <a:pt x="876" y="257"/>
                    <a:pt x="876" y="257"/>
                  </a:cubicBezTo>
                  <a:cubicBezTo>
                    <a:pt x="873" y="258"/>
                    <a:pt x="873" y="258"/>
                    <a:pt x="873" y="258"/>
                  </a:cubicBezTo>
                  <a:cubicBezTo>
                    <a:pt x="871" y="259"/>
                    <a:pt x="871" y="259"/>
                    <a:pt x="871" y="259"/>
                  </a:cubicBezTo>
                  <a:cubicBezTo>
                    <a:pt x="870" y="260"/>
                    <a:pt x="870" y="260"/>
                    <a:pt x="870" y="260"/>
                  </a:cubicBezTo>
                  <a:cubicBezTo>
                    <a:pt x="868" y="259"/>
                    <a:pt x="868" y="259"/>
                    <a:pt x="868" y="259"/>
                  </a:cubicBezTo>
                  <a:cubicBezTo>
                    <a:pt x="868" y="261"/>
                    <a:pt x="868" y="261"/>
                    <a:pt x="868" y="261"/>
                  </a:cubicBezTo>
                  <a:cubicBezTo>
                    <a:pt x="867" y="259"/>
                    <a:pt x="867" y="259"/>
                    <a:pt x="867" y="259"/>
                  </a:cubicBezTo>
                  <a:cubicBezTo>
                    <a:pt x="865" y="259"/>
                    <a:pt x="865" y="259"/>
                    <a:pt x="865" y="259"/>
                  </a:cubicBezTo>
                  <a:cubicBezTo>
                    <a:pt x="864" y="258"/>
                    <a:pt x="864" y="258"/>
                    <a:pt x="864" y="258"/>
                  </a:cubicBezTo>
                  <a:cubicBezTo>
                    <a:pt x="862" y="258"/>
                    <a:pt x="862" y="258"/>
                    <a:pt x="862" y="258"/>
                  </a:cubicBezTo>
                  <a:cubicBezTo>
                    <a:pt x="859" y="260"/>
                    <a:pt x="859" y="260"/>
                    <a:pt x="859" y="260"/>
                  </a:cubicBezTo>
                  <a:cubicBezTo>
                    <a:pt x="856" y="260"/>
                    <a:pt x="856" y="260"/>
                    <a:pt x="856" y="260"/>
                  </a:cubicBezTo>
                  <a:cubicBezTo>
                    <a:pt x="859" y="259"/>
                    <a:pt x="859" y="259"/>
                    <a:pt x="859" y="259"/>
                  </a:cubicBezTo>
                  <a:cubicBezTo>
                    <a:pt x="859" y="257"/>
                    <a:pt x="859" y="257"/>
                    <a:pt x="859" y="257"/>
                  </a:cubicBezTo>
                  <a:cubicBezTo>
                    <a:pt x="857" y="257"/>
                    <a:pt x="857" y="257"/>
                    <a:pt x="857" y="257"/>
                  </a:cubicBezTo>
                  <a:cubicBezTo>
                    <a:pt x="852" y="254"/>
                    <a:pt x="852" y="254"/>
                    <a:pt x="852" y="254"/>
                  </a:cubicBezTo>
                  <a:cubicBezTo>
                    <a:pt x="849" y="253"/>
                    <a:pt x="849" y="253"/>
                    <a:pt x="849" y="253"/>
                  </a:cubicBezTo>
                  <a:cubicBezTo>
                    <a:pt x="846" y="252"/>
                    <a:pt x="846" y="252"/>
                    <a:pt x="846" y="252"/>
                  </a:cubicBezTo>
                  <a:cubicBezTo>
                    <a:pt x="844" y="251"/>
                    <a:pt x="844" y="251"/>
                    <a:pt x="844" y="251"/>
                  </a:cubicBezTo>
                  <a:cubicBezTo>
                    <a:pt x="843" y="252"/>
                    <a:pt x="843" y="252"/>
                    <a:pt x="843" y="252"/>
                  </a:cubicBezTo>
                  <a:cubicBezTo>
                    <a:pt x="842" y="252"/>
                    <a:pt x="842" y="252"/>
                    <a:pt x="842" y="252"/>
                  </a:cubicBezTo>
                  <a:cubicBezTo>
                    <a:pt x="840" y="254"/>
                    <a:pt x="840" y="254"/>
                    <a:pt x="840" y="254"/>
                  </a:cubicBezTo>
                  <a:cubicBezTo>
                    <a:pt x="840" y="255"/>
                    <a:pt x="840" y="255"/>
                    <a:pt x="840" y="255"/>
                  </a:cubicBezTo>
                  <a:cubicBezTo>
                    <a:pt x="839" y="255"/>
                    <a:pt x="839" y="255"/>
                    <a:pt x="839" y="255"/>
                  </a:cubicBezTo>
                  <a:cubicBezTo>
                    <a:pt x="838" y="254"/>
                    <a:pt x="838" y="254"/>
                    <a:pt x="838" y="254"/>
                  </a:cubicBezTo>
                  <a:cubicBezTo>
                    <a:pt x="837" y="255"/>
                    <a:pt x="837" y="255"/>
                    <a:pt x="837" y="255"/>
                  </a:cubicBezTo>
                  <a:cubicBezTo>
                    <a:pt x="837" y="258"/>
                    <a:pt x="837" y="258"/>
                    <a:pt x="837" y="258"/>
                  </a:cubicBezTo>
                  <a:cubicBezTo>
                    <a:pt x="835" y="261"/>
                    <a:pt x="835" y="261"/>
                    <a:pt x="835" y="261"/>
                  </a:cubicBezTo>
                  <a:cubicBezTo>
                    <a:pt x="835" y="265"/>
                    <a:pt x="835" y="265"/>
                    <a:pt x="835" y="265"/>
                  </a:cubicBezTo>
                  <a:cubicBezTo>
                    <a:pt x="837" y="267"/>
                    <a:pt x="837" y="267"/>
                    <a:pt x="837" y="267"/>
                  </a:cubicBezTo>
                  <a:cubicBezTo>
                    <a:pt x="838" y="267"/>
                    <a:pt x="838" y="267"/>
                    <a:pt x="838" y="267"/>
                  </a:cubicBezTo>
                  <a:cubicBezTo>
                    <a:pt x="838" y="268"/>
                    <a:pt x="838" y="268"/>
                    <a:pt x="838" y="268"/>
                  </a:cubicBezTo>
                  <a:cubicBezTo>
                    <a:pt x="839" y="268"/>
                    <a:pt x="839" y="268"/>
                    <a:pt x="839" y="268"/>
                  </a:cubicBezTo>
                  <a:cubicBezTo>
                    <a:pt x="839" y="270"/>
                    <a:pt x="839" y="270"/>
                    <a:pt x="839" y="270"/>
                  </a:cubicBezTo>
                  <a:cubicBezTo>
                    <a:pt x="838" y="271"/>
                    <a:pt x="838" y="271"/>
                    <a:pt x="838" y="271"/>
                  </a:cubicBezTo>
                  <a:cubicBezTo>
                    <a:pt x="837" y="271"/>
                    <a:pt x="837" y="271"/>
                    <a:pt x="837" y="271"/>
                  </a:cubicBezTo>
                  <a:cubicBezTo>
                    <a:pt x="836" y="274"/>
                    <a:pt x="836" y="274"/>
                    <a:pt x="836" y="274"/>
                  </a:cubicBezTo>
                  <a:cubicBezTo>
                    <a:pt x="834" y="277"/>
                    <a:pt x="834" y="277"/>
                    <a:pt x="834" y="277"/>
                  </a:cubicBezTo>
                  <a:cubicBezTo>
                    <a:pt x="829" y="281"/>
                    <a:pt x="829" y="281"/>
                    <a:pt x="829" y="281"/>
                  </a:cubicBezTo>
                  <a:cubicBezTo>
                    <a:pt x="829" y="282"/>
                    <a:pt x="829" y="282"/>
                    <a:pt x="829" y="282"/>
                  </a:cubicBezTo>
                  <a:cubicBezTo>
                    <a:pt x="830" y="283"/>
                    <a:pt x="830" y="283"/>
                    <a:pt x="830" y="283"/>
                  </a:cubicBezTo>
                  <a:cubicBezTo>
                    <a:pt x="833" y="283"/>
                    <a:pt x="833" y="283"/>
                    <a:pt x="833" y="283"/>
                  </a:cubicBezTo>
                  <a:cubicBezTo>
                    <a:pt x="835" y="283"/>
                    <a:pt x="835" y="283"/>
                    <a:pt x="835" y="283"/>
                  </a:cubicBezTo>
                  <a:cubicBezTo>
                    <a:pt x="833" y="284"/>
                    <a:pt x="833" y="284"/>
                    <a:pt x="833" y="284"/>
                  </a:cubicBezTo>
                  <a:cubicBezTo>
                    <a:pt x="832" y="287"/>
                    <a:pt x="832" y="287"/>
                    <a:pt x="832" y="287"/>
                  </a:cubicBezTo>
                  <a:cubicBezTo>
                    <a:pt x="832" y="288"/>
                    <a:pt x="832" y="288"/>
                    <a:pt x="832" y="288"/>
                  </a:cubicBezTo>
                  <a:cubicBezTo>
                    <a:pt x="834" y="288"/>
                    <a:pt x="834" y="288"/>
                    <a:pt x="834" y="288"/>
                  </a:cubicBezTo>
                  <a:cubicBezTo>
                    <a:pt x="833" y="289"/>
                    <a:pt x="833" y="289"/>
                    <a:pt x="833" y="289"/>
                  </a:cubicBezTo>
                  <a:cubicBezTo>
                    <a:pt x="831" y="290"/>
                    <a:pt x="831" y="290"/>
                    <a:pt x="831" y="290"/>
                  </a:cubicBezTo>
                  <a:cubicBezTo>
                    <a:pt x="832" y="292"/>
                    <a:pt x="832" y="292"/>
                    <a:pt x="832" y="292"/>
                  </a:cubicBezTo>
                  <a:cubicBezTo>
                    <a:pt x="833" y="293"/>
                    <a:pt x="833" y="293"/>
                    <a:pt x="833" y="293"/>
                  </a:cubicBezTo>
                  <a:cubicBezTo>
                    <a:pt x="831" y="295"/>
                    <a:pt x="831" y="295"/>
                    <a:pt x="831" y="295"/>
                  </a:cubicBezTo>
                  <a:cubicBezTo>
                    <a:pt x="831" y="296"/>
                    <a:pt x="831" y="296"/>
                    <a:pt x="831" y="296"/>
                  </a:cubicBezTo>
                  <a:cubicBezTo>
                    <a:pt x="834" y="296"/>
                    <a:pt x="834" y="296"/>
                    <a:pt x="834" y="296"/>
                  </a:cubicBezTo>
                  <a:cubicBezTo>
                    <a:pt x="834" y="297"/>
                    <a:pt x="834" y="297"/>
                    <a:pt x="834" y="297"/>
                  </a:cubicBezTo>
                  <a:cubicBezTo>
                    <a:pt x="832" y="301"/>
                    <a:pt x="832" y="301"/>
                    <a:pt x="832" y="301"/>
                  </a:cubicBezTo>
                  <a:cubicBezTo>
                    <a:pt x="830" y="302"/>
                    <a:pt x="830" y="302"/>
                    <a:pt x="830" y="302"/>
                  </a:cubicBezTo>
                  <a:cubicBezTo>
                    <a:pt x="830" y="304"/>
                    <a:pt x="830" y="304"/>
                    <a:pt x="830" y="304"/>
                  </a:cubicBezTo>
                  <a:cubicBezTo>
                    <a:pt x="831" y="305"/>
                    <a:pt x="831" y="305"/>
                    <a:pt x="831" y="305"/>
                  </a:cubicBezTo>
                  <a:cubicBezTo>
                    <a:pt x="829" y="305"/>
                    <a:pt x="829" y="305"/>
                    <a:pt x="829" y="305"/>
                  </a:cubicBezTo>
                  <a:cubicBezTo>
                    <a:pt x="828" y="302"/>
                    <a:pt x="828" y="302"/>
                    <a:pt x="828" y="302"/>
                  </a:cubicBezTo>
                  <a:cubicBezTo>
                    <a:pt x="827" y="302"/>
                    <a:pt x="827" y="302"/>
                    <a:pt x="827" y="302"/>
                  </a:cubicBezTo>
                  <a:cubicBezTo>
                    <a:pt x="825" y="305"/>
                    <a:pt x="825" y="305"/>
                    <a:pt x="825" y="305"/>
                  </a:cubicBezTo>
                  <a:cubicBezTo>
                    <a:pt x="825" y="306"/>
                    <a:pt x="825" y="306"/>
                    <a:pt x="825" y="306"/>
                  </a:cubicBezTo>
                  <a:cubicBezTo>
                    <a:pt x="826" y="306"/>
                    <a:pt x="826" y="306"/>
                    <a:pt x="826" y="306"/>
                  </a:cubicBezTo>
                  <a:cubicBezTo>
                    <a:pt x="826" y="308"/>
                    <a:pt x="826" y="308"/>
                    <a:pt x="826" y="308"/>
                  </a:cubicBezTo>
                  <a:cubicBezTo>
                    <a:pt x="824" y="309"/>
                    <a:pt x="824" y="309"/>
                    <a:pt x="824" y="309"/>
                  </a:cubicBezTo>
                  <a:cubicBezTo>
                    <a:pt x="823" y="309"/>
                    <a:pt x="823" y="309"/>
                    <a:pt x="823" y="309"/>
                  </a:cubicBezTo>
                  <a:cubicBezTo>
                    <a:pt x="817" y="315"/>
                    <a:pt x="817" y="315"/>
                    <a:pt x="817" y="315"/>
                  </a:cubicBezTo>
                  <a:cubicBezTo>
                    <a:pt x="816" y="316"/>
                    <a:pt x="816" y="316"/>
                    <a:pt x="816" y="316"/>
                  </a:cubicBezTo>
                  <a:cubicBezTo>
                    <a:pt x="814" y="320"/>
                    <a:pt x="814" y="320"/>
                    <a:pt x="814" y="320"/>
                  </a:cubicBezTo>
                  <a:cubicBezTo>
                    <a:pt x="815" y="321"/>
                    <a:pt x="815" y="321"/>
                    <a:pt x="815" y="321"/>
                  </a:cubicBezTo>
                  <a:cubicBezTo>
                    <a:pt x="817" y="322"/>
                    <a:pt x="817" y="322"/>
                    <a:pt x="817" y="322"/>
                  </a:cubicBezTo>
                  <a:cubicBezTo>
                    <a:pt x="818" y="324"/>
                    <a:pt x="818" y="324"/>
                    <a:pt x="818" y="324"/>
                  </a:cubicBezTo>
                  <a:cubicBezTo>
                    <a:pt x="820" y="326"/>
                    <a:pt x="820" y="326"/>
                    <a:pt x="820" y="326"/>
                  </a:cubicBezTo>
                  <a:cubicBezTo>
                    <a:pt x="823" y="330"/>
                    <a:pt x="823" y="330"/>
                    <a:pt x="823" y="330"/>
                  </a:cubicBezTo>
                  <a:cubicBezTo>
                    <a:pt x="823" y="336"/>
                    <a:pt x="823" y="336"/>
                    <a:pt x="823" y="336"/>
                  </a:cubicBezTo>
                  <a:cubicBezTo>
                    <a:pt x="823" y="342"/>
                    <a:pt x="823" y="342"/>
                    <a:pt x="823" y="342"/>
                  </a:cubicBezTo>
                  <a:cubicBezTo>
                    <a:pt x="825" y="345"/>
                    <a:pt x="825" y="345"/>
                    <a:pt x="825" y="345"/>
                  </a:cubicBezTo>
                  <a:cubicBezTo>
                    <a:pt x="824" y="347"/>
                    <a:pt x="824" y="347"/>
                    <a:pt x="824" y="347"/>
                  </a:cubicBezTo>
                  <a:cubicBezTo>
                    <a:pt x="824" y="351"/>
                    <a:pt x="824" y="351"/>
                    <a:pt x="824" y="351"/>
                  </a:cubicBezTo>
                  <a:cubicBezTo>
                    <a:pt x="824" y="352"/>
                    <a:pt x="824" y="352"/>
                    <a:pt x="824" y="352"/>
                  </a:cubicBezTo>
                  <a:cubicBezTo>
                    <a:pt x="822" y="357"/>
                    <a:pt x="822" y="357"/>
                    <a:pt x="822" y="357"/>
                  </a:cubicBezTo>
                  <a:cubicBezTo>
                    <a:pt x="821" y="359"/>
                    <a:pt x="821" y="359"/>
                    <a:pt x="821" y="359"/>
                  </a:cubicBezTo>
                  <a:cubicBezTo>
                    <a:pt x="822" y="359"/>
                    <a:pt x="822" y="359"/>
                    <a:pt x="822" y="359"/>
                  </a:cubicBezTo>
                  <a:cubicBezTo>
                    <a:pt x="823" y="357"/>
                    <a:pt x="823" y="357"/>
                    <a:pt x="823" y="357"/>
                  </a:cubicBezTo>
                  <a:cubicBezTo>
                    <a:pt x="824" y="356"/>
                    <a:pt x="824" y="356"/>
                    <a:pt x="824" y="356"/>
                  </a:cubicBezTo>
                  <a:cubicBezTo>
                    <a:pt x="824" y="358"/>
                    <a:pt x="824" y="358"/>
                    <a:pt x="824" y="358"/>
                  </a:cubicBezTo>
                  <a:cubicBezTo>
                    <a:pt x="826" y="361"/>
                    <a:pt x="826" y="361"/>
                    <a:pt x="826" y="361"/>
                  </a:cubicBezTo>
                  <a:cubicBezTo>
                    <a:pt x="824" y="362"/>
                    <a:pt x="824" y="362"/>
                    <a:pt x="824" y="362"/>
                  </a:cubicBezTo>
                  <a:cubicBezTo>
                    <a:pt x="822" y="363"/>
                    <a:pt x="822" y="363"/>
                    <a:pt x="822" y="363"/>
                  </a:cubicBezTo>
                  <a:cubicBezTo>
                    <a:pt x="821" y="362"/>
                    <a:pt x="821" y="362"/>
                    <a:pt x="821" y="362"/>
                  </a:cubicBezTo>
                  <a:cubicBezTo>
                    <a:pt x="820" y="361"/>
                    <a:pt x="820" y="361"/>
                    <a:pt x="820" y="361"/>
                  </a:cubicBezTo>
                  <a:cubicBezTo>
                    <a:pt x="817" y="366"/>
                    <a:pt x="817" y="366"/>
                    <a:pt x="817" y="366"/>
                  </a:cubicBezTo>
                  <a:cubicBezTo>
                    <a:pt x="815" y="367"/>
                    <a:pt x="815" y="367"/>
                    <a:pt x="815" y="367"/>
                  </a:cubicBezTo>
                  <a:cubicBezTo>
                    <a:pt x="815" y="369"/>
                    <a:pt x="815" y="369"/>
                    <a:pt x="815" y="369"/>
                  </a:cubicBezTo>
                  <a:cubicBezTo>
                    <a:pt x="810" y="371"/>
                    <a:pt x="810" y="371"/>
                    <a:pt x="810" y="371"/>
                  </a:cubicBezTo>
                  <a:cubicBezTo>
                    <a:pt x="809" y="372"/>
                    <a:pt x="809" y="372"/>
                    <a:pt x="809" y="372"/>
                  </a:cubicBezTo>
                  <a:cubicBezTo>
                    <a:pt x="808" y="373"/>
                    <a:pt x="808" y="373"/>
                    <a:pt x="808" y="373"/>
                  </a:cubicBezTo>
                  <a:cubicBezTo>
                    <a:pt x="802" y="375"/>
                    <a:pt x="802" y="375"/>
                    <a:pt x="802" y="375"/>
                  </a:cubicBezTo>
                  <a:cubicBezTo>
                    <a:pt x="798" y="377"/>
                    <a:pt x="798" y="377"/>
                    <a:pt x="798" y="377"/>
                  </a:cubicBezTo>
                  <a:cubicBezTo>
                    <a:pt x="797" y="378"/>
                    <a:pt x="797" y="378"/>
                    <a:pt x="797" y="378"/>
                  </a:cubicBezTo>
                  <a:cubicBezTo>
                    <a:pt x="795" y="378"/>
                    <a:pt x="795" y="378"/>
                    <a:pt x="795" y="378"/>
                  </a:cubicBezTo>
                  <a:cubicBezTo>
                    <a:pt x="793" y="379"/>
                    <a:pt x="793" y="379"/>
                    <a:pt x="793" y="379"/>
                  </a:cubicBezTo>
                  <a:cubicBezTo>
                    <a:pt x="789" y="380"/>
                    <a:pt x="789" y="380"/>
                    <a:pt x="789" y="380"/>
                  </a:cubicBezTo>
                  <a:cubicBezTo>
                    <a:pt x="786" y="381"/>
                    <a:pt x="786" y="381"/>
                    <a:pt x="786" y="381"/>
                  </a:cubicBezTo>
                  <a:cubicBezTo>
                    <a:pt x="787" y="382"/>
                    <a:pt x="787" y="382"/>
                    <a:pt x="787" y="382"/>
                  </a:cubicBezTo>
                  <a:cubicBezTo>
                    <a:pt x="787" y="384"/>
                    <a:pt x="787" y="384"/>
                    <a:pt x="787" y="384"/>
                  </a:cubicBezTo>
                  <a:cubicBezTo>
                    <a:pt x="788" y="386"/>
                    <a:pt x="788" y="386"/>
                    <a:pt x="788" y="386"/>
                  </a:cubicBezTo>
                  <a:cubicBezTo>
                    <a:pt x="788" y="388"/>
                    <a:pt x="788" y="388"/>
                    <a:pt x="788" y="388"/>
                  </a:cubicBezTo>
                  <a:cubicBezTo>
                    <a:pt x="789" y="389"/>
                    <a:pt x="789" y="389"/>
                    <a:pt x="789" y="389"/>
                  </a:cubicBezTo>
                  <a:cubicBezTo>
                    <a:pt x="788" y="390"/>
                    <a:pt x="788" y="390"/>
                    <a:pt x="788" y="390"/>
                  </a:cubicBezTo>
                  <a:cubicBezTo>
                    <a:pt x="788" y="391"/>
                    <a:pt x="788" y="391"/>
                    <a:pt x="788" y="391"/>
                  </a:cubicBezTo>
                  <a:cubicBezTo>
                    <a:pt x="789" y="391"/>
                    <a:pt x="789" y="391"/>
                    <a:pt x="789" y="391"/>
                  </a:cubicBezTo>
                  <a:cubicBezTo>
                    <a:pt x="788" y="392"/>
                    <a:pt x="788" y="392"/>
                    <a:pt x="788" y="392"/>
                  </a:cubicBezTo>
                  <a:cubicBezTo>
                    <a:pt x="789" y="394"/>
                    <a:pt x="789" y="394"/>
                    <a:pt x="789" y="394"/>
                  </a:cubicBezTo>
                  <a:cubicBezTo>
                    <a:pt x="788" y="395"/>
                    <a:pt x="788" y="395"/>
                    <a:pt x="788" y="395"/>
                  </a:cubicBezTo>
                  <a:cubicBezTo>
                    <a:pt x="788" y="397"/>
                    <a:pt x="788" y="397"/>
                    <a:pt x="788" y="397"/>
                  </a:cubicBezTo>
                  <a:cubicBezTo>
                    <a:pt x="787" y="398"/>
                    <a:pt x="787" y="398"/>
                    <a:pt x="787" y="398"/>
                  </a:cubicBezTo>
                  <a:cubicBezTo>
                    <a:pt x="787" y="401"/>
                    <a:pt x="787" y="401"/>
                    <a:pt x="787" y="401"/>
                  </a:cubicBezTo>
                  <a:cubicBezTo>
                    <a:pt x="787" y="403"/>
                    <a:pt x="787" y="403"/>
                    <a:pt x="787" y="403"/>
                  </a:cubicBezTo>
                  <a:cubicBezTo>
                    <a:pt x="786" y="408"/>
                    <a:pt x="786" y="408"/>
                    <a:pt x="786" y="408"/>
                  </a:cubicBezTo>
                  <a:cubicBezTo>
                    <a:pt x="786" y="409"/>
                    <a:pt x="786" y="409"/>
                    <a:pt x="786" y="409"/>
                  </a:cubicBezTo>
                  <a:cubicBezTo>
                    <a:pt x="787" y="410"/>
                    <a:pt x="787" y="410"/>
                    <a:pt x="787" y="410"/>
                  </a:cubicBezTo>
                  <a:cubicBezTo>
                    <a:pt x="787" y="411"/>
                    <a:pt x="787" y="411"/>
                    <a:pt x="787" y="411"/>
                  </a:cubicBezTo>
                  <a:cubicBezTo>
                    <a:pt x="788" y="412"/>
                    <a:pt x="788" y="412"/>
                    <a:pt x="788" y="412"/>
                  </a:cubicBezTo>
                  <a:cubicBezTo>
                    <a:pt x="786" y="414"/>
                    <a:pt x="786" y="414"/>
                    <a:pt x="786" y="414"/>
                  </a:cubicBezTo>
                  <a:cubicBezTo>
                    <a:pt x="786" y="416"/>
                    <a:pt x="786" y="416"/>
                    <a:pt x="786" y="416"/>
                  </a:cubicBezTo>
                  <a:cubicBezTo>
                    <a:pt x="787" y="417"/>
                    <a:pt x="787" y="417"/>
                    <a:pt x="787" y="417"/>
                  </a:cubicBezTo>
                  <a:cubicBezTo>
                    <a:pt x="787" y="420"/>
                    <a:pt x="787" y="420"/>
                    <a:pt x="787" y="420"/>
                  </a:cubicBezTo>
                  <a:cubicBezTo>
                    <a:pt x="788" y="421"/>
                    <a:pt x="788" y="421"/>
                    <a:pt x="788" y="421"/>
                  </a:cubicBezTo>
                  <a:cubicBezTo>
                    <a:pt x="786" y="423"/>
                    <a:pt x="786" y="423"/>
                    <a:pt x="786" y="423"/>
                  </a:cubicBezTo>
                  <a:cubicBezTo>
                    <a:pt x="785" y="426"/>
                    <a:pt x="785" y="426"/>
                    <a:pt x="785" y="426"/>
                  </a:cubicBezTo>
                  <a:cubicBezTo>
                    <a:pt x="784" y="426"/>
                    <a:pt x="784" y="426"/>
                    <a:pt x="784" y="426"/>
                  </a:cubicBezTo>
                  <a:cubicBezTo>
                    <a:pt x="783" y="426"/>
                    <a:pt x="783" y="426"/>
                    <a:pt x="783" y="426"/>
                  </a:cubicBezTo>
                  <a:cubicBezTo>
                    <a:pt x="783" y="428"/>
                    <a:pt x="783" y="428"/>
                    <a:pt x="783" y="428"/>
                  </a:cubicBezTo>
                  <a:cubicBezTo>
                    <a:pt x="784" y="429"/>
                    <a:pt x="784" y="429"/>
                    <a:pt x="784" y="429"/>
                  </a:cubicBezTo>
                  <a:cubicBezTo>
                    <a:pt x="783" y="431"/>
                    <a:pt x="783" y="431"/>
                    <a:pt x="783" y="431"/>
                  </a:cubicBezTo>
                  <a:cubicBezTo>
                    <a:pt x="782" y="434"/>
                    <a:pt x="782" y="434"/>
                    <a:pt x="782" y="434"/>
                  </a:cubicBezTo>
                  <a:cubicBezTo>
                    <a:pt x="783" y="436"/>
                    <a:pt x="783" y="436"/>
                    <a:pt x="783" y="436"/>
                  </a:cubicBezTo>
                  <a:cubicBezTo>
                    <a:pt x="785" y="438"/>
                    <a:pt x="785" y="438"/>
                    <a:pt x="785" y="438"/>
                  </a:cubicBezTo>
                  <a:cubicBezTo>
                    <a:pt x="787" y="439"/>
                    <a:pt x="787" y="439"/>
                    <a:pt x="787" y="439"/>
                  </a:cubicBezTo>
                  <a:cubicBezTo>
                    <a:pt x="783" y="439"/>
                    <a:pt x="783" y="439"/>
                    <a:pt x="783" y="439"/>
                  </a:cubicBezTo>
                  <a:cubicBezTo>
                    <a:pt x="781" y="437"/>
                    <a:pt x="781" y="437"/>
                    <a:pt x="781" y="437"/>
                  </a:cubicBezTo>
                  <a:cubicBezTo>
                    <a:pt x="781" y="434"/>
                    <a:pt x="781" y="434"/>
                    <a:pt x="781" y="434"/>
                  </a:cubicBezTo>
                  <a:cubicBezTo>
                    <a:pt x="781" y="431"/>
                    <a:pt x="781" y="431"/>
                    <a:pt x="781" y="431"/>
                  </a:cubicBezTo>
                  <a:cubicBezTo>
                    <a:pt x="779" y="430"/>
                    <a:pt x="779" y="430"/>
                    <a:pt x="779" y="430"/>
                  </a:cubicBezTo>
                  <a:cubicBezTo>
                    <a:pt x="779" y="429"/>
                    <a:pt x="779" y="429"/>
                    <a:pt x="779" y="429"/>
                  </a:cubicBezTo>
                  <a:cubicBezTo>
                    <a:pt x="779" y="428"/>
                    <a:pt x="779" y="428"/>
                    <a:pt x="779" y="428"/>
                  </a:cubicBezTo>
                  <a:cubicBezTo>
                    <a:pt x="779" y="428"/>
                    <a:pt x="779" y="428"/>
                    <a:pt x="779" y="428"/>
                  </a:cubicBezTo>
                  <a:cubicBezTo>
                    <a:pt x="775" y="432"/>
                    <a:pt x="775" y="432"/>
                    <a:pt x="775" y="432"/>
                  </a:cubicBezTo>
                  <a:cubicBezTo>
                    <a:pt x="775" y="434"/>
                    <a:pt x="775" y="434"/>
                    <a:pt x="775" y="434"/>
                  </a:cubicBezTo>
                  <a:cubicBezTo>
                    <a:pt x="775" y="435"/>
                    <a:pt x="775" y="435"/>
                    <a:pt x="775" y="435"/>
                  </a:cubicBezTo>
                  <a:cubicBezTo>
                    <a:pt x="773" y="435"/>
                    <a:pt x="773" y="435"/>
                    <a:pt x="773" y="435"/>
                  </a:cubicBezTo>
                  <a:cubicBezTo>
                    <a:pt x="771" y="433"/>
                    <a:pt x="771" y="433"/>
                    <a:pt x="771" y="433"/>
                  </a:cubicBezTo>
                  <a:cubicBezTo>
                    <a:pt x="769" y="433"/>
                    <a:pt x="769" y="433"/>
                    <a:pt x="769" y="433"/>
                  </a:cubicBezTo>
                  <a:cubicBezTo>
                    <a:pt x="766" y="434"/>
                    <a:pt x="766" y="434"/>
                    <a:pt x="766" y="434"/>
                  </a:cubicBezTo>
                  <a:cubicBezTo>
                    <a:pt x="763" y="436"/>
                    <a:pt x="763" y="436"/>
                    <a:pt x="763" y="436"/>
                  </a:cubicBezTo>
                  <a:cubicBezTo>
                    <a:pt x="767" y="432"/>
                    <a:pt x="767" y="432"/>
                    <a:pt x="767" y="432"/>
                  </a:cubicBezTo>
                  <a:cubicBezTo>
                    <a:pt x="768" y="430"/>
                    <a:pt x="768" y="430"/>
                    <a:pt x="768" y="430"/>
                  </a:cubicBezTo>
                  <a:cubicBezTo>
                    <a:pt x="767" y="428"/>
                    <a:pt x="767" y="428"/>
                    <a:pt x="767" y="428"/>
                  </a:cubicBezTo>
                  <a:cubicBezTo>
                    <a:pt x="767" y="425"/>
                    <a:pt x="767" y="425"/>
                    <a:pt x="767" y="425"/>
                  </a:cubicBezTo>
                  <a:cubicBezTo>
                    <a:pt x="766" y="423"/>
                    <a:pt x="766" y="423"/>
                    <a:pt x="766" y="423"/>
                  </a:cubicBezTo>
                  <a:cubicBezTo>
                    <a:pt x="765" y="422"/>
                    <a:pt x="765" y="422"/>
                    <a:pt x="765" y="422"/>
                  </a:cubicBezTo>
                  <a:cubicBezTo>
                    <a:pt x="765" y="422"/>
                    <a:pt x="765" y="422"/>
                    <a:pt x="765" y="422"/>
                  </a:cubicBezTo>
                  <a:cubicBezTo>
                    <a:pt x="763" y="421"/>
                    <a:pt x="763" y="421"/>
                    <a:pt x="763" y="421"/>
                  </a:cubicBezTo>
                  <a:cubicBezTo>
                    <a:pt x="761" y="420"/>
                    <a:pt x="761" y="420"/>
                    <a:pt x="761" y="420"/>
                  </a:cubicBezTo>
                  <a:cubicBezTo>
                    <a:pt x="761" y="419"/>
                    <a:pt x="761" y="419"/>
                    <a:pt x="761" y="419"/>
                  </a:cubicBezTo>
                  <a:cubicBezTo>
                    <a:pt x="760" y="418"/>
                    <a:pt x="760" y="418"/>
                    <a:pt x="760" y="418"/>
                  </a:cubicBezTo>
                  <a:cubicBezTo>
                    <a:pt x="761" y="416"/>
                    <a:pt x="761" y="416"/>
                    <a:pt x="761" y="416"/>
                  </a:cubicBezTo>
                  <a:cubicBezTo>
                    <a:pt x="760" y="414"/>
                    <a:pt x="760" y="414"/>
                    <a:pt x="760" y="414"/>
                  </a:cubicBezTo>
                  <a:cubicBezTo>
                    <a:pt x="758" y="413"/>
                    <a:pt x="758" y="413"/>
                    <a:pt x="758" y="413"/>
                  </a:cubicBezTo>
                  <a:cubicBezTo>
                    <a:pt x="758" y="411"/>
                    <a:pt x="758" y="411"/>
                    <a:pt x="758" y="411"/>
                  </a:cubicBezTo>
                  <a:cubicBezTo>
                    <a:pt x="756" y="409"/>
                    <a:pt x="756" y="409"/>
                    <a:pt x="756" y="409"/>
                  </a:cubicBezTo>
                  <a:cubicBezTo>
                    <a:pt x="755" y="408"/>
                    <a:pt x="755" y="408"/>
                    <a:pt x="755" y="408"/>
                  </a:cubicBezTo>
                  <a:cubicBezTo>
                    <a:pt x="756" y="404"/>
                    <a:pt x="756" y="404"/>
                    <a:pt x="756" y="404"/>
                  </a:cubicBezTo>
                  <a:cubicBezTo>
                    <a:pt x="758" y="402"/>
                    <a:pt x="758" y="402"/>
                    <a:pt x="758" y="402"/>
                  </a:cubicBezTo>
                  <a:cubicBezTo>
                    <a:pt x="759" y="399"/>
                    <a:pt x="759" y="399"/>
                    <a:pt x="759" y="399"/>
                  </a:cubicBezTo>
                  <a:cubicBezTo>
                    <a:pt x="759" y="398"/>
                    <a:pt x="759" y="398"/>
                    <a:pt x="759" y="398"/>
                  </a:cubicBezTo>
                  <a:cubicBezTo>
                    <a:pt x="762" y="394"/>
                    <a:pt x="762" y="394"/>
                    <a:pt x="762" y="394"/>
                  </a:cubicBezTo>
                  <a:cubicBezTo>
                    <a:pt x="762" y="389"/>
                    <a:pt x="762" y="389"/>
                    <a:pt x="762" y="389"/>
                  </a:cubicBezTo>
                  <a:cubicBezTo>
                    <a:pt x="761" y="389"/>
                    <a:pt x="761" y="389"/>
                    <a:pt x="761" y="389"/>
                  </a:cubicBezTo>
                  <a:cubicBezTo>
                    <a:pt x="761" y="386"/>
                    <a:pt x="761" y="386"/>
                    <a:pt x="761" y="386"/>
                  </a:cubicBezTo>
                  <a:cubicBezTo>
                    <a:pt x="762" y="384"/>
                    <a:pt x="762" y="384"/>
                    <a:pt x="762" y="384"/>
                  </a:cubicBezTo>
                  <a:cubicBezTo>
                    <a:pt x="763" y="382"/>
                    <a:pt x="763" y="382"/>
                    <a:pt x="763" y="382"/>
                  </a:cubicBezTo>
                  <a:cubicBezTo>
                    <a:pt x="764" y="380"/>
                    <a:pt x="764" y="380"/>
                    <a:pt x="764" y="380"/>
                  </a:cubicBezTo>
                  <a:cubicBezTo>
                    <a:pt x="766" y="375"/>
                    <a:pt x="766" y="375"/>
                    <a:pt x="766" y="375"/>
                  </a:cubicBezTo>
                  <a:cubicBezTo>
                    <a:pt x="766" y="372"/>
                    <a:pt x="766" y="372"/>
                    <a:pt x="766" y="372"/>
                  </a:cubicBezTo>
                  <a:cubicBezTo>
                    <a:pt x="765" y="372"/>
                    <a:pt x="765" y="372"/>
                    <a:pt x="765" y="372"/>
                  </a:cubicBezTo>
                  <a:cubicBezTo>
                    <a:pt x="764" y="372"/>
                    <a:pt x="764" y="372"/>
                    <a:pt x="764" y="372"/>
                  </a:cubicBezTo>
                  <a:cubicBezTo>
                    <a:pt x="764" y="372"/>
                    <a:pt x="764" y="372"/>
                    <a:pt x="764" y="372"/>
                  </a:cubicBezTo>
                  <a:cubicBezTo>
                    <a:pt x="763" y="372"/>
                    <a:pt x="763" y="372"/>
                    <a:pt x="763" y="372"/>
                  </a:cubicBezTo>
                  <a:cubicBezTo>
                    <a:pt x="760" y="373"/>
                    <a:pt x="760" y="373"/>
                    <a:pt x="760" y="373"/>
                  </a:cubicBezTo>
                  <a:cubicBezTo>
                    <a:pt x="757" y="372"/>
                    <a:pt x="757" y="372"/>
                    <a:pt x="757" y="372"/>
                  </a:cubicBezTo>
                  <a:cubicBezTo>
                    <a:pt x="754" y="371"/>
                    <a:pt x="754" y="371"/>
                    <a:pt x="754" y="371"/>
                  </a:cubicBezTo>
                  <a:cubicBezTo>
                    <a:pt x="753" y="371"/>
                    <a:pt x="753" y="371"/>
                    <a:pt x="753" y="371"/>
                  </a:cubicBezTo>
                  <a:cubicBezTo>
                    <a:pt x="752" y="370"/>
                    <a:pt x="752" y="370"/>
                    <a:pt x="752" y="370"/>
                  </a:cubicBezTo>
                  <a:cubicBezTo>
                    <a:pt x="748" y="370"/>
                    <a:pt x="748" y="370"/>
                    <a:pt x="748" y="370"/>
                  </a:cubicBezTo>
                  <a:cubicBezTo>
                    <a:pt x="745" y="370"/>
                    <a:pt x="745" y="370"/>
                    <a:pt x="745" y="370"/>
                  </a:cubicBezTo>
                  <a:cubicBezTo>
                    <a:pt x="744" y="370"/>
                    <a:pt x="744" y="370"/>
                    <a:pt x="744" y="370"/>
                  </a:cubicBezTo>
                  <a:cubicBezTo>
                    <a:pt x="741" y="370"/>
                    <a:pt x="741" y="370"/>
                    <a:pt x="741" y="370"/>
                  </a:cubicBezTo>
                  <a:cubicBezTo>
                    <a:pt x="741" y="369"/>
                    <a:pt x="741" y="369"/>
                    <a:pt x="741" y="369"/>
                  </a:cubicBezTo>
                  <a:cubicBezTo>
                    <a:pt x="741" y="368"/>
                    <a:pt x="741" y="368"/>
                    <a:pt x="741" y="368"/>
                  </a:cubicBezTo>
                  <a:cubicBezTo>
                    <a:pt x="738" y="366"/>
                    <a:pt x="738" y="366"/>
                    <a:pt x="738" y="366"/>
                  </a:cubicBezTo>
                  <a:cubicBezTo>
                    <a:pt x="738" y="364"/>
                    <a:pt x="738" y="364"/>
                    <a:pt x="738" y="364"/>
                  </a:cubicBezTo>
                  <a:cubicBezTo>
                    <a:pt x="735" y="361"/>
                    <a:pt x="735" y="361"/>
                    <a:pt x="735" y="361"/>
                  </a:cubicBezTo>
                  <a:cubicBezTo>
                    <a:pt x="733" y="361"/>
                    <a:pt x="733" y="361"/>
                    <a:pt x="733" y="361"/>
                  </a:cubicBezTo>
                  <a:cubicBezTo>
                    <a:pt x="730" y="359"/>
                    <a:pt x="730" y="359"/>
                    <a:pt x="730" y="359"/>
                  </a:cubicBezTo>
                  <a:cubicBezTo>
                    <a:pt x="729" y="358"/>
                    <a:pt x="729" y="358"/>
                    <a:pt x="729" y="358"/>
                  </a:cubicBezTo>
                  <a:cubicBezTo>
                    <a:pt x="724" y="356"/>
                    <a:pt x="724" y="356"/>
                    <a:pt x="724" y="356"/>
                  </a:cubicBezTo>
                  <a:cubicBezTo>
                    <a:pt x="723" y="354"/>
                    <a:pt x="723" y="354"/>
                    <a:pt x="723" y="354"/>
                  </a:cubicBezTo>
                  <a:cubicBezTo>
                    <a:pt x="722" y="355"/>
                    <a:pt x="722" y="355"/>
                    <a:pt x="722" y="355"/>
                  </a:cubicBezTo>
                  <a:cubicBezTo>
                    <a:pt x="722" y="354"/>
                    <a:pt x="722" y="354"/>
                    <a:pt x="722" y="354"/>
                  </a:cubicBezTo>
                  <a:cubicBezTo>
                    <a:pt x="721" y="351"/>
                    <a:pt x="721" y="351"/>
                    <a:pt x="721" y="351"/>
                  </a:cubicBezTo>
                  <a:cubicBezTo>
                    <a:pt x="719" y="349"/>
                    <a:pt x="719" y="349"/>
                    <a:pt x="719" y="349"/>
                  </a:cubicBezTo>
                  <a:cubicBezTo>
                    <a:pt x="719" y="347"/>
                    <a:pt x="719" y="347"/>
                    <a:pt x="719" y="347"/>
                  </a:cubicBezTo>
                  <a:cubicBezTo>
                    <a:pt x="718" y="346"/>
                    <a:pt x="718" y="346"/>
                    <a:pt x="718" y="346"/>
                  </a:cubicBezTo>
                  <a:cubicBezTo>
                    <a:pt x="716" y="343"/>
                    <a:pt x="716" y="343"/>
                    <a:pt x="716" y="343"/>
                  </a:cubicBezTo>
                  <a:cubicBezTo>
                    <a:pt x="715" y="343"/>
                    <a:pt x="715" y="343"/>
                    <a:pt x="715" y="343"/>
                  </a:cubicBezTo>
                  <a:cubicBezTo>
                    <a:pt x="711" y="339"/>
                    <a:pt x="711" y="339"/>
                    <a:pt x="711" y="339"/>
                  </a:cubicBezTo>
                  <a:cubicBezTo>
                    <a:pt x="709" y="339"/>
                    <a:pt x="709" y="339"/>
                    <a:pt x="709" y="339"/>
                  </a:cubicBezTo>
                  <a:cubicBezTo>
                    <a:pt x="708" y="338"/>
                    <a:pt x="708" y="338"/>
                    <a:pt x="708" y="338"/>
                  </a:cubicBezTo>
                  <a:cubicBezTo>
                    <a:pt x="704" y="337"/>
                    <a:pt x="704" y="337"/>
                    <a:pt x="704" y="337"/>
                  </a:cubicBezTo>
                  <a:cubicBezTo>
                    <a:pt x="701" y="334"/>
                    <a:pt x="701" y="334"/>
                    <a:pt x="701" y="334"/>
                  </a:cubicBezTo>
                  <a:cubicBezTo>
                    <a:pt x="696" y="331"/>
                    <a:pt x="696" y="331"/>
                    <a:pt x="696" y="331"/>
                  </a:cubicBezTo>
                  <a:cubicBezTo>
                    <a:pt x="693" y="331"/>
                    <a:pt x="693" y="331"/>
                    <a:pt x="693" y="331"/>
                  </a:cubicBezTo>
                  <a:cubicBezTo>
                    <a:pt x="685" y="334"/>
                    <a:pt x="685" y="334"/>
                    <a:pt x="685" y="334"/>
                  </a:cubicBezTo>
                  <a:cubicBezTo>
                    <a:pt x="678" y="336"/>
                    <a:pt x="678" y="336"/>
                    <a:pt x="678" y="336"/>
                  </a:cubicBezTo>
                  <a:cubicBezTo>
                    <a:pt x="675" y="336"/>
                    <a:pt x="675" y="336"/>
                    <a:pt x="675" y="336"/>
                  </a:cubicBezTo>
                  <a:cubicBezTo>
                    <a:pt x="673" y="335"/>
                    <a:pt x="673" y="335"/>
                    <a:pt x="673" y="335"/>
                  </a:cubicBezTo>
                  <a:cubicBezTo>
                    <a:pt x="675" y="335"/>
                    <a:pt x="675" y="335"/>
                    <a:pt x="675" y="335"/>
                  </a:cubicBezTo>
                  <a:cubicBezTo>
                    <a:pt x="678" y="334"/>
                    <a:pt x="678" y="334"/>
                    <a:pt x="678" y="334"/>
                  </a:cubicBezTo>
                  <a:cubicBezTo>
                    <a:pt x="684" y="328"/>
                    <a:pt x="684" y="328"/>
                    <a:pt x="684" y="328"/>
                  </a:cubicBezTo>
                  <a:cubicBezTo>
                    <a:pt x="685" y="326"/>
                    <a:pt x="685" y="326"/>
                    <a:pt x="685" y="326"/>
                  </a:cubicBezTo>
                  <a:cubicBezTo>
                    <a:pt x="684" y="322"/>
                    <a:pt x="684" y="322"/>
                    <a:pt x="684" y="322"/>
                  </a:cubicBezTo>
                  <a:cubicBezTo>
                    <a:pt x="683" y="321"/>
                    <a:pt x="683" y="321"/>
                    <a:pt x="683" y="321"/>
                  </a:cubicBezTo>
                  <a:cubicBezTo>
                    <a:pt x="685" y="317"/>
                    <a:pt x="685" y="317"/>
                    <a:pt x="685" y="317"/>
                  </a:cubicBezTo>
                  <a:cubicBezTo>
                    <a:pt x="685" y="313"/>
                    <a:pt x="685" y="313"/>
                    <a:pt x="685" y="313"/>
                  </a:cubicBezTo>
                  <a:cubicBezTo>
                    <a:pt x="684" y="310"/>
                    <a:pt x="684" y="310"/>
                    <a:pt x="684" y="310"/>
                  </a:cubicBezTo>
                  <a:cubicBezTo>
                    <a:pt x="684" y="308"/>
                    <a:pt x="684" y="308"/>
                    <a:pt x="684" y="308"/>
                  </a:cubicBezTo>
                  <a:cubicBezTo>
                    <a:pt x="684" y="305"/>
                    <a:pt x="684" y="305"/>
                    <a:pt x="684" y="305"/>
                  </a:cubicBezTo>
                  <a:cubicBezTo>
                    <a:pt x="684" y="303"/>
                    <a:pt x="684" y="303"/>
                    <a:pt x="684" y="303"/>
                  </a:cubicBezTo>
                  <a:cubicBezTo>
                    <a:pt x="683" y="303"/>
                    <a:pt x="683" y="303"/>
                    <a:pt x="683" y="303"/>
                  </a:cubicBezTo>
                  <a:cubicBezTo>
                    <a:pt x="677" y="303"/>
                    <a:pt x="677" y="303"/>
                    <a:pt x="677" y="303"/>
                  </a:cubicBezTo>
                  <a:cubicBezTo>
                    <a:pt x="674" y="308"/>
                    <a:pt x="674" y="308"/>
                    <a:pt x="674" y="308"/>
                  </a:cubicBezTo>
                  <a:cubicBezTo>
                    <a:pt x="671" y="312"/>
                    <a:pt x="671" y="312"/>
                    <a:pt x="671" y="312"/>
                  </a:cubicBezTo>
                  <a:cubicBezTo>
                    <a:pt x="666" y="313"/>
                    <a:pt x="666" y="313"/>
                    <a:pt x="666" y="313"/>
                  </a:cubicBezTo>
                  <a:cubicBezTo>
                    <a:pt x="663" y="315"/>
                    <a:pt x="663" y="315"/>
                    <a:pt x="663" y="315"/>
                  </a:cubicBezTo>
                  <a:cubicBezTo>
                    <a:pt x="664" y="313"/>
                    <a:pt x="664" y="313"/>
                    <a:pt x="664" y="313"/>
                  </a:cubicBezTo>
                  <a:cubicBezTo>
                    <a:pt x="670" y="312"/>
                    <a:pt x="670" y="312"/>
                    <a:pt x="670" y="312"/>
                  </a:cubicBezTo>
                  <a:cubicBezTo>
                    <a:pt x="672" y="309"/>
                    <a:pt x="672" y="309"/>
                    <a:pt x="672" y="309"/>
                  </a:cubicBezTo>
                  <a:cubicBezTo>
                    <a:pt x="674" y="304"/>
                    <a:pt x="674" y="304"/>
                    <a:pt x="674" y="304"/>
                  </a:cubicBezTo>
                  <a:cubicBezTo>
                    <a:pt x="673" y="304"/>
                    <a:pt x="673" y="304"/>
                    <a:pt x="673" y="304"/>
                  </a:cubicBezTo>
                  <a:cubicBezTo>
                    <a:pt x="673" y="301"/>
                    <a:pt x="673" y="301"/>
                    <a:pt x="673" y="301"/>
                  </a:cubicBezTo>
                  <a:cubicBezTo>
                    <a:pt x="672" y="300"/>
                    <a:pt x="672" y="300"/>
                    <a:pt x="672" y="300"/>
                  </a:cubicBezTo>
                  <a:cubicBezTo>
                    <a:pt x="673" y="298"/>
                    <a:pt x="673" y="298"/>
                    <a:pt x="673" y="298"/>
                  </a:cubicBezTo>
                  <a:cubicBezTo>
                    <a:pt x="672" y="297"/>
                    <a:pt x="672" y="297"/>
                    <a:pt x="672" y="297"/>
                  </a:cubicBezTo>
                  <a:cubicBezTo>
                    <a:pt x="670" y="296"/>
                    <a:pt x="670" y="296"/>
                    <a:pt x="670" y="296"/>
                  </a:cubicBezTo>
                  <a:cubicBezTo>
                    <a:pt x="671" y="295"/>
                    <a:pt x="671" y="295"/>
                    <a:pt x="671" y="295"/>
                  </a:cubicBezTo>
                  <a:cubicBezTo>
                    <a:pt x="673" y="295"/>
                    <a:pt x="673" y="295"/>
                    <a:pt x="673" y="295"/>
                  </a:cubicBezTo>
                  <a:cubicBezTo>
                    <a:pt x="674" y="293"/>
                    <a:pt x="674" y="293"/>
                    <a:pt x="674" y="293"/>
                  </a:cubicBezTo>
                  <a:cubicBezTo>
                    <a:pt x="676" y="290"/>
                    <a:pt x="676" y="290"/>
                    <a:pt x="676" y="290"/>
                  </a:cubicBezTo>
                  <a:cubicBezTo>
                    <a:pt x="676" y="287"/>
                    <a:pt x="676" y="287"/>
                    <a:pt x="676" y="287"/>
                  </a:cubicBezTo>
                  <a:cubicBezTo>
                    <a:pt x="675" y="286"/>
                    <a:pt x="675" y="286"/>
                    <a:pt x="675" y="286"/>
                  </a:cubicBezTo>
                  <a:cubicBezTo>
                    <a:pt x="676" y="282"/>
                    <a:pt x="676" y="282"/>
                    <a:pt x="676" y="282"/>
                  </a:cubicBezTo>
                  <a:cubicBezTo>
                    <a:pt x="678" y="281"/>
                    <a:pt x="678" y="281"/>
                    <a:pt x="678" y="281"/>
                  </a:cubicBezTo>
                  <a:cubicBezTo>
                    <a:pt x="679" y="279"/>
                    <a:pt x="679" y="279"/>
                    <a:pt x="679" y="279"/>
                  </a:cubicBezTo>
                  <a:cubicBezTo>
                    <a:pt x="680" y="277"/>
                    <a:pt x="680" y="277"/>
                    <a:pt x="680" y="277"/>
                  </a:cubicBezTo>
                  <a:cubicBezTo>
                    <a:pt x="681" y="273"/>
                    <a:pt x="681" y="273"/>
                    <a:pt x="681" y="273"/>
                  </a:cubicBezTo>
                  <a:cubicBezTo>
                    <a:pt x="682" y="271"/>
                    <a:pt x="682" y="271"/>
                    <a:pt x="682" y="271"/>
                  </a:cubicBezTo>
                  <a:cubicBezTo>
                    <a:pt x="681" y="269"/>
                    <a:pt x="681" y="269"/>
                    <a:pt x="681" y="269"/>
                  </a:cubicBezTo>
                  <a:cubicBezTo>
                    <a:pt x="682" y="268"/>
                    <a:pt x="682" y="268"/>
                    <a:pt x="682" y="268"/>
                  </a:cubicBezTo>
                  <a:cubicBezTo>
                    <a:pt x="684" y="269"/>
                    <a:pt x="684" y="269"/>
                    <a:pt x="684" y="269"/>
                  </a:cubicBezTo>
                  <a:cubicBezTo>
                    <a:pt x="686" y="267"/>
                    <a:pt x="686" y="267"/>
                    <a:pt x="686" y="267"/>
                  </a:cubicBezTo>
                  <a:cubicBezTo>
                    <a:pt x="686" y="265"/>
                    <a:pt x="686" y="265"/>
                    <a:pt x="686" y="265"/>
                  </a:cubicBezTo>
                  <a:cubicBezTo>
                    <a:pt x="688" y="265"/>
                    <a:pt x="688" y="265"/>
                    <a:pt x="688" y="265"/>
                  </a:cubicBezTo>
                  <a:cubicBezTo>
                    <a:pt x="691" y="262"/>
                    <a:pt x="691" y="262"/>
                    <a:pt x="691" y="262"/>
                  </a:cubicBezTo>
                  <a:cubicBezTo>
                    <a:pt x="693" y="261"/>
                    <a:pt x="693" y="261"/>
                    <a:pt x="693" y="261"/>
                  </a:cubicBezTo>
                  <a:cubicBezTo>
                    <a:pt x="693" y="259"/>
                    <a:pt x="693" y="259"/>
                    <a:pt x="693" y="259"/>
                  </a:cubicBezTo>
                  <a:cubicBezTo>
                    <a:pt x="694" y="258"/>
                    <a:pt x="694" y="258"/>
                    <a:pt x="694" y="258"/>
                  </a:cubicBezTo>
                  <a:cubicBezTo>
                    <a:pt x="695" y="258"/>
                    <a:pt x="695" y="258"/>
                    <a:pt x="695" y="258"/>
                  </a:cubicBezTo>
                  <a:cubicBezTo>
                    <a:pt x="696" y="256"/>
                    <a:pt x="696" y="256"/>
                    <a:pt x="696" y="256"/>
                  </a:cubicBezTo>
                  <a:cubicBezTo>
                    <a:pt x="694" y="255"/>
                    <a:pt x="694" y="255"/>
                    <a:pt x="694" y="255"/>
                  </a:cubicBezTo>
                  <a:cubicBezTo>
                    <a:pt x="697" y="254"/>
                    <a:pt x="697" y="254"/>
                    <a:pt x="697" y="254"/>
                  </a:cubicBezTo>
                  <a:cubicBezTo>
                    <a:pt x="699" y="251"/>
                    <a:pt x="699" y="251"/>
                    <a:pt x="699" y="251"/>
                  </a:cubicBezTo>
                  <a:cubicBezTo>
                    <a:pt x="701" y="251"/>
                    <a:pt x="701" y="251"/>
                    <a:pt x="701" y="251"/>
                  </a:cubicBezTo>
                  <a:cubicBezTo>
                    <a:pt x="701" y="250"/>
                    <a:pt x="701" y="250"/>
                    <a:pt x="701" y="250"/>
                  </a:cubicBezTo>
                  <a:cubicBezTo>
                    <a:pt x="701" y="249"/>
                    <a:pt x="701" y="249"/>
                    <a:pt x="701" y="249"/>
                  </a:cubicBezTo>
                  <a:cubicBezTo>
                    <a:pt x="699" y="247"/>
                    <a:pt x="699" y="247"/>
                    <a:pt x="699" y="247"/>
                  </a:cubicBezTo>
                  <a:cubicBezTo>
                    <a:pt x="700" y="247"/>
                    <a:pt x="700" y="247"/>
                    <a:pt x="700" y="247"/>
                  </a:cubicBezTo>
                  <a:cubicBezTo>
                    <a:pt x="700" y="245"/>
                    <a:pt x="700" y="245"/>
                    <a:pt x="700" y="245"/>
                  </a:cubicBezTo>
                  <a:cubicBezTo>
                    <a:pt x="702" y="246"/>
                    <a:pt x="702" y="246"/>
                    <a:pt x="702" y="246"/>
                  </a:cubicBezTo>
                  <a:cubicBezTo>
                    <a:pt x="704" y="247"/>
                    <a:pt x="704" y="247"/>
                    <a:pt x="704" y="247"/>
                  </a:cubicBezTo>
                  <a:cubicBezTo>
                    <a:pt x="704" y="248"/>
                    <a:pt x="704" y="248"/>
                    <a:pt x="704" y="248"/>
                  </a:cubicBezTo>
                  <a:cubicBezTo>
                    <a:pt x="705" y="248"/>
                    <a:pt x="705" y="248"/>
                    <a:pt x="705" y="248"/>
                  </a:cubicBezTo>
                  <a:cubicBezTo>
                    <a:pt x="705" y="246"/>
                    <a:pt x="705" y="246"/>
                    <a:pt x="705" y="246"/>
                  </a:cubicBezTo>
                  <a:cubicBezTo>
                    <a:pt x="703" y="245"/>
                    <a:pt x="703" y="245"/>
                    <a:pt x="703" y="245"/>
                  </a:cubicBezTo>
                  <a:cubicBezTo>
                    <a:pt x="706" y="244"/>
                    <a:pt x="706" y="244"/>
                    <a:pt x="706" y="244"/>
                  </a:cubicBezTo>
                  <a:cubicBezTo>
                    <a:pt x="707" y="243"/>
                    <a:pt x="707" y="243"/>
                    <a:pt x="707" y="243"/>
                  </a:cubicBezTo>
                  <a:cubicBezTo>
                    <a:pt x="710" y="243"/>
                    <a:pt x="710" y="243"/>
                    <a:pt x="710" y="243"/>
                  </a:cubicBezTo>
                  <a:cubicBezTo>
                    <a:pt x="710" y="244"/>
                    <a:pt x="710" y="244"/>
                    <a:pt x="710" y="244"/>
                  </a:cubicBezTo>
                  <a:cubicBezTo>
                    <a:pt x="711" y="242"/>
                    <a:pt x="711" y="242"/>
                    <a:pt x="711" y="242"/>
                  </a:cubicBezTo>
                  <a:cubicBezTo>
                    <a:pt x="710" y="241"/>
                    <a:pt x="710" y="241"/>
                    <a:pt x="710" y="241"/>
                  </a:cubicBezTo>
                  <a:cubicBezTo>
                    <a:pt x="711" y="242"/>
                    <a:pt x="711" y="242"/>
                    <a:pt x="711" y="242"/>
                  </a:cubicBezTo>
                  <a:cubicBezTo>
                    <a:pt x="712" y="244"/>
                    <a:pt x="712" y="244"/>
                    <a:pt x="712" y="244"/>
                  </a:cubicBezTo>
                  <a:cubicBezTo>
                    <a:pt x="713" y="242"/>
                    <a:pt x="713" y="242"/>
                    <a:pt x="713" y="242"/>
                  </a:cubicBezTo>
                  <a:cubicBezTo>
                    <a:pt x="713" y="240"/>
                    <a:pt x="713" y="240"/>
                    <a:pt x="713" y="240"/>
                  </a:cubicBezTo>
                  <a:cubicBezTo>
                    <a:pt x="712" y="239"/>
                    <a:pt x="712" y="239"/>
                    <a:pt x="712" y="239"/>
                  </a:cubicBezTo>
                  <a:cubicBezTo>
                    <a:pt x="712" y="238"/>
                    <a:pt x="712" y="238"/>
                    <a:pt x="712" y="238"/>
                  </a:cubicBezTo>
                  <a:cubicBezTo>
                    <a:pt x="713" y="238"/>
                    <a:pt x="713" y="238"/>
                    <a:pt x="713" y="238"/>
                  </a:cubicBezTo>
                  <a:cubicBezTo>
                    <a:pt x="717" y="239"/>
                    <a:pt x="717" y="239"/>
                    <a:pt x="717" y="239"/>
                  </a:cubicBezTo>
                  <a:cubicBezTo>
                    <a:pt x="716" y="238"/>
                    <a:pt x="716" y="238"/>
                    <a:pt x="716" y="238"/>
                  </a:cubicBezTo>
                  <a:cubicBezTo>
                    <a:pt x="714" y="237"/>
                    <a:pt x="714" y="237"/>
                    <a:pt x="714" y="237"/>
                  </a:cubicBezTo>
                  <a:cubicBezTo>
                    <a:pt x="714" y="236"/>
                    <a:pt x="714" y="236"/>
                    <a:pt x="714" y="236"/>
                  </a:cubicBezTo>
                  <a:cubicBezTo>
                    <a:pt x="714" y="235"/>
                    <a:pt x="714" y="235"/>
                    <a:pt x="714" y="235"/>
                  </a:cubicBezTo>
                  <a:cubicBezTo>
                    <a:pt x="715" y="234"/>
                    <a:pt x="715" y="234"/>
                    <a:pt x="715" y="234"/>
                  </a:cubicBezTo>
                  <a:cubicBezTo>
                    <a:pt x="715" y="237"/>
                    <a:pt x="715" y="237"/>
                    <a:pt x="715" y="237"/>
                  </a:cubicBezTo>
                  <a:cubicBezTo>
                    <a:pt x="717" y="236"/>
                    <a:pt x="717" y="236"/>
                    <a:pt x="717" y="236"/>
                  </a:cubicBezTo>
                  <a:cubicBezTo>
                    <a:pt x="719" y="237"/>
                    <a:pt x="719" y="237"/>
                    <a:pt x="719" y="237"/>
                  </a:cubicBezTo>
                  <a:cubicBezTo>
                    <a:pt x="720" y="236"/>
                    <a:pt x="720" y="236"/>
                    <a:pt x="720" y="236"/>
                  </a:cubicBezTo>
                  <a:cubicBezTo>
                    <a:pt x="718" y="232"/>
                    <a:pt x="718" y="232"/>
                    <a:pt x="718" y="232"/>
                  </a:cubicBezTo>
                  <a:cubicBezTo>
                    <a:pt x="716" y="228"/>
                    <a:pt x="716" y="228"/>
                    <a:pt x="716" y="228"/>
                  </a:cubicBezTo>
                  <a:cubicBezTo>
                    <a:pt x="714" y="226"/>
                    <a:pt x="714" y="226"/>
                    <a:pt x="714" y="226"/>
                  </a:cubicBezTo>
                  <a:cubicBezTo>
                    <a:pt x="715" y="224"/>
                    <a:pt x="715" y="224"/>
                    <a:pt x="715" y="224"/>
                  </a:cubicBezTo>
                  <a:cubicBezTo>
                    <a:pt x="714" y="223"/>
                    <a:pt x="714" y="223"/>
                    <a:pt x="714" y="223"/>
                  </a:cubicBezTo>
                  <a:cubicBezTo>
                    <a:pt x="715" y="222"/>
                    <a:pt x="715" y="222"/>
                    <a:pt x="715" y="222"/>
                  </a:cubicBezTo>
                  <a:cubicBezTo>
                    <a:pt x="716" y="223"/>
                    <a:pt x="716" y="223"/>
                    <a:pt x="716" y="223"/>
                  </a:cubicBezTo>
                  <a:cubicBezTo>
                    <a:pt x="717" y="227"/>
                    <a:pt x="717" y="227"/>
                    <a:pt x="717" y="227"/>
                  </a:cubicBezTo>
                  <a:cubicBezTo>
                    <a:pt x="720" y="230"/>
                    <a:pt x="720" y="230"/>
                    <a:pt x="720" y="230"/>
                  </a:cubicBezTo>
                  <a:cubicBezTo>
                    <a:pt x="724" y="231"/>
                    <a:pt x="724" y="231"/>
                    <a:pt x="724" y="231"/>
                  </a:cubicBezTo>
                  <a:cubicBezTo>
                    <a:pt x="726" y="232"/>
                    <a:pt x="726" y="232"/>
                    <a:pt x="726" y="232"/>
                  </a:cubicBezTo>
                  <a:cubicBezTo>
                    <a:pt x="728" y="232"/>
                    <a:pt x="728" y="232"/>
                    <a:pt x="728" y="232"/>
                  </a:cubicBezTo>
                  <a:cubicBezTo>
                    <a:pt x="729" y="231"/>
                    <a:pt x="729" y="231"/>
                    <a:pt x="729" y="231"/>
                  </a:cubicBezTo>
                  <a:cubicBezTo>
                    <a:pt x="731" y="231"/>
                    <a:pt x="731" y="231"/>
                    <a:pt x="731" y="231"/>
                  </a:cubicBezTo>
                  <a:cubicBezTo>
                    <a:pt x="734" y="228"/>
                    <a:pt x="734" y="228"/>
                    <a:pt x="734" y="228"/>
                  </a:cubicBezTo>
                  <a:cubicBezTo>
                    <a:pt x="734" y="224"/>
                    <a:pt x="734" y="224"/>
                    <a:pt x="734" y="224"/>
                  </a:cubicBezTo>
                  <a:cubicBezTo>
                    <a:pt x="730" y="219"/>
                    <a:pt x="730" y="219"/>
                    <a:pt x="730" y="219"/>
                  </a:cubicBezTo>
                  <a:cubicBezTo>
                    <a:pt x="730" y="217"/>
                    <a:pt x="730" y="217"/>
                    <a:pt x="730" y="217"/>
                  </a:cubicBezTo>
                  <a:cubicBezTo>
                    <a:pt x="729" y="215"/>
                    <a:pt x="729" y="215"/>
                    <a:pt x="729" y="215"/>
                  </a:cubicBezTo>
                  <a:cubicBezTo>
                    <a:pt x="728" y="216"/>
                    <a:pt x="728" y="216"/>
                    <a:pt x="728" y="216"/>
                  </a:cubicBezTo>
                  <a:cubicBezTo>
                    <a:pt x="726" y="218"/>
                    <a:pt x="726" y="218"/>
                    <a:pt x="726" y="218"/>
                  </a:cubicBezTo>
                  <a:cubicBezTo>
                    <a:pt x="722" y="218"/>
                    <a:pt x="722" y="218"/>
                    <a:pt x="722" y="218"/>
                  </a:cubicBezTo>
                  <a:cubicBezTo>
                    <a:pt x="721" y="219"/>
                    <a:pt x="721" y="219"/>
                    <a:pt x="721" y="219"/>
                  </a:cubicBezTo>
                  <a:cubicBezTo>
                    <a:pt x="721" y="218"/>
                    <a:pt x="721" y="218"/>
                    <a:pt x="721" y="218"/>
                  </a:cubicBezTo>
                  <a:cubicBezTo>
                    <a:pt x="720" y="217"/>
                    <a:pt x="720" y="217"/>
                    <a:pt x="720" y="217"/>
                  </a:cubicBezTo>
                  <a:cubicBezTo>
                    <a:pt x="722" y="217"/>
                    <a:pt x="722" y="217"/>
                    <a:pt x="722" y="217"/>
                  </a:cubicBezTo>
                  <a:cubicBezTo>
                    <a:pt x="724" y="217"/>
                    <a:pt x="724" y="217"/>
                    <a:pt x="724" y="217"/>
                  </a:cubicBezTo>
                  <a:cubicBezTo>
                    <a:pt x="726" y="215"/>
                    <a:pt x="726" y="215"/>
                    <a:pt x="726" y="215"/>
                  </a:cubicBezTo>
                  <a:cubicBezTo>
                    <a:pt x="726" y="214"/>
                    <a:pt x="726" y="214"/>
                    <a:pt x="726" y="214"/>
                  </a:cubicBezTo>
                  <a:cubicBezTo>
                    <a:pt x="722" y="212"/>
                    <a:pt x="722" y="212"/>
                    <a:pt x="722" y="212"/>
                  </a:cubicBezTo>
                  <a:cubicBezTo>
                    <a:pt x="718" y="208"/>
                    <a:pt x="718" y="208"/>
                    <a:pt x="718" y="208"/>
                  </a:cubicBezTo>
                  <a:cubicBezTo>
                    <a:pt x="717" y="208"/>
                    <a:pt x="717" y="208"/>
                    <a:pt x="717" y="208"/>
                  </a:cubicBezTo>
                  <a:cubicBezTo>
                    <a:pt x="717" y="208"/>
                    <a:pt x="717" y="208"/>
                    <a:pt x="717" y="208"/>
                  </a:cubicBezTo>
                  <a:cubicBezTo>
                    <a:pt x="718" y="210"/>
                    <a:pt x="718" y="210"/>
                    <a:pt x="718" y="210"/>
                  </a:cubicBezTo>
                  <a:cubicBezTo>
                    <a:pt x="717" y="211"/>
                    <a:pt x="717" y="211"/>
                    <a:pt x="717" y="211"/>
                  </a:cubicBezTo>
                  <a:cubicBezTo>
                    <a:pt x="715" y="209"/>
                    <a:pt x="715" y="209"/>
                    <a:pt x="715" y="209"/>
                  </a:cubicBezTo>
                  <a:cubicBezTo>
                    <a:pt x="714" y="206"/>
                    <a:pt x="714" y="206"/>
                    <a:pt x="714" y="206"/>
                  </a:cubicBezTo>
                  <a:cubicBezTo>
                    <a:pt x="716" y="207"/>
                    <a:pt x="716" y="207"/>
                    <a:pt x="716" y="207"/>
                  </a:cubicBezTo>
                  <a:cubicBezTo>
                    <a:pt x="716" y="204"/>
                    <a:pt x="716" y="204"/>
                    <a:pt x="716" y="204"/>
                  </a:cubicBezTo>
                  <a:cubicBezTo>
                    <a:pt x="717" y="205"/>
                    <a:pt x="717" y="205"/>
                    <a:pt x="717" y="205"/>
                  </a:cubicBezTo>
                  <a:cubicBezTo>
                    <a:pt x="720" y="207"/>
                    <a:pt x="720" y="207"/>
                    <a:pt x="720" y="207"/>
                  </a:cubicBezTo>
                  <a:cubicBezTo>
                    <a:pt x="722" y="208"/>
                    <a:pt x="722" y="208"/>
                    <a:pt x="722" y="208"/>
                  </a:cubicBezTo>
                  <a:cubicBezTo>
                    <a:pt x="723" y="211"/>
                    <a:pt x="723" y="211"/>
                    <a:pt x="723" y="211"/>
                  </a:cubicBezTo>
                  <a:cubicBezTo>
                    <a:pt x="727" y="213"/>
                    <a:pt x="727" y="213"/>
                    <a:pt x="727" y="213"/>
                  </a:cubicBezTo>
                  <a:cubicBezTo>
                    <a:pt x="731" y="215"/>
                    <a:pt x="731" y="215"/>
                    <a:pt x="731" y="215"/>
                  </a:cubicBezTo>
                  <a:cubicBezTo>
                    <a:pt x="733" y="217"/>
                    <a:pt x="733" y="217"/>
                    <a:pt x="733" y="217"/>
                  </a:cubicBezTo>
                  <a:cubicBezTo>
                    <a:pt x="734" y="218"/>
                    <a:pt x="734" y="218"/>
                    <a:pt x="734" y="218"/>
                  </a:cubicBezTo>
                  <a:cubicBezTo>
                    <a:pt x="735" y="220"/>
                    <a:pt x="735" y="220"/>
                    <a:pt x="735" y="220"/>
                  </a:cubicBezTo>
                  <a:cubicBezTo>
                    <a:pt x="737" y="221"/>
                    <a:pt x="737" y="221"/>
                    <a:pt x="737" y="221"/>
                  </a:cubicBezTo>
                  <a:cubicBezTo>
                    <a:pt x="737" y="221"/>
                    <a:pt x="737" y="221"/>
                    <a:pt x="737" y="221"/>
                  </a:cubicBezTo>
                  <a:cubicBezTo>
                    <a:pt x="738" y="219"/>
                    <a:pt x="738" y="219"/>
                    <a:pt x="738" y="219"/>
                  </a:cubicBezTo>
                  <a:cubicBezTo>
                    <a:pt x="740" y="218"/>
                    <a:pt x="740" y="218"/>
                    <a:pt x="740" y="218"/>
                  </a:cubicBezTo>
                  <a:cubicBezTo>
                    <a:pt x="738" y="217"/>
                    <a:pt x="738" y="217"/>
                    <a:pt x="738" y="217"/>
                  </a:cubicBezTo>
                  <a:cubicBezTo>
                    <a:pt x="739" y="215"/>
                    <a:pt x="739" y="215"/>
                    <a:pt x="739" y="215"/>
                  </a:cubicBezTo>
                  <a:cubicBezTo>
                    <a:pt x="740" y="218"/>
                    <a:pt x="740" y="218"/>
                    <a:pt x="740" y="218"/>
                  </a:cubicBezTo>
                  <a:cubicBezTo>
                    <a:pt x="741" y="219"/>
                    <a:pt x="741" y="219"/>
                    <a:pt x="741" y="219"/>
                  </a:cubicBezTo>
                  <a:cubicBezTo>
                    <a:pt x="742" y="219"/>
                    <a:pt x="742" y="219"/>
                    <a:pt x="742" y="219"/>
                  </a:cubicBezTo>
                  <a:cubicBezTo>
                    <a:pt x="744" y="216"/>
                    <a:pt x="744" y="216"/>
                    <a:pt x="744" y="216"/>
                  </a:cubicBezTo>
                  <a:cubicBezTo>
                    <a:pt x="745" y="212"/>
                    <a:pt x="745" y="212"/>
                    <a:pt x="745" y="212"/>
                  </a:cubicBezTo>
                  <a:cubicBezTo>
                    <a:pt x="744" y="211"/>
                    <a:pt x="744" y="211"/>
                    <a:pt x="744" y="211"/>
                  </a:cubicBezTo>
                  <a:cubicBezTo>
                    <a:pt x="745" y="208"/>
                    <a:pt x="745" y="208"/>
                    <a:pt x="745" y="208"/>
                  </a:cubicBezTo>
                  <a:cubicBezTo>
                    <a:pt x="746" y="211"/>
                    <a:pt x="746" y="211"/>
                    <a:pt x="746" y="211"/>
                  </a:cubicBezTo>
                  <a:cubicBezTo>
                    <a:pt x="746" y="213"/>
                    <a:pt x="746" y="213"/>
                    <a:pt x="746" y="213"/>
                  </a:cubicBezTo>
                  <a:cubicBezTo>
                    <a:pt x="747" y="209"/>
                    <a:pt x="747" y="209"/>
                    <a:pt x="747" y="209"/>
                  </a:cubicBezTo>
                  <a:cubicBezTo>
                    <a:pt x="749" y="208"/>
                    <a:pt x="749" y="208"/>
                    <a:pt x="749" y="208"/>
                  </a:cubicBezTo>
                  <a:cubicBezTo>
                    <a:pt x="750" y="209"/>
                    <a:pt x="750" y="209"/>
                    <a:pt x="750" y="209"/>
                  </a:cubicBezTo>
                  <a:cubicBezTo>
                    <a:pt x="750" y="209"/>
                    <a:pt x="750" y="209"/>
                    <a:pt x="750" y="209"/>
                  </a:cubicBezTo>
                  <a:cubicBezTo>
                    <a:pt x="749" y="211"/>
                    <a:pt x="749" y="211"/>
                    <a:pt x="749" y="211"/>
                  </a:cubicBezTo>
                  <a:cubicBezTo>
                    <a:pt x="750" y="212"/>
                    <a:pt x="750" y="212"/>
                    <a:pt x="750" y="212"/>
                  </a:cubicBezTo>
                  <a:cubicBezTo>
                    <a:pt x="750" y="213"/>
                    <a:pt x="750" y="213"/>
                    <a:pt x="750" y="213"/>
                  </a:cubicBezTo>
                  <a:cubicBezTo>
                    <a:pt x="751" y="212"/>
                    <a:pt x="751" y="212"/>
                    <a:pt x="751" y="212"/>
                  </a:cubicBezTo>
                  <a:cubicBezTo>
                    <a:pt x="753" y="212"/>
                    <a:pt x="753" y="212"/>
                    <a:pt x="753" y="212"/>
                  </a:cubicBezTo>
                  <a:cubicBezTo>
                    <a:pt x="755" y="215"/>
                    <a:pt x="755" y="215"/>
                    <a:pt x="755" y="215"/>
                  </a:cubicBezTo>
                  <a:cubicBezTo>
                    <a:pt x="756" y="214"/>
                    <a:pt x="756" y="214"/>
                    <a:pt x="756" y="214"/>
                  </a:cubicBezTo>
                  <a:cubicBezTo>
                    <a:pt x="757" y="214"/>
                    <a:pt x="757" y="214"/>
                    <a:pt x="757" y="214"/>
                  </a:cubicBezTo>
                  <a:cubicBezTo>
                    <a:pt x="758" y="215"/>
                    <a:pt x="758" y="215"/>
                    <a:pt x="758" y="215"/>
                  </a:cubicBezTo>
                  <a:cubicBezTo>
                    <a:pt x="760" y="214"/>
                    <a:pt x="760" y="214"/>
                    <a:pt x="760" y="214"/>
                  </a:cubicBezTo>
                  <a:cubicBezTo>
                    <a:pt x="761" y="211"/>
                    <a:pt x="761" y="211"/>
                    <a:pt x="761" y="211"/>
                  </a:cubicBezTo>
                  <a:cubicBezTo>
                    <a:pt x="764" y="210"/>
                    <a:pt x="764" y="210"/>
                    <a:pt x="764" y="210"/>
                  </a:cubicBezTo>
                  <a:cubicBezTo>
                    <a:pt x="771" y="204"/>
                    <a:pt x="771" y="204"/>
                    <a:pt x="771" y="204"/>
                  </a:cubicBezTo>
                  <a:cubicBezTo>
                    <a:pt x="771" y="202"/>
                    <a:pt x="771" y="202"/>
                    <a:pt x="771" y="202"/>
                  </a:cubicBezTo>
                  <a:cubicBezTo>
                    <a:pt x="772" y="202"/>
                    <a:pt x="772" y="202"/>
                    <a:pt x="772" y="202"/>
                  </a:cubicBezTo>
                  <a:cubicBezTo>
                    <a:pt x="772" y="202"/>
                    <a:pt x="772" y="202"/>
                    <a:pt x="772" y="202"/>
                  </a:cubicBezTo>
                  <a:cubicBezTo>
                    <a:pt x="775" y="199"/>
                    <a:pt x="775" y="199"/>
                    <a:pt x="775" y="199"/>
                  </a:cubicBezTo>
                  <a:cubicBezTo>
                    <a:pt x="777" y="198"/>
                    <a:pt x="777" y="198"/>
                    <a:pt x="777" y="198"/>
                  </a:cubicBezTo>
                  <a:cubicBezTo>
                    <a:pt x="779" y="196"/>
                    <a:pt x="779" y="196"/>
                    <a:pt x="779" y="196"/>
                  </a:cubicBezTo>
                  <a:cubicBezTo>
                    <a:pt x="780" y="195"/>
                    <a:pt x="780" y="195"/>
                    <a:pt x="780" y="195"/>
                  </a:cubicBezTo>
                  <a:cubicBezTo>
                    <a:pt x="780" y="193"/>
                    <a:pt x="780" y="193"/>
                    <a:pt x="780" y="193"/>
                  </a:cubicBezTo>
                  <a:cubicBezTo>
                    <a:pt x="772" y="191"/>
                    <a:pt x="772" y="191"/>
                    <a:pt x="772" y="191"/>
                  </a:cubicBezTo>
                  <a:cubicBezTo>
                    <a:pt x="769" y="190"/>
                    <a:pt x="769" y="190"/>
                    <a:pt x="769" y="190"/>
                  </a:cubicBezTo>
                  <a:cubicBezTo>
                    <a:pt x="765" y="189"/>
                    <a:pt x="765" y="189"/>
                    <a:pt x="765" y="189"/>
                  </a:cubicBezTo>
                  <a:cubicBezTo>
                    <a:pt x="764" y="186"/>
                    <a:pt x="764" y="186"/>
                    <a:pt x="764" y="186"/>
                  </a:cubicBezTo>
                  <a:cubicBezTo>
                    <a:pt x="761" y="182"/>
                    <a:pt x="761" y="182"/>
                    <a:pt x="761" y="182"/>
                  </a:cubicBezTo>
                  <a:cubicBezTo>
                    <a:pt x="760" y="182"/>
                    <a:pt x="760" y="182"/>
                    <a:pt x="760" y="182"/>
                  </a:cubicBezTo>
                  <a:cubicBezTo>
                    <a:pt x="760" y="178"/>
                    <a:pt x="760" y="178"/>
                    <a:pt x="760" y="178"/>
                  </a:cubicBezTo>
                  <a:cubicBezTo>
                    <a:pt x="760" y="178"/>
                    <a:pt x="760" y="178"/>
                    <a:pt x="760" y="178"/>
                  </a:cubicBezTo>
                  <a:cubicBezTo>
                    <a:pt x="760" y="177"/>
                    <a:pt x="760" y="177"/>
                    <a:pt x="760" y="177"/>
                  </a:cubicBezTo>
                  <a:cubicBezTo>
                    <a:pt x="761" y="177"/>
                    <a:pt x="761" y="177"/>
                    <a:pt x="761" y="177"/>
                  </a:cubicBezTo>
                  <a:cubicBezTo>
                    <a:pt x="761" y="176"/>
                    <a:pt x="761" y="176"/>
                    <a:pt x="761" y="176"/>
                  </a:cubicBezTo>
                  <a:cubicBezTo>
                    <a:pt x="760" y="175"/>
                    <a:pt x="760" y="175"/>
                    <a:pt x="760" y="175"/>
                  </a:cubicBezTo>
                  <a:cubicBezTo>
                    <a:pt x="756" y="175"/>
                    <a:pt x="756" y="175"/>
                    <a:pt x="756" y="175"/>
                  </a:cubicBezTo>
                  <a:cubicBezTo>
                    <a:pt x="751" y="173"/>
                    <a:pt x="751" y="173"/>
                    <a:pt x="751" y="173"/>
                  </a:cubicBezTo>
                  <a:cubicBezTo>
                    <a:pt x="750" y="174"/>
                    <a:pt x="750" y="174"/>
                    <a:pt x="750" y="174"/>
                  </a:cubicBezTo>
                  <a:cubicBezTo>
                    <a:pt x="750" y="175"/>
                    <a:pt x="750" y="175"/>
                    <a:pt x="750" y="175"/>
                  </a:cubicBezTo>
                  <a:cubicBezTo>
                    <a:pt x="748" y="173"/>
                    <a:pt x="748" y="173"/>
                    <a:pt x="748" y="173"/>
                  </a:cubicBezTo>
                  <a:cubicBezTo>
                    <a:pt x="748" y="172"/>
                    <a:pt x="748" y="172"/>
                    <a:pt x="748" y="172"/>
                  </a:cubicBezTo>
                  <a:cubicBezTo>
                    <a:pt x="750" y="172"/>
                    <a:pt x="750" y="172"/>
                    <a:pt x="750" y="172"/>
                  </a:cubicBezTo>
                  <a:cubicBezTo>
                    <a:pt x="755" y="173"/>
                    <a:pt x="755" y="173"/>
                    <a:pt x="755" y="173"/>
                  </a:cubicBezTo>
                  <a:cubicBezTo>
                    <a:pt x="758" y="174"/>
                    <a:pt x="758" y="174"/>
                    <a:pt x="758" y="174"/>
                  </a:cubicBezTo>
                  <a:cubicBezTo>
                    <a:pt x="762" y="174"/>
                    <a:pt x="762" y="174"/>
                    <a:pt x="762" y="174"/>
                  </a:cubicBezTo>
                  <a:cubicBezTo>
                    <a:pt x="764" y="176"/>
                    <a:pt x="764" y="176"/>
                    <a:pt x="764" y="176"/>
                  </a:cubicBezTo>
                  <a:cubicBezTo>
                    <a:pt x="766" y="180"/>
                    <a:pt x="766" y="180"/>
                    <a:pt x="766" y="180"/>
                  </a:cubicBezTo>
                  <a:cubicBezTo>
                    <a:pt x="768" y="181"/>
                    <a:pt x="768" y="181"/>
                    <a:pt x="768" y="181"/>
                  </a:cubicBezTo>
                  <a:cubicBezTo>
                    <a:pt x="769" y="182"/>
                    <a:pt x="769" y="182"/>
                    <a:pt x="769" y="182"/>
                  </a:cubicBezTo>
                  <a:cubicBezTo>
                    <a:pt x="769" y="183"/>
                    <a:pt x="769" y="183"/>
                    <a:pt x="769" y="183"/>
                  </a:cubicBezTo>
                  <a:cubicBezTo>
                    <a:pt x="768" y="183"/>
                    <a:pt x="768" y="183"/>
                    <a:pt x="768" y="183"/>
                  </a:cubicBezTo>
                  <a:cubicBezTo>
                    <a:pt x="767" y="184"/>
                    <a:pt x="767" y="184"/>
                    <a:pt x="767" y="184"/>
                  </a:cubicBezTo>
                  <a:cubicBezTo>
                    <a:pt x="771" y="185"/>
                    <a:pt x="771" y="185"/>
                    <a:pt x="771" y="185"/>
                  </a:cubicBezTo>
                  <a:cubicBezTo>
                    <a:pt x="771" y="187"/>
                    <a:pt x="771" y="187"/>
                    <a:pt x="771" y="187"/>
                  </a:cubicBezTo>
                  <a:cubicBezTo>
                    <a:pt x="773" y="189"/>
                    <a:pt x="773" y="189"/>
                    <a:pt x="773" y="189"/>
                  </a:cubicBezTo>
                  <a:cubicBezTo>
                    <a:pt x="779" y="191"/>
                    <a:pt x="779" y="191"/>
                    <a:pt x="779" y="191"/>
                  </a:cubicBezTo>
                  <a:cubicBezTo>
                    <a:pt x="781" y="190"/>
                    <a:pt x="781" y="190"/>
                    <a:pt x="781" y="190"/>
                  </a:cubicBezTo>
                  <a:cubicBezTo>
                    <a:pt x="782" y="187"/>
                    <a:pt x="782" y="187"/>
                    <a:pt x="782" y="187"/>
                  </a:cubicBezTo>
                  <a:cubicBezTo>
                    <a:pt x="783" y="186"/>
                    <a:pt x="783" y="186"/>
                    <a:pt x="783" y="186"/>
                  </a:cubicBezTo>
                  <a:cubicBezTo>
                    <a:pt x="785" y="187"/>
                    <a:pt x="785" y="187"/>
                    <a:pt x="785" y="187"/>
                  </a:cubicBezTo>
                  <a:cubicBezTo>
                    <a:pt x="787" y="184"/>
                    <a:pt x="787" y="184"/>
                    <a:pt x="787" y="184"/>
                  </a:cubicBezTo>
                  <a:cubicBezTo>
                    <a:pt x="789" y="181"/>
                    <a:pt x="789" y="181"/>
                    <a:pt x="789" y="181"/>
                  </a:cubicBezTo>
                  <a:cubicBezTo>
                    <a:pt x="794" y="178"/>
                    <a:pt x="794" y="178"/>
                    <a:pt x="794" y="178"/>
                  </a:cubicBezTo>
                  <a:cubicBezTo>
                    <a:pt x="795" y="178"/>
                    <a:pt x="795" y="178"/>
                    <a:pt x="795" y="178"/>
                  </a:cubicBezTo>
                  <a:cubicBezTo>
                    <a:pt x="797" y="175"/>
                    <a:pt x="797" y="175"/>
                    <a:pt x="797" y="175"/>
                  </a:cubicBezTo>
                  <a:cubicBezTo>
                    <a:pt x="796" y="173"/>
                    <a:pt x="796" y="173"/>
                    <a:pt x="796" y="173"/>
                  </a:cubicBezTo>
                  <a:cubicBezTo>
                    <a:pt x="793" y="173"/>
                    <a:pt x="793" y="173"/>
                    <a:pt x="793" y="173"/>
                  </a:cubicBezTo>
                  <a:cubicBezTo>
                    <a:pt x="792" y="171"/>
                    <a:pt x="792" y="171"/>
                    <a:pt x="792" y="171"/>
                  </a:cubicBezTo>
                  <a:cubicBezTo>
                    <a:pt x="792" y="169"/>
                    <a:pt x="792" y="169"/>
                    <a:pt x="792" y="169"/>
                  </a:cubicBezTo>
                  <a:cubicBezTo>
                    <a:pt x="793" y="169"/>
                    <a:pt x="793" y="169"/>
                    <a:pt x="793" y="169"/>
                  </a:cubicBezTo>
                  <a:cubicBezTo>
                    <a:pt x="793" y="167"/>
                    <a:pt x="793" y="167"/>
                    <a:pt x="793" y="167"/>
                  </a:cubicBezTo>
                  <a:cubicBezTo>
                    <a:pt x="793" y="166"/>
                    <a:pt x="793" y="166"/>
                    <a:pt x="793" y="166"/>
                  </a:cubicBezTo>
                  <a:cubicBezTo>
                    <a:pt x="795" y="167"/>
                    <a:pt x="795" y="167"/>
                    <a:pt x="795" y="167"/>
                  </a:cubicBezTo>
                  <a:cubicBezTo>
                    <a:pt x="797" y="167"/>
                    <a:pt x="797" y="167"/>
                    <a:pt x="797" y="167"/>
                  </a:cubicBezTo>
                  <a:cubicBezTo>
                    <a:pt x="798" y="168"/>
                    <a:pt x="798" y="168"/>
                    <a:pt x="798" y="168"/>
                  </a:cubicBezTo>
                  <a:cubicBezTo>
                    <a:pt x="801" y="168"/>
                    <a:pt x="801" y="168"/>
                    <a:pt x="801" y="168"/>
                  </a:cubicBezTo>
                  <a:cubicBezTo>
                    <a:pt x="804" y="167"/>
                    <a:pt x="804" y="167"/>
                    <a:pt x="804" y="167"/>
                  </a:cubicBezTo>
                  <a:cubicBezTo>
                    <a:pt x="804" y="168"/>
                    <a:pt x="804" y="168"/>
                    <a:pt x="804" y="168"/>
                  </a:cubicBezTo>
                  <a:cubicBezTo>
                    <a:pt x="805" y="168"/>
                    <a:pt x="805" y="168"/>
                    <a:pt x="805" y="168"/>
                  </a:cubicBezTo>
                  <a:cubicBezTo>
                    <a:pt x="804" y="169"/>
                    <a:pt x="804" y="169"/>
                    <a:pt x="804" y="169"/>
                  </a:cubicBezTo>
                  <a:cubicBezTo>
                    <a:pt x="803" y="172"/>
                    <a:pt x="803" y="172"/>
                    <a:pt x="803" y="172"/>
                  </a:cubicBezTo>
                  <a:cubicBezTo>
                    <a:pt x="804" y="173"/>
                    <a:pt x="804" y="173"/>
                    <a:pt x="804" y="173"/>
                  </a:cubicBezTo>
                  <a:cubicBezTo>
                    <a:pt x="805" y="173"/>
                    <a:pt x="805" y="173"/>
                    <a:pt x="805" y="173"/>
                  </a:cubicBezTo>
                  <a:cubicBezTo>
                    <a:pt x="805" y="174"/>
                    <a:pt x="805" y="174"/>
                    <a:pt x="805" y="174"/>
                  </a:cubicBezTo>
                  <a:cubicBezTo>
                    <a:pt x="807" y="174"/>
                    <a:pt x="807" y="174"/>
                    <a:pt x="807" y="174"/>
                  </a:cubicBezTo>
                  <a:cubicBezTo>
                    <a:pt x="809" y="175"/>
                    <a:pt x="809" y="175"/>
                    <a:pt x="809" y="175"/>
                  </a:cubicBezTo>
                  <a:cubicBezTo>
                    <a:pt x="810" y="174"/>
                    <a:pt x="810" y="174"/>
                    <a:pt x="810" y="174"/>
                  </a:cubicBezTo>
                  <a:cubicBezTo>
                    <a:pt x="808" y="172"/>
                    <a:pt x="808" y="172"/>
                    <a:pt x="808" y="172"/>
                  </a:cubicBezTo>
                  <a:cubicBezTo>
                    <a:pt x="809" y="170"/>
                    <a:pt x="809" y="170"/>
                    <a:pt x="809" y="170"/>
                  </a:cubicBezTo>
                  <a:cubicBezTo>
                    <a:pt x="809" y="172"/>
                    <a:pt x="809" y="172"/>
                    <a:pt x="809" y="172"/>
                  </a:cubicBezTo>
                  <a:cubicBezTo>
                    <a:pt x="811" y="172"/>
                    <a:pt x="811" y="172"/>
                    <a:pt x="811" y="172"/>
                  </a:cubicBezTo>
                  <a:cubicBezTo>
                    <a:pt x="811" y="174"/>
                    <a:pt x="811" y="174"/>
                    <a:pt x="811" y="174"/>
                  </a:cubicBezTo>
                  <a:cubicBezTo>
                    <a:pt x="814" y="177"/>
                    <a:pt x="814" y="177"/>
                    <a:pt x="814" y="177"/>
                  </a:cubicBezTo>
                  <a:cubicBezTo>
                    <a:pt x="815" y="177"/>
                    <a:pt x="815" y="177"/>
                    <a:pt x="815" y="177"/>
                  </a:cubicBezTo>
                  <a:cubicBezTo>
                    <a:pt x="815" y="175"/>
                    <a:pt x="815" y="175"/>
                    <a:pt x="815" y="175"/>
                  </a:cubicBezTo>
                  <a:cubicBezTo>
                    <a:pt x="815" y="174"/>
                    <a:pt x="815" y="174"/>
                    <a:pt x="815" y="174"/>
                  </a:cubicBezTo>
                  <a:cubicBezTo>
                    <a:pt x="816" y="173"/>
                    <a:pt x="816" y="173"/>
                    <a:pt x="816" y="173"/>
                  </a:cubicBezTo>
                  <a:cubicBezTo>
                    <a:pt x="815" y="170"/>
                    <a:pt x="815" y="170"/>
                    <a:pt x="815" y="170"/>
                  </a:cubicBezTo>
                  <a:cubicBezTo>
                    <a:pt x="814" y="170"/>
                    <a:pt x="814" y="170"/>
                    <a:pt x="814" y="170"/>
                  </a:cubicBezTo>
                  <a:cubicBezTo>
                    <a:pt x="815" y="167"/>
                    <a:pt x="815" y="167"/>
                    <a:pt x="815" y="167"/>
                  </a:cubicBezTo>
                  <a:cubicBezTo>
                    <a:pt x="813" y="164"/>
                    <a:pt x="813" y="164"/>
                    <a:pt x="813" y="164"/>
                  </a:cubicBezTo>
                  <a:cubicBezTo>
                    <a:pt x="812" y="163"/>
                    <a:pt x="812" y="163"/>
                    <a:pt x="812" y="163"/>
                  </a:cubicBezTo>
                  <a:cubicBezTo>
                    <a:pt x="812" y="161"/>
                    <a:pt x="812" y="161"/>
                    <a:pt x="812" y="161"/>
                  </a:cubicBezTo>
                  <a:cubicBezTo>
                    <a:pt x="811" y="161"/>
                    <a:pt x="811" y="161"/>
                    <a:pt x="811" y="161"/>
                  </a:cubicBezTo>
                  <a:cubicBezTo>
                    <a:pt x="808" y="162"/>
                    <a:pt x="808" y="162"/>
                    <a:pt x="808" y="162"/>
                  </a:cubicBezTo>
                  <a:cubicBezTo>
                    <a:pt x="807" y="162"/>
                    <a:pt x="807" y="162"/>
                    <a:pt x="807" y="162"/>
                  </a:cubicBezTo>
                  <a:cubicBezTo>
                    <a:pt x="809" y="159"/>
                    <a:pt x="809" y="159"/>
                    <a:pt x="809" y="159"/>
                  </a:cubicBezTo>
                  <a:cubicBezTo>
                    <a:pt x="811" y="159"/>
                    <a:pt x="811" y="159"/>
                    <a:pt x="811" y="159"/>
                  </a:cubicBezTo>
                  <a:cubicBezTo>
                    <a:pt x="811" y="160"/>
                    <a:pt x="811" y="160"/>
                    <a:pt x="811" y="160"/>
                  </a:cubicBezTo>
                  <a:cubicBezTo>
                    <a:pt x="813" y="159"/>
                    <a:pt x="813" y="159"/>
                    <a:pt x="813" y="159"/>
                  </a:cubicBezTo>
                  <a:cubicBezTo>
                    <a:pt x="814" y="161"/>
                    <a:pt x="814" y="161"/>
                    <a:pt x="814" y="161"/>
                  </a:cubicBezTo>
                  <a:cubicBezTo>
                    <a:pt x="815" y="161"/>
                    <a:pt x="815" y="161"/>
                    <a:pt x="815" y="161"/>
                  </a:cubicBezTo>
                  <a:cubicBezTo>
                    <a:pt x="816" y="165"/>
                    <a:pt x="816" y="165"/>
                    <a:pt x="816" y="165"/>
                  </a:cubicBezTo>
                  <a:cubicBezTo>
                    <a:pt x="816" y="165"/>
                    <a:pt x="816" y="165"/>
                    <a:pt x="816" y="165"/>
                  </a:cubicBezTo>
                  <a:cubicBezTo>
                    <a:pt x="818" y="163"/>
                    <a:pt x="818" y="163"/>
                    <a:pt x="818" y="163"/>
                  </a:cubicBezTo>
                  <a:cubicBezTo>
                    <a:pt x="817" y="166"/>
                    <a:pt x="817" y="166"/>
                    <a:pt x="817" y="166"/>
                  </a:cubicBezTo>
                  <a:cubicBezTo>
                    <a:pt x="817" y="167"/>
                    <a:pt x="817" y="167"/>
                    <a:pt x="817" y="167"/>
                  </a:cubicBezTo>
                  <a:cubicBezTo>
                    <a:pt x="816" y="168"/>
                    <a:pt x="816" y="168"/>
                    <a:pt x="816" y="168"/>
                  </a:cubicBezTo>
                  <a:cubicBezTo>
                    <a:pt x="816" y="169"/>
                    <a:pt x="816" y="169"/>
                    <a:pt x="816" y="169"/>
                  </a:cubicBezTo>
                  <a:cubicBezTo>
                    <a:pt x="817" y="170"/>
                    <a:pt x="817" y="170"/>
                    <a:pt x="817" y="170"/>
                  </a:cubicBezTo>
                  <a:cubicBezTo>
                    <a:pt x="818" y="173"/>
                    <a:pt x="818" y="173"/>
                    <a:pt x="818" y="173"/>
                  </a:cubicBezTo>
                  <a:cubicBezTo>
                    <a:pt x="817" y="174"/>
                    <a:pt x="817" y="174"/>
                    <a:pt x="817" y="174"/>
                  </a:cubicBezTo>
                  <a:cubicBezTo>
                    <a:pt x="818" y="175"/>
                    <a:pt x="818" y="175"/>
                    <a:pt x="818" y="175"/>
                  </a:cubicBezTo>
                  <a:cubicBezTo>
                    <a:pt x="823" y="174"/>
                    <a:pt x="823" y="174"/>
                    <a:pt x="823" y="174"/>
                  </a:cubicBezTo>
                  <a:cubicBezTo>
                    <a:pt x="824" y="172"/>
                    <a:pt x="824" y="172"/>
                    <a:pt x="824" y="172"/>
                  </a:cubicBezTo>
                  <a:cubicBezTo>
                    <a:pt x="825" y="172"/>
                    <a:pt x="825" y="172"/>
                    <a:pt x="825" y="172"/>
                  </a:cubicBezTo>
                  <a:cubicBezTo>
                    <a:pt x="827" y="172"/>
                    <a:pt x="827" y="172"/>
                    <a:pt x="827" y="172"/>
                  </a:cubicBezTo>
                  <a:cubicBezTo>
                    <a:pt x="829" y="169"/>
                    <a:pt x="829" y="169"/>
                    <a:pt x="829" y="169"/>
                  </a:cubicBezTo>
                  <a:cubicBezTo>
                    <a:pt x="831" y="169"/>
                    <a:pt x="831" y="169"/>
                    <a:pt x="831" y="169"/>
                  </a:cubicBezTo>
                  <a:cubicBezTo>
                    <a:pt x="832" y="168"/>
                    <a:pt x="832" y="168"/>
                    <a:pt x="832" y="168"/>
                  </a:cubicBezTo>
                  <a:cubicBezTo>
                    <a:pt x="834" y="166"/>
                    <a:pt x="834" y="166"/>
                    <a:pt x="834" y="166"/>
                  </a:cubicBezTo>
                  <a:cubicBezTo>
                    <a:pt x="834" y="164"/>
                    <a:pt x="834" y="164"/>
                    <a:pt x="834" y="164"/>
                  </a:cubicBezTo>
                  <a:cubicBezTo>
                    <a:pt x="836" y="163"/>
                    <a:pt x="836" y="163"/>
                    <a:pt x="836" y="163"/>
                  </a:cubicBezTo>
                  <a:cubicBezTo>
                    <a:pt x="839" y="163"/>
                    <a:pt x="839" y="163"/>
                    <a:pt x="839" y="163"/>
                  </a:cubicBezTo>
                  <a:cubicBezTo>
                    <a:pt x="841" y="164"/>
                    <a:pt x="841" y="164"/>
                    <a:pt x="841" y="164"/>
                  </a:cubicBezTo>
                  <a:cubicBezTo>
                    <a:pt x="842" y="162"/>
                    <a:pt x="842" y="162"/>
                    <a:pt x="842" y="162"/>
                  </a:cubicBezTo>
                  <a:cubicBezTo>
                    <a:pt x="841" y="161"/>
                    <a:pt x="841" y="161"/>
                    <a:pt x="841" y="161"/>
                  </a:cubicBezTo>
                  <a:cubicBezTo>
                    <a:pt x="844" y="158"/>
                    <a:pt x="844" y="158"/>
                    <a:pt x="844" y="158"/>
                  </a:cubicBezTo>
                  <a:cubicBezTo>
                    <a:pt x="844" y="157"/>
                    <a:pt x="844" y="157"/>
                    <a:pt x="844" y="157"/>
                  </a:cubicBezTo>
                  <a:cubicBezTo>
                    <a:pt x="845" y="156"/>
                    <a:pt x="845" y="156"/>
                    <a:pt x="845" y="156"/>
                  </a:cubicBezTo>
                  <a:cubicBezTo>
                    <a:pt x="845" y="154"/>
                    <a:pt x="845" y="154"/>
                    <a:pt x="845" y="154"/>
                  </a:cubicBezTo>
                  <a:cubicBezTo>
                    <a:pt x="843" y="149"/>
                    <a:pt x="843" y="149"/>
                    <a:pt x="843" y="149"/>
                  </a:cubicBezTo>
                  <a:cubicBezTo>
                    <a:pt x="843" y="148"/>
                    <a:pt x="843" y="148"/>
                    <a:pt x="843" y="148"/>
                  </a:cubicBezTo>
                  <a:cubicBezTo>
                    <a:pt x="841" y="146"/>
                    <a:pt x="841" y="146"/>
                    <a:pt x="841" y="146"/>
                  </a:cubicBezTo>
                  <a:cubicBezTo>
                    <a:pt x="841" y="144"/>
                    <a:pt x="841" y="144"/>
                    <a:pt x="841" y="144"/>
                  </a:cubicBezTo>
                  <a:cubicBezTo>
                    <a:pt x="841" y="142"/>
                    <a:pt x="841" y="142"/>
                    <a:pt x="841" y="142"/>
                  </a:cubicBezTo>
                  <a:cubicBezTo>
                    <a:pt x="844" y="141"/>
                    <a:pt x="844" y="141"/>
                    <a:pt x="844" y="141"/>
                  </a:cubicBezTo>
                  <a:cubicBezTo>
                    <a:pt x="844" y="140"/>
                    <a:pt x="844" y="140"/>
                    <a:pt x="844" y="140"/>
                  </a:cubicBezTo>
                  <a:cubicBezTo>
                    <a:pt x="844" y="140"/>
                    <a:pt x="844" y="140"/>
                    <a:pt x="844" y="140"/>
                  </a:cubicBezTo>
                  <a:cubicBezTo>
                    <a:pt x="842" y="141"/>
                    <a:pt x="842" y="141"/>
                    <a:pt x="842" y="141"/>
                  </a:cubicBezTo>
                  <a:cubicBezTo>
                    <a:pt x="842" y="141"/>
                    <a:pt x="842" y="141"/>
                    <a:pt x="842" y="141"/>
                  </a:cubicBezTo>
                  <a:cubicBezTo>
                    <a:pt x="842" y="140"/>
                    <a:pt x="842" y="140"/>
                    <a:pt x="842" y="140"/>
                  </a:cubicBezTo>
                  <a:cubicBezTo>
                    <a:pt x="843" y="138"/>
                    <a:pt x="843" y="138"/>
                    <a:pt x="843" y="138"/>
                  </a:cubicBezTo>
                  <a:cubicBezTo>
                    <a:pt x="841" y="138"/>
                    <a:pt x="841" y="138"/>
                    <a:pt x="841" y="138"/>
                  </a:cubicBezTo>
                  <a:cubicBezTo>
                    <a:pt x="842" y="137"/>
                    <a:pt x="842" y="137"/>
                    <a:pt x="842" y="137"/>
                  </a:cubicBezTo>
                  <a:cubicBezTo>
                    <a:pt x="843" y="135"/>
                    <a:pt x="843" y="135"/>
                    <a:pt x="843" y="135"/>
                  </a:cubicBezTo>
                  <a:cubicBezTo>
                    <a:pt x="842" y="134"/>
                    <a:pt x="842" y="134"/>
                    <a:pt x="842" y="134"/>
                  </a:cubicBezTo>
                  <a:cubicBezTo>
                    <a:pt x="840" y="134"/>
                    <a:pt x="840" y="134"/>
                    <a:pt x="840" y="134"/>
                  </a:cubicBezTo>
                  <a:cubicBezTo>
                    <a:pt x="841" y="133"/>
                    <a:pt x="841" y="133"/>
                    <a:pt x="841" y="133"/>
                  </a:cubicBezTo>
                  <a:cubicBezTo>
                    <a:pt x="841" y="132"/>
                    <a:pt x="841" y="132"/>
                    <a:pt x="841" y="132"/>
                  </a:cubicBezTo>
                  <a:cubicBezTo>
                    <a:pt x="842" y="131"/>
                    <a:pt x="842" y="131"/>
                    <a:pt x="842" y="131"/>
                  </a:cubicBezTo>
                  <a:cubicBezTo>
                    <a:pt x="843" y="133"/>
                    <a:pt x="843" y="133"/>
                    <a:pt x="843" y="133"/>
                  </a:cubicBezTo>
                  <a:cubicBezTo>
                    <a:pt x="845" y="133"/>
                    <a:pt x="845" y="133"/>
                    <a:pt x="845" y="133"/>
                  </a:cubicBezTo>
                  <a:cubicBezTo>
                    <a:pt x="846" y="134"/>
                    <a:pt x="846" y="134"/>
                    <a:pt x="846" y="134"/>
                  </a:cubicBezTo>
                  <a:cubicBezTo>
                    <a:pt x="848" y="135"/>
                    <a:pt x="848" y="135"/>
                    <a:pt x="848" y="135"/>
                  </a:cubicBezTo>
                  <a:cubicBezTo>
                    <a:pt x="849" y="134"/>
                    <a:pt x="849" y="134"/>
                    <a:pt x="849" y="134"/>
                  </a:cubicBezTo>
                  <a:cubicBezTo>
                    <a:pt x="850" y="134"/>
                    <a:pt x="850" y="134"/>
                    <a:pt x="850" y="134"/>
                  </a:cubicBezTo>
                  <a:cubicBezTo>
                    <a:pt x="853" y="133"/>
                    <a:pt x="853" y="133"/>
                    <a:pt x="853" y="133"/>
                  </a:cubicBezTo>
                  <a:cubicBezTo>
                    <a:pt x="855" y="131"/>
                    <a:pt x="855" y="131"/>
                    <a:pt x="855" y="131"/>
                  </a:cubicBezTo>
                  <a:cubicBezTo>
                    <a:pt x="855" y="131"/>
                    <a:pt x="855" y="131"/>
                    <a:pt x="855" y="131"/>
                  </a:cubicBezTo>
                  <a:cubicBezTo>
                    <a:pt x="856" y="129"/>
                    <a:pt x="856" y="129"/>
                    <a:pt x="856" y="129"/>
                  </a:cubicBezTo>
                  <a:cubicBezTo>
                    <a:pt x="855" y="128"/>
                    <a:pt x="855" y="128"/>
                    <a:pt x="855" y="128"/>
                  </a:cubicBezTo>
                  <a:cubicBezTo>
                    <a:pt x="854" y="128"/>
                    <a:pt x="854" y="128"/>
                    <a:pt x="854" y="128"/>
                  </a:cubicBezTo>
                  <a:cubicBezTo>
                    <a:pt x="854" y="127"/>
                    <a:pt x="854" y="127"/>
                    <a:pt x="854" y="127"/>
                  </a:cubicBezTo>
                  <a:cubicBezTo>
                    <a:pt x="853" y="126"/>
                    <a:pt x="853" y="126"/>
                    <a:pt x="853" y="126"/>
                  </a:cubicBezTo>
                  <a:cubicBezTo>
                    <a:pt x="851" y="126"/>
                    <a:pt x="851" y="126"/>
                    <a:pt x="851" y="126"/>
                  </a:cubicBezTo>
                  <a:cubicBezTo>
                    <a:pt x="852" y="125"/>
                    <a:pt x="852" y="125"/>
                    <a:pt x="852" y="125"/>
                  </a:cubicBezTo>
                  <a:cubicBezTo>
                    <a:pt x="854" y="125"/>
                    <a:pt x="854" y="125"/>
                    <a:pt x="854" y="125"/>
                  </a:cubicBezTo>
                  <a:cubicBezTo>
                    <a:pt x="857" y="123"/>
                    <a:pt x="857" y="123"/>
                    <a:pt x="857" y="123"/>
                  </a:cubicBezTo>
                  <a:cubicBezTo>
                    <a:pt x="858" y="121"/>
                    <a:pt x="858" y="121"/>
                    <a:pt x="858" y="121"/>
                  </a:cubicBezTo>
                  <a:cubicBezTo>
                    <a:pt x="858" y="120"/>
                    <a:pt x="858" y="120"/>
                    <a:pt x="858" y="120"/>
                  </a:cubicBezTo>
                  <a:cubicBezTo>
                    <a:pt x="857" y="119"/>
                    <a:pt x="857" y="119"/>
                    <a:pt x="857" y="119"/>
                  </a:cubicBezTo>
                  <a:cubicBezTo>
                    <a:pt x="856" y="118"/>
                    <a:pt x="856" y="118"/>
                    <a:pt x="856" y="118"/>
                  </a:cubicBezTo>
                  <a:cubicBezTo>
                    <a:pt x="853" y="117"/>
                    <a:pt x="853" y="117"/>
                    <a:pt x="853" y="117"/>
                  </a:cubicBezTo>
                  <a:cubicBezTo>
                    <a:pt x="851" y="118"/>
                    <a:pt x="851" y="118"/>
                    <a:pt x="851" y="118"/>
                  </a:cubicBezTo>
                  <a:cubicBezTo>
                    <a:pt x="850" y="117"/>
                    <a:pt x="850" y="117"/>
                    <a:pt x="850" y="117"/>
                  </a:cubicBezTo>
                  <a:cubicBezTo>
                    <a:pt x="852" y="117"/>
                    <a:pt x="852" y="117"/>
                    <a:pt x="852" y="117"/>
                  </a:cubicBezTo>
                  <a:cubicBezTo>
                    <a:pt x="852" y="115"/>
                    <a:pt x="852" y="115"/>
                    <a:pt x="852" y="115"/>
                  </a:cubicBezTo>
                  <a:cubicBezTo>
                    <a:pt x="848" y="112"/>
                    <a:pt x="848" y="112"/>
                    <a:pt x="848" y="112"/>
                  </a:cubicBezTo>
                  <a:cubicBezTo>
                    <a:pt x="847" y="111"/>
                    <a:pt x="847" y="111"/>
                    <a:pt x="847" y="111"/>
                  </a:cubicBezTo>
                  <a:cubicBezTo>
                    <a:pt x="849" y="111"/>
                    <a:pt x="849" y="111"/>
                    <a:pt x="849" y="111"/>
                  </a:cubicBezTo>
                  <a:cubicBezTo>
                    <a:pt x="850" y="112"/>
                    <a:pt x="850" y="112"/>
                    <a:pt x="850" y="112"/>
                  </a:cubicBezTo>
                  <a:cubicBezTo>
                    <a:pt x="851" y="112"/>
                    <a:pt x="851" y="112"/>
                    <a:pt x="851" y="112"/>
                  </a:cubicBezTo>
                  <a:cubicBezTo>
                    <a:pt x="850" y="110"/>
                    <a:pt x="850" y="110"/>
                    <a:pt x="850" y="110"/>
                  </a:cubicBezTo>
                  <a:cubicBezTo>
                    <a:pt x="851" y="110"/>
                    <a:pt x="851" y="110"/>
                    <a:pt x="851" y="110"/>
                  </a:cubicBezTo>
                  <a:cubicBezTo>
                    <a:pt x="851" y="109"/>
                    <a:pt x="851" y="109"/>
                    <a:pt x="851" y="109"/>
                  </a:cubicBezTo>
                  <a:cubicBezTo>
                    <a:pt x="849" y="108"/>
                    <a:pt x="849" y="108"/>
                    <a:pt x="849" y="108"/>
                  </a:cubicBezTo>
                  <a:cubicBezTo>
                    <a:pt x="847" y="106"/>
                    <a:pt x="847" y="106"/>
                    <a:pt x="847" y="106"/>
                  </a:cubicBezTo>
                  <a:cubicBezTo>
                    <a:pt x="845" y="107"/>
                    <a:pt x="845" y="107"/>
                    <a:pt x="845" y="107"/>
                  </a:cubicBezTo>
                  <a:cubicBezTo>
                    <a:pt x="841" y="105"/>
                    <a:pt x="841" y="105"/>
                    <a:pt x="841" y="105"/>
                  </a:cubicBezTo>
                  <a:cubicBezTo>
                    <a:pt x="840" y="104"/>
                    <a:pt x="840" y="104"/>
                    <a:pt x="840" y="104"/>
                  </a:cubicBezTo>
                  <a:cubicBezTo>
                    <a:pt x="840" y="103"/>
                    <a:pt x="840" y="103"/>
                    <a:pt x="840" y="103"/>
                  </a:cubicBezTo>
                  <a:cubicBezTo>
                    <a:pt x="837" y="101"/>
                    <a:pt x="837" y="101"/>
                    <a:pt x="837" y="101"/>
                  </a:cubicBezTo>
                  <a:cubicBezTo>
                    <a:pt x="834" y="101"/>
                    <a:pt x="834" y="101"/>
                    <a:pt x="834" y="101"/>
                  </a:cubicBezTo>
                  <a:cubicBezTo>
                    <a:pt x="833" y="102"/>
                    <a:pt x="833" y="102"/>
                    <a:pt x="833" y="102"/>
                  </a:cubicBezTo>
                  <a:cubicBezTo>
                    <a:pt x="831" y="102"/>
                    <a:pt x="831" y="102"/>
                    <a:pt x="831" y="102"/>
                  </a:cubicBezTo>
                  <a:cubicBezTo>
                    <a:pt x="831" y="100"/>
                    <a:pt x="831" y="100"/>
                    <a:pt x="831" y="100"/>
                  </a:cubicBezTo>
                  <a:cubicBezTo>
                    <a:pt x="828" y="100"/>
                    <a:pt x="828" y="100"/>
                    <a:pt x="828" y="100"/>
                  </a:cubicBezTo>
                  <a:cubicBezTo>
                    <a:pt x="829" y="101"/>
                    <a:pt x="829" y="101"/>
                    <a:pt x="829" y="101"/>
                  </a:cubicBezTo>
                  <a:cubicBezTo>
                    <a:pt x="831" y="102"/>
                    <a:pt x="831" y="102"/>
                    <a:pt x="831" y="102"/>
                  </a:cubicBezTo>
                  <a:cubicBezTo>
                    <a:pt x="830" y="104"/>
                    <a:pt x="830" y="104"/>
                    <a:pt x="830" y="104"/>
                  </a:cubicBezTo>
                  <a:cubicBezTo>
                    <a:pt x="828" y="104"/>
                    <a:pt x="828" y="104"/>
                    <a:pt x="828" y="104"/>
                  </a:cubicBezTo>
                  <a:cubicBezTo>
                    <a:pt x="828" y="104"/>
                    <a:pt x="828" y="104"/>
                    <a:pt x="828" y="104"/>
                  </a:cubicBezTo>
                  <a:cubicBezTo>
                    <a:pt x="829" y="105"/>
                    <a:pt x="829" y="105"/>
                    <a:pt x="829" y="105"/>
                  </a:cubicBezTo>
                  <a:cubicBezTo>
                    <a:pt x="827" y="106"/>
                    <a:pt x="827" y="106"/>
                    <a:pt x="827" y="106"/>
                  </a:cubicBezTo>
                  <a:cubicBezTo>
                    <a:pt x="827" y="108"/>
                    <a:pt x="827" y="108"/>
                    <a:pt x="827" y="108"/>
                  </a:cubicBezTo>
                  <a:cubicBezTo>
                    <a:pt x="828" y="109"/>
                    <a:pt x="828" y="109"/>
                    <a:pt x="828" y="109"/>
                  </a:cubicBezTo>
                  <a:cubicBezTo>
                    <a:pt x="827" y="109"/>
                    <a:pt x="827" y="109"/>
                    <a:pt x="827" y="109"/>
                  </a:cubicBezTo>
                  <a:cubicBezTo>
                    <a:pt x="826" y="111"/>
                    <a:pt x="826" y="111"/>
                    <a:pt x="826" y="111"/>
                  </a:cubicBezTo>
                  <a:cubicBezTo>
                    <a:pt x="825" y="113"/>
                    <a:pt x="825" y="113"/>
                    <a:pt x="825" y="113"/>
                  </a:cubicBezTo>
                  <a:cubicBezTo>
                    <a:pt x="825" y="116"/>
                    <a:pt x="825" y="116"/>
                    <a:pt x="825" y="116"/>
                  </a:cubicBezTo>
                  <a:cubicBezTo>
                    <a:pt x="826" y="116"/>
                    <a:pt x="826" y="116"/>
                    <a:pt x="826" y="116"/>
                  </a:cubicBezTo>
                  <a:cubicBezTo>
                    <a:pt x="827" y="117"/>
                    <a:pt x="827" y="117"/>
                    <a:pt x="827" y="117"/>
                  </a:cubicBezTo>
                  <a:cubicBezTo>
                    <a:pt x="828" y="118"/>
                    <a:pt x="828" y="118"/>
                    <a:pt x="828" y="118"/>
                  </a:cubicBezTo>
                  <a:cubicBezTo>
                    <a:pt x="829" y="119"/>
                    <a:pt x="829" y="119"/>
                    <a:pt x="829" y="119"/>
                  </a:cubicBezTo>
                  <a:cubicBezTo>
                    <a:pt x="828" y="120"/>
                    <a:pt x="828" y="120"/>
                    <a:pt x="828" y="120"/>
                  </a:cubicBezTo>
                  <a:cubicBezTo>
                    <a:pt x="827" y="120"/>
                    <a:pt x="827" y="120"/>
                    <a:pt x="827" y="120"/>
                  </a:cubicBezTo>
                  <a:cubicBezTo>
                    <a:pt x="826" y="121"/>
                    <a:pt x="826" y="121"/>
                    <a:pt x="826" y="121"/>
                  </a:cubicBezTo>
                  <a:cubicBezTo>
                    <a:pt x="825" y="120"/>
                    <a:pt x="825" y="120"/>
                    <a:pt x="825" y="120"/>
                  </a:cubicBezTo>
                  <a:cubicBezTo>
                    <a:pt x="823" y="120"/>
                    <a:pt x="823" y="120"/>
                    <a:pt x="823" y="120"/>
                  </a:cubicBezTo>
                  <a:cubicBezTo>
                    <a:pt x="822" y="121"/>
                    <a:pt x="822" y="121"/>
                    <a:pt x="822" y="121"/>
                  </a:cubicBezTo>
                  <a:cubicBezTo>
                    <a:pt x="824" y="123"/>
                    <a:pt x="824" y="123"/>
                    <a:pt x="824" y="123"/>
                  </a:cubicBezTo>
                  <a:cubicBezTo>
                    <a:pt x="825" y="123"/>
                    <a:pt x="825" y="123"/>
                    <a:pt x="825" y="123"/>
                  </a:cubicBezTo>
                  <a:cubicBezTo>
                    <a:pt x="825" y="124"/>
                    <a:pt x="825" y="124"/>
                    <a:pt x="825" y="124"/>
                  </a:cubicBezTo>
                  <a:cubicBezTo>
                    <a:pt x="823" y="124"/>
                    <a:pt x="823" y="124"/>
                    <a:pt x="823" y="124"/>
                  </a:cubicBezTo>
                  <a:cubicBezTo>
                    <a:pt x="822" y="124"/>
                    <a:pt x="822" y="124"/>
                    <a:pt x="822" y="124"/>
                  </a:cubicBezTo>
                  <a:cubicBezTo>
                    <a:pt x="820" y="125"/>
                    <a:pt x="820" y="125"/>
                    <a:pt x="820" y="125"/>
                  </a:cubicBezTo>
                  <a:cubicBezTo>
                    <a:pt x="819" y="123"/>
                    <a:pt x="819" y="123"/>
                    <a:pt x="819" y="123"/>
                  </a:cubicBezTo>
                  <a:cubicBezTo>
                    <a:pt x="817" y="124"/>
                    <a:pt x="817" y="124"/>
                    <a:pt x="817" y="124"/>
                  </a:cubicBezTo>
                  <a:cubicBezTo>
                    <a:pt x="815" y="128"/>
                    <a:pt x="815" y="128"/>
                    <a:pt x="815" y="128"/>
                  </a:cubicBezTo>
                  <a:cubicBezTo>
                    <a:pt x="814" y="132"/>
                    <a:pt x="814" y="132"/>
                    <a:pt x="814" y="132"/>
                  </a:cubicBezTo>
                  <a:cubicBezTo>
                    <a:pt x="811" y="136"/>
                    <a:pt x="811" y="136"/>
                    <a:pt x="811" y="136"/>
                  </a:cubicBezTo>
                  <a:cubicBezTo>
                    <a:pt x="808" y="139"/>
                    <a:pt x="808" y="139"/>
                    <a:pt x="808" y="139"/>
                  </a:cubicBezTo>
                  <a:cubicBezTo>
                    <a:pt x="806" y="140"/>
                    <a:pt x="806" y="140"/>
                    <a:pt x="806" y="140"/>
                  </a:cubicBezTo>
                  <a:cubicBezTo>
                    <a:pt x="806" y="140"/>
                    <a:pt x="806" y="140"/>
                    <a:pt x="806" y="140"/>
                  </a:cubicBezTo>
                  <a:cubicBezTo>
                    <a:pt x="804" y="143"/>
                    <a:pt x="804" y="143"/>
                    <a:pt x="804" y="143"/>
                  </a:cubicBezTo>
                  <a:cubicBezTo>
                    <a:pt x="802" y="144"/>
                    <a:pt x="802" y="144"/>
                    <a:pt x="802" y="144"/>
                  </a:cubicBezTo>
                  <a:cubicBezTo>
                    <a:pt x="802" y="147"/>
                    <a:pt x="802" y="147"/>
                    <a:pt x="802" y="147"/>
                  </a:cubicBezTo>
                  <a:cubicBezTo>
                    <a:pt x="800" y="149"/>
                    <a:pt x="800" y="149"/>
                    <a:pt x="800" y="149"/>
                  </a:cubicBezTo>
                  <a:cubicBezTo>
                    <a:pt x="800" y="151"/>
                    <a:pt x="800" y="151"/>
                    <a:pt x="800" y="151"/>
                  </a:cubicBezTo>
                  <a:cubicBezTo>
                    <a:pt x="799" y="151"/>
                    <a:pt x="799" y="151"/>
                    <a:pt x="799" y="151"/>
                  </a:cubicBezTo>
                  <a:cubicBezTo>
                    <a:pt x="798" y="149"/>
                    <a:pt x="798" y="149"/>
                    <a:pt x="798" y="149"/>
                  </a:cubicBezTo>
                  <a:cubicBezTo>
                    <a:pt x="797" y="149"/>
                    <a:pt x="797" y="149"/>
                    <a:pt x="797" y="149"/>
                  </a:cubicBezTo>
                  <a:cubicBezTo>
                    <a:pt x="795" y="150"/>
                    <a:pt x="795" y="150"/>
                    <a:pt x="795" y="150"/>
                  </a:cubicBezTo>
                  <a:cubicBezTo>
                    <a:pt x="796" y="151"/>
                    <a:pt x="796" y="151"/>
                    <a:pt x="796" y="151"/>
                  </a:cubicBezTo>
                  <a:cubicBezTo>
                    <a:pt x="796" y="153"/>
                    <a:pt x="796" y="153"/>
                    <a:pt x="796" y="153"/>
                  </a:cubicBezTo>
                  <a:cubicBezTo>
                    <a:pt x="795" y="153"/>
                    <a:pt x="795" y="153"/>
                    <a:pt x="795" y="153"/>
                  </a:cubicBezTo>
                  <a:cubicBezTo>
                    <a:pt x="793" y="152"/>
                    <a:pt x="793" y="152"/>
                    <a:pt x="793" y="152"/>
                  </a:cubicBezTo>
                  <a:cubicBezTo>
                    <a:pt x="794" y="150"/>
                    <a:pt x="794" y="150"/>
                    <a:pt x="794" y="150"/>
                  </a:cubicBezTo>
                  <a:cubicBezTo>
                    <a:pt x="792" y="147"/>
                    <a:pt x="792" y="147"/>
                    <a:pt x="792" y="147"/>
                  </a:cubicBezTo>
                  <a:cubicBezTo>
                    <a:pt x="791" y="140"/>
                    <a:pt x="791" y="140"/>
                    <a:pt x="791" y="140"/>
                  </a:cubicBezTo>
                  <a:cubicBezTo>
                    <a:pt x="791" y="137"/>
                    <a:pt x="791" y="137"/>
                    <a:pt x="791" y="137"/>
                  </a:cubicBezTo>
                  <a:cubicBezTo>
                    <a:pt x="790" y="135"/>
                    <a:pt x="790" y="135"/>
                    <a:pt x="790" y="135"/>
                  </a:cubicBezTo>
                  <a:cubicBezTo>
                    <a:pt x="791" y="133"/>
                    <a:pt x="791" y="133"/>
                    <a:pt x="791" y="133"/>
                  </a:cubicBezTo>
                  <a:cubicBezTo>
                    <a:pt x="792" y="131"/>
                    <a:pt x="792" y="131"/>
                    <a:pt x="792" y="131"/>
                  </a:cubicBezTo>
                  <a:cubicBezTo>
                    <a:pt x="792" y="129"/>
                    <a:pt x="792" y="129"/>
                    <a:pt x="792" y="129"/>
                  </a:cubicBezTo>
                  <a:cubicBezTo>
                    <a:pt x="793" y="127"/>
                    <a:pt x="793" y="127"/>
                    <a:pt x="793" y="127"/>
                  </a:cubicBezTo>
                  <a:cubicBezTo>
                    <a:pt x="794" y="126"/>
                    <a:pt x="794" y="126"/>
                    <a:pt x="794" y="126"/>
                  </a:cubicBezTo>
                  <a:cubicBezTo>
                    <a:pt x="795" y="127"/>
                    <a:pt x="795" y="127"/>
                    <a:pt x="795" y="127"/>
                  </a:cubicBezTo>
                  <a:cubicBezTo>
                    <a:pt x="797" y="127"/>
                    <a:pt x="797" y="127"/>
                    <a:pt x="797" y="127"/>
                  </a:cubicBezTo>
                  <a:cubicBezTo>
                    <a:pt x="798" y="124"/>
                    <a:pt x="798" y="124"/>
                    <a:pt x="798" y="124"/>
                  </a:cubicBezTo>
                  <a:cubicBezTo>
                    <a:pt x="797" y="120"/>
                    <a:pt x="797" y="120"/>
                    <a:pt x="797" y="120"/>
                  </a:cubicBezTo>
                  <a:cubicBezTo>
                    <a:pt x="798" y="119"/>
                    <a:pt x="798" y="119"/>
                    <a:pt x="798" y="119"/>
                  </a:cubicBezTo>
                  <a:cubicBezTo>
                    <a:pt x="798" y="116"/>
                    <a:pt x="798" y="116"/>
                    <a:pt x="798" y="116"/>
                  </a:cubicBezTo>
                  <a:cubicBezTo>
                    <a:pt x="796" y="114"/>
                    <a:pt x="796" y="114"/>
                    <a:pt x="796" y="114"/>
                  </a:cubicBezTo>
                  <a:cubicBezTo>
                    <a:pt x="796" y="111"/>
                    <a:pt x="796" y="111"/>
                    <a:pt x="796" y="111"/>
                  </a:cubicBezTo>
                  <a:cubicBezTo>
                    <a:pt x="794" y="108"/>
                    <a:pt x="794" y="108"/>
                    <a:pt x="794" y="108"/>
                  </a:cubicBezTo>
                  <a:cubicBezTo>
                    <a:pt x="794" y="106"/>
                    <a:pt x="794" y="106"/>
                    <a:pt x="794" y="106"/>
                  </a:cubicBezTo>
                  <a:cubicBezTo>
                    <a:pt x="793" y="105"/>
                    <a:pt x="793" y="105"/>
                    <a:pt x="793" y="105"/>
                  </a:cubicBezTo>
                  <a:cubicBezTo>
                    <a:pt x="792" y="105"/>
                    <a:pt x="792" y="105"/>
                    <a:pt x="792" y="105"/>
                  </a:cubicBezTo>
                  <a:cubicBezTo>
                    <a:pt x="791" y="107"/>
                    <a:pt x="791" y="107"/>
                    <a:pt x="791" y="107"/>
                  </a:cubicBezTo>
                  <a:cubicBezTo>
                    <a:pt x="789" y="111"/>
                    <a:pt x="789" y="111"/>
                    <a:pt x="789" y="111"/>
                  </a:cubicBezTo>
                  <a:cubicBezTo>
                    <a:pt x="786" y="113"/>
                    <a:pt x="786" y="113"/>
                    <a:pt x="786" y="113"/>
                  </a:cubicBezTo>
                  <a:cubicBezTo>
                    <a:pt x="786" y="115"/>
                    <a:pt x="786" y="115"/>
                    <a:pt x="786" y="115"/>
                  </a:cubicBezTo>
                  <a:cubicBezTo>
                    <a:pt x="786" y="119"/>
                    <a:pt x="786" y="119"/>
                    <a:pt x="786" y="119"/>
                  </a:cubicBezTo>
                  <a:cubicBezTo>
                    <a:pt x="785" y="120"/>
                    <a:pt x="785" y="120"/>
                    <a:pt x="785" y="120"/>
                  </a:cubicBezTo>
                  <a:cubicBezTo>
                    <a:pt x="784" y="119"/>
                    <a:pt x="784" y="119"/>
                    <a:pt x="784" y="119"/>
                  </a:cubicBezTo>
                  <a:cubicBezTo>
                    <a:pt x="783" y="120"/>
                    <a:pt x="783" y="120"/>
                    <a:pt x="783" y="120"/>
                  </a:cubicBezTo>
                  <a:cubicBezTo>
                    <a:pt x="783" y="121"/>
                    <a:pt x="783" y="121"/>
                    <a:pt x="783" y="121"/>
                  </a:cubicBezTo>
                  <a:cubicBezTo>
                    <a:pt x="783" y="121"/>
                    <a:pt x="783" y="121"/>
                    <a:pt x="783" y="121"/>
                  </a:cubicBezTo>
                  <a:cubicBezTo>
                    <a:pt x="780" y="123"/>
                    <a:pt x="780" y="123"/>
                    <a:pt x="780" y="123"/>
                  </a:cubicBezTo>
                  <a:cubicBezTo>
                    <a:pt x="779" y="124"/>
                    <a:pt x="779" y="124"/>
                    <a:pt x="779" y="124"/>
                  </a:cubicBezTo>
                  <a:cubicBezTo>
                    <a:pt x="778" y="126"/>
                    <a:pt x="778" y="126"/>
                    <a:pt x="778" y="126"/>
                  </a:cubicBezTo>
                  <a:cubicBezTo>
                    <a:pt x="777" y="126"/>
                    <a:pt x="777" y="126"/>
                    <a:pt x="777" y="126"/>
                  </a:cubicBezTo>
                  <a:cubicBezTo>
                    <a:pt x="776" y="125"/>
                    <a:pt x="776" y="125"/>
                    <a:pt x="776" y="125"/>
                  </a:cubicBezTo>
                  <a:cubicBezTo>
                    <a:pt x="778" y="124"/>
                    <a:pt x="778" y="124"/>
                    <a:pt x="778" y="124"/>
                  </a:cubicBezTo>
                  <a:cubicBezTo>
                    <a:pt x="777" y="122"/>
                    <a:pt x="777" y="122"/>
                    <a:pt x="777" y="122"/>
                  </a:cubicBezTo>
                  <a:cubicBezTo>
                    <a:pt x="777" y="121"/>
                    <a:pt x="777" y="121"/>
                    <a:pt x="777" y="121"/>
                  </a:cubicBezTo>
                  <a:cubicBezTo>
                    <a:pt x="779" y="118"/>
                    <a:pt x="779" y="118"/>
                    <a:pt x="779" y="118"/>
                  </a:cubicBezTo>
                  <a:cubicBezTo>
                    <a:pt x="779" y="116"/>
                    <a:pt x="779" y="116"/>
                    <a:pt x="779" y="116"/>
                  </a:cubicBezTo>
                  <a:cubicBezTo>
                    <a:pt x="779" y="114"/>
                    <a:pt x="779" y="114"/>
                    <a:pt x="779" y="114"/>
                  </a:cubicBezTo>
                  <a:cubicBezTo>
                    <a:pt x="781" y="114"/>
                    <a:pt x="781" y="114"/>
                    <a:pt x="781" y="114"/>
                  </a:cubicBezTo>
                  <a:cubicBezTo>
                    <a:pt x="781" y="112"/>
                    <a:pt x="781" y="112"/>
                    <a:pt x="781" y="112"/>
                  </a:cubicBezTo>
                  <a:cubicBezTo>
                    <a:pt x="781" y="111"/>
                    <a:pt x="781" y="111"/>
                    <a:pt x="781" y="111"/>
                  </a:cubicBezTo>
                  <a:cubicBezTo>
                    <a:pt x="781" y="109"/>
                    <a:pt x="781" y="109"/>
                    <a:pt x="781" y="109"/>
                  </a:cubicBezTo>
                  <a:cubicBezTo>
                    <a:pt x="779" y="106"/>
                    <a:pt x="779" y="106"/>
                    <a:pt x="779" y="106"/>
                  </a:cubicBezTo>
                  <a:cubicBezTo>
                    <a:pt x="779" y="104"/>
                    <a:pt x="779" y="104"/>
                    <a:pt x="779" y="104"/>
                  </a:cubicBezTo>
                  <a:cubicBezTo>
                    <a:pt x="778" y="102"/>
                    <a:pt x="778" y="102"/>
                    <a:pt x="778" y="102"/>
                  </a:cubicBezTo>
                  <a:cubicBezTo>
                    <a:pt x="778" y="101"/>
                    <a:pt x="778" y="101"/>
                    <a:pt x="778" y="101"/>
                  </a:cubicBezTo>
                  <a:cubicBezTo>
                    <a:pt x="779" y="102"/>
                    <a:pt x="779" y="102"/>
                    <a:pt x="779" y="102"/>
                  </a:cubicBezTo>
                  <a:cubicBezTo>
                    <a:pt x="780" y="102"/>
                    <a:pt x="780" y="102"/>
                    <a:pt x="780" y="102"/>
                  </a:cubicBezTo>
                  <a:cubicBezTo>
                    <a:pt x="780" y="104"/>
                    <a:pt x="780" y="104"/>
                    <a:pt x="780" y="104"/>
                  </a:cubicBezTo>
                  <a:cubicBezTo>
                    <a:pt x="781" y="104"/>
                    <a:pt x="781" y="104"/>
                    <a:pt x="781" y="104"/>
                  </a:cubicBezTo>
                  <a:cubicBezTo>
                    <a:pt x="783" y="101"/>
                    <a:pt x="783" y="101"/>
                    <a:pt x="783" y="101"/>
                  </a:cubicBezTo>
                  <a:cubicBezTo>
                    <a:pt x="785" y="101"/>
                    <a:pt x="785" y="101"/>
                    <a:pt x="785" y="101"/>
                  </a:cubicBezTo>
                  <a:cubicBezTo>
                    <a:pt x="786" y="100"/>
                    <a:pt x="786" y="100"/>
                    <a:pt x="786" y="100"/>
                  </a:cubicBezTo>
                  <a:cubicBezTo>
                    <a:pt x="785" y="99"/>
                    <a:pt x="785" y="99"/>
                    <a:pt x="785" y="99"/>
                  </a:cubicBezTo>
                  <a:cubicBezTo>
                    <a:pt x="783" y="100"/>
                    <a:pt x="783" y="100"/>
                    <a:pt x="783" y="100"/>
                  </a:cubicBezTo>
                  <a:cubicBezTo>
                    <a:pt x="782" y="99"/>
                    <a:pt x="782" y="99"/>
                    <a:pt x="782" y="99"/>
                  </a:cubicBezTo>
                  <a:cubicBezTo>
                    <a:pt x="780" y="98"/>
                    <a:pt x="780" y="98"/>
                    <a:pt x="780" y="98"/>
                  </a:cubicBezTo>
                  <a:cubicBezTo>
                    <a:pt x="780" y="98"/>
                    <a:pt x="780" y="98"/>
                    <a:pt x="780" y="98"/>
                  </a:cubicBezTo>
                  <a:cubicBezTo>
                    <a:pt x="781" y="97"/>
                    <a:pt x="781" y="97"/>
                    <a:pt x="781" y="97"/>
                  </a:cubicBezTo>
                  <a:cubicBezTo>
                    <a:pt x="780" y="96"/>
                    <a:pt x="780" y="96"/>
                    <a:pt x="780" y="96"/>
                  </a:cubicBezTo>
                  <a:cubicBezTo>
                    <a:pt x="779" y="96"/>
                    <a:pt x="779" y="96"/>
                    <a:pt x="779" y="96"/>
                  </a:cubicBezTo>
                  <a:cubicBezTo>
                    <a:pt x="778" y="98"/>
                    <a:pt x="778" y="98"/>
                    <a:pt x="778" y="98"/>
                  </a:cubicBezTo>
                  <a:cubicBezTo>
                    <a:pt x="776" y="99"/>
                    <a:pt x="776" y="99"/>
                    <a:pt x="776" y="99"/>
                  </a:cubicBezTo>
                  <a:cubicBezTo>
                    <a:pt x="774" y="97"/>
                    <a:pt x="774" y="97"/>
                    <a:pt x="774" y="97"/>
                  </a:cubicBezTo>
                  <a:cubicBezTo>
                    <a:pt x="774" y="95"/>
                    <a:pt x="774" y="95"/>
                    <a:pt x="774" y="95"/>
                  </a:cubicBezTo>
                  <a:cubicBezTo>
                    <a:pt x="772" y="95"/>
                    <a:pt x="772" y="95"/>
                    <a:pt x="772" y="95"/>
                  </a:cubicBezTo>
                  <a:cubicBezTo>
                    <a:pt x="770" y="95"/>
                    <a:pt x="770" y="95"/>
                    <a:pt x="770" y="95"/>
                  </a:cubicBezTo>
                  <a:cubicBezTo>
                    <a:pt x="769" y="94"/>
                    <a:pt x="769" y="94"/>
                    <a:pt x="769" y="94"/>
                  </a:cubicBezTo>
                  <a:cubicBezTo>
                    <a:pt x="770" y="92"/>
                    <a:pt x="770" y="92"/>
                    <a:pt x="770" y="92"/>
                  </a:cubicBezTo>
                  <a:cubicBezTo>
                    <a:pt x="771" y="92"/>
                    <a:pt x="771" y="92"/>
                    <a:pt x="771" y="92"/>
                  </a:cubicBezTo>
                  <a:cubicBezTo>
                    <a:pt x="771" y="90"/>
                    <a:pt x="771" y="90"/>
                    <a:pt x="771" y="90"/>
                  </a:cubicBezTo>
                  <a:cubicBezTo>
                    <a:pt x="773" y="90"/>
                    <a:pt x="773" y="90"/>
                    <a:pt x="773" y="90"/>
                  </a:cubicBezTo>
                  <a:cubicBezTo>
                    <a:pt x="778" y="86"/>
                    <a:pt x="778" y="86"/>
                    <a:pt x="778" y="86"/>
                  </a:cubicBezTo>
                  <a:cubicBezTo>
                    <a:pt x="779" y="85"/>
                    <a:pt x="779" y="85"/>
                    <a:pt x="779" y="85"/>
                  </a:cubicBezTo>
                  <a:cubicBezTo>
                    <a:pt x="777" y="84"/>
                    <a:pt x="777" y="84"/>
                    <a:pt x="777" y="84"/>
                  </a:cubicBezTo>
                  <a:cubicBezTo>
                    <a:pt x="775" y="85"/>
                    <a:pt x="775" y="85"/>
                    <a:pt x="775" y="85"/>
                  </a:cubicBezTo>
                  <a:cubicBezTo>
                    <a:pt x="775" y="84"/>
                    <a:pt x="775" y="84"/>
                    <a:pt x="775" y="84"/>
                  </a:cubicBezTo>
                  <a:cubicBezTo>
                    <a:pt x="776" y="83"/>
                    <a:pt x="776" y="83"/>
                    <a:pt x="776" y="83"/>
                  </a:cubicBezTo>
                  <a:cubicBezTo>
                    <a:pt x="777" y="81"/>
                    <a:pt x="777" y="81"/>
                    <a:pt x="777" y="81"/>
                  </a:cubicBezTo>
                  <a:cubicBezTo>
                    <a:pt x="780" y="80"/>
                    <a:pt x="780" y="80"/>
                    <a:pt x="780" y="80"/>
                  </a:cubicBezTo>
                  <a:cubicBezTo>
                    <a:pt x="779" y="82"/>
                    <a:pt x="779" y="82"/>
                    <a:pt x="779" y="82"/>
                  </a:cubicBezTo>
                  <a:cubicBezTo>
                    <a:pt x="780" y="84"/>
                    <a:pt x="780" y="84"/>
                    <a:pt x="780" y="84"/>
                  </a:cubicBezTo>
                  <a:cubicBezTo>
                    <a:pt x="782" y="84"/>
                    <a:pt x="782" y="84"/>
                    <a:pt x="782" y="84"/>
                  </a:cubicBezTo>
                  <a:cubicBezTo>
                    <a:pt x="783" y="84"/>
                    <a:pt x="783" y="84"/>
                    <a:pt x="783" y="84"/>
                  </a:cubicBezTo>
                  <a:cubicBezTo>
                    <a:pt x="785" y="83"/>
                    <a:pt x="785" y="83"/>
                    <a:pt x="785" y="83"/>
                  </a:cubicBezTo>
                  <a:cubicBezTo>
                    <a:pt x="785" y="81"/>
                    <a:pt x="785" y="81"/>
                    <a:pt x="785" y="81"/>
                  </a:cubicBezTo>
                  <a:cubicBezTo>
                    <a:pt x="783" y="80"/>
                    <a:pt x="783" y="80"/>
                    <a:pt x="783" y="80"/>
                  </a:cubicBezTo>
                  <a:cubicBezTo>
                    <a:pt x="782" y="79"/>
                    <a:pt x="782" y="79"/>
                    <a:pt x="782" y="79"/>
                  </a:cubicBezTo>
                  <a:cubicBezTo>
                    <a:pt x="782" y="78"/>
                    <a:pt x="782" y="78"/>
                    <a:pt x="782" y="78"/>
                  </a:cubicBezTo>
                  <a:cubicBezTo>
                    <a:pt x="783" y="76"/>
                    <a:pt x="783" y="76"/>
                    <a:pt x="783" y="76"/>
                  </a:cubicBezTo>
                  <a:cubicBezTo>
                    <a:pt x="782" y="74"/>
                    <a:pt x="782" y="74"/>
                    <a:pt x="782" y="74"/>
                  </a:cubicBezTo>
                  <a:cubicBezTo>
                    <a:pt x="783" y="74"/>
                    <a:pt x="783" y="74"/>
                    <a:pt x="783" y="74"/>
                  </a:cubicBezTo>
                  <a:cubicBezTo>
                    <a:pt x="783" y="72"/>
                    <a:pt x="783" y="72"/>
                    <a:pt x="783" y="72"/>
                  </a:cubicBezTo>
                  <a:cubicBezTo>
                    <a:pt x="781" y="70"/>
                    <a:pt x="781" y="70"/>
                    <a:pt x="781" y="70"/>
                  </a:cubicBezTo>
                  <a:cubicBezTo>
                    <a:pt x="781" y="68"/>
                    <a:pt x="781" y="68"/>
                    <a:pt x="781" y="68"/>
                  </a:cubicBezTo>
                  <a:cubicBezTo>
                    <a:pt x="780" y="66"/>
                    <a:pt x="780" y="66"/>
                    <a:pt x="780" y="66"/>
                  </a:cubicBezTo>
                  <a:cubicBezTo>
                    <a:pt x="781" y="65"/>
                    <a:pt x="781" y="65"/>
                    <a:pt x="781" y="65"/>
                  </a:cubicBezTo>
                  <a:cubicBezTo>
                    <a:pt x="782" y="63"/>
                    <a:pt x="782" y="63"/>
                    <a:pt x="782" y="63"/>
                  </a:cubicBezTo>
                  <a:cubicBezTo>
                    <a:pt x="783" y="60"/>
                    <a:pt x="783" y="60"/>
                    <a:pt x="783" y="60"/>
                  </a:cubicBezTo>
                  <a:cubicBezTo>
                    <a:pt x="783" y="59"/>
                    <a:pt x="783" y="59"/>
                    <a:pt x="783" y="59"/>
                  </a:cubicBezTo>
                  <a:cubicBezTo>
                    <a:pt x="785" y="57"/>
                    <a:pt x="785" y="57"/>
                    <a:pt x="785" y="57"/>
                  </a:cubicBezTo>
                  <a:cubicBezTo>
                    <a:pt x="785" y="56"/>
                    <a:pt x="785" y="56"/>
                    <a:pt x="785" y="56"/>
                  </a:cubicBezTo>
                  <a:cubicBezTo>
                    <a:pt x="783" y="55"/>
                    <a:pt x="783" y="55"/>
                    <a:pt x="783" y="55"/>
                  </a:cubicBezTo>
                  <a:cubicBezTo>
                    <a:pt x="784" y="51"/>
                    <a:pt x="784" y="51"/>
                    <a:pt x="784" y="51"/>
                  </a:cubicBezTo>
                  <a:cubicBezTo>
                    <a:pt x="783" y="50"/>
                    <a:pt x="783" y="50"/>
                    <a:pt x="783" y="50"/>
                  </a:cubicBezTo>
                  <a:cubicBezTo>
                    <a:pt x="781" y="48"/>
                    <a:pt x="781" y="48"/>
                    <a:pt x="781" y="48"/>
                  </a:cubicBezTo>
                  <a:cubicBezTo>
                    <a:pt x="782" y="47"/>
                    <a:pt x="782" y="47"/>
                    <a:pt x="782" y="47"/>
                  </a:cubicBezTo>
                  <a:cubicBezTo>
                    <a:pt x="781" y="45"/>
                    <a:pt x="781" y="45"/>
                    <a:pt x="781" y="45"/>
                  </a:cubicBezTo>
                  <a:cubicBezTo>
                    <a:pt x="782" y="44"/>
                    <a:pt x="782" y="44"/>
                    <a:pt x="782" y="44"/>
                  </a:cubicBezTo>
                  <a:cubicBezTo>
                    <a:pt x="783" y="42"/>
                    <a:pt x="783" y="42"/>
                    <a:pt x="783" y="42"/>
                  </a:cubicBezTo>
                  <a:cubicBezTo>
                    <a:pt x="782" y="41"/>
                    <a:pt x="782" y="41"/>
                    <a:pt x="782" y="41"/>
                  </a:cubicBezTo>
                  <a:cubicBezTo>
                    <a:pt x="780" y="40"/>
                    <a:pt x="780" y="40"/>
                    <a:pt x="780" y="40"/>
                  </a:cubicBezTo>
                  <a:cubicBezTo>
                    <a:pt x="779" y="39"/>
                    <a:pt x="779" y="39"/>
                    <a:pt x="779" y="39"/>
                  </a:cubicBezTo>
                  <a:cubicBezTo>
                    <a:pt x="779" y="38"/>
                    <a:pt x="779" y="38"/>
                    <a:pt x="779" y="38"/>
                  </a:cubicBezTo>
                  <a:cubicBezTo>
                    <a:pt x="779" y="37"/>
                    <a:pt x="779" y="37"/>
                    <a:pt x="779" y="37"/>
                  </a:cubicBezTo>
                  <a:cubicBezTo>
                    <a:pt x="776" y="36"/>
                    <a:pt x="776" y="36"/>
                    <a:pt x="776" y="36"/>
                  </a:cubicBezTo>
                  <a:cubicBezTo>
                    <a:pt x="773" y="35"/>
                    <a:pt x="773" y="35"/>
                    <a:pt x="773" y="35"/>
                  </a:cubicBezTo>
                  <a:cubicBezTo>
                    <a:pt x="772" y="36"/>
                    <a:pt x="772" y="36"/>
                    <a:pt x="772" y="36"/>
                  </a:cubicBezTo>
                  <a:cubicBezTo>
                    <a:pt x="772" y="37"/>
                    <a:pt x="772" y="37"/>
                    <a:pt x="772" y="37"/>
                  </a:cubicBezTo>
                  <a:cubicBezTo>
                    <a:pt x="769" y="39"/>
                    <a:pt x="769" y="39"/>
                    <a:pt x="769" y="39"/>
                  </a:cubicBezTo>
                  <a:cubicBezTo>
                    <a:pt x="768" y="40"/>
                    <a:pt x="768" y="40"/>
                    <a:pt x="768" y="40"/>
                  </a:cubicBezTo>
                  <a:cubicBezTo>
                    <a:pt x="766" y="40"/>
                    <a:pt x="766" y="40"/>
                    <a:pt x="766" y="40"/>
                  </a:cubicBezTo>
                  <a:cubicBezTo>
                    <a:pt x="764" y="42"/>
                    <a:pt x="764" y="42"/>
                    <a:pt x="764" y="42"/>
                  </a:cubicBezTo>
                  <a:cubicBezTo>
                    <a:pt x="765" y="44"/>
                    <a:pt x="765" y="44"/>
                    <a:pt x="765" y="44"/>
                  </a:cubicBezTo>
                  <a:cubicBezTo>
                    <a:pt x="767" y="45"/>
                    <a:pt x="767" y="45"/>
                    <a:pt x="767" y="45"/>
                  </a:cubicBezTo>
                  <a:cubicBezTo>
                    <a:pt x="769" y="45"/>
                    <a:pt x="769" y="45"/>
                    <a:pt x="769" y="45"/>
                  </a:cubicBezTo>
                  <a:cubicBezTo>
                    <a:pt x="769" y="46"/>
                    <a:pt x="769" y="46"/>
                    <a:pt x="769" y="46"/>
                  </a:cubicBezTo>
                  <a:cubicBezTo>
                    <a:pt x="766" y="49"/>
                    <a:pt x="766" y="49"/>
                    <a:pt x="766" y="49"/>
                  </a:cubicBezTo>
                  <a:cubicBezTo>
                    <a:pt x="766" y="50"/>
                    <a:pt x="766" y="50"/>
                    <a:pt x="766" y="50"/>
                  </a:cubicBezTo>
                  <a:cubicBezTo>
                    <a:pt x="764" y="52"/>
                    <a:pt x="764" y="52"/>
                    <a:pt x="764" y="52"/>
                  </a:cubicBezTo>
                  <a:cubicBezTo>
                    <a:pt x="764" y="50"/>
                    <a:pt x="764" y="50"/>
                    <a:pt x="764" y="50"/>
                  </a:cubicBezTo>
                  <a:cubicBezTo>
                    <a:pt x="763" y="49"/>
                    <a:pt x="763" y="49"/>
                    <a:pt x="763" y="49"/>
                  </a:cubicBezTo>
                  <a:cubicBezTo>
                    <a:pt x="764" y="47"/>
                    <a:pt x="764" y="47"/>
                    <a:pt x="764" y="47"/>
                  </a:cubicBezTo>
                  <a:cubicBezTo>
                    <a:pt x="763" y="46"/>
                    <a:pt x="763" y="46"/>
                    <a:pt x="763" y="46"/>
                  </a:cubicBezTo>
                  <a:cubicBezTo>
                    <a:pt x="760" y="47"/>
                    <a:pt x="760" y="47"/>
                    <a:pt x="760" y="47"/>
                  </a:cubicBezTo>
                  <a:cubicBezTo>
                    <a:pt x="759" y="49"/>
                    <a:pt x="759" y="49"/>
                    <a:pt x="759" y="49"/>
                  </a:cubicBezTo>
                  <a:cubicBezTo>
                    <a:pt x="757" y="49"/>
                    <a:pt x="757" y="49"/>
                    <a:pt x="757" y="49"/>
                  </a:cubicBezTo>
                  <a:cubicBezTo>
                    <a:pt x="756" y="52"/>
                    <a:pt x="756" y="52"/>
                    <a:pt x="756" y="52"/>
                  </a:cubicBezTo>
                  <a:cubicBezTo>
                    <a:pt x="755" y="52"/>
                    <a:pt x="755" y="52"/>
                    <a:pt x="755" y="52"/>
                  </a:cubicBezTo>
                  <a:cubicBezTo>
                    <a:pt x="753" y="56"/>
                    <a:pt x="753" y="56"/>
                    <a:pt x="753" y="56"/>
                  </a:cubicBezTo>
                  <a:cubicBezTo>
                    <a:pt x="751" y="59"/>
                    <a:pt x="751" y="59"/>
                    <a:pt x="751" y="59"/>
                  </a:cubicBezTo>
                  <a:cubicBezTo>
                    <a:pt x="750" y="61"/>
                    <a:pt x="750" y="61"/>
                    <a:pt x="750" y="61"/>
                  </a:cubicBezTo>
                  <a:cubicBezTo>
                    <a:pt x="751" y="63"/>
                    <a:pt x="751" y="63"/>
                    <a:pt x="751" y="63"/>
                  </a:cubicBezTo>
                  <a:cubicBezTo>
                    <a:pt x="751" y="64"/>
                    <a:pt x="751" y="64"/>
                    <a:pt x="751" y="64"/>
                  </a:cubicBezTo>
                  <a:cubicBezTo>
                    <a:pt x="752" y="65"/>
                    <a:pt x="752" y="65"/>
                    <a:pt x="752" y="65"/>
                  </a:cubicBezTo>
                  <a:cubicBezTo>
                    <a:pt x="754" y="63"/>
                    <a:pt x="754" y="63"/>
                    <a:pt x="754" y="63"/>
                  </a:cubicBezTo>
                  <a:cubicBezTo>
                    <a:pt x="755" y="63"/>
                    <a:pt x="755" y="63"/>
                    <a:pt x="755" y="63"/>
                  </a:cubicBezTo>
                  <a:cubicBezTo>
                    <a:pt x="755" y="65"/>
                    <a:pt x="755" y="65"/>
                    <a:pt x="755" y="65"/>
                  </a:cubicBezTo>
                  <a:cubicBezTo>
                    <a:pt x="753" y="66"/>
                    <a:pt x="753" y="66"/>
                    <a:pt x="753" y="66"/>
                  </a:cubicBezTo>
                  <a:cubicBezTo>
                    <a:pt x="753" y="67"/>
                    <a:pt x="753" y="67"/>
                    <a:pt x="753" y="67"/>
                  </a:cubicBezTo>
                  <a:cubicBezTo>
                    <a:pt x="751" y="67"/>
                    <a:pt x="751" y="67"/>
                    <a:pt x="751" y="67"/>
                  </a:cubicBezTo>
                  <a:cubicBezTo>
                    <a:pt x="749" y="67"/>
                    <a:pt x="749" y="67"/>
                    <a:pt x="749" y="67"/>
                  </a:cubicBezTo>
                  <a:cubicBezTo>
                    <a:pt x="746" y="70"/>
                    <a:pt x="746" y="70"/>
                    <a:pt x="746" y="70"/>
                  </a:cubicBezTo>
                  <a:cubicBezTo>
                    <a:pt x="744" y="72"/>
                    <a:pt x="744" y="72"/>
                    <a:pt x="744" y="72"/>
                  </a:cubicBezTo>
                  <a:cubicBezTo>
                    <a:pt x="744" y="77"/>
                    <a:pt x="744" y="77"/>
                    <a:pt x="744" y="77"/>
                  </a:cubicBezTo>
                  <a:cubicBezTo>
                    <a:pt x="745" y="79"/>
                    <a:pt x="745" y="79"/>
                    <a:pt x="745" y="79"/>
                  </a:cubicBezTo>
                  <a:cubicBezTo>
                    <a:pt x="745" y="80"/>
                    <a:pt x="745" y="80"/>
                    <a:pt x="745" y="80"/>
                  </a:cubicBezTo>
                  <a:cubicBezTo>
                    <a:pt x="744" y="82"/>
                    <a:pt x="744" y="82"/>
                    <a:pt x="744" y="82"/>
                  </a:cubicBezTo>
                  <a:cubicBezTo>
                    <a:pt x="745" y="83"/>
                    <a:pt x="745" y="83"/>
                    <a:pt x="745" y="83"/>
                  </a:cubicBezTo>
                  <a:cubicBezTo>
                    <a:pt x="745" y="85"/>
                    <a:pt x="745" y="85"/>
                    <a:pt x="745" y="85"/>
                  </a:cubicBezTo>
                  <a:cubicBezTo>
                    <a:pt x="747" y="84"/>
                    <a:pt x="747" y="84"/>
                    <a:pt x="747" y="84"/>
                  </a:cubicBezTo>
                  <a:cubicBezTo>
                    <a:pt x="748" y="85"/>
                    <a:pt x="748" y="85"/>
                    <a:pt x="748" y="85"/>
                  </a:cubicBezTo>
                  <a:cubicBezTo>
                    <a:pt x="748" y="87"/>
                    <a:pt x="748" y="87"/>
                    <a:pt x="748" y="87"/>
                  </a:cubicBezTo>
                  <a:cubicBezTo>
                    <a:pt x="750" y="88"/>
                    <a:pt x="750" y="88"/>
                    <a:pt x="750" y="88"/>
                  </a:cubicBezTo>
                  <a:cubicBezTo>
                    <a:pt x="751" y="90"/>
                    <a:pt x="751" y="90"/>
                    <a:pt x="751" y="90"/>
                  </a:cubicBezTo>
                  <a:cubicBezTo>
                    <a:pt x="752" y="90"/>
                    <a:pt x="752" y="90"/>
                    <a:pt x="752" y="90"/>
                  </a:cubicBezTo>
                  <a:cubicBezTo>
                    <a:pt x="753" y="88"/>
                    <a:pt x="753" y="88"/>
                    <a:pt x="753" y="88"/>
                  </a:cubicBezTo>
                  <a:cubicBezTo>
                    <a:pt x="753" y="90"/>
                    <a:pt x="753" y="90"/>
                    <a:pt x="753" y="90"/>
                  </a:cubicBezTo>
                  <a:cubicBezTo>
                    <a:pt x="754" y="93"/>
                    <a:pt x="754" y="93"/>
                    <a:pt x="754" y="93"/>
                  </a:cubicBezTo>
                  <a:cubicBezTo>
                    <a:pt x="757" y="94"/>
                    <a:pt x="757" y="94"/>
                    <a:pt x="757" y="94"/>
                  </a:cubicBezTo>
                  <a:cubicBezTo>
                    <a:pt x="758" y="95"/>
                    <a:pt x="758" y="95"/>
                    <a:pt x="758" y="95"/>
                  </a:cubicBezTo>
                  <a:cubicBezTo>
                    <a:pt x="760" y="95"/>
                    <a:pt x="760" y="95"/>
                    <a:pt x="760" y="95"/>
                  </a:cubicBezTo>
                  <a:cubicBezTo>
                    <a:pt x="762" y="95"/>
                    <a:pt x="762" y="95"/>
                    <a:pt x="762" y="95"/>
                  </a:cubicBezTo>
                  <a:cubicBezTo>
                    <a:pt x="762" y="97"/>
                    <a:pt x="762" y="97"/>
                    <a:pt x="762" y="97"/>
                  </a:cubicBezTo>
                  <a:cubicBezTo>
                    <a:pt x="760" y="100"/>
                    <a:pt x="760" y="100"/>
                    <a:pt x="760" y="100"/>
                  </a:cubicBezTo>
                  <a:cubicBezTo>
                    <a:pt x="758" y="101"/>
                    <a:pt x="758" y="101"/>
                    <a:pt x="758" y="101"/>
                  </a:cubicBezTo>
                  <a:cubicBezTo>
                    <a:pt x="757" y="101"/>
                    <a:pt x="757" y="101"/>
                    <a:pt x="757" y="101"/>
                  </a:cubicBezTo>
                  <a:cubicBezTo>
                    <a:pt x="758" y="99"/>
                    <a:pt x="758" y="99"/>
                    <a:pt x="758" y="99"/>
                  </a:cubicBezTo>
                  <a:cubicBezTo>
                    <a:pt x="759" y="98"/>
                    <a:pt x="759" y="98"/>
                    <a:pt x="759" y="98"/>
                  </a:cubicBezTo>
                  <a:cubicBezTo>
                    <a:pt x="757" y="97"/>
                    <a:pt x="757" y="97"/>
                    <a:pt x="757" y="97"/>
                  </a:cubicBezTo>
                  <a:cubicBezTo>
                    <a:pt x="755" y="98"/>
                    <a:pt x="755" y="98"/>
                    <a:pt x="755" y="98"/>
                  </a:cubicBezTo>
                  <a:cubicBezTo>
                    <a:pt x="753" y="100"/>
                    <a:pt x="753" y="100"/>
                    <a:pt x="753" y="100"/>
                  </a:cubicBezTo>
                  <a:cubicBezTo>
                    <a:pt x="754" y="101"/>
                    <a:pt x="754" y="101"/>
                    <a:pt x="754" y="101"/>
                  </a:cubicBezTo>
                  <a:cubicBezTo>
                    <a:pt x="754" y="102"/>
                    <a:pt x="754" y="102"/>
                    <a:pt x="754" y="102"/>
                  </a:cubicBezTo>
                  <a:cubicBezTo>
                    <a:pt x="751" y="103"/>
                    <a:pt x="751" y="103"/>
                    <a:pt x="751" y="103"/>
                  </a:cubicBezTo>
                  <a:cubicBezTo>
                    <a:pt x="750" y="105"/>
                    <a:pt x="750" y="105"/>
                    <a:pt x="750" y="105"/>
                  </a:cubicBezTo>
                  <a:cubicBezTo>
                    <a:pt x="749" y="105"/>
                    <a:pt x="749" y="105"/>
                    <a:pt x="749" y="105"/>
                  </a:cubicBezTo>
                  <a:cubicBezTo>
                    <a:pt x="748" y="107"/>
                    <a:pt x="748" y="107"/>
                    <a:pt x="748" y="107"/>
                  </a:cubicBezTo>
                  <a:cubicBezTo>
                    <a:pt x="748" y="108"/>
                    <a:pt x="748" y="108"/>
                    <a:pt x="748" y="108"/>
                  </a:cubicBezTo>
                  <a:cubicBezTo>
                    <a:pt x="749" y="108"/>
                    <a:pt x="749" y="108"/>
                    <a:pt x="749" y="108"/>
                  </a:cubicBezTo>
                  <a:cubicBezTo>
                    <a:pt x="750" y="109"/>
                    <a:pt x="750" y="109"/>
                    <a:pt x="750" y="109"/>
                  </a:cubicBezTo>
                  <a:cubicBezTo>
                    <a:pt x="752" y="109"/>
                    <a:pt x="752" y="109"/>
                    <a:pt x="752" y="109"/>
                  </a:cubicBezTo>
                  <a:cubicBezTo>
                    <a:pt x="753" y="107"/>
                    <a:pt x="753" y="107"/>
                    <a:pt x="753" y="107"/>
                  </a:cubicBezTo>
                  <a:cubicBezTo>
                    <a:pt x="753" y="106"/>
                    <a:pt x="753" y="106"/>
                    <a:pt x="753" y="106"/>
                  </a:cubicBezTo>
                  <a:cubicBezTo>
                    <a:pt x="755" y="106"/>
                    <a:pt x="755" y="106"/>
                    <a:pt x="755" y="106"/>
                  </a:cubicBezTo>
                  <a:cubicBezTo>
                    <a:pt x="756" y="105"/>
                    <a:pt x="756" y="105"/>
                    <a:pt x="756" y="105"/>
                  </a:cubicBezTo>
                  <a:cubicBezTo>
                    <a:pt x="756" y="106"/>
                    <a:pt x="756" y="106"/>
                    <a:pt x="756" y="106"/>
                  </a:cubicBezTo>
                  <a:cubicBezTo>
                    <a:pt x="756" y="108"/>
                    <a:pt x="756" y="108"/>
                    <a:pt x="756" y="108"/>
                  </a:cubicBezTo>
                  <a:cubicBezTo>
                    <a:pt x="755" y="110"/>
                    <a:pt x="755" y="110"/>
                    <a:pt x="755" y="110"/>
                  </a:cubicBezTo>
                  <a:cubicBezTo>
                    <a:pt x="754" y="113"/>
                    <a:pt x="754" y="113"/>
                    <a:pt x="754" y="113"/>
                  </a:cubicBezTo>
                  <a:cubicBezTo>
                    <a:pt x="754" y="114"/>
                    <a:pt x="754" y="114"/>
                    <a:pt x="754" y="114"/>
                  </a:cubicBezTo>
                  <a:cubicBezTo>
                    <a:pt x="753" y="116"/>
                    <a:pt x="753" y="116"/>
                    <a:pt x="753" y="116"/>
                  </a:cubicBezTo>
                  <a:cubicBezTo>
                    <a:pt x="750" y="116"/>
                    <a:pt x="750" y="116"/>
                    <a:pt x="750" y="116"/>
                  </a:cubicBezTo>
                  <a:cubicBezTo>
                    <a:pt x="748" y="118"/>
                    <a:pt x="748" y="118"/>
                    <a:pt x="748" y="118"/>
                  </a:cubicBezTo>
                  <a:cubicBezTo>
                    <a:pt x="747" y="118"/>
                    <a:pt x="747" y="118"/>
                    <a:pt x="747" y="118"/>
                  </a:cubicBezTo>
                  <a:cubicBezTo>
                    <a:pt x="747" y="119"/>
                    <a:pt x="747" y="119"/>
                    <a:pt x="747" y="119"/>
                  </a:cubicBezTo>
                  <a:cubicBezTo>
                    <a:pt x="746" y="121"/>
                    <a:pt x="746" y="121"/>
                    <a:pt x="746" y="121"/>
                  </a:cubicBezTo>
                  <a:cubicBezTo>
                    <a:pt x="742" y="123"/>
                    <a:pt x="742" y="123"/>
                    <a:pt x="742" y="123"/>
                  </a:cubicBezTo>
                  <a:cubicBezTo>
                    <a:pt x="740" y="125"/>
                    <a:pt x="740" y="125"/>
                    <a:pt x="740" y="125"/>
                  </a:cubicBezTo>
                  <a:cubicBezTo>
                    <a:pt x="739" y="125"/>
                    <a:pt x="739" y="125"/>
                    <a:pt x="739" y="125"/>
                  </a:cubicBezTo>
                  <a:cubicBezTo>
                    <a:pt x="738" y="124"/>
                    <a:pt x="738" y="124"/>
                    <a:pt x="738" y="124"/>
                  </a:cubicBezTo>
                  <a:cubicBezTo>
                    <a:pt x="737" y="124"/>
                    <a:pt x="737" y="124"/>
                    <a:pt x="737" y="124"/>
                  </a:cubicBezTo>
                  <a:cubicBezTo>
                    <a:pt x="737" y="123"/>
                    <a:pt x="737" y="123"/>
                    <a:pt x="737" y="123"/>
                  </a:cubicBezTo>
                  <a:cubicBezTo>
                    <a:pt x="736" y="124"/>
                    <a:pt x="736" y="124"/>
                    <a:pt x="736" y="124"/>
                  </a:cubicBezTo>
                  <a:cubicBezTo>
                    <a:pt x="734" y="125"/>
                    <a:pt x="734" y="125"/>
                    <a:pt x="734" y="125"/>
                  </a:cubicBezTo>
                  <a:cubicBezTo>
                    <a:pt x="735" y="124"/>
                    <a:pt x="735" y="124"/>
                    <a:pt x="735" y="124"/>
                  </a:cubicBezTo>
                  <a:cubicBezTo>
                    <a:pt x="734" y="123"/>
                    <a:pt x="734" y="123"/>
                    <a:pt x="734" y="123"/>
                  </a:cubicBezTo>
                  <a:cubicBezTo>
                    <a:pt x="732" y="125"/>
                    <a:pt x="732" y="125"/>
                    <a:pt x="732" y="125"/>
                  </a:cubicBezTo>
                  <a:cubicBezTo>
                    <a:pt x="732" y="127"/>
                    <a:pt x="732" y="127"/>
                    <a:pt x="732" y="127"/>
                  </a:cubicBezTo>
                  <a:cubicBezTo>
                    <a:pt x="730" y="130"/>
                    <a:pt x="730" y="130"/>
                    <a:pt x="730" y="130"/>
                  </a:cubicBezTo>
                  <a:cubicBezTo>
                    <a:pt x="729" y="131"/>
                    <a:pt x="729" y="131"/>
                    <a:pt x="729" y="131"/>
                  </a:cubicBezTo>
                  <a:cubicBezTo>
                    <a:pt x="730" y="132"/>
                    <a:pt x="730" y="132"/>
                    <a:pt x="730" y="132"/>
                  </a:cubicBezTo>
                  <a:cubicBezTo>
                    <a:pt x="730" y="133"/>
                    <a:pt x="730" y="133"/>
                    <a:pt x="730" y="133"/>
                  </a:cubicBezTo>
                  <a:cubicBezTo>
                    <a:pt x="729" y="136"/>
                    <a:pt x="729" y="136"/>
                    <a:pt x="729" y="136"/>
                  </a:cubicBezTo>
                  <a:cubicBezTo>
                    <a:pt x="729" y="138"/>
                    <a:pt x="729" y="138"/>
                    <a:pt x="729" y="138"/>
                  </a:cubicBezTo>
                  <a:cubicBezTo>
                    <a:pt x="730" y="139"/>
                    <a:pt x="730" y="139"/>
                    <a:pt x="730" y="139"/>
                  </a:cubicBezTo>
                  <a:cubicBezTo>
                    <a:pt x="729" y="140"/>
                    <a:pt x="729" y="140"/>
                    <a:pt x="729" y="140"/>
                  </a:cubicBezTo>
                  <a:cubicBezTo>
                    <a:pt x="728" y="142"/>
                    <a:pt x="728" y="142"/>
                    <a:pt x="728" y="142"/>
                  </a:cubicBezTo>
                  <a:cubicBezTo>
                    <a:pt x="728" y="142"/>
                    <a:pt x="728" y="142"/>
                    <a:pt x="728" y="142"/>
                  </a:cubicBezTo>
                  <a:cubicBezTo>
                    <a:pt x="730" y="142"/>
                    <a:pt x="730" y="142"/>
                    <a:pt x="730" y="142"/>
                  </a:cubicBezTo>
                  <a:cubicBezTo>
                    <a:pt x="731" y="140"/>
                    <a:pt x="731" y="140"/>
                    <a:pt x="731" y="140"/>
                  </a:cubicBezTo>
                  <a:cubicBezTo>
                    <a:pt x="733" y="141"/>
                    <a:pt x="733" y="141"/>
                    <a:pt x="733" y="141"/>
                  </a:cubicBezTo>
                  <a:cubicBezTo>
                    <a:pt x="734" y="139"/>
                    <a:pt x="734" y="139"/>
                    <a:pt x="734" y="139"/>
                  </a:cubicBezTo>
                  <a:cubicBezTo>
                    <a:pt x="733" y="141"/>
                    <a:pt x="733" y="141"/>
                    <a:pt x="733" y="141"/>
                  </a:cubicBezTo>
                  <a:cubicBezTo>
                    <a:pt x="731" y="141"/>
                    <a:pt x="731" y="141"/>
                    <a:pt x="731" y="141"/>
                  </a:cubicBezTo>
                  <a:cubicBezTo>
                    <a:pt x="729" y="143"/>
                    <a:pt x="729" y="143"/>
                    <a:pt x="729" y="143"/>
                  </a:cubicBezTo>
                  <a:cubicBezTo>
                    <a:pt x="726" y="144"/>
                    <a:pt x="726" y="144"/>
                    <a:pt x="726" y="144"/>
                  </a:cubicBezTo>
                  <a:cubicBezTo>
                    <a:pt x="726" y="146"/>
                    <a:pt x="726" y="146"/>
                    <a:pt x="726" y="146"/>
                  </a:cubicBezTo>
                  <a:cubicBezTo>
                    <a:pt x="725" y="147"/>
                    <a:pt x="725" y="147"/>
                    <a:pt x="725" y="147"/>
                  </a:cubicBezTo>
                  <a:cubicBezTo>
                    <a:pt x="723" y="146"/>
                    <a:pt x="723" y="146"/>
                    <a:pt x="723" y="146"/>
                  </a:cubicBezTo>
                  <a:cubicBezTo>
                    <a:pt x="721" y="146"/>
                    <a:pt x="721" y="146"/>
                    <a:pt x="721" y="146"/>
                  </a:cubicBezTo>
                  <a:cubicBezTo>
                    <a:pt x="720" y="145"/>
                    <a:pt x="720" y="145"/>
                    <a:pt x="720" y="145"/>
                  </a:cubicBezTo>
                  <a:cubicBezTo>
                    <a:pt x="719" y="146"/>
                    <a:pt x="719" y="146"/>
                    <a:pt x="719" y="146"/>
                  </a:cubicBezTo>
                  <a:cubicBezTo>
                    <a:pt x="719" y="149"/>
                    <a:pt x="719" y="149"/>
                    <a:pt x="719" y="149"/>
                  </a:cubicBezTo>
                  <a:cubicBezTo>
                    <a:pt x="717" y="153"/>
                    <a:pt x="717" y="153"/>
                    <a:pt x="717" y="153"/>
                  </a:cubicBezTo>
                  <a:cubicBezTo>
                    <a:pt x="718" y="149"/>
                    <a:pt x="718" y="149"/>
                    <a:pt x="718" y="149"/>
                  </a:cubicBezTo>
                  <a:cubicBezTo>
                    <a:pt x="717" y="146"/>
                    <a:pt x="717" y="146"/>
                    <a:pt x="717" y="146"/>
                  </a:cubicBezTo>
                  <a:cubicBezTo>
                    <a:pt x="716" y="144"/>
                    <a:pt x="716" y="144"/>
                    <a:pt x="716" y="144"/>
                  </a:cubicBezTo>
                  <a:cubicBezTo>
                    <a:pt x="717" y="141"/>
                    <a:pt x="717" y="141"/>
                    <a:pt x="717" y="141"/>
                  </a:cubicBezTo>
                  <a:cubicBezTo>
                    <a:pt x="717" y="141"/>
                    <a:pt x="717" y="141"/>
                    <a:pt x="717" y="141"/>
                  </a:cubicBezTo>
                  <a:cubicBezTo>
                    <a:pt x="718" y="144"/>
                    <a:pt x="718" y="144"/>
                    <a:pt x="718" y="144"/>
                  </a:cubicBezTo>
                  <a:cubicBezTo>
                    <a:pt x="721" y="143"/>
                    <a:pt x="721" y="143"/>
                    <a:pt x="721" y="143"/>
                  </a:cubicBezTo>
                  <a:cubicBezTo>
                    <a:pt x="722" y="145"/>
                    <a:pt x="722" y="145"/>
                    <a:pt x="722" y="145"/>
                  </a:cubicBezTo>
                  <a:cubicBezTo>
                    <a:pt x="724" y="146"/>
                    <a:pt x="724" y="146"/>
                    <a:pt x="724" y="146"/>
                  </a:cubicBezTo>
                  <a:cubicBezTo>
                    <a:pt x="725" y="144"/>
                    <a:pt x="725" y="144"/>
                    <a:pt x="725" y="144"/>
                  </a:cubicBezTo>
                  <a:cubicBezTo>
                    <a:pt x="725" y="143"/>
                    <a:pt x="725" y="143"/>
                    <a:pt x="725" y="143"/>
                  </a:cubicBezTo>
                  <a:cubicBezTo>
                    <a:pt x="726" y="140"/>
                    <a:pt x="726" y="140"/>
                    <a:pt x="726" y="140"/>
                  </a:cubicBezTo>
                  <a:cubicBezTo>
                    <a:pt x="725" y="141"/>
                    <a:pt x="725" y="141"/>
                    <a:pt x="725" y="141"/>
                  </a:cubicBezTo>
                  <a:cubicBezTo>
                    <a:pt x="723" y="141"/>
                    <a:pt x="723" y="141"/>
                    <a:pt x="723" y="141"/>
                  </a:cubicBezTo>
                  <a:cubicBezTo>
                    <a:pt x="725" y="139"/>
                    <a:pt x="725" y="139"/>
                    <a:pt x="725" y="139"/>
                  </a:cubicBezTo>
                  <a:cubicBezTo>
                    <a:pt x="726" y="137"/>
                    <a:pt x="726" y="137"/>
                    <a:pt x="726" y="137"/>
                  </a:cubicBezTo>
                  <a:cubicBezTo>
                    <a:pt x="725" y="137"/>
                    <a:pt x="725" y="137"/>
                    <a:pt x="725" y="137"/>
                  </a:cubicBezTo>
                  <a:cubicBezTo>
                    <a:pt x="723" y="139"/>
                    <a:pt x="723" y="139"/>
                    <a:pt x="723" y="139"/>
                  </a:cubicBezTo>
                  <a:cubicBezTo>
                    <a:pt x="721" y="139"/>
                    <a:pt x="721" y="139"/>
                    <a:pt x="721" y="139"/>
                  </a:cubicBezTo>
                  <a:cubicBezTo>
                    <a:pt x="721" y="138"/>
                    <a:pt x="721" y="138"/>
                    <a:pt x="721" y="138"/>
                  </a:cubicBezTo>
                  <a:cubicBezTo>
                    <a:pt x="723" y="137"/>
                    <a:pt x="723" y="137"/>
                    <a:pt x="723" y="137"/>
                  </a:cubicBezTo>
                  <a:cubicBezTo>
                    <a:pt x="723" y="135"/>
                    <a:pt x="723" y="135"/>
                    <a:pt x="723" y="135"/>
                  </a:cubicBezTo>
                  <a:cubicBezTo>
                    <a:pt x="722" y="135"/>
                    <a:pt x="722" y="135"/>
                    <a:pt x="722" y="135"/>
                  </a:cubicBezTo>
                  <a:cubicBezTo>
                    <a:pt x="720" y="136"/>
                    <a:pt x="720" y="136"/>
                    <a:pt x="720" y="136"/>
                  </a:cubicBezTo>
                  <a:cubicBezTo>
                    <a:pt x="720" y="135"/>
                    <a:pt x="720" y="135"/>
                    <a:pt x="720" y="135"/>
                  </a:cubicBezTo>
                  <a:cubicBezTo>
                    <a:pt x="721" y="131"/>
                    <a:pt x="721" y="131"/>
                    <a:pt x="721" y="131"/>
                  </a:cubicBezTo>
                  <a:cubicBezTo>
                    <a:pt x="722" y="129"/>
                    <a:pt x="722" y="129"/>
                    <a:pt x="722" y="129"/>
                  </a:cubicBezTo>
                  <a:cubicBezTo>
                    <a:pt x="722" y="131"/>
                    <a:pt x="722" y="131"/>
                    <a:pt x="722" y="131"/>
                  </a:cubicBezTo>
                  <a:cubicBezTo>
                    <a:pt x="723" y="130"/>
                    <a:pt x="723" y="130"/>
                    <a:pt x="723" y="130"/>
                  </a:cubicBezTo>
                  <a:cubicBezTo>
                    <a:pt x="723" y="129"/>
                    <a:pt x="723" y="129"/>
                    <a:pt x="723" y="129"/>
                  </a:cubicBezTo>
                  <a:cubicBezTo>
                    <a:pt x="726" y="126"/>
                    <a:pt x="726" y="126"/>
                    <a:pt x="726" y="126"/>
                  </a:cubicBezTo>
                  <a:cubicBezTo>
                    <a:pt x="726" y="125"/>
                    <a:pt x="726" y="125"/>
                    <a:pt x="726" y="125"/>
                  </a:cubicBezTo>
                  <a:cubicBezTo>
                    <a:pt x="729" y="123"/>
                    <a:pt x="729" y="123"/>
                    <a:pt x="729" y="123"/>
                  </a:cubicBezTo>
                  <a:cubicBezTo>
                    <a:pt x="730" y="121"/>
                    <a:pt x="730" y="121"/>
                    <a:pt x="730" y="121"/>
                  </a:cubicBezTo>
                  <a:cubicBezTo>
                    <a:pt x="731" y="119"/>
                    <a:pt x="731" y="119"/>
                    <a:pt x="731" y="119"/>
                  </a:cubicBezTo>
                  <a:cubicBezTo>
                    <a:pt x="732" y="119"/>
                    <a:pt x="732" y="119"/>
                    <a:pt x="732" y="119"/>
                  </a:cubicBezTo>
                  <a:cubicBezTo>
                    <a:pt x="732" y="118"/>
                    <a:pt x="732" y="118"/>
                    <a:pt x="732" y="118"/>
                  </a:cubicBezTo>
                  <a:cubicBezTo>
                    <a:pt x="730" y="118"/>
                    <a:pt x="730" y="118"/>
                    <a:pt x="730" y="118"/>
                  </a:cubicBezTo>
                  <a:cubicBezTo>
                    <a:pt x="728" y="119"/>
                    <a:pt x="728" y="119"/>
                    <a:pt x="728" y="119"/>
                  </a:cubicBezTo>
                  <a:cubicBezTo>
                    <a:pt x="727" y="121"/>
                    <a:pt x="727" y="121"/>
                    <a:pt x="727" y="121"/>
                  </a:cubicBezTo>
                  <a:cubicBezTo>
                    <a:pt x="724" y="122"/>
                    <a:pt x="724" y="122"/>
                    <a:pt x="724" y="122"/>
                  </a:cubicBezTo>
                  <a:cubicBezTo>
                    <a:pt x="723" y="122"/>
                    <a:pt x="723" y="122"/>
                    <a:pt x="723" y="122"/>
                  </a:cubicBezTo>
                  <a:cubicBezTo>
                    <a:pt x="723" y="121"/>
                    <a:pt x="723" y="121"/>
                    <a:pt x="723" y="121"/>
                  </a:cubicBezTo>
                  <a:cubicBezTo>
                    <a:pt x="726" y="120"/>
                    <a:pt x="726" y="120"/>
                    <a:pt x="726" y="120"/>
                  </a:cubicBezTo>
                  <a:cubicBezTo>
                    <a:pt x="726" y="118"/>
                    <a:pt x="726" y="118"/>
                    <a:pt x="726" y="118"/>
                  </a:cubicBezTo>
                  <a:cubicBezTo>
                    <a:pt x="725" y="118"/>
                    <a:pt x="725" y="118"/>
                    <a:pt x="725" y="118"/>
                  </a:cubicBezTo>
                  <a:cubicBezTo>
                    <a:pt x="723" y="118"/>
                    <a:pt x="723" y="118"/>
                    <a:pt x="723" y="118"/>
                  </a:cubicBezTo>
                  <a:cubicBezTo>
                    <a:pt x="722" y="117"/>
                    <a:pt x="722" y="117"/>
                    <a:pt x="722" y="117"/>
                  </a:cubicBezTo>
                  <a:cubicBezTo>
                    <a:pt x="723" y="115"/>
                    <a:pt x="723" y="115"/>
                    <a:pt x="723" y="115"/>
                  </a:cubicBezTo>
                  <a:cubicBezTo>
                    <a:pt x="723" y="113"/>
                    <a:pt x="723" y="113"/>
                    <a:pt x="723" y="113"/>
                  </a:cubicBezTo>
                  <a:cubicBezTo>
                    <a:pt x="721" y="112"/>
                    <a:pt x="721" y="112"/>
                    <a:pt x="721" y="112"/>
                  </a:cubicBezTo>
                  <a:cubicBezTo>
                    <a:pt x="720" y="112"/>
                    <a:pt x="720" y="112"/>
                    <a:pt x="720" y="112"/>
                  </a:cubicBezTo>
                  <a:cubicBezTo>
                    <a:pt x="720" y="113"/>
                    <a:pt x="720" y="113"/>
                    <a:pt x="720" y="113"/>
                  </a:cubicBezTo>
                  <a:cubicBezTo>
                    <a:pt x="720" y="112"/>
                    <a:pt x="720" y="112"/>
                    <a:pt x="720" y="112"/>
                  </a:cubicBezTo>
                  <a:cubicBezTo>
                    <a:pt x="721" y="111"/>
                    <a:pt x="721" y="111"/>
                    <a:pt x="721" y="111"/>
                  </a:cubicBezTo>
                  <a:cubicBezTo>
                    <a:pt x="720" y="109"/>
                    <a:pt x="720" y="109"/>
                    <a:pt x="720" y="109"/>
                  </a:cubicBezTo>
                  <a:cubicBezTo>
                    <a:pt x="718" y="109"/>
                    <a:pt x="718" y="109"/>
                    <a:pt x="718" y="109"/>
                  </a:cubicBezTo>
                  <a:cubicBezTo>
                    <a:pt x="717" y="111"/>
                    <a:pt x="717" y="111"/>
                    <a:pt x="717" y="111"/>
                  </a:cubicBezTo>
                  <a:cubicBezTo>
                    <a:pt x="715" y="113"/>
                    <a:pt x="715" y="113"/>
                    <a:pt x="715" y="113"/>
                  </a:cubicBezTo>
                  <a:cubicBezTo>
                    <a:pt x="715" y="113"/>
                    <a:pt x="715" y="113"/>
                    <a:pt x="715" y="113"/>
                  </a:cubicBezTo>
                  <a:cubicBezTo>
                    <a:pt x="714" y="113"/>
                    <a:pt x="714" y="113"/>
                    <a:pt x="714" y="113"/>
                  </a:cubicBezTo>
                  <a:cubicBezTo>
                    <a:pt x="714" y="112"/>
                    <a:pt x="714" y="112"/>
                    <a:pt x="714" y="112"/>
                  </a:cubicBezTo>
                  <a:cubicBezTo>
                    <a:pt x="713" y="110"/>
                    <a:pt x="713" y="110"/>
                    <a:pt x="713" y="110"/>
                  </a:cubicBezTo>
                  <a:cubicBezTo>
                    <a:pt x="711" y="110"/>
                    <a:pt x="711" y="110"/>
                    <a:pt x="711" y="110"/>
                  </a:cubicBezTo>
                  <a:cubicBezTo>
                    <a:pt x="711" y="111"/>
                    <a:pt x="711" y="111"/>
                    <a:pt x="711" y="111"/>
                  </a:cubicBezTo>
                  <a:cubicBezTo>
                    <a:pt x="712" y="112"/>
                    <a:pt x="712" y="112"/>
                    <a:pt x="712" y="112"/>
                  </a:cubicBezTo>
                  <a:cubicBezTo>
                    <a:pt x="711" y="113"/>
                    <a:pt x="711" y="113"/>
                    <a:pt x="711" y="113"/>
                  </a:cubicBezTo>
                  <a:cubicBezTo>
                    <a:pt x="712" y="115"/>
                    <a:pt x="712" y="115"/>
                    <a:pt x="712" y="115"/>
                  </a:cubicBezTo>
                  <a:cubicBezTo>
                    <a:pt x="712" y="116"/>
                    <a:pt x="712" y="116"/>
                    <a:pt x="712" y="116"/>
                  </a:cubicBezTo>
                  <a:cubicBezTo>
                    <a:pt x="711" y="117"/>
                    <a:pt x="711" y="117"/>
                    <a:pt x="711" y="117"/>
                  </a:cubicBezTo>
                  <a:cubicBezTo>
                    <a:pt x="710" y="116"/>
                    <a:pt x="710" y="116"/>
                    <a:pt x="710" y="116"/>
                  </a:cubicBezTo>
                  <a:cubicBezTo>
                    <a:pt x="710" y="115"/>
                    <a:pt x="710" y="115"/>
                    <a:pt x="710" y="115"/>
                  </a:cubicBezTo>
                  <a:cubicBezTo>
                    <a:pt x="709" y="115"/>
                    <a:pt x="709" y="115"/>
                    <a:pt x="709" y="115"/>
                  </a:cubicBezTo>
                  <a:cubicBezTo>
                    <a:pt x="708" y="116"/>
                    <a:pt x="708" y="116"/>
                    <a:pt x="708" y="116"/>
                  </a:cubicBezTo>
                  <a:cubicBezTo>
                    <a:pt x="709" y="120"/>
                    <a:pt x="709" y="120"/>
                    <a:pt x="709" y="120"/>
                  </a:cubicBezTo>
                  <a:cubicBezTo>
                    <a:pt x="710" y="123"/>
                    <a:pt x="710" y="123"/>
                    <a:pt x="710" y="123"/>
                  </a:cubicBezTo>
                  <a:cubicBezTo>
                    <a:pt x="713" y="124"/>
                    <a:pt x="713" y="124"/>
                    <a:pt x="713" y="124"/>
                  </a:cubicBezTo>
                  <a:cubicBezTo>
                    <a:pt x="714" y="126"/>
                    <a:pt x="714" y="126"/>
                    <a:pt x="714" y="126"/>
                  </a:cubicBezTo>
                  <a:cubicBezTo>
                    <a:pt x="714" y="130"/>
                    <a:pt x="714" y="130"/>
                    <a:pt x="714" y="130"/>
                  </a:cubicBezTo>
                  <a:cubicBezTo>
                    <a:pt x="713" y="128"/>
                    <a:pt x="713" y="128"/>
                    <a:pt x="713" y="128"/>
                  </a:cubicBezTo>
                  <a:cubicBezTo>
                    <a:pt x="712" y="127"/>
                    <a:pt x="712" y="127"/>
                    <a:pt x="712" y="127"/>
                  </a:cubicBezTo>
                  <a:cubicBezTo>
                    <a:pt x="709" y="123"/>
                    <a:pt x="709" y="123"/>
                    <a:pt x="709" y="123"/>
                  </a:cubicBezTo>
                  <a:cubicBezTo>
                    <a:pt x="708" y="121"/>
                    <a:pt x="708" y="121"/>
                    <a:pt x="708" y="121"/>
                  </a:cubicBezTo>
                  <a:cubicBezTo>
                    <a:pt x="707" y="117"/>
                    <a:pt x="707" y="117"/>
                    <a:pt x="707" y="117"/>
                  </a:cubicBezTo>
                  <a:cubicBezTo>
                    <a:pt x="706" y="117"/>
                    <a:pt x="706" y="117"/>
                    <a:pt x="706" y="117"/>
                  </a:cubicBezTo>
                  <a:cubicBezTo>
                    <a:pt x="705" y="118"/>
                    <a:pt x="705" y="118"/>
                    <a:pt x="705" y="118"/>
                  </a:cubicBezTo>
                  <a:cubicBezTo>
                    <a:pt x="706" y="121"/>
                    <a:pt x="706" y="121"/>
                    <a:pt x="706" y="121"/>
                  </a:cubicBezTo>
                  <a:cubicBezTo>
                    <a:pt x="708" y="123"/>
                    <a:pt x="708" y="123"/>
                    <a:pt x="708" y="123"/>
                  </a:cubicBezTo>
                  <a:cubicBezTo>
                    <a:pt x="708" y="125"/>
                    <a:pt x="708" y="125"/>
                    <a:pt x="708" y="125"/>
                  </a:cubicBezTo>
                  <a:cubicBezTo>
                    <a:pt x="707" y="125"/>
                    <a:pt x="707" y="125"/>
                    <a:pt x="707" y="125"/>
                  </a:cubicBezTo>
                  <a:cubicBezTo>
                    <a:pt x="706" y="124"/>
                    <a:pt x="706" y="124"/>
                    <a:pt x="706" y="124"/>
                  </a:cubicBezTo>
                  <a:cubicBezTo>
                    <a:pt x="702" y="124"/>
                    <a:pt x="702" y="124"/>
                    <a:pt x="702" y="124"/>
                  </a:cubicBezTo>
                  <a:cubicBezTo>
                    <a:pt x="701" y="125"/>
                    <a:pt x="701" y="125"/>
                    <a:pt x="701" y="125"/>
                  </a:cubicBezTo>
                  <a:cubicBezTo>
                    <a:pt x="700" y="124"/>
                    <a:pt x="700" y="124"/>
                    <a:pt x="700" y="124"/>
                  </a:cubicBezTo>
                  <a:cubicBezTo>
                    <a:pt x="698" y="123"/>
                    <a:pt x="698" y="123"/>
                    <a:pt x="698" y="123"/>
                  </a:cubicBezTo>
                  <a:cubicBezTo>
                    <a:pt x="695" y="121"/>
                    <a:pt x="695" y="121"/>
                    <a:pt x="695" y="121"/>
                  </a:cubicBezTo>
                  <a:cubicBezTo>
                    <a:pt x="691" y="121"/>
                    <a:pt x="691" y="121"/>
                    <a:pt x="691" y="121"/>
                  </a:cubicBezTo>
                  <a:cubicBezTo>
                    <a:pt x="690" y="120"/>
                    <a:pt x="690" y="120"/>
                    <a:pt x="690" y="120"/>
                  </a:cubicBezTo>
                  <a:cubicBezTo>
                    <a:pt x="690" y="120"/>
                    <a:pt x="690" y="120"/>
                    <a:pt x="690" y="120"/>
                  </a:cubicBezTo>
                  <a:cubicBezTo>
                    <a:pt x="687" y="121"/>
                    <a:pt x="687" y="121"/>
                    <a:pt x="687" y="121"/>
                  </a:cubicBezTo>
                  <a:cubicBezTo>
                    <a:pt x="686" y="123"/>
                    <a:pt x="686" y="123"/>
                    <a:pt x="686" y="123"/>
                  </a:cubicBezTo>
                  <a:cubicBezTo>
                    <a:pt x="682" y="123"/>
                    <a:pt x="682" y="123"/>
                    <a:pt x="682" y="123"/>
                  </a:cubicBezTo>
                  <a:cubicBezTo>
                    <a:pt x="680" y="124"/>
                    <a:pt x="680" y="124"/>
                    <a:pt x="680" y="124"/>
                  </a:cubicBezTo>
                  <a:cubicBezTo>
                    <a:pt x="678" y="122"/>
                    <a:pt x="678" y="122"/>
                    <a:pt x="678" y="122"/>
                  </a:cubicBezTo>
                  <a:cubicBezTo>
                    <a:pt x="678" y="122"/>
                    <a:pt x="678" y="122"/>
                    <a:pt x="678" y="122"/>
                  </a:cubicBezTo>
                  <a:cubicBezTo>
                    <a:pt x="677" y="120"/>
                    <a:pt x="677" y="120"/>
                    <a:pt x="677" y="120"/>
                  </a:cubicBezTo>
                  <a:cubicBezTo>
                    <a:pt x="677" y="119"/>
                    <a:pt x="677" y="119"/>
                    <a:pt x="677" y="119"/>
                  </a:cubicBezTo>
                  <a:cubicBezTo>
                    <a:pt x="674" y="121"/>
                    <a:pt x="674" y="121"/>
                    <a:pt x="674" y="121"/>
                  </a:cubicBezTo>
                  <a:cubicBezTo>
                    <a:pt x="674" y="120"/>
                    <a:pt x="674" y="120"/>
                    <a:pt x="674" y="120"/>
                  </a:cubicBezTo>
                  <a:cubicBezTo>
                    <a:pt x="672" y="117"/>
                    <a:pt x="672" y="117"/>
                    <a:pt x="672" y="117"/>
                  </a:cubicBezTo>
                  <a:cubicBezTo>
                    <a:pt x="671" y="116"/>
                    <a:pt x="671" y="116"/>
                    <a:pt x="671" y="116"/>
                  </a:cubicBezTo>
                  <a:cubicBezTo>
                    <a:pt x="670" y="115"/>
                    <a:pt x="670" y="115"/>
                    <a:pt x="670" y="115"/>
                  </a:cubicBezTo>
                  <a:cubicBezTo>
                    <a:pt x="670" y="114"/>
                    <a:pt x="670" y="114"/>
                    <a:pt x="670" y="114"/>
                  </a:cubicBezTo>
                  <a:cubicBezTo>
                    <a:pt x="671" y="113"/>
                    <a:pt x="671" y="113"/>
                    <a:pt x="671" y="113"/>
                  </a:cubicBezTo>
                  <a:cubicBezTo>
                    <a:pt x="670" y="112"/>
                    <a:pt x="670" y="112"/>
                    <a:pt x="670" y="112"/>
                  </a:cubicBezTo>
                  <a:cubicBezTo>
                    <a:pt x="669" y="112"/>
                    <a:pt x="669" y="112"/>
                    <a:pt x="669" y="112"/>
                  </a:cubicBezTo>
                  <a:cubicBezTo>
                    <a:pt x="668" y="112"/>
                    <a:pt x="668" y="112"/>
                    <a:pt x="668" y="112"/>
                  </a:cubicBezTo>
                  <a:cubicBezTo>
                    <a:pt x="669" y="110"/>
                    <a:pt x="669" y="110"/>
                    <a:pt x="669" y="110"/>
                  </a:cubicBezTo>
                  <a:cubicBezTo>
                    <a:pt x="668" y="110"/>
                    <a:pt x="668" y="110"/>
                    <a:pt x="668" y="110"/>
                  </a:cubicBezTo>
                  <a:cubicBezTo>
                    <a:pt x="666" y="111"/>
                    <a:pt x="666" y="111"/>
                    <a:pt x="666" y="111"/>
                  </a:cubicBezTo>
                  <a:cubicBezTo>
                    <a:pt x="664" y="111"/>
                    <a:pt x="664" y="111"/>
                    <a:pt x="664" y="111"/>
                  </a:cubicBezTo>
                  <a:cubicBezTo>
                    <a:pt x="663" y="109"/>
                    <a:pt x="663" y="109"/>
                    <a:pt x="663" y="109"/>
                  </a:cubicBezTo>
                  <a:cubicBezTo>
                    <a:pt x="662" y="109"/>
                    <a:pt x="662" y="109"/>
                    <a:pt x="662" y="109"/>
                  </a:cubicBezTo>
                  <a:cubicBezTo>
                    <a:pt x="661" y="109"/>
                    <a:pt x="661" y="109"/>
                    <a:pt x="661" y="109"/>
                  </a:cubicBezTo>
                  <a:cubicBezTo>
                    <a:pt x="660" y="108"/>
                    <a:pt x="660" y="108"/>
                    <a:pt x="660" y="108"/>
                  </a:cubicBezTo>
                  <a:cubicBezTo>
                    <a:pt x="658" y="108"/>
                    <a:pt x="658" y="108"/>
                    <a:pt x="658" y="108"/>
                  </a:cubicBezTo>
                  <a:cubicBezTo>
                    <a:pt x="658" y="107"/>
                    <a:pt x="658" y="107"/>
                    <a:pt x="658" y="107"/>
                  </a:cubicBezTo>
                  <a:cubicBezTo>
                    <a:pt x="659" y="105"/>
                    <a:pt x="659" y="105"/>
                    <a:pt x="659" y="105"/>
                  </a:cubicBezTo>
                  <a:cubicBezTo>
                    <a:pt x="660" y="104"/>
                    <a:pt x="660" y="104"/>
                    <a:pt x="660" y="104"/>
                  </a:cubicBezTo>
                  <a:cubicBezTo>
                    <a:pt x="660" y="103"/>
                    <a:pt x="660" y="103"/>
                    <a:pt x="660" y="103"/>
                  </a:cubicBezTo>
                  <a:cubicBezTo>
                    <a:pt x="659" y="102"/>
                    <a:pt x="659" y="102"/>
                    <a:pt x="659" y="102"/>
                  </a:cubicBezTo>
                  <a:cubicBezTo>
                    <a:pt x="657" y="102"/>
                    <a:pt x="657" y="102"/>
                    <a:pt x="657" y="102"/>
                  </a:cubicBezTo>
                  <a:cubicBezTo>
                    <a:pt x="657" y="98"/>
                    <a:pt x="657" y="98"/>
                    <a:pt x="657" y="98"/>
                  </a:cubicBezTo>
                  <a:cubicBezTo>
                    <a:pt x="656" y="98"/>
                    <a:pt x="656" y="98"/>
                    <a:pt x="656" y="98"/>
                  </a:cubicBezTo>
                  <a:cubicBezTo>
                    <a:pt x="656" y="97"/>
                    <a:pt x="656" y="97"/>
                    <a:pt x="656" y="97"/>
                  </a:cubicBezTo>
                  <a:cubicBezTo>
                    <a:pt x="658" y="96"/>
                    <a:pt x="658" y="96"/>
                    <a:pt x="658" y="96"/>
                  </a:cubicBezTo>
                  <a:cubicBezTo>
                    <a:pt x="658" y="95"/>
                    <a:pt x="658" y="95"/>
                    <a:pt x="658" y="95"/>
                  </a:cubicBezTo>
                  <a:cubicBezTo>
                    <a:pt x="657" y="95"/>
                    <a:pt x="657" y="95"/>
                    <a:pt x="657" y="95"/>
                  </a:cubicBezTo>
                  <a:cubicBezTo>
                    <a:pt x="657" y="93"/>
                    <a:pt x="657" y="93"/>
                    <a:pt x="657" y="93"/>
                  </a:cubicBezTo>
                  <a:cubicBezTo>
                    <a:pt x="658" y="89"/>
                    <a:pt x="658" y="89"/>
                    <a:pt x="658" y="89"/>
                  </a:cubicBezTo>
                  <a:cubicBezTo>
                    <a:pt x="657" y="88"/>
                    <a:pt x="657" y="88"/>
                    <a:pt x="657" y="88"/>
                  </a:cubicBezTo>
                  <a:cubicBezTo>
                    <a:pt x="656" y="88"/>
                    <a:pt x="656" y="88"/>
                    <a:pt x="656" y="88"/>
                  </a:cubicBezTo>
                  <a:cubicBezTo>
                    <a:pt x="655" y="86"/>
                    <a:pt x="655" y="86"/>
                    <a:pt x="655" y="86"/>
                  </a:cubicBezTo>
                  <a:cubicBezTo>
                    <a:pt x="654" y="85"/>
                    <a:pt x="654" y="85"/>
                    <a:pt x="654" y="85"/>
                  </a:cubicBezTo>
                  <a:cubicBezTo>
                    <a:pt x="651" y="86"/>
                    <a:pt x="651" y="86"/>
                    <a:pt x="651" y="86"/>
                  </a:cubicBezTo>
                  <a:cubicBezTo>
                    <a:pt x="650" y="86"/>
                    <a:pt x="650" y="86"/>
                    <a:pt x="650" y="86"/>
                  </a:cubicBezTo>
                  <a:cubicBezTo>
                    <a:pt x="645" y="87"/>
                    <a:pt x="645" y="87"/>
                    <a:pt x="645" y="87"/>
                  </a:cubicBezTo>
                  <a:cubicBezTo>
                    <a:pt x="638" y="88"/>
                    <a:pt x="638" y="88"/>
                    <a:pt x="638" y="88"/>
                  </a:cubicBezTo>
                  <a:cubicBezTo>
                    <a:pt x="635" y="87"/>
                    <a:pt x="635" y="87"/>
                    <a:pt x="635" y="87"/>
                  </a:cubicBezTo>
                  <a:cubicBezTo>
                    <a:pt x="634" y="87"/>
                    <a:pt x="634" y="87"/>
                    <a:pt x="634" y="87"/>
                  </a:cubicBezTo>
                  <a:cubicBezTo>
                    <a:pt x="631" y="91"/>
                    <a:pt x="631" y="91"/>
                    <a:pt x="631" y="91"/>
                  </a:cubicBezTo>
                  <a:cubicBezTo>
                    <a:pt x="629" y="92"/>
                    <a:pt x="629" y="92"/>
                    <a:pt x="629" y="92"/>
                  </a:cubicBezTo>
                  <a:cubicBezTo>
                    <a:pt x="628" y="93"/>
                    <a:pt x="628" y="93"/>
                    <a:pt x="628" y="93"/>
                  </a:cubicBezTo>
                  <a:cubicBezTo>
                    <a:pt x="630" y="94"/>
                    <a:pt x="630" y="94"/>
                    <a:pt x="630" y="94"/>
                  </a:cubicBezTo>
                  <a:cubicBezTo>
                    <a:pt x="631" y="93"/>
                    <a:pt x="631" y="93"/>
                    <a:pt x="631" y="93"/>
                  </a:cubicBezTo>
                  <a:cubicBezTo>
                    <a:pt x="632" y="93"/>
                    <a:pt x="632" y="93"/>
                    <a:pt x="632" y="93"/>
                  </a:cubicBezTo>
                  <a:cubicBezTo>
                    <a:pt x="631" y="95"/>
                    <a:pt x="631" y="95"/>
                    <a:pt x="631" y="95"/>
                  </a:cubicBezTo>
                  <a:cubicBezTo>
                    <a:pt x="630" y="96"/>
                    <a:pt x="630" y="96"/>
                    <a:pt x="630" y="96"/>
                  </a:cubicBezTo>
                  <a:cubicBezTo>
                    <a:pt x="630" y="97"/>
                    <a:pt x="630" y="97"/>
                    <a:pt x="630" y="97"/>
                  </a:cubicBezTo>
                  <a:cubicBezTo>
                    <a:pt x="633" y="98"/>
                    <a:pt x="633" y="98"/>
                    <a:pt x="633" y="98"/>
                  </a:cubicBezTo>
                  <a:cubicBezTo>
                    <a:pt x="634" y="99"/>
                    <a:pt x="634" y="99"/>
                    <a:pt x="634" y="99"/>
                  </a:cubicBezTo>
                  <a:cubicBezTo>
                    <a:pt x="636" y="98"/>
                    <a:pt x="636" y="98"/>
                    <a:pt x="636" y="98"/>
                  </a:cubicBezTo>
                  <a:cubicBezTo>
                    <a:pt x="636" y="97"/>
                    <a:pt x="636" y="97"/>
                    <a:pt x="636" y="97"/>
                  </a:cubicBezTo>
                  <a:cubicBezTo>
                    <a:pt x="634" y="95"/>
                    <a:pt x="634" y="95"/>
                    <a:pt x="634" y="95"/>
                  </a:cubicBezTo>
                  <a:cubicBezTo>
                    <a:pt x="635" y="94"/>
                    <a:pt x="635" y="94"/>
                    <a:pt x="635" y="94"/>
                  </a:cubicBezTo>
                  <a:cubicBezTo>
                    <a:pt x="636" y="94"/>
                    <a:pt x="636" y="94"/>
                    <a:pt x="636" y="94"/>
                  </a:cubicBezTo>
                  <a:cubicBezTo>
                    <a:pt x="636" y="95"/>
                    <a:pt x="636" y="95"/>
                    <a:pt x="636" y="95"/>
                  </a:cubicBezTo>
                  <a:cubicBezTo>
                    <a:pt x="638" y="95"/>
                    <a:pt x="638" y="95"/>
                    <a:pt x="638" y="95"/>
                  </a:cubicBezTo>
                  <a:cubicBezTo>
                    <a:pt x="640" y="96"/>
                    <a:pt x="640" y="96"/>
                    <a:pt x="640" y="96"/>
                  </a:cubicBezTo>
                  <a:cubicBezTo>
                    <a:pt x="641" y="96"/>
                    <a:pt x="641" y="96"/>
                    <a:pt x="641" y="96"/>
                  </a:cubicBezTo>
                  <a:cubicBezTo>
                    <a:pt x="641" y="94"/>
                    <a:pt x="641" y="94"/>
                    <a:pt x="641" y="94"/>
                  </a:cubicBezTo>
                  <a:cubicBezTo>
                    <a:pt x="643" y="93"/>
                    <a:pt x="643" y="93"/>
                    <a:pt x="643" y="93"/>
                  </a:cubicBezTo>
                  <a:cubicBezTo>
                    <a:pt x="642" y="94"/>
                    <a:pt x="642" y="94"/>
                    <a:pt x="642" y="94"/>
                  </a:cubicBezTo>
                  <a:cubicBezTo>
                    <a:pt x="644" y="96"/>
                    <a:pt x="644" y="96"/>
                    <a:pt x="644" y="96"/>
                  </a:cubicBezTo>
                  <a:cubicBezTo>
                    <a:pt x="645" y="95"/>
                    <a:pt x="645" y="95"/>
                    <a:pt x="645" y="95"/>
                  </a:cubicBezTo>
                  <a:cubicBezTo>
                    <a:pt x="645" y="94"/>
                    <a:pt x="645" y="94"/>
                    <a:pt x="645" y="94"/>
                  </a:cubicBezTo>
                  <a:cubicBezTo>
                    <a:pt x="646" y="94"/>
                    <a:pt x="646" y="94"/>
                    <a:pt x="646" y="94"/>
                  </a:cubicBezTo>
                  <a:cubicBezTo>
                    <a:pt x="647" y="93"/>
                    <a:pt x="647" y="93"/>
                    <a:pt x="647" y="93"/>
                  </a:cubicBezTo>
                  <a:cubicBezTo>
                    <a:pt x="648" y="93"/>
                    <a:pt x="648" y="93"/>
                    <a:pt x="648" y="93"/>
                  </a:cubicBezTo>
                  <a:cubicBezTo>
                    <a:pt x="652" y="91"/>
                    <a:pt x="652" y="91"/>
                    <a:pt x="652" y="91"/>
                  </a:cubicBezTo>
                  <a:cubicBezTo>
                    <a:pt x="654" y="91"/>
                    <a:pt x="654" y="91"/>
                    <a:pt x="654" y="91"/>
                  </a:cubicBezTo>
                  <a:cubicBezTo>
                    <a:pt x="654" y="92"/>
                    <a:pt x="654" y="92"/>
                    <a:pt x="654" y="92"/>
                  </a:cubicBezTo>
                  <a:cubicBezTo>
                    <a:pt x="656" y="92"/>
                    <a:pt x="656" y="92"/>
                    <a:pt x="656" y="92"/>
                  </a:cubicBezTo>
                  <a:cubicBezTo>
                    <a:pt x="654" y="93"/>
                    <a:pt x="654" y="93"/>
                    <a:pt x="654" y="93"/>
                  </a:cubicBezTo>
                  <a:cubicBezTo>
                    <a:pt x="655" y="95"/>
                    <a:pt x="655" y="95"/>
                    <a:pt x="655" y="95"/>
                  </a:cubicBezTo>
                  <a:cubicBezTo>
                    <a:pt x="653" y="97"/>
                    <a:pt x="653" y="97"/>
                    <a:pt x="653" y="97"/>
                  </a:cubicBezTo>
                  <a:cubicBezTo>
                    <a:pt x="652" y="96"/>
                    <a:pt x="652" y="96"/>
                    <a:pt x="652" y="96"/>
                  </a:cubicBezTo>
                  <a:cubicBezTo>
                    <a:pt x="651" y="97"/>
                    <a:pt x="651" y="97"/>
                    <a:pt x="651" y="97"/>
                  </a:cubicBezTo>
                  <a:cubicBezTo>
                    <a:pt x="649" y="97"/>
                    <a:pt x="649" y="97"/>
                    <a:pt x="649" y="97"/>
                  </a:cubicBezTo>
                  <a:cubicBezTo>
                    <a:pt x="648" y="96"/>
                    <a:pt x="648" y="96"/>
                    <a:pt x="648" y="96"/>
                  </a:cubicBezTo>
                  <a:cubicBezTo>
                    <a:pt x="647" y="96"/>
                    <a:pt x="647" y="96"/>
                    <a:pt x="647" y="96"/>
                  </a:cubicBezTo>
                  <a:cubicBezTo>
                    <a:pt x="645" y="99"/>
                    <a:pt x="645" y="99"/>
                    <a:pt x="645" y="99"/>
                  </a:cubicBezTo>
                  <a:cubicBezTo>
                    <a:pt x="646" y="102"/>
                    <a:pt x="646" y="102"/>
                    <a:pt x="646" y="102"/>
                  </a:cubicBezTo>
                  <a:cubicBezTo>
                    <a:pt x="646" y="104"/>
                    <a:pt x="646" y="104"/>
                    <a:pt x="646" y="104"/>
                  </a:cubicBezTo>
                  <a:cubicBezTo>
                    <a:pt x="645" y="102"/>
                    <a:pt x="645" y="102"/>
                    <a:pt x="645" y="102"/>
                  </a:cubicBezTo>
                  <a:cubicBezTo>
                    <a:pt x="644" y="101"/>
                    <a:pt x="644" y="101"/>
                    <a:pt x="644" y="101"/>
                  </a:cubicBezTo>
                  <a:cubicBezTo>
                    <a:pt x="644" y="100"/>
                    <a:pt x="644" y="100"/>
                    <a:pt x="644" y="100"/>
                  </a:cubicBezTo>
                  <a:cubicBezTo>
                    <a:pt x="642" y="100"/>
                    <a:pt x="642" y="100"/>
                    <a:pt x="642" y="100"/>
                  </a:cubicBezTo>
                  <a:cubicBezTo>
                    <a:pt x="641" y="102"/>
                    <a:pt x="641" y="102"/>
                    <a:pt x="641" y="102"/>
                  </a:cubicBezTo>
                  <a:cubicBezTo>
                    <a:pt x="639" y="102"/>
                    <a:pt x="639" y="102"/>
                    <a:pt x="639" y="102"/>
                  </a:cubicBezTo>
                  <a:cubicBezTo>
                    <a:pt x="638" y="103"/>
                    <a:pt x="638" y="103"/>
                    <a:pt x="638" y="103"/>
                  </a:cubicBezTo>
                  <a:cubicBezTo>
                    <a:pt x="638" y="101"/>
                    <a:pt x="638" y="101"/>
                    <a:pt x="638" y="101"/>
                  </a:cubicBezTo>
                  <a:cubicBezTo>
                    <a:pt x="637" y="101"/>
                    <a:pt x="637" y="101"/>
                    <a:pt x="637" y="101"/>
                  </a:cubicBezTo>
                  <a:cubicBezTo>
                    <a:pt x="636" y="103"/>
                    <a:pt x="636" y="103"/>
                    <a:pt x="636" y="103"/>
                  </a:cubicBezTo>
                  <a:cubicBezTo>
                    <a:pt x="634" y="104"/>
                    <a:pt x="634" y="104"/>
                    <a:pt x="634" y="104"/>
                  </a:cubicBezTo>
                  <a:cubicBezTo>
                    <a:pt x="634" y="103"/>
                    <a:pt x="634" y="103"/>
                    <a:pt x="634" y="103"/>
                  </a:cubicBezTo>
                  <a:cubicBezTo>
                    <a:pt x="632" y="103"/>
                    <a:pt x="632" y="103"/>
                    <a:pt x="632" y="103"/>
                  </a:cubicBezTo>
                  <a:cubicBezTo>
                    <a:pt x="631" y="104"/>
                    <a:pt x="631" y="104"/>
                    <a:pt x="631" y="104"/>
                  </a:cubicBezTo>
                  <a:cubicBezTo>
                    <a:pt x="631" y="105"/>
                    <a:pt x="631" y="105"/>
                    <a:pt x="631" y="105"/>
                  </a:cubicBezTo>
                  <a:cubicBezTo>
                    <a:pt x="628" y="105"/>
                    <a:pt x="628" y="105"/>
                    <a:pt x="628" y="105"/>
                  </a:cubicBezTo>
                  <a:cubicBezTo>
                    <a:pt x="627" y="106"/>
                    <a:pt x="627" y="106"/>
                    <a:pt x="627" y="106"/>
                  </a:cubicBezTo>
                  <a:cubicBezTo>
                    <a:pt x="627" y="108"/>
                    <a:pt x="627" y="108"/>
                    <a:pt x="627" y="108"/>
                  </a:cubicBezTo>
                  <a:cubicBezTo>
                    <a:pt x="627" y="109"/>
                    <a:pt x="627" y="109"/>
                    <a:pt x="627" y="109"/>
                  </a:cubicBezTo>
                  <a:cubicBezTo>
                    <a:pt x="626" y="114"/>
                    <a:pt x="626" y="114"/>
                    <a:pt x="626" y="114"/>
                  </a:cubicBezTo>
                  <a:cubicBezTo>
                    <a:pt x="625" y="118"/>
                    <a:pt x="625" y="118"/>
                    <a:pt x="625" y="118"/>
                  </a:cubicBezTo>
                  <a:cubicBezTo>
                    <a:pt x="625" y="120"/>
                    <a:pt x="625" y="120"/>
                    <a:pt x="625" y="120"/>
                  </a:cubicBezTo>
                  <a:cubicBezTo>
                    <a:pt x="626" y="121"/>
                    <a:pt x="626" y="121"/>
                    <a:pt x="626" y="121"/>
                  </a:cubicBezTo>
                  <a:cubicBezTo>
                    <a:pt x="626" y="122"/>
                    <a:pt x="626" y="122"/>
                    <a:pt x="626" y="122"/>
                  </a:cubicBezTo>
                  <a:cubicBezTo>
                    <a:pt x="624" y="123"/>
                    <a:pt x="624" y="123"/>
                    <a:pt x="624" y="123"/>
                  </a:cubicBezTo>
                  <a:cubicBezTo>
                    <a:pt x="624" y="124"/>
                    <a:pt x="624" y="124"/>
                    <a:pt x="624" y="124"/>
                  </a:cubicBezTo>
                  <a:cubicBezTo>
                    <a:pt x="625" y="126"/>
                    <a:pt x="625" y="126"/>
                    <a:pt x="625" y="126"/>
                  </a:cubicBezTo>
                  <a:cubicBezTo>
                    <a:pt x="625" y="128"/>
                    <a:pt x="625" y="128"/>
                    <a:pt x="625" y="128"/>
                  </a:cubicBezTo>
                  <a:cubicBezTo>
                    <a:pt x="624" y="129"/>
                    <a:pt x="624" y="129"/>
                    <a:pt x="624" y="129"/>
                  </a:cubicBezTo>
                  <a:cubicBezTo>
                    <a:pt x="624" y="128"/>
                    <a:pt x="624" y="128"/>
                    <a:pt x="624" y="128"/>
                  </a:cubicBezTo>
                  <a:cubicBezTo>
                    <a:pt x="623" y="129"/>
                    <a:pt x="623" y="129"/>
                    <a:pt x="623" y="129"/>
                  </a:cubicBezTo>
                  <a:cubicBezTo>
                    <a:pt x="622" y="128"/>
                    <a:pt x="622" y="128"/>
                    <a:pt x="622" y="128"/>
                  </a:cubicBezTo>
                  <a:cubicBezTo>
                    <a:pt x="622" y="127"/>
                    <a:pt x="622" y="127"/>
                    <a:pt x="622" y="127"/>
                  </a:cubicBezTo>
                  <a:cubicBezTo>
                    <a:pt x="623" y="126"/>
                    <a:pt x="623" y="126"/>
                    <a:pt x="623" y="126"/>
                  </a:cubicBezTo>
                  <a:cubicBezTo>
                    <a:pt x="623" y="124"/>
                    <a:pt x="623" y="124"/>
                    <a:pt x="623" y="124"/>
                  </a:cubicBezTo>
                  <a:cubicBezTo>
                    <a:pt x="621" y="124"/>
                    <a:pt x="621" y="124"/>
                    <a:pt x="621" y="124"/>
                  </a:cubicBezTo>
                  <a:cubicBezTo>
                    <a:pt x="619" y="129"/>
                    <a:pt x="619" y="129"/>
                    <a:pt x="619" y="129"/>
                  </a:cubicBezTo>
                  <a:cubicBezTo>
                    <a:pt x="619" y="133"/>
                    <a:pt x="619" y="133"/>
                    <a:pt x="619" y="133"/>
                  </a:cubicBezTo>
                  <a:cubicBezTo>
                    <a:pt x="620" y="138"/>
                    <a:pt x="620" y="138"/>
                    <a:pt x="620" y="138"/>
                  </a:cubicBezTo>
                  <a:cubicBezTo>
                    <a:pt x="620" y="144"/>
                    <a:pt x="620" y="144"/>
                    <a:pt x="620" y="144"/>
                  </a:cubicBezTo>
                  <a:cubicBezTo>
                    <a:pt x="619" y="138"/>
                    <a:pt x="619" y="138"/>
                    <a:pt x="619" y="138"/>
                  </a:cubicBezTo>
                  <a:cubicBezTo>
                    <a:pt x="618" y="135"/>
                    <a:pt x="618" y="135"/>
                    <a:pt x="618" y="135"/>
                  </a:cubicBezTo>
                  <a:cubicBezTo>
                    <a:pt x="617" y="134"/>
                    <a:pt x="617" y="134"/>
                    <a:pt x="617" y="134"/>
                  </a:cubicBezTo>
                  <a:cubicBezTo>
                    <a:pt x="618" y="132"/>
                    <a:pt x="618" y="132"/>
                    <a:pt x="618" y="132"/>
                  </a:cubicBezTo>
                  <a:cubicBezTo>
                    <a:pt x="618" y="131"/>
                    <a:pt x="618" y="131"/>
                    <a:pt x="618" y="131"/>
                  </a:cubicBezTo>
                  <a:cubicBezTo>
                    <a:pt x="616" y="130"/>
                    <a:pt x="616" y="130"/>
                    <a:pt x="616" y="130"/>
                  </a:cubicBezTo>
                  <a:cubicBezTo>
                    <a:pt x="617" y="127"/>
                    <a:pt x="617" y="127"/>
                    <a:pt x="617" y="127"/>
                  </a:cubicBezTo>
                  <a:cubicBezTo>
                    <a:pt x="617" y="124"/>
                    <a:pt x="617" y="124"/>
                    <a:pt x="617" y="124"/>
                  </a:cubicBezTo>
                  <a:cubicBezTo>
                    <a:pt x="615" y="121"/>
                    <a:pt x="615" y="121"/>
                    <a:pt x="615" y="121"/>
                  </a:cubicBezTo>
                  <a:cubicBezTo>
                    <a:pt x="615" y="118"/>
                    <a:pt x="615" y="118"/>
                    <a:pt x="615" y="118"/>
                  </a:cubicBezTo>
                  <a:cubicBezTo>
                    <a:pt x="617" y="116"/>
                    <a:pt x="617" y="116"/>
                    <a:pt x="617" y="116"/>
                  </a:cubicBezTo>
                  <a:cubicBezTo>
                    <a:pt x="618" y="112"/>
                    <a:pt x="618" y="112"/>
                    <a:pt x="618" y="112"/>
                  </a:cubicBezTo>
                  <a:cubicBezTo>
                    <a:pt x="618" y="110"/>
                    <a:pt x="618" y="110"/>
                    <a:pt x="618" y="110"/>
                  </a:cubicBezTo>
                  <a:cubicBezTo>
                    <a:pt x="618" y="110"/>
                    <a:pt x="618" y="110"/>
                    <a:pt x="618" y="110"/>
                  </a:cubicBezTo>
                  <a:cubicBezTo>
                    <a:pt x="617" y="111"/>
                    <a:pt x="617" y="111"/>
                    <a:pt x="617" y="111"/>
                  </a:cubicBezTo>
                  <a:cubicBezTo>
                    <a:pt x="617" y="113"/>
                    <a:pt x="617" y="113"/>
                    <a:pt x="617" y="113"/>
                  </a:cubicBezTo>
                  <a:cubicBezTo>
                    <a:pt x="615" y="115"/>
                    <a:pt x="615" y="115"/>
                    <a:pt x="615" y="115"/>
                  </a:cubicBezTo>
                  <a:cubicBezTo>
                    <a:pt x="615" y="114"/>
                    <a:pt x="615" y="114"/>
                    <a:pt x="615" y="114"/>
                  </a:cubicBezTo>
                  <a:cubicBezTo>
                    <a:pt x="614" y="112"/>
                    <a:pt x="614" y="112"/>
                    <a:pt x="614" y="112"/>
                  </a:cubicBezTo>
                  <a:cubicBezTo>
                    <a:pt x="616" y="109"/>
                    <a:pt x="616" y="109"/>
                    <a:pt x="616" y="109"/>
                  </a:cubicBezTo>
                  <a:cubicBezTo>
                    <a:pt x="616" y="107"/>
                    <a:pt x="616" y="107"/>
                    <a:pt x="616" y="107"/>
                  </a:cubicBezTo>
                  <a:cubicBezTo>
                    <a:pt x="615" y="106"/>
                    <a:pt x="615" y="106"/>
                    <a:pt x="615" y="106"/>
                  </a:cubicBezTo>
                  <a:cubicBezTo>
                    <a:pt x="614" y="107"/>
                    <a:pt x="614" y="107"/>
                    <a:pt x="614" y="107"/>
                  </a:cubicBezTo>
                  <a:cubicBezTo>
                    <a:pt x="613" y="107"/>
                    <a:pt x="613" y="107"/>
                    <a:pt x="613" y="107"/>
                  </a:cubicBezTo>
                  <a:cubicBezTo>
                    <a:pt x="612" y="106"/>
                    <a:pt x="612" y="106"/>
                    <a:pt x="612" y="106"/>
                  </a:cubicBezTo>
                  <a:cubicBezTo>
                    <a:pt x="613" y="104"/>
                    <a:pt x="613" y="104"/>
                    <a:pt x="613" y="104"/>
                  </a:cubicBezTo>
                  <a:cubicBezTo>
                    <a:pt x="613" y="102"/>
                    <a:pt x="613" y="102"/>
                    <a:pt x="613" y="102"/>
                  </a:cubicBezTo>
                  <a:cubicBezTo>
                    <a:pt x="612" y="102"/>
                    <a:pt x="612" y="102"/>
                    <a:pt x="612" y="102"/>
                  </a:cubicBezTo>
                  <a:cubicBezTo>
                    <a:pt x="612" y="101"/>
                    <a:pt x="612" y="101"/>
                    <a:pt x="612" y="101"/>
                  </a:cubicBezTo>
                  <a:cubicBezTo>
                    <a:pt x="612" y="100"/>
                    <a:pt x="612" y="100"/>
                    <a:pt x="612" y="100"/>
                  </a:cubicBezTo>
                  <a:cubicBezTo>
                    <a:pt x="612" y="99"/>
                    <a:pt x="612" y="99"/>
                    <a:pt x="612" y="99"/>
                  </a:cubicBezTo>
                  <a:cubicBezTo>
                    <a:pt x="610" y="99"/>
                    <a:pt x="610" y="99"/>
                    <a:pt x="610" y="99"/>
                  </a:cubicBezTo>
                  <a:cubicBezTo>
                    <a:pt x="605" y="101"/>
                    <a:pt x="605" y="101"/>
                    <a:pt x="605" y="101"/>
                  </a:cubicBezTo>
                  <a:cubicBezTo>
                    <a:pt x="602" y="103"/>
                    <a:pt x="602" y="103"/>
                    <a:pt x="602" y="103"/>
                  </a:cubicBezTo>
                  <a:cubicBezTo>
                    <a:pt x="601" y="102"/>
                    <a:pt x="601" y="102"/>
                    <a:pt x="601" y="102"/>
                  </a:cubicBezTo>
                  <a:cubicBezTo>
                    <a:pt x="601" y="101"/>
                    <a:pt x="601" y="101"/>
                    <a:pt x="601" y="101"/>
                  </a:cubicBezTo>
                  <a:cubicBezTo>
                    <a:pt x="600" y="101"/>
                    <a:pt x="600" y="101"/>
                    <a:pt x="600" y="101"/>
                  </a:cubicBezTo>
                  <a:cubicBezTo>
                    <a:pt x="598" y="103"/>
                    <a:pt x="598" y="103"/>
                    <a:pt x="598" y="103"/>
                  </a:cubicBezTo>
                  <a:cubicBezTo>
                    <a:pt x="597" y="103"/>
                    <a:pt x="597" y="103"/>
                    <a:pt x="597" y="103"/>
                  </a:cubicBezTo>
                  <a:cubicBezTo>
                    <a:pt x="596" y="102"/>
                    <a:pt x="596" y="102"/>
                    <a:pt x="596" y="102"/>
                  </a:cubicBezTo>
                  <a:cubicBezTo>
                    <a:pt x="593" y="104"/>
                    <a:pt x="593" y="104"/>
                    <a:pt x="593" y="104"/>
                  </a:cubicBezTo>
                  <a:cubicBezTo>
                    <a:pt x="593" y="102"/>
                    <a:pt x="593" y="102"/>
                    <a:pt x="593" y="102"/>
                  </a:cubicBezTo>
                  <a:cubicBezTo>
                    <a:pt x="592" y="101"/>
                    <a:pt x="592" y="101"/>
                    <a:pt x="592" y="101"/>
                  </a:cubicBezTo>
                  <a:cubicBezTo>
                    <a:pt x="591" y="102"/>
                    <a:pt x="591" y="102"/>
                    <a:pt x="591" y="102"/>
                  </a:cubicBezTo>
                  <a:cubicBezTo>
                    <a:pt x="591" y="103"/>
                    <a:pt x="591" y="103"/>
                    <a:pt x="591" y="103"/>
                  </a:cubicBezTo>
                  <a:cubicBezTo>
                    <a:pt x="588" y="103"/>
                    <a:pt x="588" y="103"/>
                    <a:pt x="588" y="103"/>
                  </a:cubicBezTo>
                  <a:cubicBezTo>
                    <a:pt x="584" y="101"/>
                    <a:pt x="584" y="101"/>
                    <a:pt x="584" y="101"/>
                  </a:cubicBezTo>
                  <a:cubicBezTo>
                    <a:pt x="580" y="100"/>
                    <a:pt x="580" y="100"/>
                    <a:pt x="580" y="100"/>
                  </a:cubicBezTo>
                  <a:cubicBezTo>
                    <a:pt x="577" y="99"/>
                    <a:pt x="577" y="99"/>
                    <a:pt x="577" y="99"/>
                  </a:cubicBezTo>
                  <a:cubicBezTo>
                    <a:pt x="575" y="99"/>
                    <a:pt x="575" y="99"/>
                    <a:pt x="575" y="99"/>
                  </a:cubicBezTo>
                  <a:cubicBezTo>
                    <a:pt x="574" y="97"/>
                    <a:pt x="574" y="97"/>
                    <a:pt x="574" y="97"/>
                  </a:cubicBezTo>
                  <a:cubicBezTo>
                    <a:pt x="572" y="95"/>
                    <a:pt x="572" y="95"/>
                    <a:pt x="572" y="95"/>
                  </a:cubicBezTo>
                  <a:cubicBezTo>
                    <a:pt x="571" y="96"/>
                    <a:pt x="571" y="96"/>
                    <a:pt x="571" y="96"/>
                  </a:cubicBezTo>
                  <a:cubicBezTo>
                    <a:pt x="569" y="94"/>
                    <a:pt x="569" y="94"/>
                    <a:pt x="569" y="94"/>
                  </a:cubicBezTo>
                  <a:cubicBezTo>
                    <a:pt x="569" y="92"/>
                    <a:pt x="569" y="92"/>
                    <a:pt x="569" y="92"/>
                  </a:cubicBezTo>
                  <a:cubicBezTo>
                    <a:pt x="567" y="91"/>
                    <a:pt x="567" y="91"/>
                    <a:pt x="567" y="91"/>
                  </a:cubicBezTo>
                  <a:cubicBezTo>
                    <a:pt x="566" y="90"/>
                    <a:pt x="566" y="90"/>
                    <a:pt x="566" y="90"/>
                  </a:cubicBezTo>
                  <a:cubicBezTo>
                    <a:pt x="568" y="89"/>
                    <a:pt x="568" y="89"/>
                    <a:pt x="568" y="89"/>
                  </a:cubicBezTo>
                  <a:cubicBezTo>
                    <a:pt x="570" y="90"/>
                    <a:pt x="570" y="90"/>
                    <a:pt x="570" y="90"/>
                  </a:cubicBezTo>
                  <a:cubicBezTo>
                    <a:pt x="570" y="88"/>
                    <a:pt x="570" y="88"/>
                    <a:pt x="570" y="88"/>
                  </a:cubicBezTo>
                  <a:cubicBezTo>
                    <a:pt x="572" y="86"/>
                    <a:pt x="572" y="86"/>
                    <a:pt x="572" y="86"/>
                  </a:cubicBezTo>
                  <a:cubicBezTo>
                    <a:pt x="571" y="85"/>
                    <a:pt x="571" y="85"/>
                    <a:pt x="571" y="85"/>
                  </a:cubicBezTo>
                  <a:cubicBezTo>
                    <a:pt x="573" y="85"/>
                    <a:pt x="573" y="85"/>
                    <a:pt x="573" y="85"/>
                  </a:cubicBezTo>
                  <a:cubicBezTo>
                    <a:pt x="575" y="86"/>
                    <a:pt x="575" y="86"/>
                    <a:pt x="575" y="86"/>
                  </a:cubicBezTo>
                  <a:cubicBezTo>
                    <a:pt x="576" y="85"/>
                    <a:pt x="576" y="85"/>
                    <a:pt x="576" y="85"/>
                  </a:cubicBezTo>
                  <a:cubicBezTo>
                    <a:pt x="576" y="85"/>
                    <a:pt x="576" y="85"/>
                    <a:pt x="576" y="85"/>
                  </a:cubicBezTo>
                  <a:cubicBezTo>
                    <a:pt x="579" y="85"/>
                    <a:pt x="579" y="85"/>
                    <a:pt x="579" y="85"/>
                  </a:cubicBezTo>
                  <a:cubicBezTo>
                    <a:pt x="583" y="86"/>
                    <a:pt x="583" y="86"/>
                    <a:pt x="583" y="86"/>
                  </a:cubicBezTo>
                  <a:cubicBezTo>
                    <a:pt x="585" y="84"/>
                    <a:pt x="585" y="84"/>
                    <a:pt x="585" y="84"/>
                  </a:cubicBezTo>
                  <a:cubicBezTo>
                    <a:pt x="585" y="82"/>
                    <a:pt x="585" y="82"/>
                    <a:pt x="585" y="82"/>
                  </a:cubicBezTo>
                  <a:cubicBezTo>
                    <a:pt x="586" y="80"/>
                    <a:pt x="586" y="80"/>
                    <a:pt x="586" y="80"/>
                  </a:cubicBezTo>
                  <a:cubicBezTo>
                    <a:pt x="585" y="78"/>
                    <a:pt x="585" y="78"/>
                    <a:pt x="585" y="78"/>
                  </a:cubicBezTo>
                  <a:cubicBezTo>
                    <a:pt x="585" y="75"/>
                    <a:pt x="585" y="75"/>
                    <a:pt x="585" y="75"/>
                  </a:cubicBezTo>
                  <a:cubicBezTo>
                    <a:pt x="584" y="74"/>
                    <a:pt x="584" y="74"/>
                    <a:pt x="584" y="74"/>
                  </a:cubicBezTo>
                  <a:cubicBezTo>
                    <a:pt x="583" y="71"/>
                    <a:pt x="583" y="71"/>
                    <a:pt x="583" y="71"/>
                  </a:cubicBezTo>
                  <a:cubicBezTo>
                    <a:pt x="582" y="70"/>
                    <a:pt x="582" y="70"/>
                    <a:pt x="582" y="70"/>
                  </a:cubicBezTo>
                  <a:cubicBezTo>
                    <a:pt x="581" y="69"/>
                    <a:pt x="581" y="69"/>
                    <a:pt x="581" y="69"/>
                  </a:cubicBezTo>
                  <a:cubicBezTo>
                    <a:pt x="578" y="66"/>
                    <a:pt x="578" y="66"/>
                    <a:pt x="578" y="66"/>
                  </a:cubicBezTo>
                  <a:cubicBezTo>
                    <a:pt x="578" y="67"/>
                    <a:pt x="578" y="67"/>
                    <a:pt x="578" y="67"/>
                  </a:cubicBezTo>
                  <a:cubicBezTo>
                    <a:pt x="577" y="68"/>
                    <a:pt x="577" y="68"/>
                    <a:pt x="577" y="68"/>
                  </a:cubicBezTo>
                  <a:cubicBezTo>
                    <a:pt x="576" y="68"/>
                    <a:pt x="576" y="68"/>
                    <a:pt x="576" y="68"/>
                  </a:cubicBezTo>
                  <a:cubicBezTo>
                    <a:pt x="575" y="67"/>
                    <a:pt x="575" y="67"/>
                    <a:pt x="575" y="67"/>
                  </a:cubicBezTo>
                  <a:cubicBezTo>
                    <a:pt x="573" y="65"/>
                    <a:pt x="573" y="65"/>
                    <a:pt x="573" y="65"/>
                  </a:cubicBezTo>
                  <a:cubicBezTo>
                    <a:pt x="573" y="66"/>
                    <a:pt x="573" y="66"/>
                    <a:pt x="573" y="66"/>
                  </a:cubicBezTo>
                  <a:cubicBezTo>
                    <a:pt x="574" y="68"/>
                    <a:pt x="574" y="68"/>
                    <a:pt x="574" y="68"/>
                  </a:cubicBezTo>
                  <a:cubicBezTo>
                    <a:pt x="574" y="69"/>
                    <a:pt x="574" y="69"/>
                    <a:pt x="574" y="69"/>
                  </a:cubicBezTo>
                  <a:cubicBezTo>
                    <a:pt x="575" y="70"/>
                    <a:pt x="575" y="70"/>
                    <a:pt x="575" y="70"/>
                  </a:cubicBezTo>
                  <a:cubicBezTo>
                    <a:pt x="574" y="72"/>
                    <a:pt x="574" y="72"/>
                    <a:pt x="574" y="72"/>
                  </a:cubicBezTo>
                  <a:cubicBezTo>
                    <a:pt x="573" y="70"/>
                    <a:pt x="573" y="70"/>
                    <a:pt x="573" y="70"/>
                  </a:cubicBezTo>
                  <a:cubicBezTo>
                    <a:pt x="573" y="68"/>
                    <a:pt x="573" y="68"/>
                    <a:pt x="573" y="68"/>
                  </a:cubicBezTo>
                  <a:cubicBezTo>
                    <a:pt x="571" y="68"/>
                    <a:pt x="571" y="68"/>
                    <a:pt x="571" y="68"/>
                  </a:cubicBezTo>
                  <a:cubicBezTo>
                    <a:pt x="568" y="66"/>
                    <a:pt x="568" y="66"/>
                    <a:pt x="568" y="66"/>
                  </a:cubicBezTo>
                  <a:cubicBezTo>
                    <a:pt x="567" y="65"/>
                    <a:pt x="567" y="65"/>
                    <a:pt x="567" y="65"/>
                  </a:cubicBezTo>
                  <a:cubicBezTo>
                    <a:pt x="566" y="66"/>
                    <a:pt x="566" y="66"/>
                    <a:pt x="566" y="66"/>
                  </a:cubicBezTo>
                  <a:cubicBezTo>
                    <a:pt x="565" y="65"/>
                    <a:pt x="565" y="65"/>
                    <a:pt x="565" y="65"/>
                  </a:cubicBezTo>
                  <a:cubicBezTo>
                    <a:pt x="564" y="63"/>
                    <a:pt x="564" y="63"/>
                    <a:pt x="564" y="63"/>
                  </a:cubicBezTo>
                  <a:cubicBezTo>
                    <a:pt x="562" y="62"/>
                    <a:pt x="562" y="62"/>
                    <a:pt x="562" y="62"/>
                  </a:cubicBezTo>
                  <a:cubicBezTo>
                    <a:pt x="561" y="62"/>
                    <a:pt x="561" y="62"/>
                    <a:pt x="561" y="62"/>
                  </a:cubicBezTo>
                  <a:cubicBezTo>
                    <a:pt x="558" y="59"/>
                    <a:pt x="558" y="59"/>
                    <a:pt x="558" y="59"/>
                  </a:cubicBezTo>
                  <a:cubicBezTo>
                    <a:pt x="556" y="57"/>
                    <a:pt x="556" y="57"/>
                    <a:pt x="556" y="57"/>
                  </a:cubicBezTo>
                  <a:cubicBezTo>
                    <a:pt x="555" y="55"/>
                    <a:pt x="555" y="55"/>
                    <a:pt x="555" y="55"/>
                  </a:cubicBezTo>
                  <a:cubicBezTo>
                    <a:pt x="547" y="50"/>
                    <a:pt x="547" y="50"/>
                    <a:pt x="547" y="50"/>
                  </a:cubicBezTo>
                  <a:cubicBezTo>
                    <a:pt x="544" y="47"/>
                    <a:pt x="544" y="47"/>
                    <a:pt x="544" y="47"/>
                  </a:cubicBezTo>
                  <a:cubicBezTo>
                    <a:pt x="544" y="44"/>
                    <a:pt x="544" y="44"/>
                    <a:pt x="544" y="44"/>
                  </a:cubicBezTo>
                  <a:cubicBezTo>
                    <a:pt x="543" y="39"/>
                    <a:pt x="543" y="39"/>
                    <a:pt x="543" y="39"/>
                  </a:cubicBezTo>
                  <a:cubicBezTo>
                    <a:pt x="543" y="38"/>
                    <a:pt x="543" y="38"/>
                    <a:pt x="543" y="38"/>
                  </a:cubicBezTo>
                  <a:cubicBezTo>
                    <a:pt x="541" y="38"/>
                    <a:pt x="541" y="38"/>
                    <a:pt x="541" y="38"/>
                  </a:cubicBezTo>
                  <a:cubicBezTo>
                    <a:pt x="538" y="36"/>
                    <a:pt x="538" y="36"/>
                    <a:pt x="538" y="36"/>
                  </a:cubicBezTo>
                  <a:cubicBezTo>
                    <a:pt x="537" y="35"/>
                    <a:pt x="537" y="35"/>
                    <a:pt x="537" y="35"/>
                  </a:cubicBezTo>
                  <a:cubicBezTo>
                    <a:pt x="535" y="34"/>
                    <a:pt x="535" y="34"/>
                    <a:pt x="535" y="34"/>
                  </a:cubicBezTo>
                  <a:cubicBezTo>
                    <a:pt x="533" y="34"/>
                    <a:pt x="533" y="34"/>
                    <a:pt x="533" y="34"/>
                  </a:cubicBezTo>
                  <a:cubicBezTo>
                    <a:pt x="532" y="33"/>
                    <a:pt x="532" y="33"/>
                    <a:pt x="532" y="33"/>
                  </a:cubicBezTo>
                  <a:cubicBezTo>
                    <a:pt x="530" y="33"/>
                    <a:pt x="530" y="33"/>
                    <a:pt x="530" y="33"/>
                  </a:cubicBezTo>
                  <a:cubicBezTo>
                    <a:pt x="527" y="36"/>
                    <a:pt x="527" y="36"/>
                    <a:pt x="527" y="36"/>
                  </a:cubicBezTo>
                  <a:cubicBezTo>
                    <a:pt x="525" y="39"/>
                    <a:pt x="525" y="39"/>
                    <a:pt x="525" y="39"/>
                  </a:cubicBezTo>
                  <a:cubicBezTo>
                    <a:pt x="523" y="40"/>
                    <a:pt x="523" y="40"/>
                    <a:pt x="523" y="40"/>
                  </a:cubicBezTo>
                  <a:cubicBezTo>
                    <a:pt x="521" y="41"/>
                    <a:pt x="521" y="41"/>
                    <a:pt x="521" y="41"/>
                  </a:cubicBezTo>
                  <a:cubicBezTo>
                    <a:pt x="519" y="42"/>
                    <a:pt x="519" y="42"/>
                    <a:pt x="519" y="42"/>
                  </a:cubicBezTo>
                  <a:cubicBezTo>
                    <a:pt x="518" y="40"/>
                    <a:pt x="518" y="40"/>
                    <a:pt x="518" y="40"/>
                  </a:cubicBezTo>
                  <a:cubicBezTo>
                    <a:pt x="515" y="40"/>
                    <a:pt x="515" y="40"/>
                    <a:pt x="515" y="40"/>
                  </a:cubicBezTo>
                  <a:cubicBezTo>
                    <a:pt x="514" y="39"/>
                    <a:pt x="514" y="39"/>
                    <a:pt x="514" y="39"/>
                  </a:cubicBezTo>
                  <a:cubicBezTo>
                    <a:pt x="515" y="37"/>
                    <a:pt x="515" y="37"/>
                    <a:pt x="515" y="37"/>
                  </a:cubicBezTo>
                  <a:cubicBezTo>
                    <a:pt x="516" y="36"/>
                    <a:pt x="516" y="36"/>
                    <a:pt x="516" y="36"/>
                  </a:cubicBezTo>
                  <a:cubicBezTo>
                    <a:pt x="517" y="36"/>
                    <a:pt x="517" y="36"/>
                    <a:pt x="517" y="36"/>
                  </a:cubicBezTo>
                  <a:cubicBezTo>
                    <a:pt x="519" y="34"/>
                    <a:pt x="519" y="34"/>
                    <a:pt x="519" y="34"/>
                  </a:cubicBezTo>
                  <a:cubicBezTo>
                    <a:pt x="520" y="34"/>
                    <a:pt x="520" y="34"/>
                    <a:pt x="520" y="34"/>
                  </a:cubicBezTo>
                  <a:cubicBezTo>
                    <a:pt x="521" y="33"/>
                    <a:pt x="521" y="33"/>
                    <a:pt x="521" y="33"/>
                  </a:cubicBezTo>
                  <a:cubicBezTo>
                    <a:pt x="520" y="32"/>
                    <a:pt x="520" y="32"/>
                    <a:pt x="520" y="32"/>
                  </a:cubicBezTo>
                  <a:cubicBezTo>
                    <a:pt x="519" y="32"/>
                    <a:pt x="519" y="32"/>
                    <a:pt x="519" y="32"/>
                  </a:cubicBezTo>
                  <a:cubicBezTo>
                    <a:pt x="518" y="31"/>
                    <a:pt x="518" y="31"/>
                    <a:pt x="518" y="31"/>
                  </a:cubicBezTo>
                  <a:cubicBezTo>
                    <a:pt x="518" y="30"/>
                    <a:pt x="518" y="30"/>
                    <a:pt x="518" y="30"/>
                  </a:cubicBezTo>
                  <a:cubicBezTo>
                    <a:pt x="520" y="28"/>
                    <a:pt x="520" y="28"/>
                    <a:pt x="520" y="28"/>
                  </a:cubicBezTo>
                  <a:cubicBezTo>
                    <a:pt x="520" y="27"/>
                    <a:pt x="520" y="27"/>
                    <a:pt x="520" y="27"/>
                  </a:cubicBezTo>
                  <a:cubicBezTo>
                    <a:pt x="522" y="26"/>
                    <a:pt x="522" y="26"/>
                    <a:pt x="522" y="26"/>
                  </a:cubicBezTo>
                  <a:cubicBezTo>
                    <a:pt x="522" y="24"/>
                    <a:pt x="522" y="24"/>
                    <a:pt x="522" y="24"/>
                  </a:cubicBezTo>
                  <a:cubicBezTo>
                    <a:pt x="522" y="22"/>
                    <a:pt x="522" y="22"/>
                    <a:pt x="522" y="22"/>
                  </a:cubicBezTo>
                  <a:cubicBezTo>
                    <a:pt x="519" y="22"/>
                    <a:pt x="519" y="22"/>
                    <a:pt x="519" y="22"/>
                  </a:cubicBezTo>
                  <a:cubicBezTo>
                    <a:pt x="519" y="24"/>
                    <a:pt x="519" y="24"/>
                    <a:pt x="519" y="24"/>
                  </a:cubicBezTo>
                  <a:cubicBezTo>
                    <a:pt x="516" y="26"/>
                    <a:pt x="516" y="26"/>
                    <a:pt x="516" y="26"/>
                  </a:cubicBezTo>
                  <a:cubicBezTo>
                    <a:pt x="514" y="26"/>
                    <a:pt x="514" y="26"/>
                    <a:pt x="514" y="26"/>
                  </a:cubicBezTo>
                  <a:cubicBezTo>
                    <a:pt x="516" y="30"/>
                    <a:pt x="516" y="30"/>
                    <a:pt x="516" y="30"/>
                  </a:cubicBezTo>
                  <a:cubicBezTo>
                    <a:pt x="514" y="31"/>
                    <a:pt x="514" y="31"/>
                    <a:pt x="514" y="31"/>
                  </a:cubicBezTo>
                  <a:cubicBezTo>
                    <a:pt x="514" y="30"/>
                    <a:pt x="514" y="30"/>
                    <a:pt x="514" y="30"/>
                  </a:cubicBezTo>
                  <a:cubicBezTo>
                    <a:pt x="511" y="29"/>
                    <a:pt x="511" y="29"/>
                    <a:pt x="511" y="29"/>
                  </a:cubicBezTo>
                  <a:cubicBezTo>
                    <a:pt x="509" y="31"/>
                    <a:pt x="509" y="31"/>
                    <a:pt x="509" y="31"/>
                  </a:cubicBezTo>
                  <a:cubicBezTo>
                    <a:pt x="510" y="32"/>
                    <a:pt x="510" y="32"/>
                    <a:pt x="510" y="32"/>
                  </a:cubicBezTo>
                  <a:cubicBezTo>
                    <a:pt x="510" y="34"/>
                    <a:pt x="510" y="34"/>
                    <a:pt x="510" y="34"/>
                  </a:cubicBezTo>
                  <a:cubicBezTo>
                    <a:pt x="508" y="33"/>
                    <a:pt x="508" y="33"/>
                    <a:pt x="508" y="33"/>
                  </a:cubicBezTo>
                  <a:cubicBezTo>
                    <a:pt x="506" y="34"/>
                    <a:pt x="506" y="34"/>
                    <a:pt x="506" y="34"/>
                  </a:cubicBezTo>
                  <a:cubicBezTo>
                    <a:pt x="506" y="36"/>
                    <a:pt x="506" y="36"/>
                    <a:pt x="506" y="36"/>
                  </a:cubicBezTo>
                  <a:cubicBezTo>
                    <a:pt x="508" y="36"/>
                    <a:pt x="508" y="36"/>
                    <a:pt x="508" y="36"/>
                  </a:cubicBezTo>
                  <a:cubicBezTo>
                    <a:pt x="509" y="37"/>
                    <a:pt x="509" y="37"/>
                    <a:pt x="509" y="37"/>
                  </a:cubicBezTo>
                  <a:cubicBezTo>
                    <a:pt x="506" y="39"/>
                    <a:pt x="506" y="39"/>
                    <a:pt x="506" y="39"/>
                  </a:cubicBezTo>
                  <a:cubicBezTo>
                    <a:pt x="505" y="36"/>
                    <a:pt x="505" y="36"/>
                    <a:pt x="505" y="36"/>
                  </a:cubicBezTo>
                  <a:cubicBezTo>
                    <a:pt x="503" y="35"/>
                    <a:pt x="503" y="35"/>
                    <a:pt x="503" y="35"/>
                  </a:cubicBezTo>
                  <a:cubicBezTo>
                    <a:pt x="502" y="33"/>
                    <a:pt x="502" y="33"/>
                    <a:pt x="502" y="33"/>
                  </a:cubicBezTo>
                  <a:cubicBezTo>
                    <a:pt x="502" y="24"/>
                    <a:pt x="502" y="24"/>
                    <a:pt x="502" y="24"/>
                  </a:cubicBezTo>
                  <a:cubicBezTo>
                    <a:pt x="504" y="20"/>
                    <a:pt x="504" y="20"/>
                    <a:pt x="504" y="20"/>
                  </a:cubicBezTo>
                  <a:cubicBezTo>
                    <a:pt x="503" y="14"/>
                    <a:pt x="503" y="14"/>
                    <a:pt x="503" y="14"/>
                  </a:cubicBezTo>
                  <a:cubicBezTo>
                    <a:pt x="505" y="12"/>
                    <a:pt x="505" y="12"/>
                    <a:pt x="505" y="12"/>
                  </a:cubicBezTo>
                  <a:cubicBezTo>
                    <a:pt x="504" y="4"/>
                    <a:pt x="504" y="4"/>
                    <a:pt x="504" y="4"/>
                  </a:cubicBezTo>
                  <a:cubicBezTo>
                    <a:pt x="504" y="1"/>
                    <a:pt x="504" y="1"/>
                    <a:pt x="504" y="1"/>
                  </a:cubicBezTo>
                  <a:cubicBezTo>
                    <a:pt x="501" y="2"/>
                    <a:pt x="501" y="2"/>
                    <a:pt x="501" y="2"/>
                  </a:cubicBezTo>
                  <a:cubicBezTo>
                    <a:pt x="499" y="5"/>
                    <a:pt x="499" y="5"/>
                    <a:pt x="499" y="5"/>
                  </a:cubicBezTo>
                  <a:cubicBezTo>
                    <a:pt x="501" y="6"/>
                    <a:pt x="501" y="6"/>
                    <a:pt x="501" y="6"/>
                  </a:cubicBezTo>
                  <a:cubicBezTo>
                    <a:pt x="499" y="7"/>
                    <a:pt x="499" y="7"/>
                    <a:pt x="499" y="7"/>
                  </a:cubicBezTo>
                  <a:cubicBezTo>
                    <a:pt x="500" y="10"/>
                    <a:pt x="500" y="10"/>
                    <a:pt x="500" y="10"/>
                  </a:cubicBezTo>
                  <a:cubicBezTo>
                    <a:pt x="500" y="13"/>
                    <a:pt x="500" y="13"/>
                    <a:pt x="500" y="13"/>
                  </a:cubicBezTo>
                  <a:cubicBezTo>
                    <a:pt x="498" y="12"/>
                    <a:pt x="498" y="12"/>
                    <a:pt x="498" y="12"/>
                  </a:cubicBezTo>
                  <a:cubicBezTo>
                    <a:pt x="497" y="11"/>
                    <a:pt x="497" y="11"/>
                    <a:pt x="497" y="11"/>
                  </a:cubicBezTo>
                  <a:cubicBezTo>
                    <a:pt x="496" y="12"/>
                    <a:pt x="496" y="12"/>
                    <a:pt x="496" y="12"/>
                  </a:cubicBezTo>
                  <a:cubicBezTo>
                    <a:pt x="496" y="14"/>
                    <a:pt x="496" y="14"/>
                    <a:pt x="496" y="14"/>
                  </a:cubicBezTo>
                  <a:cubicBezTo>
                    <a:pt x="495" y="13"/>
                    <a:pt x="495" y="13"/>
                    <a:pt x="495" y="13"/>
                  </a:cubicBezTo>
                  <a:cubicBezTo>
                    <a:pt x="493" y="14"/>
                    <a:pt x="493" y="14"/>
                    <a:pt x="493" y="14"/>
                  </a:cubicBezTo>
                  <a:cubicBezTo>
                    <a:pt x="493" y="16"/>
                    <a:pt x="493" y="16"/>
                    <a:pt x="493" y="16"/>
                  </a:cubicBezTo>
                  <a:cubicBezTo>
                    <a:pt x="492" y="16"/>
                    <a:pt x="492" y="16"/>
                    <a:pt x="492" y="16"/>
                  </a:cubicBezTo>
                  <a:cubicBezTo>
                    <a:pt x="487" y="18"/>
                    <a:pt x="487" y="18"/>
                    <a:pt x="487" y="18"/>
                  </a:cubicBezTo>
                  <a:cubicBezTo>
                    <a:pt x="485" y="21"/>
                    <a:pt x="485" y="21"/>
                    <a:pt x="485" y="21"/>
                  </a:cubicBezTo>
                  <a:cubicBezTo>
                    <a:pt x="483" y="19"/>
                    <a:pt x="483" y="19"/>
                    <a:pt x="483" y="19"/>
                  </a:cubicBezTo>
                  <a:cubicBezTo>
                    <a:pt x="483" y="18"/>
                    <a:pt x="483" y="18"/>
                    <a:pt x="483" y="18"/>
                  </a:cubicBezTo>
                  <a:cubicBezTo>
                    <a:pt x="486" y="17"/>
                    <a:pt x="486" y="17"/>
                    <a:pt x="486" y="17"/>
                  </a:cubicBezTo>
                  <a:cubicBezTo>
                    <a:pt x="486" y="15"/>
                    <a:pt x="486" y="15"/>
                    <a:pt x="486" y="15"/>
                  </a:cubicBezTo>
                  <a:cubicBezTo>
                    <a:pt x="485" y="15"/>
                    <a:pt x="485" y="15"/>
                    <a:pt x="485" y="15"/>
                  </a:cubicBezTo>
                  <a:cubicBezTo>
                    <a:pt x="483" y="16"/>
                    <a:pt x="483" y="16"/>
                    <a:pt x="483" y="16"/>
                  </a:cubicBezTo>
                  <a:cubicBezTo>
                    <a:pt x="479" y="16"/>
                    <a:pt x="479" y="16"/>
                    <a:pt x="479" y="16"/>
                  </a:cubicBezTo>
                  <a:cubicBezTo>
                    <a:pt x="477" y="18"/>
                    <a:pt x="477" y="18"/>
                    <a:pt x="477" y="18"/>
                  </a:cubicBezTo>
                  <a:cubicBezTo>
                    <a:pt x="474" y="18"/>
                    <a:pt x="474" y="18"/>
                    <a:pt x="474" y="18"/>
                  </a:cubicBezTo>
                  <a:cubicBezTo>
                    <a:pt x="468" y="22"/>
                    <a:pt x="468" y="22"/>
                    <a:pt x="468" y="22"/>
                  </a:cubicBezTo>
                  <a:cubicBezTo>
                    <a:pt x="465" y="23"/>
                    <a:pt x="465" y="23"/>
                    <a:pt x="465" y="23"/>
                  </a:cubicBezTo>
                  <a:cubicBezTo>
                    <a:pt x="463" y="26"/>
                    <a:pt x="463" y="26"/>
                    <a:pt x="463" y="26"/>
                  </a:cubicBezTo>
                  <a:cubicBezTo>
                    <a:pt x="462" y="25"/>
                    <a:pt x="462" y="25"/>
                    <a:pt x="462" y="25"/>
                  </a:cubicBezTo>
                  <a:cubicBezTo>
                    <a:pt x="465" y="21"/>
                    <a:pt x="465" y="21"/>
                    <a:pt x="465" y="21"/>
                  </a:cubicBezTo>
                  <a:cubicBezTo>
                    <a:pt x="464" y="20"/>
                    <a:pt x="464" y="20"/>
                    <a:pt x="464" y="20"/>
                  </a:cubicBezTo>
                  <a:cubicBezTo>
                    <a:pt x="461" y="22"/>
                    <a:pt x="461" y="22"/>
                    <a:pt x="461" y="22"/>
                  </a:cubicBezTo>
                  <a:cubicBezTo>
                    <a:pt x="461" y="21"/>
                    <a:pt x="461" y="21"/>
                    <a:pt x="461" y="21"/>
                  </a:cubicBezTo>
                  <a:cubicBezTo>
                    <a:pt x="459" y="22"/>
                    <a:pt x="459" y="22"/>
                    <a:pt x="459" y="22"/>
                  </a:cubicBezTo>
                  <a:cubicBezTo>
                    <a:pt x="458" y="23"/>
                    <a:pt x="458" y="23"/>
                    <a:pt x="458" y="23"/>
                  </a:cubicBezTo>
                  <a:cubicBezTo>
                    <a:pt x="457" y="21"/>
                    <a:pt x="457" y="21"/>
                    <a:pt x="457" y="21"/>
                  </a:cubicBezTo>
                  <a:cubicBezTo>
                    <a:pt x="455" y="22"/>
                    <a:pt x="455" y="22"/>
                    <a:pt x="455" y="22"/>
                  </a:cubicBezTo>
                  <a:cubicBezTo>
                    <a:pt x="455" y="23"/>
                    <a:pt x="455" y="23"/>
                    <a:pt x="455" y="23"/>
                  </a:cubicBezTo>
                  <a:cubicBezTo>
                    <a:pt x="449" y="27"/>
                    <a:pt x="449" y="27"/>
                    <a:pt x="449" y="27"/>
                  </a:cubicBezTo>
                  <a:cubicBezTo>
                    <a:pt x="447" y="27"/>
                    <a:pt x="447" y="27"/>
                    <a:pt x="447" y="27"/>
                  </a:cubicBezTo>
                  <a:cubicBezTo>
                    <a:pt x="444" y="27"/>
                    <a:pt x="444" y="27"/>
                    <a:pt x="444" y="27"/>
                  </a:cubicBezTo>
                  <a:cubicBezTo>
                    <a:pt x="442" y="30"/>
                    <a:pt x="442" y="30"/>
                    <a:pt x="442" y="30"/>
                  </a:cubicBezTo>
                  <a:cubicBezTo>
                    <a:pt x="442" y="32"/>
                    <a:pt x="442" y="32"/>
                    <a:pt x="442" y="32"/>
                  </a:cubicBezTo>
                  <a:cubicBezTo>
                    <a:pt x="440" y="31"/>
                    <a:pt x="440" y="31"/>
                    <a:pt x="440" y="31"/>
                  </a:cubicBezTo>
                  <a:cubicBezTo>
                    <a:pt x="439" y="32"/>
                    <a:pt x="439" y="32"/>
                    <a:pt x="439" y="32"/>
                  </a:cubicBezTo>
                  <a:cubicBezTo>
                    <a:pt x="438" y="31"/>
                    <a:pt x="438" y="31"/>
                    <a:pt x="438" y="31"/>
                  </a:cubicBezTo>
                  <a:cubicBezTo>
                    <a:pt x="437" y="32"/>
                    <a:pt x="437" y="32"/>
                    <a:pt x="437" y="32"/>
                  </a:cubicBezTo>
                  <a:cubicBezTo>
                    <a:pt x="439" y="34"/>
                    <a:pt x="439" y="34"/>
                    <a:pt x="439" y="34"/>
                  </a:cubicBezTo>
                  <a:cubicBezTo>
                    <a:pt x="437" y="33"/>
                    <a:pt x="437" y="33"/>
                    <a:pt x="437" y="33"/>
                  </a:cubicBezTo>
                  <a:cubicBezTo>
                    <a:pt x="436" y="31"/>
                    <a:pt x="436" y="31"/>
                    <a:pt x="436" y="31"/>
                  </a:cubicBezTo>
                  <a:cubicBezTo>
                    <a:pt x="437" y="29"/>
                    <a:pt x="437" y="29"/>
                    <a:pt x="437" y="29"/>
                  </a:cubicBezTo>
                  <a:cubicBezTo>
                    <a:pt x="438" y="29"/>
                    <a:pt x="438" y="29"/>
                    <a:pt x="438" y="29"/>
                  </a:cubicBezTo>
                  <a:cubicBezTo>
                    <a:pt x="439" y="27"/>
                    <a:pt x="439" y="27"/>
                    <a:pt x="439" y="27"/>
                  </a:cubicBezTo>
                  <a:cubicBezTo>
                    <a:pt x="441" y="26"/>
                    <a:pt x="441" y="26"/>
                    <a:pt x="441" y="26"/>
                  </a:cubicBezTo>
                  <a:cubicBezTo>
                    <a:pt x="442" y="27"/>
                    <a:pt x="442" y="27"/>
                    <a:pt x="442" y="27"/>
                  </a:cubicBezTo>
                  <a:cubicBezTo>
                    <a:pt x="444" y="26"/>
                    <a:pt x="444" y="26"/>
                    <a:pt x="444" y="26"/>
                  </a:cubicBezTo>
                  <a:cubicBezTo>
                    <a:pt x="444" y="25"/>
                    <a:pt x="444" y="25"/>
                    <a:pt x="444" y="25"/>
                  </a:cubicBezTo>
                  <a:cubicBezTo>
                    <a:pt x="446" y="23"/>
                    <a:pt x="446" y="23"/>
                    <a:pt x="446" y="23"/>
                  </a:cubicBezTo>
                  <a:cubicBezTo>
                    <a:pt x="447" y="24"/>
                    <a:pt x="447" y="24"/>
                    <a:pt x="447" y="24"/>
                  </a:cubicBezTo>
                  <a:cubicBezTo>
                    <a:pt x="451" y="22"/>
                    <a:pt x="451" y="22"/>
                    <a:pt x="451" y="22"/>
                  </a:cubicBezTo>
                  <a:cubicBezTo>
                    <a:pt x="453" y="19"/>
                    <a:pt x="453" y="19"/>
                    <a:pt x="453" y="19"/>
                  </a:cubicBezTo>
                  <a:cubicBezTo>
                    <a:pt x="455" y="19"/>
                    <a:pt x="455" y="19"/>
                    <a:pt x="455" y="19"/>
                  </a:cubicBezTo>
                  <a:cubicBezTo>
                    <a:pt x="459" y="19"/>
                    <a:pt x="459" y="19"/>
                    <a:pt x="459" y="19"/>
                  </a:cubicBezTo>
                  <a:cubicBezTo>
                    <a:pt x="459" y="18"/>
                    <a:pt x="459" y="18"/>
                    <a:pt x="459" y="18"/>
                  </a:cubicBezTo>
                  <a:cubicBezTo>
                    <a:pt x="462" y="18"/>
                    <a:pt x="462" y="18"/>
                    <a:pt x="462" y="18"/>
                  </a:cubicBezTo>
                  <a:cubicBezTo>
                    <a:pt x="465" y="17"/>
                    <a:pt x="465" y="17"/>
                    <a:pt x="465" y="17"/>
                  </a:cubicBezTo>
                  <a:cubicBezTo>
                    <a:pt x="466" y="18"/>
                    <a:pt x="466" y="18"/>
                    <a:pt x="466" y="18"/>
                  </a:cubicBezTo>
                  <a:cubicBezTo>
                    <a:pt x="467" y="18"/>
                    <a:pt x="467" y="18"/>
                    <a:pt x="467" y="18"/>
                  </a:cubicBezTo>
                  <a:cubicBezTo>
                    <a:pt x="469" y="17"/>
                    <a:pt x="469" y="17"/>
                    <a:pt x="469" y="17"/>
                  </a:cubicBezTo>
                  <a:cubicBezTo>
                    <a:pt x="470" y="17"/>
                    <a:pt x="470" y="17"/>
                    <a:pt x="470" y="17"/>
                  </a:cubicBezTo>
                  <a:cubicBezTo>
                    <a:pt x="473" y="17"/>
                    <a:pt x="473" y="17"/>
                    <a:pt x="473" y="17"/>
                  </a:cubicBezTo>
                  <a:cubicBezTo>
                    <a:pt x="474" y="15"/>
                    <a:pt x="474" y="15"/>
                    <a:pt x="474" y="15"/>
                  </a:cubicBezTo>
                  <a:cubicBezTo>
                    <a:pt x="478" y="14"/>
                    <a:pt x="478" y="14"/>
                    <a:pt x="478" y="14"/>
                  </a:cubicBezTo>
                  <a:cubicBezTo>
                    <a:pt x="482" y="12"/>
                    <a:pt x="482" y="12"/>
                    <a:pt x="482" y="12"/>
                  </a:cubicBezTo>
                  <a:cubicBezTo>
                    <a:pt x="483" y="11"/>
                    <a:pt x="483" y="11"/>
                    <a:pt x="483" y="11"/>
                  </a:cubicBezTo>
                  <a:cubicBezTo>
                    <a:pt x="484" y="11"/>
                    <a:pt x="484" y="11"/>
                    <a:pt x="484" y="11"/>
                  </a:cubicBezTo>
                  <a:cubicBezTo>
                    <a:pt x="485" y="10"/>
                    <a:pt x="485" y="10"/>
                    <a:pt x="485" y="10"/>
                  </a:cubicBezTo>
                  <a:cubicBezTo>
                    <a:pt x="484" y="9"/>
                    <a:pt x="484" y="9"/>
                    <a:pt x="484" y="9"/>
                  </a:cubicBezTo>
                  <a:cubicBezTo>
                    <a:pt x="484" y="7"/>
                    <a:pt x="484" y="7"/>
                    <a:pt x="484" y="7"/>
                  </a:cubicBezTo>
                  <a:cubicBezTo>
                    <a:pt x="482" y="6"/>
                    <a:pt x="482" y="6"/>
                    <a:pt x="482" y="6"/>
                  </a:cubicBezTo>
                  <a:cubicBezTo>
                    <a:pt x="482" y="7"/>
                    <a:pt x="482" y="7"/>
                    <a:pt x="482" y="7"/>
                  </a:cubicBezTo>
                  <a:cubicBezTo>
                    <a:pt x="482" y="8"/>
                    <a:pt x="482" y="8"/>
                    <a:pt x="482" y="8"/>
                  </a:cubicBezTo>
                  <a:cubicBezTo>
                    <a:pt x="480" y="9"/>
                    <a:pt x="480" y="9"/>
                    <a:pt x="480" y="9"/>
                  </a:cubicBezTo>
                  <a:cubicBezTo>
                    <a:pt x="479" y="8"/>
                    <a:pt x="479" y="8"/>
                    <a:pt x="479" y="8"/>
                  </a:cubicBezTo>
                  <a:cubicBezTo>
                    <a:pt x="478" y="8"/>
                    <a:pt x="478" y="8"/>
                    <a:pt x="478" y="8"/>
                  </a:cubicBezTo>
                  <a:cubicBezTo>
                    <a:pt x="478" y="7"/>
                    <a:pt x="478" y="7"/>
                    <a:pt x="478" y="7"/>
                  </a:cubicBezTo>
                  <a:cubicBezTo>
                    <a:pt x="476" y="7"/>
                    <a:pt x="476" y="7"/>
                    <a:pt x="476" y="7"/>
                  </a:cubicBezTo>
                  <a:cubicBezTo>
                    <a:pt x="472" y="8"/>
                    <a:pt x="472" y="8"/>
                    <a:pt x="472" y="8"/>
                  </a:cubicBezTo>
                  <a:cubicBezTo>
                    <a:pt x="472" y="10"/>
                    <a:pt x="472" y="10"/>
                    <a:pt x="472" y="10"/>
                  </a:cubicBezTo>
                  <a:cubicBezTo>
                    <a:pt x="470" y="11"/>
                    <a:pt x="470" y="11"/>
                    <a:pt x="470" y="11"/>
                  </a:cubicBezTo>
                  <a:cubicBezTo>
                    <a:pt x="469" y="9"/>
                    <a:pt x="469" y="9"/>
                    <a:pt x="469" y="9"/>
                  </a:cubicBezTo>
                  <a:cubicBezTo>
                    <a:pt x="468" y="10"/>
                    <a:pt x="468" y="10"/>
                    <a:pt x="468" y="10"/>
                  </a:cubicBezTo>
                  <a:cubicBezTo>
                    <a:pt x="466" y="11"/>
                    <a:pt x="466" y="11"/>
                    <a:pt x="466" y="11"/>
                  </a:cubicBezTo>
                  <a:cubicBezTo>
                    <a:pt x="462" y="12"/>
                    <a:pt x="462" y="12"/>
                    <a:pt x="462" y="12"/>
                  </a:cubicBezTo>
                  <a:cubicBezTo>
                    <a:pt x="456" y="13"/>
                    <a:pt x="456" y="13"/>
                    <a:pt x="456" y="13"/>
                  </a:cubicBezTo>
                  <a:cubicBezTo>
                    <a:pt x="455" y="12"/>
                    <a:pt x="455" y="12"/>
                    <a:pt x="455" y="12"/>
                  </a:cubicBezTo>
                  <a:cubicBezTo>
                    <a:pt x="454" y="12"/>
                    <a:pt x="454" y="12"/>
                    <a:pt x="454" y="12"/>
                  </a:cubicBezTo>
                  <a:cubicBezTo>
                    <a:pt x="454" y="12"/>
                    <a:pt x="454" y="12"/>
                    <a:pt x="454" y="12"/>
                  </a:cubicBezTo>
                  <a:cubicBezTo>
                    <a:pt x="453" y="13"/>
                    <a:pt x="453" y="13"/>
                    <a:pt x="453" y="13"/>
                  </a:cubicBezTo>
                  <a:cubicBezTo>
                    <a:pt x="451" y="13"/>
                    <a:pt x="451" y="13"/>
                    <a:pt x="451" y="13"/>
                  </a:cubicBezTo>
                  <a:cubicBezTo>
                    <a:pt x="450" y="13"/>
                    <a:pt x="450" y="13"/>
                    <a:pt x="450" y="13"/>
                  </a:cubicBezTo>
                  <a:cubicBezTo>
                    <a:pt x="449" y="15"/>
                    <a:pt x="449" y="15"/>
                    <a:pt x="449" y="15"/>
                  </a:cubicBezTo>
                  <a:cubicBezTo>
                    <a:pt x="446" y="18"/>
                    <a:pt x="446" y="18"/>
                    <a:pt x="446" y="18"/>
                  </a:cubicBezTo>
                  <a:cubicBezTo>
                    <a:pt x="445" y="17"/>
                    <a:pt x="445" y="17"/>
                    <a:pt x="445" y="17"/>
                  </a:cubicBezTo>
                  <a:cubicBezTo>
                    <a:pt x="443" y="17"/>
                    <a:pt x="443" y="17"/>
                    <a:pt x="443" y="17"/>
                  </a:cubicBezTo>
                  <a:cubicBezTo>
                    <a:pt x="443" y="17"/>
                    <a:pt x="443" y="17"/>
                    <a:pt x="443" y="17"/>
                  </a:cubicBezTo>
                  <a:cubicBezTo>
                    <a:pt x="440" y="17"/>
                    <a:pt x="440" y="17"/>
                    <a:pt x="440" y="17"/>
                  </a:cubicBezTo>
                  <a:cubicBezTo>
                    <a:pt x="439" y="18"/>
                    <a:pt x="439" y="18"/>
                    <a:pt x="439" y="18"/>
                  </a:cubicBezTo>
                  <a:cubicBezTo>
                    <a:pt x="438" y="18"/>
                    <a:pt x="438" y="18"/>
                    <a:pt x="438" y="18"/>
                  </a:cubicBezTo>
                  <a:cubicBezTo>
                    <a:pt x="437" y="19"/>
                    <a:pt x="437" y="19"/>
                    <a:pt x="437" y="19"/>
                  </a:cubicBezTo>
                  <a:cubicBezTo>
                    <a:pt x="435" y="20"/>
                    <a:pt x="435" y="20"/>
                    <a:pt x="435" y="20"/>
                  </a:cubicBezTo>
                  <a:cubicBezTo>
                    <a:pt x="433" y="21"/>
                    <a:pt x="433" y="21"/>
                    <a:pt x="433" y="21"/>
                  </a:cubicBezTo>
                  <a:cubicBezTo>
                    <a:pt x="431" y="23"/>
                    <a:pt x="431" y="23"/>
                    <a:pt x="431" y="23"/>
                  </a:cubicBezTo>
                  <a:cubicBezTo>
                    <a:pt x="427" y="24"/>
                    <a:pt x="427" y="24"/>
                    <a:pt x="427" y="24"/>
                  </a:cubicBezTo>
                  <a:cubicBezTo>
                    <a:pt x="426" y="26"/>
                    <a:pt x="426" y="26"/>
                    <a:pt x="426" y="26"/>
                  </a:cubicBezTo>
                  <a:cubicBezTo>
                    <a:pt x="426" y="29"/>
                    <a:pt x="426" y="29"/>
                    <a:pt x="426" y="29"/>
                  </a:cubicBezTo>
                  <a:cubicBezTo>
                    <a:pt x="426" y="35"/>
                    <a:pt x="426" y="35"/>
                    <a:pt x="426" y="35"/>
                  </a:cubicBezTo>
                  <a:cubicBezTo>
                    <a:pt x="426" y="37"/>
                    <a:pt x="426" y="37"/>
                    <a:pt x="426" y="37"/>
                  </a:cubicBezTo>
                  <a:cubicBezTo>
                    <a:pt x="425" y="37"/>
                    <a:pt x="425" y="37"/>
                    <a:pt x="425" y="37"/>
                  </a:cubicBezTo>
                  <a:cubicBezTo>
                    <a:pt x="423" y="38"/>
                    <a:pt x="423" y="38"/>
                    <a:pt x="423" y="38"/>
                  </a:cubicBezTo>
                  <a:cubicBezTo>
                    <a:pt x="419" y="41"/>
                    <a:pt x="419" y="41"/>
                    <a:pt x="419" y="41"/>
                  </a:cubicBezTo>
                  <a:cubicBezTo>
                    <a:pt x="420" y="40"/>
                    <a:pt x="420" y="40"/>
                    <a:pt x="420" y="40"/>
                  </a:cubicBezTo>
                  <a:cubicBezTo>
                    <a:pt x="422" y="37"/>
                    <a:pt x="422" y="37"/>
                    <a:pt x="422" y="37"/>
                  </a:cubicBezTo>
                  <a:cubicBezTo>
                    <a:pt x="423" y="36"/>
                    <a:pt x="423" y="36"/>
                    <a:pt x="423" y="36"/>
                  </a:cubicBezTo>
                  <a:cubicBezTo>
                    <a:pt x="422" y="35"/>
                    <a:pt x="422" y="35"/>
                    <a:pt x="422" y="35"/>
                  </a:cubicBezTo>
                  <a:cubicBezTo>
                    <a:pt x="422" y="34"/>
                    <a:pt x="422" y="34"/>
                    <a:pt x="422" y="34"/>
                  </a:cubicBezTo>
                  <a:cubicBezTo>
                    <a:pt x="419" y="31"/>
                    <a:pt x="419" y="31"/>
                    <a:pt x="419" y="31"/>
                  </a:cubicBezTo>
                  <a:cubicBezTo>
                    <a:pt x="418" y="31"/>
                    <a:pt x="418" y="31"/>
                    <a:pt x="418" y="31"/>
                  </a:cubicBezTo>
                  <a:cubicBezTo>
                    <a:pt x="417" y="29"/>
                    <a:pt x="417" y="29"/>
                    <a:pt x="417" y="29"/>
                  </a:cubicBezTo>
                  <a:cubicBezTo>
                    <a:pt x="416" y="29"/>
                    <a:pt x="416" y="29"/>
                    <a:pt x="416" y="29"/>
                  </a:cubicBezTo>
                  <a:cubicBezTo>
                    <a:pt x="416" y="26"/>
                    <a:pt x="416" y="26"/>
                    <a:pt x="416" y="26"/>
                  </a:cubicBezTo>
                  <a:cubicBezTo>
                    <a:pt x="413" y="23"/>
                    <a:pt x="413" y="23"/>
                    <a:pt x="413" y="23"/>
                  </a:cubicBezTo>
                  <a:cubicBezTo>
                    <a:pt x="413" y="23"/>
                    <a:pt x="413" y="23"/>
                    <a:pt x="413" y="23"/>
                  </a:cubicBezTo>
                  <a:cubicBezTo>
                    <a:pt x="412" y="22"/>
                    <a:pt x="412" y="22"/>
                    <a:pt x="412" y="22"/>
                  </a:cubicBezTo>
                  <a:cubicBezTo>
                    <a:pt x="411" y="21"/>
                    <a:pt x="411" y="21"/>
                    <a:pt x="411" y="21"/>
                  </a:cubicBezTo>
                  <a:cubicBezTo>
                    <a:pt x="410" y="20"/>
                    <a:pt x="410" y="20"/>
                    <a:pt x="410" y="20"/>
                  </a:cubicBezTo>
                  <a:cubicBezTo>
                    <a:pt x="409" y="21"/>
                    <a:pt x="409" y="21"/>
                    <a:pt x="409" y="21"/>
                  </a:cubicBezTo>
                  <a:cubicBezTo>
                    <a:pt x="408" y="19"/>
                    <a:pt x="408" y="19"/>
                    <a:pt x="408" y="19"/>
                  </a:cubicBezTo>
                  <a:cubicBezTo>
                    <a:pt x="404" y="16"/>
                    <a:pt x="404" y="16"/>
                    <a:pt x="404" y="16"/>
                  </a:cubicBezTo>
                  <a:cubicBezTo>
                    <a:pt x="403" y="13"/>
                    <a:pt x="403" y="13"/>
                    <a:pt x="403" y="13"/>
                  </a:cubicBezTo>
                  <a:cubicBezTo>
                    <a:pt x="403" y="10"/>
                    <a:pt x="403" y="10"/>
                    <a:pt x="403" y="10"/>
                  </a:cubicBezTo>
                  <a:cubicBezTo>
                    <a:pt x="403" y="9"/>
                    <a:pt x="403" y="9"/>
                    <a:pt x="403" y="9"/>
                  </a:cubicBezTo>
                  <a:cubicBezTo>
                    <a:pt x="402" y="10"/>
                    <a:pt x="402" y="10"/>
                    <a:pt x="402" y="10"/>
                  </a:cubicBezTo>
                  <a:cubicBezTo>
                    <a:pt x="401" y="10"/>
                    <a:pt x="401" y="10"/>
                    <a:pt x="401" y="10"/>
                  </a:cubicBezTo>
                  <a:cubicBezTo>
                    <a:pt x="400" y="8"/>
                    <a:pt x="400" y="8"/>
                    <a:pt x="400" y="8"/>
                  </a:cubicBezTo>
                  <a:cubicBezTo>
                    <a:pt x="401" y="5"/>
                    <a:pt x="401" y="5"/>
                    <a:pt x="401" y="5"/>
                  </a:cubicBezTo>
                  <a:cubicBezTo>
                    <a:pt x="401" y="5"/>
                    <a:pt x="401" y="5"/>
                    <a:pt x="401" y="5"/>
                  </a:cubicBezTo>
                  <a:cubicBezTo>
                    <a:pt x="401" y="3"/>
                    <a:pt x="401" y="3"/>
                    <a:pt x="401" y="3"/>
                  </a:cubicBezTo>
                  <a:cubicBezTo>
                    <a:pt x="399" y="1"/>
                    <a:pt x="399" y="1"/>
                    <a:pt x="399" y="1"/>
                  </a:cubicBezTo>
                  <a:cubicBezTo>
                    <a:pt x="399" y="0"/>
                    <a:pt x="399" y="0"/>
                    <a:pt x="399" y="0"/>
                  </a:cubicBezTo>
                  <a:cubicBezTo>
                    <a:pt x="172" y="0"/>
                    <a:pt x="172" y="0"/>
                    <a:pt x="172" y="0"/>
                  </a:cubicBezTo>
                  <a:cubicBezTo>
                    <a:pt x="171" y="2"/>
                    <a:pt x="171" y="2"/>
                    <a:pt x="171" y="2"/>
                  </a:cubicBezTo>
                  <a:cubicBezTo>
                    <a:pt x="176" y="5"/>
                    <a:pt x="176" y="5"/>
                    <a:pt x="176" y="5"/>
                  </a:cubicBezTo>
                  <a:cubicBezTo>
                    <a:pt x="175" y="6"/>
                    <a:pt x="175" y="6"/>
                    <a:pt x="175" y="6"/>
                  </a:cubicBezTo>
                  <a:cubicBezTo>
                    <a:pt x="173" y="6"/>
                    <a:pt x="173" y="6"/>
                    <a:pt x="173" y="6"/>
                  </a:cubicBezTo>
                  <a:cubicBezTo>
                    <a:pt x="173" y="7"/>
                    <a:pt x="173" y="7"/>
                    <a:pt x="173" y="7"/>
                  </a:cubicBezTo>
                  <a:cubicBezTo>
                    <a:pt x="172" y="13"/>
                    <a:pt x="172" y="13"/>
                    <a:pt x="172" y="13"/>
                  </a:cubicBezTo>
                  <a:cubicBezTo>
                    <a:pt x="172" y="15"/>
                    <a:pt x="172" y="15"/>
                    <a:pt x="172" y="15"/>
                  </a:cubicBezTo>
                  <a:cubicBezTo>
                    <a:pt x="174" y="16"/>
                    <a:pt x="174" y="16"/>
                    <a:pt x="174" y="16"/>
                  </a:cubicBezTo>
                  <a:cubicBezTo>
                    <a:pt x="175" y="15"/>
                    <a:pt x="175" y="15"/>
                    <a:pt x="175" y="15"/>
                  </a:cubicBezTo>
                  <a:cubicBezTo>
                    <a:pt x="177" y="14"/>
                    <a:pt x="177" y="14"/>
                    <a:pt x="177" y="14"/>
                  </a:cubicBezTo>
                  <a:cubicBezTo>
                    <a:pt x="179" y="15"/>
                    <a:pt x="179" y="15"/>
                    <a:pt x="179" y="15"/>
                  </a:cubicBezTo>
                  <a:cubicBezTo>
                    <a:pt x="180" y="16"/>
                    <a:pt x="180" y="16"/>
                    <a:pt x="180" y="16"/>
                  </a:cubicBezTo>
                  <a:cubicBezTo>
                    <a:pt x="182" y="15"/>
                    <a:pt x="182" y="15"/>
                    <a:pt x="182" y="15"/>
                  </a:cubicBezTo>
                  <a:cubicBezTo>
                    <a:pt x="185" y="16"/>
                    <a:pt x="185" y="16"/>
                    <a:pt x="185" y="16"/>
                  </a:cubicBezTo>
                  <a:cubicBezTo>
                    <a:pt x="188" y="18"/>
                    <a:pt x="188" y="18"/>
                    <a:pt x="188" y="18"/>
                  </a:cubicBezTo>
                  <a:cubicBezTo>
                    <a:pt x="185" y="19"/>
                    <a:pt x="185" y="19"/>
                    <a:pt x="185" y="19"/>
                  </a:cubicBezTo>
                  <a:cubicBezTo>
                    <a:pt x="186" y="21"/>
                    <a:pt x="186" y="21"/>
                    <a:pt x="186" y="21"/>
                  </a:cubicBezTo>
                  <a:cubicBezTo>
                    <a:pt x="185" y="23"/>
                    <a:pt x="185" y="23"/>
                    <a:pt x="185" y="23"/>
                  </a:cubicBezTo>
                  <a:cubicBezTo>
                    <a:pt x="182" y="24"/>
                    <a:pt x="182" y="24"/>
                    <a:pt x="182" y="24"/>
                  </a:cubicBezTo>
                  <a:cubicBezTo>
                    <a:pt x="182" y="22"/>
                    <a:pt x="182" y="22"/>
                    <a:pt x="182" y="22"/>
                  </a:cubicBezTo>
                  <a:cubicBezTo>
                    <a:pt x="180" y="21"/>
                    <a:pt x="180" y="21"/>
                    <a:pt x="180" y="21"/>
                  </a:cubicBezTo>
                  <a:cubicBezTo>
                    <a:pt x="179" y="22"/>
                    <a:pt x="179" y="22"/>
                    <a:pt x="179" y="22"/>
                  </a:cubicBezTo>
                  <a:cubicBezTo>
                    <a:pt x="176" y="22"/>
                    <a:pt x="176" y="22"/>
                    <a:pt x="176" y="22"/>
                  </a:cubicBezTo>
                  <a:cubicBezTo>
                    <a:pt x="175" y="20"/>
                    <a:pt x="175" y="20"/>
                    <a:pt x="175" y="20"/>
                  </a:cubicBezTo>
                  <a:cubicBezTo>
                    <a:pt x="174" y="18"/>
                    <a:pt x="174" y="18"/>
                    <a:pt x="174" y="18"/>
                  </a:cubicBezTo>
                  <a:cubicBezTo>
                    <a:pt x="173" y="17"/>
                    <a:pt x="173" y="17"/>
                    <a:pt x="173" y="17"/>
                  </a:cubicBezTo>
                  <a:cubicBezTo>
                    <a:pt x="172" y="17"/>
                    <a:pt x="172" y="17"/>
                    <a:pt x="172" y="17"/>
                  </a:cubicBezTo>
                  <a:cubicBezTo>
                    <a:pt x="169" y="15"/>
                    <a:pt x="169" y="15"/>
                    <a:pt x="169" y="15"/>
                  </a:cubicBezTo>
                  <a:cubicBezTo>
                    <a:pt x="170" y="12"/>
                    <a:pt x="170" y="12"/>
                    <a:pt x="170" y="12"/>
                  </a:cubicBezTo>
                  <a:cubicBezTo>
                    <a:pt x="172" y="6"/>
                    <a:pt x="172" y="6"/>
                    <a:pt x="172" y="6"/>
                  </a:cubicBezTo>
                  <a:cubicBezTo>
                    <a:pt x="171" y="4"/>
                    <a:pt x="171" y="4"/>
                    <a:pt x="171" y="4"/>
                  </a:cubicBezTo>
                  <a:cubicBezTo>
                    <a:pt x="171" y="4"/>
                    <a:pt x="171" y="4"/>
                    <a:pt x="171" y="4"/>
                  </a:cubicBezTo>
                  <a:cubicBezTo>
                    <a:pt x="169" y="6"/>
                    <a:pt x="169" y="6"/>
                    <a:pt x="169" y="6"/>
                  </a:cubicBezTo>
                  <a:cubicBezTo>
                    <a:pt x="169" y="12"/>
                    <a:pt x="169" y="12"/>
                    <a:pt x="169" y="12"/>
                  </a:cubicBezTo>
                  <a:cubicBezTo>
                    <a:pt x="168" y="16"/>
                    <a:pt x="168" y="16"/>
                    <a:pt x="168" y="16"/>
                  </a:cubicBezTo>
                  <a:cubicBezTo>
                    <a:pt x="166" y="18"/>
                    <a:pt x="166" y="18"/>
                    <a:pt x="166" y="18"/>
                  </a:cubicBezTo>
                  <a:cubicBezTo>
                    <a:pt x="166" y="19"/>
                    <a:pt x="166" y="19"/>
                    <a:pt x="166" y="19"/>
                  </a:cubicBezTo>
                  <a:cubicBezTo>
                    <a:pt x="167" y="17"/>
                    <a:pt x="167" y="17"/>
                    <a:pt x="167" y="17"/>
                  </a:cubicBezTo>
                  <a:cubicBezTo>
                    <a:pt x="169" y="17"/>
                    <a:pt x="169" y="17"/>
                    <a:pt x="169" y="17"/>
                  </a:cubicBezTo>
                  <a:cubicBezTo>
                    <a:pt x="170" y="18"/>
                    <a:pt x="170" y="18"/>
                    <a:pt x="170" y="18"/>
                  </a:cubicBezTo>
                  <a:cubicBezTo>
                    <a:pt x="172" y="18"/>
                    <a:pt x="172" y="18"/>
                    <a:pt x="172" y="18"/>
                  </a:cubicBezTo>
                  <a:cubicBezTo>
                    <a:pt x="173" y="21"/>
                    <a:pt x="173" y="21"/>
                    <a:pt x="173" y="21"/>
                  </a:cubicBezTo>
                  <a:cubicBezTo>
                    <a:pt x="173" y="24"/>
                    <a:pt x="173" y="24"/>
                    <a:pt x="173" y="24"/>
                  </a:cubicBezTo>
                  <a:cubicBezTo>
                    <a:pt x="171" y="26"/>
                    <a:pt x="171" y="26"/>
                    <a:pt x="171" y="26"/>
                  </a:cubicBezTo>
                  <a:cubicBezTo>
                    <a:pt x="168" y="28"/>
                    <a:pt x="168" y="28"/>
                    <a:pt x="168" y="28"/>
                  </a:cubicBezTo>
                  <a:cubicBezTo>
                    <a:pt x="171" y="24"/>
                    <a:pt x="171" y="24"/>
                    <a:pt x="171" y="24"/>
                  </a:cubicBezTo>
                  <a:cubicBezTo>
                    <a:pt x="170" y="23"/>
                    <a:pt x="170" y="23"/>
                    <a:pt x="170" y="23"/>
                  </a:cubicBezTo>
                  <a:cubicBezTo>
                    <a:pt x="169" y="22"/>
                    <a:pt x="169" y="22"/>
                    <a:pt x="169" y="22"/>
                  </a:cubicBezTo>
                  <a:cubicBezTo>
                    <a:pt x="168" y="22"/>
                    <a:pt x="168" y="22"/>
                    <a:pt x="168" y="22"/>
                  </a:cubicBezTo>
                  <a:cubicBezTo>
                    <a:pt x="167" y="23"/>
                    <a:pt x="167" y="23"/>
                    <a:pt x="167" y="23"/>
                  </a:cubicBezTo>
                  <a:cubicBezTo>
                    <a:pt x="164" y="25"/>
                    <a:pt x="164" y="25"/>
                    <a:pt x="164" y="25"/>
                  </a:cubicBezTo>
                  <a:cubicBezTo>
                    <a:pt x="164" y="27"/>
                    <a:pt x="164" y="27"/>
                    <a:pt x="164" y="27"/>
                  </a:cubicBezTo>
                  <a:cubicBezTo>
                    <a:pt x="162" y="28"/>
                    <a:pt x="162" y="28"/>
                    <a:pt x="162" y="28"/>
                  </a:cubicBezTo>
                  <a:cubicBezTo>
                    <a:pt x="160" y="28"/>
                    <a:pt x="160" y="28"/>
                    <a:pt x="160" y="28"/>
                  </a:cubicBezTo>
                  <a:cubicBezTo>
                    <a:pt x="160" y="26"/>
                    <a:pt x="160" y="26"/>
                    <a:pt x="160" y="26"/>
                  </a:cubicBezTo>
                  <a:cubicBezTo>
                    <a:pt x="159" y="26"/>
                    <a:pt x="159" y="26"/>
                    <a:pt x="159" y="26"/>
                  </a:cubicBezTo>
                  <a:cubicBezTo>
                    <a:pt x="156" y="26"/>
                    <a:pt x="156" y="26"/>
                    <a:pt x="156" y="26"/>
                  </a:cubicBezTo>
                  <a:cubicBezTo>
                    <a:pt x="155" y="26"/>
                    <a:pt x="155" y="26"/>
                    <a:pt x="155" y="26"/>
                  </a:cubicBezTo>
                  <a:cubicBezTo>
                    <a:pt x="155" y="23"/>
                    <a:pt x="155" y="23"/>
                    <a:pt x="155" y="23"/>
                  </a:cubicBezTo>
                  <a:cubicBezTo>
                    <a:pt x="153" y="23"/>
                    <a:pt x="153" y="23"/>
                    <a:pt x="153" y="23"/>
                  </a:cubicBezTo>
                  <a:cubicBezTo>
                    <a:pt x="152" y="24"/>
                    <a:pt x="152" y="24"/>
                    <a:pt x="152" y="24"/>
                  </a:cubicBezTo>
                  <a:cubicBezTo>
                    <a:pt x="150" y="23"/>
                    <a:pt x="150" y="23"/>
                    <a:pt x="150" y="23"/>
                  </a:cubicBezTo>
                  <a:cubicBezTo>
                    <a:pt x="150" y="22"/>
                    <a:pt x="150" y="22"/>
                    <a:pt x="150" y="22"/>
                  </a:cubicBezTo>
                  <a:cubicBezTo>
                    <a:pt x="149" y="21"/>
                    <a:pt x="149" y="21"/>
                    <a:pt x="149" y="21"/>
                  </a:cubicBezTo>
                  <a:cubicBezTo>
                    <a:pt x="147" y="22"/>
                    <a:pt x="147" y="22"/>
                    <a:pt x="147" y="22"/>
                  </a:cubicBezTo>
                  <a:cubicBezTo>
                    <a:pt x="147" y="22"/>
                    <a:pt x="147" y="22"/>
                    <a:pt x="147" y="22"/>
                  </a:cubicBezTo>
                  <a:cubicBezTo>
                    <a:pt x="146" y="19"/>
                    <a:pt x="146" y="19"/>
                    <a:pt x="146" y="19"/>
                  </a:cubicBezTo>
                  <a:cubicBezTo>
                    <a:pt x="146" y="18"/>
                    <a:pt x="146" y="18"/>
                    <a:pt x="146" y="18"/>
                  </a:cubicBezTo>
                  <a:cubicBezTo>
                    <a:pt x="146" y="17"/>
                    <a:pt x="146" y="17"/>
                    <a:pt x="146" y="17"/>
                  </a:cubicBezTo>
                  <a:cubicBezTo>
                    <a:pt x="148" y="16"/>
                    <a:pt x="148" y="16"/>
                    <a:pt x="148" y="16"/>
                  </a:cubicBezTo>
                  <a:cubicBezTo>
                    <a:pt x="150" y="13"/>
                    <a:pt x="150" y="13"/>
                    <a:pt x="150" y="13"/>
                  </a:cubicBezTo>
                  <a:cubicBezTo>
                    <a:pt x="151" y="13"/>
                    <a:pt x="151" y="13"/>
                    <a:pt x="151" y="13"/>
                  </a:cubicBezTo>
                  <a:cubicBezTo>
                    <a:pt x="152" y="11"/>
                    <a:pt x="152" y="11"/>
                    <a:pt x="152" y="11"/>
                  </a:cubicBezTo>
                  <a:cubicBezTo>
                    <a:pt x="152" y="10"/>
                    <a:pt x="152" y="10"/>
                    <a:pt x="152" y="10"/>
                  </a:cubicBezTo>
                  <a:cubicBezTo>
                    <a:pt x="149" y="7"/>
                    <a:pt x="149" y="7"/>
                    <a:pt x="149" y="7"/>
                  </a:cubicBezTo>
                  <a:cubicBezTo>
                    <a:pt x="148" y="7"/>
                    <a:pt x="148" y="7"/>
                    <a:pt x="148" y="7"/>
                  </a:cubicBezTo>
                  <a:cubicBezTo>
                    <a:pt x="146" y="6"/>
                    <a:pt x="146" y="6"/>
                    <a:pt x="146" y="6"/>
                  </a:cubicBezTo>
                  <a:cubicBezTo>
                    <a:pt x="143" y="8"/>
                    <a:pt x="143" y="8"/>
                    <a:pt x="143" y="8"/>
                  </a:cubicBezTo>
                  <a:cubicBezTo>
                    <a:pt x="141" y="8"/>
                    <a:pt x="141" y="8"/>
                    <a:pt x="141" y="8"/>
                  </a:cubicBezTo>
                  <a:cubicBezTo>
                    <a:pt x="139" y="7"/>
                    <a:pt x="139" y="7"/>
                    <a:pt x="139" y="7"/>
                  </a:cubicBezTo>
                  <a:cubicBezTo>
                    <a:pt x="137" y="7"/>
                    <a:pt x="137" y="7"/>
                    <a:pt x="137" y="7"/>
                  </a:cubicBezTo>
                  <a:cubicBezTo>
                    <a:pt x="131" y="10"/>
                    <a:pt x="131" y="10"/>
                    <a:pt x="131" y="10"/>
                  </a:cubicBezTo>
                  <a:cubicBezTo>
                    <a:pt x="131" y="11"/>
                    <a:pt x="131" y="11"/>
                    <a:pt x="131" y="11"/>
                  </a:cubicBezTo>
                  <a:cubicBezTo>
                    <a:pt x="132" y="12"/>
                    <a:pt x="132" y="12"/>
                    <a:pt x="132" y="12"/>
                  </a:cubicBezTo>
                  <a:cubicBezTo>
                    <a:pt x="134" y="14"/>
                    <a:pt x="134" y="14"/>
                    <a:pt x="134" y="14"/>
                  </a:cubicBezTo>
                  <a:cubicBezTo>
                    <a:pt x="134" y="14"/>
                    <a:pt x="134" y="14"/>
                    <a:pt x="134" y="14"/>
                  </a:cubicBezTo>
                  <a:cubicBezTo>
                    <a:pt x="132" y="14"/>
                    <a:pt x="132" y="14"/>
                    <a:pt x="132" y="14"/>
                  </a:cubicBezTo>
                  <a:cubicBezTo>
                    <a:pt x="130" y="14"/>
                    <a:pt x="130" y="14"/>
                    <a:pt x="130" y="14"/>
                  </a:cubicBezTo>
                  <a:cubicBezTo>
                    <a:pt x="129" y="13"/>
                    <a:pt x="129" y="13"/>
                    <a:pt x="129" y="13"/>
                  </a:cubicBezTo>
                  <a:cubicBezTo>
                    <a:pt x="128" y="12"/>
                    <a:pt x="128" y="12"/>
                    <a:pt x="128" y="12"/>
                  </a:cubicBezTo>
                  <a:cubicBezTo>
                    <a:pt x="124" y="12"/>
                    <a:pt x="124" y="12"/>
                    <a:pt x="124" y="12"/>
                  </a:cubicBezTo>
                  <a:cubicBezTo>
                    <a:pt x="120" y="12"/>
                    <a:pt x="120" y="12"/>
                    <a:pt x="120" y="12"/>
                  </a:cubicBezTo>
                  <a:cubicBezTo>
                    <a:pt x="119" y="14"/>
                    <a:pt x="119" y="14"/>
                    <a:pt x="119" y="14"/>
                  </a:cubicBezTo>
                  <a:cubicBezTo>
                    <a:pt x="119" y="15"/>
                    <a:pt x="119" y="15"/>
                    <a:pt x="119" y="15"/>
                  </a:cubicBezTo>
                  <a:cubicBezTo>
                    <a:pt x="117" y="15"/>
                    <a:pt x="117" y="15"/>
                    <a:pt x="117" y="15"/>
                  </a:cubicBezTo>
                  <a:cubicBezTo>
                    <a:pt x="116" y="14"/>
                    <a:pt x="116" y="14"/>
                    <a:pt x="116" y="14"/>
                  </a:cubicBezTo>
                  <a:cubicBezTo>
                    <a:pt x="115" y="14"/>
                    <a:pt x="115" y="14"/>
                    <a:pt x="115" y="14"/>
                  </a:cubicBezTo>
                  <a:cubicBezTo>
                    <a:pt x="112" y="16"/>
                    <a:pt x="112" y="16"/>
                    <a:pt x="112" y="16"/>
                  </a:cubicBezTo>
                  <a:cubicBezTo>
                    <a:pt x="112" y="17"/>
                    <a:pt x="112" y="17"/>
                    <a:pt x="112" y="17"/>
                  </a:cubicBezTo>
                  <a:cubicBezTo>
                    <a:pt x="110" y="17"/>
                    <a:pt x="110" y="17"/>
                    <a:pt x="110" y="17"/>
                  </a:cubicBezTo>
                  <a:cubicBezTo>
                    <a:pt x="107" y="19"/>
                    <a:pt x="107" y="19"/>
                    <a:pt x="107" y="19"/>
                  </a:cubicBezTo>
                  <a:cubicBezTo>
                    <a:pt x="105" y="20"/>
                    <a:pt x="105" y="20"/>
                    <a:pt x="105" y="20"/>
                  </a:cubicBezTo>
                  <a:cubicBezTo>
                    <a:pt x="104" y="20"/>
                    <a:pt x="104" y="20"/>
                    <a:pt x="104" y="20"/>
                  </a:cubicBezTo>
                  <a:cubicBezTo>
                    <a:pt x="104" y="20"/>
                    <a:pt x="104" y="20"/>
                    <a:pt x="104" y="20"/>
                  </a:cubicBezTo>
                  <a:cubicBezTo>
                    <a:pt x="105" y="18"/>
                    <a:pt x="105" y="18"/>
                    <a:pt x="105" y="18"/>
                  </a:cubicBezTo>
                  <a:cubicBezTo>
                    <a:pt x="103" y="19"/>
                    <a:pt x="103" y="19"/>
                    <a:pt x="103" y="19"/>
                  </a:cubicBezTo>
                  <a:cubicBezTo>
                    <a:pt x="102" y="21"/>
                    <a:pt x="102" y="21"/>
                    <a:pt x="102" y="21"/>
                  </a:cubicBezTo>
                  <a:cubicBezTo>
                    <a:pt x="102" y="22"/>
                    <a:pt x="102" y="22"/>
                    <a:pt x="102" y="22"/>
                  </a:cubicBezTo>
                  <a:cubicBezTo>
                    <a:pt x="104" y="26"/>
                    <a:pt x="104" y="26"/>
                    <a:pt x="104" y="26"/>
                  </a:cubicBezTo>
                  <a:cubicBezTo>
                    <a:pt x="107" y="30"/>
                    <a:pt x="107" y="30"/>
                    <a:pt x="107" y="30"/>
                  </a:cubicBezTo>
                  <a:cubicBezTo>
                    <a:pt x="110" y="30"/>
                    <a:pt x="110" y="30"/>
                    <a:pt x="110" y="30"/>
                  </a:cubicBezTo>
                  <a:cubicBezTo>
                    <a:pt x="112" y="33"/>
                    <a:pt x="112" y="33"/>
                    <a:pt x="112" y="33"/>
                  </a:cubicBezTo>
                  <a:cubicBezTo>
                    <a:pt x="114" y="35"/>
                    <a:pt x="114" y="35"/>
                    <a:pt x="114" y="35"/>
                  </a:cubicBezTo>
                  <a:cubicBezTo>
                    <a:pt x="115" y="37"/>
                    <a:pt x="115" y="37"/>
                    <a:pt x="115" y="37"/>
                  </a:cubicBezTo>
                  <a:cubicBezTo>
                    <a:pt x="117" y="37"/>
                    <a:pt x="117" y="37"/>
                    <a:pt x="117" y="37"/>
                  </a:cubicBezTo>
                  <a:cubicBezTo>
                    <a:pt x="119" y="39"/>
                    <a:pt x="119" y="39"/>
                    <a:pt x="119" y="39"/>
                  </a:cubicBezTo>
                  <a:cubicBezTo>
                    <a:pt x="119" y="39"/>
                    <a:pt x="119" y="39"/>
                    <a:pt x="119" y="39"/>
                  </a:cubicBezTo>
                  <a:cubicBezTo>
                    <a:pt x="115" y="39"/>
                    <a:pt x="115" y="39"/>
                    <a:pt x="115" y="39"/>
                  </a:cubicBezTo>
                  <a:cubicBezTo>
                    <a:pt x="115" y="37"/>
                    <a:pt x="115" y="37"/>
                    <a:pt x="115" y="37"/>
                  </a:cubicBezTo>
                  <a:cubicBezTo>
                    <a:pt x="112" y="36"/>
                    <a:pt x="112" y="36"/>
                    <a:pt x="112" y="36"/>
                  </a:cubicBezTo>
                  <a:cubicBezTo>
                    <a:pt x="111" y="35"/>
                    <a:pt x="111" y="35"/>
                    <a:pt x="111" y="35"/>
                  </a:cubicBezTo>
                  <a:cubicBezTo>
                    <a:pt x="110" y="35"/>
                    <a:pt x="110" y="35"/>
                    <a:pt x="110" y="35"/>
                  </a:cubicBezTo>
                  <a:cubicBezTo>
                    <a:pt x="108" y="37"/>
                    <a:pt x="108" y="37"/>
                    <a:pt x="108" y="37"/>
                  </a:cubicBezTo>
                  <a:cubicBezTo>
                    <a:pt x="107" y="37"/>
                    <a:pt x="107" y="37"/>
                    <a:pt x="107" y="37"/>
                  </a:cubicBezTo>
                  <a:cubicBezTo>
                    <a:pt x="105" y="35"/>
                    <a:pt x="105" y="35"/>
                    <a:pt x="105" y="35"/>
                  </a:cubicBezTo>
                  <a:cubicBezTo>
                    <a:pt x="107" y="33"/>
                    <a:pt x="107" y="33"/>
                    <a:pt x="107" y="33"/>
                  </a:cubicBezTo>
                  <a:cubicBezTo>
                    <a:pt x="107" y="32"/>
                    <a:pt x="107" y="32"/>
                    <a:pt x="107" y="32"/>
                  </a:cubicBezTo>
                  <a:cubicBezTo>
                    <a:pt x="105" y="33"/>
                    <a:pt x="105" y="33"/>
                    <a:pt x="105" y="33"/>
                  </a:cubicBezTo>
                  <a:cubicBezTo>
                    <a:pt x="104" y="35"/>
                    <a:pt x="104" y="35"/>
                    <a:pt x="104" y="35"/>
                  </a:cubicBezTo>
                  <a:cubicBezTo>
                    <a:pt x="104" y="39"/>
                    <a:pt x="104" y="39"/>
                    <a:pt x="104" y="39"/>
                  </a:cubicBezTo>
                  <a:cubicBezTo>
                    <a:pt x="105" y="39"/>
                    <a:pt x="105" y="39"/>
                    <a:pt x="105" y="39"/>
                  </a:cubicBezTo>
                  <a:cubicBezTo>
                    <a:pt x="105" y="41"/>
                    <a:pt x="105" y="41"/>
                    <a:pt x="105" y="41"/>
                  </a:cubicBezTo>
                  <a:cubicBezTo>
                    <a:pt x="103" y="43"/>
                    <a:pt x="103" y="43"/>
                    <a:pt x="103" y="43"/>
                  </a:cubicBezTo>
                  <a:cubicBezTo>
                    <a:pt x="101" y="46"/>
                    <a:pt x="101" y="46"/>
                    <a:pt x="101" y="46"/>
                  </a:cubicBezTo>
                  <a:cubicBezTo>
                    <a:pt x="101" y="48"/>
                    <a:pt x="101" y="48"/>
                    <a:pt x="101" y="48"/>
                  </a:cubicBezTo>
                  <a:cubicBezTo>
                    <a:pt x="101" y="51"/>
                    <a:pt x="101" y="51"/>
                    <a:pt x="101" y="51"/>
                  </a:cubicBezTo>
                  <a:cubicBezTo>
                    <a:pt x="104" y="55"/>
                    <a:pt x="104" y="55"/>
                    <a:pt x="104" y="55"/>
                  </a:cubicBezTo>
                  <a:cubicBezTo>
                    <a:pt x="108" y="56"/>
                    <a:pt x="108" y="56"/>
                    <a:pt x="108" y="56"/>
                  </a:cubicBezTo>
                  <a:cubicBezTo>
                    <a:pt x="110" y="59"/>
                    <a:pt x="110" y="59"/>
                    <a:pt x="110" y="59"/>
                  </a:cubicBezTo>
                  <a:cubicBezTo>
                    <a:pt x="111" y="59"/>
                    <a:pt x="111" y="59"/>
                    <a:pt x="111" y="59"/>
                  </a:cubicBezTo>
                  <a:cubicBezTo>
                    <a:pt x="114" y="57"/>
                    <a:pt x="114" y="57"/>
                    <a:pt x="114" y="57"/>
                  </a:cubicBezTo>
                  <a:cubicBezTo>
                    <a:pt x="117" y="56"/>
                    <a:pt x="117" y="56"/>
                    <a:pt x="117" y="56"/>
                  </a:cubicBezTo>
                  <a:cubicBezTo>
                    <a:pt x="119" y="57"/>
                    <a:pt x="119" y="57"/>
                    <a:pt x="119" y="57"/>
                  </a:cubicBezTo>
                  <a:cubicBezTo>
                    <a:pt x="124" y="58"/>
                    <a:pt x="124" y="58"/>
                    <a:pt x="124" y="58"/>
                  </a:cubicBezTo>
                  <a:cubicBezTo>
                    <a:pt x="125" y="59"/>
                    <a:pt x="125" y="59"/>
                    <a:pt x="125" y="59"/>
                  </a:cubicBezTo>
                  <a:cubicBezTo>
                    <a:pt x="126" y="61"/>
                    <a:pt x="126" y="61"/>
                    <a:pt x="126" y="61"/>
                  </a:cubicBezTo>
                  <a:cubicBezTo>
                    <a:pt x="127" y="62"/>
                    <a:pt x="127" y="62"/>
                    <a:pt x="127" y="62"/>
                  </a:cubicBezTo>
                  <a:cubicBezTo>
                    <a:pt x="128" y="61"/>
                    <a:pt x="128" y="61"/>
                    <a:pt x="128" y="61"/>
                  </a:cubicBezTo>
                  <a:cubicBezTo>
                    <a:pt x="128" y="58"/>
                    <a:pt x="128" y="58"/>
                    <a:pt x="128" y="58"/>
                  </a:cubicBezTo>
                  <a:cubicBezTo>
                    <a:pt x="128" y="57"/>
                    <a:pt x="128" y="57"/>
                    <a:pt x="128" y="57"/>
                  </a:cubicBezTo>
                  <a:cubicBezTo>
                    <a:pt x="131" y="58"/>
                    <a:pt x="131" y="58"/>
                    <a:pt x="131" y="58"/>
                  </a:cubicBezTo>
                  <a:cubicBezTo>
                    <a:pt x="130" y="59"/>
                    <a:pt x="130" y="59"/>
                    <a:pt x="130" y="59"/>
                  </a:cubicBezTo>
                  <a:cubicBezTo>
                    <a:pt x="128" y="62"/>
                    <a:pt x="128" y="62"/>
                    <a:pt x="128" y="62"/>
                  </a:cubicBezTo>
                  <a:cubicBezTo>
                    <a:pt x="128" y="64"/>
                    <a:pt x="128" y="64"/>
                    <a:pt x="128" y="64"/>
                  </a:cubicBezTo>
                  <a:cubicBezTo>
                    <a:pt x="129" y="64"/>
                    <a:pt x="129" y="64"/>
                    <a:pt x="129" y="64"/>
                  </a:cubicBezTo>
                  <a:cubicBezTo>
                    <a:pt x="132" y="61"/>
                    <a:pt x="132" y="61"/>
                    <a:pt x="132" y="61"/>
                  </a:cubicBezTo>
                  <a:cubicBezTo>
                    <a:pt x="133" y="60"/>
                    <a:pt x="133" y="60"/>
                    <a:pt x="133" y="60"/>
                  </a:cubicBezTo>
                  <a:cubicBezTo>
                    <a:pt x="136" y="60"/>
                    <a:pt x="136" y="60"/>
                    <a:pt x="136" y="60"/>
                  </a:cubicBezTo>
                  <a:cubicBezTo>
                    <a:pt x="140" y="57"/>
                    <a:pt x="140" y="57"/>
                    <a:pt x="140" y="57"/>
                  </a:cubicBezTo>
                  <a:cubicBezTo>
                    <a:pt x="143" y="57"/>
                    <a:pt x="143" y="57"/>
                    <a:pt x="143" y="57"/>
                  </a:cubicBezTo>
                  <a:cubicBezTo>
                    <a:pt x="145" y="55"/>
                    <a:pt x="145" y="55"/>
                    <a:pt x="145" y="55"/>
                  </a:cubicBezTo>
                  <a:cubicBezTo>
                    <a:pt x="145" y="55"/>
                    <a:pt x="145" y="55"/>
                    <a:pt x="145" y="55"/>
                  </a:cubicBezTo>
                  <a:cubicBezTo>
                    <a:pt x="146" y="56"/>
                    <a:pt x="146" y="56"/>
                    <a:pt x="146" y="56"/>
                  </a:cubicBezTo>
                  <a:cubicBezTo>
                    <a:pt x="147" y="56"/>
                    <a:pt x="147" y="56"/>
                    <a:pt x="147" y="56"/>
                  </a:cubicBezTo>
                  <a:cubicBezTo>
                    <a:pt x="150" y="54"/>
                    <a:pt x="150" y="54"/>
                    <a:pt x="150" y="54"/>
                  </a:cubicBezTo>
                  <a:cubicBezTo>
                    <a:pt x="153" y="54"/>
                    <a:pt x="153" y="54"/>
                    <a:pt x="153" y="54"/>
                  </a:cubicBezTo>
                  <a:cubicBezTo>
                    <a:pt x="154" y="53"/>
                    <a:pt x="154" y="53"/>
                    <a:pt x="154" y="53"/>
                  </a:cubicBezTo>
                  <a:cubicBezTo>
                    <a:pt x="153" y="55"/>
                    <a:pt x="153" y="55"/>
                    <a:pt x="153" y="55"/>
                  </a:cubicBezTo>
                  <a:cubicBezTo>
                    <a:pt x="151" y="56"/>
                    <a:pt x="151" y="56"/>
                    <a:pt x="151" y="56"/>
                  </a:cubicBezTo>
                  <a:cubicBezTo>
                    <a:pt x="151" y="57"/>
                    <a:pt x="151" y="57"/>
                    <a:pt x="151" y="57"/>
                  </a:cubicBezTo>
                  <a:cubicBezTo>
                    <a:pt x="152" y="58"/>
                    <a:pt x="152" y="58"/>
                    <a:pt x="152" y="58"/>
                  </a:cubicBezTo>
                  <a:cubicBezTo>
                    <a:pt x="150" y="61"/>
                    <a:pt x="150" y="61"/>
                    <a:pt x="150" y="61"/>
                  </a:cubicBezTo>
                  <a:cubicBezTo>
                    <a:pt x="147" y="62"/>
                    <a:pt x="147" y="62"/>
                    <a:pt x="147" y="62"/>
                  </a:cubicBezTo>
                  <a:cubicBezTo>
                    <a:pt x="146" y="61"/>
                    <a:pt x="146" y="61"/>
                    <a:pt x="146" y="61"/>
                  </a:cubicBezTo>
                  <a:cubicBezTo>
                    <a:pt x="145" y="60"/>
                    <a:pt x="145" y="60"/>
                    <a:pt x="145" y="60"/>
                  </a:cubicBezTo>
                  <a:cubicBezTo>
                    <a:pt x="142" y="63"/>
                    <a:pt x="142" y="63"/>
                    <a:pt x="142" y="63"/>
                  </a:cubicBezTo>
                  <a:cubicBezTo>
                    <a:pt x="142" y="63"/>
                    <a:pt x="142" y="63"/>
                    <a:pt x="142" y="63"/>
                  </a:cubicBezTo>
                  <a:cubicBezTo>
                    <a:pt x="145" y="63"/>
                    <a:pt x="145" y="63"/>
                    <a:pt x="145" y="63"/>
                  </a:cubicBezTo>
                  <a:cubicBezTo>
                    <a:pt x="146" y="65"/>
                    <a:pt x="146" y="65"/>
                    <a:pt x="146" y="65"/>
                  </a:cubicBezTo>
                  <a:cubicBezTo>
                    <a:pt x="146" y="68"/>
                    <a:pt x="146" y="68"/>
                    <a:pt x="146" y="68"/>
                  </a:cubicBezTo>
                  <a:cubicBezTo>
                    <a:pt x="142" y="71"/>
                    <a:pt x="142" y="71"/>
                    <a:pt x="142" y="71"/>
                  </a:cubicBezTo>
                  <a:cubicBezTo>
                    <a:pt x="142" y="73"/>
                    <a:pt x="142" y="73"/>
                    <a:pt x="142" y="73"/>
                  </a:cubicBezTo>
                  <a:cubicBezTo>
                    <a:pt x="141" y="75"/>
                    <a:pt x="141" y="75"/>
                    <a:pt x="141" y="75"/>
                  </a:cubicBezTo>
                  <a:cubicBezTo>
                    <a:pt x="140" y="76"/>
                    <a:pt x="140" y="76"/>
                    <a:pt x="140" y="76"/>
                  </a:cubicBezTo>
                  <a:cubicBezTo>
                    <a:pt x="141" y="77"/>
                    <a:pt x="141" y="77"/>
                    <a:pt x="141" y="77"/>
                  </a:cubicBezTo>
                  <a:cubicBezTo>
                    <a:pt x="141" y="79"/>
                    <a:pt x="141" y="79"/>
                    <a:pt x="141" y="79"/>
                  </a:cubicBezTo>
                  <a:cubicBezTo>
                    <a:pt x="141" y="81"/>
                    <a:pt x="141" y="81"/>
                    <a:pt x="141" y="81"/>
                  </a:cubicBezTo>
                  <a:cubicBezTo>
                    <a:pt x="139" y="83"/>
                    <a:pt x="139" y="83"/>
                    <a:pt x="139" y="83"/>
                  </a:cubicBezTo>
                  <a:cubicBezTo>
                    <a:pt x="137" y="84"/>
                    <a:pt x="137" y="84"/>
                    <a:pt x="137" y="84"/>
                  </a:cubicBezTo>
                  <a:cubicBezTo>
                    <a:pt x="135" y="84"/>
                    <a:pt x="135" y="84"/>
                    <a:pt x="135" y="84"/>
                  </a:cubicBezTo>
                  <a:cubicBezTo>
                    <a:pt x="134" y="85"/>
                    <a:pt x="134" y="85"/>
                    <a:pt x="134" y="85"/>
                  </a:cubicBezTo>
                  <a:cubicBezTo>
                    <a:pt x="132" y="87"/>
                    <a:pt x="132" y="87"/>
                    <a:pt x="132" y="87"/>
                  </a:cubicBezTo>
                  <a:cubicBezTo>
                    <a:pt x="130" y="87"/>
                    <a:pt x="130" y="87"/>
                    <a:pt x="130" y="87"/>
                  </a:cubicBezTo>
                  <a:cubicBezTo>
                    <a:pt x="128" y="87"/>
                    <a:pt x="128" y="87"/>
                    <a:pt x="128" y="87"/>
                  </a:cubicBezTo>
                  <a:cubicBezTo>
                    <a:pt x="125" y="85"/>
                    <a:pt x="125" y="85"/>
                    <a:pt x="125" y="85"/>
                  </a:cubicBezTo>
                  <a:cubicBezTo>
                    <a:pt x="124" y="86"/>
                    <a:pt x="124" y="86"/>
                    <a:pt x="124" y="86"/>
                  </a:cubicBezTo>
                  <a:cubicBezTo>
                    <a:pt x="123" y="85"/>
                    <a:pt x="123" y="85"/>
                    <a:pt x="123" y="85"/>
                  </a:cubicBezTo>
                  <a:cubicBezTo>
                    <a:pt x="122" y="83"/>
                    <a:pt x="122" y="83"/>
                    <a:pt x="122" y="83"/>
                  </a:cubicBezTo>
                  <a:cubicBezTo>
                    <a:pt x="121" y="83"/>
                    <a:pt x="121" y="83"/>
                    <a:pt x="121" y="83"/>
                  </a:cubicBezTo>
                  <a:cubicBezTo>
                    <a:pt x="119" y="86"/>
                    <a:pt x="119" y="86"/>
                    <a:pt x="119" y="86"/>
                  </a:cubicBezTo>
                  <a:cubicBezTo>
                    <a:pt x="117" y="87"/>
                    <a:pt x="117" y="87"/>
                    <a:pt x="117" y="87"/>
                  </a:cubicBezTo>
                  <a:cubicBezTo>
                    <a:pt x="115" y="89"/>
                    <a:pt x="115" y="89"/>
                    <a:pt x="115" y="89"/>
                  </a:cubicBezTo>
                  <a:cubicBezTo>
                    <a:pt x="111" y="91"/>
                    <a:pt x="111" y="91"/>
                    <a:pt x="111" y="91"/>
                  </a:cubicBezTo>
                  <a:cubicBezTo>
                    <a:pt x="110" y="92"/>
                    <a:pt x="110" y="92"/>
                    <a:pt x="110" y="92"/>
                  </a:cubicBezTo>
                  <a:cubicBezTo>
                    <a:pt x="108" y="92"/>
                    <a:pt x="108" y="92"/>
                    <a:pt x="108" y="92"/>
                  </a:cubicBezTo>
                  <a:cubicBezTo>
                    <a:pt x="106" y="91"/>
                    <a:pt x="106" y="91"/>
                    <a:pt x="106" y="91"/>
                  </a:cubicBezTo>
                  <a:cubicBezTo>
                    <a:pt x="103" y="91"/>
                    <a:pt x="103" y="91"/>
                    <a:pt x="103" y="91"/>
                  </a:cubicBezTo>
                  <a:cubicBezTo>
                    <a:pt x="101" y="93"/>
                    <a:pt x="101" y="93"/>
                    <a:pt x="101" y="93"/>
                  </a:cubicBezTo>
                  <a:cubicBezTo>
                    <a:pt x="99" y="93"/>
                    <a:pt x="99" y="93"/>
                    <a:pt x="99" y="93"/>
                  </a:cubicBezTo>
                  <a:cubicBezTo>
                    <a:pt x="97" y="94"/>
                    <a:pt x="97" y="94"/>
                    <a:pt x="97" y="94"/>
                  </a:cubicBezTo>
                  <a:cubicBezTo>
                    <a:pt x="97" y="97"/>
                    <a:pt x="97" y="97"/>
                    <a:pt x="97" y="97"/>
                  </a:cubicBezTo>
                  <a:cubicBezTo>
                    <a:pt x="96" y="100"/>
                    <a:pt x="96" y="100"/>
                    <a:pt x="96" y="100"/>
                  </a:cubicBezTo>
                  <a:cubicBezTo>
                    <a:pt x="94" y="102"/>
                    <a:pt x="94" y="102"/>
                    <a:pt x="94" y="102"/>
                  </a:cubicBezTo>
                  <a:cubicBezTo>
                    <a:pt x="94" y="101"/>
                    <a:pt x="94" y="101"/>
                    <a:pt x="94" y="101"/>
                  </a:cubicBezTo>
                  <a:cubicBezTo>
                    <a:pt x="92" y="98"/>
                    <a:pt x="92" y="98"/>
                    <a:pt x="92" y="98"/>
                  </a:cubicBezTo>
                  <a:cubicBezTo>
                    <a:pt x="89" y="98"/>
                    <a:pt x="89" y="98"/>
                    <a:pt x="89" y="98"/>
                  </a:cubicBezTo>
                  <a:cubicBezTo>
                    <a:pt x="88" y="99"/>
                    <a:pt x="88" y="99"/>
                    <a:pt x="88" y="99"/>
                  </a:cubicBezTo>
                  <a:cubicBezTo>
                    <a:pt x="88" y="100"/>
                    <a:pt x="88" y="100"/>
                    <a:pt x="88" y="100"/>
                  </a:cubicBezTo>
                  <a:cubicBezTo>
                    <a:pt x="89" y="101"/>
                    <a:pt x="89" y="101"/>
                    <a:pt x="89" y="101"/>
                  </a:cubicBezTo>
                  <a:cubicBezTo>
                    <a:pt x="88" y="103"/>
                    <a:pt x="88" y="103"/>
                    <a:pt x="88" y="103"/>
                  </a:cubicBezTo>
                  <a:cubicBezTo>
                    <a:pt x="87" y="103"/>
                    <a:pt x="87" y="103"/>
                    <a:pt x="87" y="103"/>
                  </a:cubicBezTo>
                  <a:cubicBezTo>
                    <a:pt x="87" y="101"/>
                    <a:pt x="87" y="101"/>
                    <a:pt x="87" y="101"/>
                  </a:cubicBezTo>
                  <a:cubicBezTo>
                    <a:pt x="85" y="99"/>
                    <a:pt x="85" y="99"/>
                    <a:pt x="85" y="99"/>
                  </a:cubicBezTo>
                  <a:cubicBezTo>
                    <a:pt x="84" y="99"/>
                    <a:pt x="84" y="99"/>
                    <a:pt x="84" y="99"/>
                  </a:cubicBezTo>
                  <a:cubicBezTo>
                    <a:pt x="81" y="102"/>
                    <a:pt x="81" y="102"/>
                    <a:pt x="81" y="102"/>
                  </a:cubicBezTo>
                  <a:cubicBezTo>
                    <a:pt x="80" y="104"/>
                    <a:pt x="80" y="104"/>
                    <a:pt x="80" y="104"/>
                  </a:cubicBezTo>
                  <a:cubicBezTo>
                    <a:pt x="79" y="105"/>
                    <a:pt x="79" y="105"/>
                    <a:pt x="79" y="105"/>
                  </a:cubicBezTo>
                  <a:cubicBezTo>
                    <a:pt x="78" y="105"/>
                    <a:pt x="78" y="105"/>
                    <a:pt x="78" y="105"/>
                  </a:cubicBezTo>
                  <a:cubicBezTo>
                    <a:pt x="73" y="109"/>
                    <a:pt x="73" y="109"/>
                    <a:pt x="73" y="109"/>
                  </a:cubicBezTo>
                  <a:cubicBezTo>
                    <a:pt x="72" y="112"/>
                    <a:pt x="72" y="112"/>
                    <a:pt x="72" y="112"/>
                  </a:cubicBezTo>
                  <a:cubicBezTo>
                    <a:pt x="71" y="113"/>
                    <a:pt x="71" y="113"/>
                    <a:pt x="71" y="113"/>
                  </a:cubicBezTo>
                  <a:cubicBezTo>
                    <a:pt x="69" y="113"/>
                    <a:pt x="69" y="113"/>
                    <a:pt x="69" y="113"/>
                  </a:cubicBezTo>
                  <a:cubicBezTo>
                    <a:pt x="67" y="113"/>
                    <a:pt x="67" y="113"/>
                    <a:pt x="67" y="113"/>
                  </a:cubicBezTo>
                  <a:cubicBezTo>
                    <a:pt x="67" y="113"/>
                    <a:pt x="67" y="113"/>
                    <a:pt x="67" y="113"/>
                  </a:cubicBezTo>
                  <a:cubicBezTo>
                    <a:pt x="69" y="115"/>
                    <a:pt x="69" y="115"/>
                    <a:pt x="69" y="115"/>
                  </a:cubicBezTo>
                  <a:cubicBezTo>
                    <a:pt x="68" y="117"/>
                    <a:pt x="68" y="117"/>
                    <a:pt x="68" y="117"/>
                  </a:cubicBezTo>
                  <a:cubicBezTo>
                    <a:pt x="67" y="117"/>
                    <a:pt x="67" y="117"/>
                    <a:pt x="67" y="117"/>
                  </a:cubicBezTo>
                  <a:cubicBezTo>
                    <a:pt x="66" y="115"/>
                    <a:pt x="66" y="115"/>
                    <a:pt x="66" y="115"/>
                  </a:cubicBezTo>
                  <a:cubicBezTo>
                    <a:pt x="65" y="115"/>
                    <a:pt x="65" y="115"/>
                    <a:pt x="65" y="115"/>
                  </a:cubicBezTo>
                  <a:cubicBezTo>
                    <a:pt x="64" y="117"/>
                    <a:pt x="64" y="117"/>
                    <a:pt x="64" y="117"/>
                  </a:cubicBezTo>
                  <a:cubicBezTo>
                    <a:pt x="62" y="120"/>
                    <a:pt x="62" y="120"/>
                    <a:pt x="62" y="120"/>
                  </a:cubicBezTo>
                  <a:cubicBezTo>
                    <a:pt x="62" y="121"/>
                    <a:pt x="62" y="121"/>
                    <a:pt x="62" y="121"/>
                  </a:cubicBezTo>
                  <a:cubicBezTo>
                    <a:pt x="64" y="124"/>
                    <a:pt x="64" y="124"/>
                    <a:pt x="64" y="124"/>
                  </a:cubicBezTo>
                  <a:cubicBezTo>
                    <a:pt x="64" y="126"/>
                    <a:pt x="64" y="126"/>
                    <a:pt x="64" y="126"/>
                  </a:cubicBezTo>
                  <a:cubicBezTo>
                    <a:pt x="64" y="128"/>
                    <a:pt x="64" y="128"/>
                    <a:pt x="64" y="128"/>
                  </a:cubicBezTo>
                  <a:cubicBezTo>
                    <a:pt x="63" y="130"/>
                    <a:pt x="63" y="130"/>
                    <a:pt x="63" y="130"/>
                  </a:cubicBezTo>
                  <a:cubicBezTo>
                    <a:pt x="63" y="132"/>
                    <a:pt x="63" y="132"/>
                    <a:pt x="63" y="132"/>
                  </a:cubicBezTo>
                  <a:cubicBezTo>
                    <a:pt x="64" y="131"/>
                    <a:pt x="64" y="131"/>
                    <a:pt x="64" y="131"/>
                  </a:cubicBezTo>
                  <a:cubicBezTo>
                    <a:pt x="65" y="130"/>
                    <a:pt x="65" y="130"/>
                    <a:pt x="65" y="130"/>
                  </a:cubicBezTo>
                  <a:cubicBezTo>
                    <a:pt x="66" y="131"/>
                    <a:pt x="66" y="131"/>
                    <a:pt x="66" y="131"/>
                  </a:cubicBezTo>
                  <a:cubicBezTo>
                    <a:pt x="66" y="134"/>
                    <a:pt x="66" y="134"/>
                    <a:pt x="66" y="134"/>
                  </a:cubicBezTo>
                  <a:cubicBezTo>
                    <a:pt x="65" y="134"/>
                    <a:pt x="65" y="134"/>
                    <a:pt x="65" y="134"/>
                  </a:cubicBezTo>
                  <a:cubicBezTo>
                    <a:pt x="65" y="135"/>
                    <a:pt x="65" y="135"/>
                    <a:pt x="65" y="135"/>
                  </a:cubicBezTo>
                  <a:cubicBezTo>
                    <a:pt x="65" y="136"/>
                    <a:pt x="65" y="136"/>
                    <a:pt x="65" y="136"/>
                  </a:cubicBezTo>
                  <a:cubicBezTo>
                    <a:pt x="66" y="136"/>
                    <a:pt x="66" y="136"/>
                    <a:pt x="66" y="136"/>
                  </a:cubicBezTo>
                  <a:cubicBezTo>
                    <a:pt x="67" y="135"/>
                    <a:pt x="67" y="135"/>
                    <a:pt x="67" y="135"/>
                  </a:cubicBezTo>
                  <a:cubicBezTo>
                    <a:pt x="69" y="135"/>
                    <a:pt x="69" y="135"/>
                    <a:pt x="69" y="135"/>
                  </a:cubicBezTo>
                  <a:cubicBezTo>
                    <a:pt x="69" y="136"/>
                    <a:pt x="69" y="136"/>
                    <a:pt x="69" y="136"/>
                  </a:cubicBezTo>
                  <a:cubicBezTo>
                    <a:pt x="69" y="137"/>
                    <a:pt x="69" y="137"/>
                    <a:pt x="69" y="137"/>
                  </a:cubicBezTo>
                  <a:cubicBezTo>
                    <a:pt x="72" y="137"/>
                    <a:pt x="72" y="137"/>
                    <a:pt x="72" y="137"/>
                  </a:cubicBezTo>
                  <a:cubicBezTo>
                    <a:pt x="73" y="138"/>
                    <a:pt x="73" y="138"/>
                    <a:pt x="73" y="138"/>
                  </a:cubicBezTo>
                  <a:cubicBezTo>
                    <a:pt x="75" y="138"/>
                    <a:pt x="75" y="138"/>
                    <a:pt x="75" y="138"/>
                  </a:cubicBezTo>
                  <a:cubicBezTo>
                    <a:pt x="77" y="136"/>
                    <a:pt x="77" y="136"/>
                    <a:pt x="77" y="136"/>
                  </a:cubicBezTo>
                  <a:cubicBezTo>
                    <a:pt x="78" y="133"/>
                    <a:pt x="78" y="133"/>
                    <a:pt x="78" y="133"/>
                  </a:cubicBezTo>
                  <a:cubicBezTo>
                    <a:pt x="79" y="131"/>
                    <a:pt x="79" y="131"/>
                    <a:pt x="79" y="131"/>
                  </a:cubicBezTo>
                  <a:cubicBezTo>
                    <a:pt x="83" y="131"/>
                    <a:pt x="83" y="131"/>
                    <a:pt x="83" y="131"/>
                  </a:cubicBezTo>
                  <a:cubicBezTo>
                    <a:pt x="84" y="130"/>
                    <a:pt x="84" y="130"/>
                    <a:pt x="84" y="130"/>
                  </a:cubicBezTo>
                  <a:cubicBezTo>
                    <a:pt x="82" y="132"/>
                    <a:pt x="82" y="132"/>
                    <a:pt x="82" y="132"/>
                  </a:cubicBezTo>
                  <a:cubicBezTo>
                    <a:pt x="81" y="132"/>
                    <a:pt x="81" y="132"/>
                    <a:pt x="81" y="132"/>
                  </a:cubicBezTo>
                  <a:cubicBezTo>
                    <a:pt x="78" y="136"/>
                    <a:pt x="78" y="136"/>
                    <a:pt x="78" y="136"/>
                  </a:cubicBezTo>
                  <a:cubicBezTo>
                    <a:pt x="77" y="138"/>
                    <a:pt x="77" y="138"/>
                    <a:pt x="77" y="138"/>
                  </a:cubicBezTo>
                  <a:cubicBezTo>
                    <a:pt x="76" y="139"/>
                    <a:pt x="76" y="139"/>
                    <a:pt x="76" y="139"/>
                  </a:cubicBezTo>
                  <a:cubicBezTo>
                    <a:pt x="78" y="141"/>
                    <a:pt x="78" y="141"/>
                    <a:pt x="78" y="141"/>
                  </a:cubicBezTo>
                  <a:cubicBezTo>
                    <a:pt x="78" y="142"/>
                    <a:pt x="78" y="142"/>
                    <a:pt x="78" y="142"/>
                  </a:cubicBezTo>
                  <a:cubicBezTo>
                    <a:pt x="75" y="143"/>
                    <a:pt x="75" y="143"/>
                    <a:pt x="75" y="143"/>
                  </a:cubicBezTo>
                  <a:cubicBezTo>
                    <a:pt x="74" y="142"/>
                    <a:pt x="74" y="142"/>
                    <a:pt x="74" y="142"/>
                  </a:cubicBezTo>
                  <a:cubicBezTo>
                    <a:pt x="74" y="141"/>
                    <a:pt x="74" y="141"/>
                    <a:pt x="74" y="141"/>
                  </a:cubicBezTo>
                  <a:cubicBezTo>
                    <a:pt x="74" y="140"/>
                    <a:pt x="74" y="140"/>
                    <a:pt x="74" y="140"/>
                  </a:cubicBezTo>
                  <a:cubicBezTo>
                    <a:pt x="72" y="140"/>
                    <a:pt x="72" y="140"/>
                    <a:pt x="72" y="140"/>
                  </a:cubicBezTo>
                  <a:cubicBezTo>
                    <a:pt x="71" y="138"/>
                    <a:pt x="71" y="138"/>
                    <a:pt x="71" y="138"/>
                  </a:cubicBezTo>
                  <a:cubicBezTo>
                    <a:pt x="68" y="138"/>
                    <a:pt x="68" y="138"/>
                    <a:pt x="68" y="138"/>
                  </a:cubicBezTo>
                  <a:cubicBezTo>
                    <a:pt x="67" y="137"/>
                    <a:pt x="67" y="137"/>
                    <a:pt x="67" y="137"/>
                  </a:cubicBezTo>
                  <a:cubicBezTo>
                    <a:pt x="65" y="138"/>
                    <a:pt x="65" y="138"/>
                    <a:pt x="65" y="138"/>
                  </a:cubicBezTo>
                  <a:cubicBezTo>
                    <a:pt x="64" y="138"/>
                    <a:pt x="64" y="138"/>
                    <a:pt x="64" y="138"/>
                  </a:cubicBezTo>
                  <a:cubicBezTo>
                    <a:pt x="63" y="140"/>
                    <a:pt x="63" y="140"/>
                    <a:pt x="63" y="140"/>
                  </a:cubicBezTo>
                  <a:cubicBezTo>
                    <a:pt x="62" y="141"/>
                    <a:pt x="62" y="141"/>
                    <a:pt x="62" y="141"/>
                  </a:cubicBezTo>
                  <a:cubicBezTo>
                    <a:pt x="60" y="140"/>
                    <a:pt x="60" y="140"/>
                    <a:pt x="60" y="140"/>
                  </a:cubicBezTo>
                  <a:cubicBezTo>
                    <a:pt x="59" y="142"/>
                    <a:pt x="59" y="142"/>
                    <a:pt x="59" y="142"/>
                  </a:cubicBezTo>
                  <a:cubicBezTo>
                    <a:pt x="60" y="143"/>
                    <a:pt x="60" y="143"/>
                    <a:pt x="60" y="143"/>
                  </a:cubicBezTo>
                  <a:cubicBezTo>
                    <a:pt x="61" y="144"/>
                    <a:pt x="61" y="144"/>
                    <a:pt x="61" y="144"/>
                  </a:cubicBezTo>
                  <a:cubicBezTo>
                    <a:pt x="60" y="145"/>
                    <a:pt x="60" y="145"/>
                    <a:pt x="60" y="145"/>
                  </a:cubicBezTo>
                  <a:cubicBezTo>
                    <a:pt x="60" y="148"/>
                    <a:pt x="60" y="148"/>
                    <a:pt x="60" y="148"/>
                  </a:cubicBezTo>
                  <a:cubicBezTo>
                    <a:pt x="60" y="150"/>
                    <a:pt x="60" y="150"/>
                    <a:pt x="60" y="150"/>
                  </a:cubicBezTo>
                  <a:cubicBezTo>
                    <a:pt x="62" y="150"/>
                    <a:pt x="62" y="150"/>
                    <a:pt x="62" y="150"/>
                  </a:cubicBezTo>
                  <a:cubicBezTo>
                    <a:pt x="62" y="153"/>
                    <a:pt x="62" y="153"/>
                    <a:pt x="62" y="153"/>
                  </a:cubicBezTo>
                  <a:cubicBezTo>
                    <a:pt x="62" y="154"/>
                    <a:pt x="62" y="154"/>
                    <a:pt x="62" y="154"/>
                  </a:cubicBezTo>
                  <a:cubicBezTo>
                    <a:pt x="62" y="156"/>
                    <a:pt x="62" y="156"/>
                    <a:pt x="62" y="156"/>
                  </a:cubicBezTo>
                  <a:cubicBezTo>
                    <a:pt x="64" y="157"/>
                    <a:pt x="64" y="157"/>
                    <a:pt x="64" y="157"/>
                  </a:cubicBezTo>
                  <a:cubicBezTo>
                    <a:pt x="64" y="158"/>
                    <a:pt x="64" y="158"/>
                    <a:pt x="64" y="158"/>
                  </a:cubicBezTo>
                  <a:cubicBezTo>
                    <a:pt x="62" y="158"/>
                    <a:pt x="62" y="158"/>
                    <a:pt x="62" y="158"/>
                  </a:cubicBezTo>
                  <a:cubicBezTo>
                    <a:pt x="61" y="160"/>
                    <a:pt x="61" y="160"/>
                    <a:pt x="61" y="160"/>
                  </a:cubicBezTo>
                  <a:cubicBezTo>
                    <a:pt x="68" y="163"/>
                    <a:pt x="68" y="163"/>
                    <a:pt x="68" y="163"/>
                  </a:cubicBezTo>
                  <a:cubicBezTo>
                    <a:pt x="70" y="163"/>
                    <a:pt x="70" y="163"/>
                    <a:pt x="70" y="163"/>
                  </a:cubicBezTo>
                  <a:cubicBezTo>
                    <a:pt x="73" y="161"/>
                    <a:pt x="73" y="161"/>
                    <a:pt x="73" y="161"/>
                  </a:cubicBezTo>
                  <a:cubicBezTo>
                    <a:pt x="75" y="161"/>
                    <a:pt x="75" y="161"/>
                    <a:pt x="75" y="161"/>
                  </a:cubicBezTo>
                  <a:cubicBezTo>
                    <a:pt x="76" y="161"/>
                    <a:pt x="76" y="161"/>
                    <a:pt x="76" y="161"/>
                  </a:cubicBezTo>
                  <a:cubicBezTo>
                    <a:pt x="77" y="161"/>
                    <a:pt x="77" y="161"/>
                    <a:pt x="77" y="161"/>
                  </a:cubicBezTo>
                  <a:cubicBezTo>
                    <a:pt x="80" y="158"/>
                    <a:pt x="80" y="158"/>
                    <a:pt x="80" y="158"/>
                  </a:cubicBezTo>
                  <a:cubicBezTo>
                    <a:pt x="80" y="156"/>
                    <a:pt x="80" y="156"/>
                    <a:pt x="80" y="156"/>
                  </a:cubicBezTo>
                  <a:cubicBezTo>
                    <a:pt x="79" y="154"/>
                    <a:pt x="79" y="154"/>
                    <a:pt x="79" y="154"/>
                  </a:cubicBezTo>
                  <a:cubicBezTo>
                    <a:pt x="79" y="154"/>
                    <a:pt x="79" y="154"/>
                    <a:pt x="79" y="154"/>
                  </a:cubicBezTo>
                  <a:cubicBezTo>
                    <a:pt x="82" y="152"/>
                    <a:pt x="82" y="152"/>
                    <a:pt x="82" y="152"/>
                  </a:cubicBezTo>
                  <a:cubicBezTo>
                    <a:pt x="85" y="150"/>
                    <a:pt x="85" y="150"/>
                    <a:pt x="85" y="150"/>
                  </a:cubicBezTo>
                  <a:cubicBezTo>
                    <a:pt x="89" y="147"/>
                    <a:pt x="89" y="147"/>
                    <a:pt x="89" y="147"/>
                  </a:cubicBezTo>
                  <a:cubicBezTo>
                    <a:pt x="91" y="147"/>
                    <a:pt x="91" y="147"/>
                    <a:pt x="91" y="147"/>
                  </a:cubicBezTo>
                  <a:cubicBezTo>
                    <a:pt x="89" y="148"/>
                    <a:pt x="89" y="148"/>
                    <a:pt x="89" y="148"/>
                  </a:cubicBezTo>
                  <a:cubicBezTo>
                    <a:pt x="85" y="152"/>
                    <a:pt x="85" y="152"/>
                    <a:pt x="85" y="152"/>
                  </a:cubicBezTo>
                  <a:cubicBezTo>
                    <a:pt x="82" y="153"/>
                    <a:pt x="82" y="153"/>
                    <a:pt x="82" y="153"/>
                  </a:cubicBezTo>
                  <a:cubicBezTo>
                    <a:pt x="82" y="154"/>
                    <a:pt x="82" y="154"/>
                    <a:pt x="82" y="154"/>
                  </a:cubicBezTo>
                  <a:cubicBezTo>
                    <a:pt x="84" y="156"/>
                    <a:pt x="84" y="156"/>
                    <a:pt x="84" y="156"/>
                  </a:cubicBezTo>
                  <a:cubicBezTo>
                    <a:pt x="84" y="157"/>
                    <a:pt x="84" y="157"/>
                    <a:pt x="84" y="157"/>
                  </a:cubicBezTo>
                  <a:cubicBezTo>
                    <a:pt x="82" y="160"/>
                    <a:pt x="82" y="160"/>
                    <a:pt x="82" y="160"/>
                  </a:cubicBezTo>
                  <a:cubicBezTo>
                    <a:pt x="80" y="161"/>
                    <a:pt x="80" y="161"/>
                    <a:pt x="80" y="161"/>
                  </a:cubicBezTo>
                  <a:cubicBezTo>
                    <a:pt x="80" y="163"/>
                    <a:pt x="80" y="163"/>
                    <a:pt x="80" y="163"/>
                  </a:cubicBezTo>
                  <a:cubicBezTo>
                    <a:pt x="80" y="166"/>
                    <a:pt x="80" y="166"/>
                    <a:pt x="80" y="166"/>
                  </a:cubicBezTo>
                  <a:cubicBezTo>
                    <a:pt x="79" y="168"/>
                    <a:pt x="79" y="168"/>
                    <a:pt x="79" y="168"/>
                  </a:cubicBezTo>
                  <a:cubicBezTo>
                    <a:pt x="80" y="169"/>
                    <a:pt x="80" y="169"/>
                    <a:pt x="80" y="169"/>
                  </a:cubicBezTo>
                  <a:cubicBezTo>
                    <a:pt x="79" y="171"/>
                    <a:pt x="79" y="171"/>
                    <a:pt x="79" y="171"/>
                  </a:cubicBezTo>
                  <a:cubicBezTo>
                    <a:pt x="80" y="173"/>
                    <a:pt x="80" y="173"/>
                    <a:pt x="80" y="173"/>
                  </a:cubicBezTo>
                  <a:cubicBezTo>
                    <a:pt x="77" y="174"/>
                    <a:pt x="77" y="174"/>
                    <a:pt x="77" y="174"/>
                  </a:cubicBezTo>
                  <a:cubicBezTo>
                    <a:pt x="76" y="175"/>
                    <a:pt x="76" y="175"/>
                    <a:pt x="76" y="175"/>
                  </a:cubicBezTo>
                  <a:cubicBezTo>
                    <a:pt x="75" y="176"/>
                    <a:pt x="75" y="176"/>
                    <a:pt x="75" y="176"/>
                  </a:cubicBezTo>
                  <a:cubicBezTo>
                    <a:pt x="74" y="176"/>
                    <a:pt x="74" y="176"/>
                    <a:pt x="74" y="176"/>
                  </a:cubicBezTo>
                  <a:cubicBezTo>
                    <a:pt x="74" y="177"/>
                    <a:pt x="74" y="177"/>
                    <a:pt x="74" y="177"/>
                  </a:cubicBezTo>
                  <a:cubicBezTo>
                    <a:pt x="74" y="179"/>
                    <a:pt x="74" y="179"/>
                    <a:pt x="74" y="179"/>
                  </a:cubicBezTo>
                  <a:cubicBezTo>
                    <a:pt x="74" y="181"/>
                    <a:pt x="74" y="181"/>
                    <a:pt x="74" y="181"/>
                  </a:cubicBezTo>
                  <a:cubicBezTo>
                    <a:pt x="75" y="181"/>
                    <a:pt x="75" y="181"/>
                    <a:pt x="75" y="181"/>
                  </a:cubicBezTo>
                  <a:cubicBezTo>
                    <a:pt x="77" y="180"/>
                    <a:pt x="77" y="180"/>
                    <a:pt x="77" y="180"/>
                  </a:cubicBezTo>
                  <a:cubicBezTo>
                    <a:pt x="78" y="180"/>
                    <a:pt x="78" y="180"/>
                    <a:pt x="78" y="180"/>
                  </a:cubicBezTo>
                  <a:cubicBezTo>
                    <a:pt x="79" y="182"/>
                    <a:pt x="79" y="182"/>
                    <a:pt x="79" y="182"/>
                  </a:cubicBezTo>
                  <a:cubicBezTo>
                    <a:pt x="78" y="183"/>
                    <a:pt x="78" y="183"/>
                    <a:pt x="78" y="183"/>
                  </a:cubicBezTo>
                  <a:cubicBezTo>
                    <a:pt x="75" y="183"/>
                    <a:pt x="75" y="183"/>
                    <a:pt x="75" y="183"/>
                  </a:cubicBezTo>
                  <a:cubicBezTo>
                    <a:pt x="75" y="184"/>
                    <a:pt x="75" y="184"/>
                    <a:pt x="75" y="184"/>
                  </a:cubicBezTo>
                  <a:cubicBezTo>
                    <a:pt x="75" y="185"/>
                    <a:pt x="75" y="185"/>
                    <a:pt x="75" y="185"/>
                  </a:cubicBezTo>
                  <a:cubicBezTo>
                    <a:pt x="75" y="186"/>
                    <a:pt x="75" y="186"/>
                    <a:pt x="75" y="186"/>
                  </a:cubicBezTo>
                  <a:cubicBezTo>
                    <a:pt x="75" y="187"/>
                    <a:pt x="75" y="187"/>
                    <a:pt x="75" y="187"/>
                  </a:cubicBezTo>
                  <a:cubicBezTo>
                    <a:pt x="74" y="188"/>
                    <a:pt x="74" y="188"/>
                    <a:pt x="74" y="188"/>
                  </a:cubicBezTo>
                  <a:cubicBezTo>
                    <a:pt x="73" y="188"/>
                    <a:pt x="73" y="188"/>
                    <a:pt x="73" y="188"/>
                  </a:cubicBezTo>
                  <a:cubicBezTo>
                    <a:pt x="71" y="189"/>
                    <a:pt x="71" y="189"/>
                    <a:pt x="71" y="189"/>
                  </a:cubicBezTo>
                  <a:cubicBezTo>
                    <a:pt x="69" y="189"/>
                    <a:pt x="69" y="189"/>
                    <a:pt x="69" y="189"/>
                  </a:cubicBezTo>
                  <a:cubicBezTo>
                    <a:pt x="69" y="189"/>
                    <a:pt x="69" y="189"/>
                    <a:pt x="69" y="189"/>
                  </a:cubicBezTo>
                  <a:cubicBezTo>
                    <a:pt x="70" y="190"/>
                    <a:pt x="70" y="190"/>
                    <a:pt x="70" y="190"/>
                  </a:cubicBezTo>
                  <a:cubicBezTo>
                    <a:pt x="72" y="191"/>
                    <a:pt x="72" y="191"/>
                    <a:pt x="72" y="191"/>
                  </a:cubicBezTo>
                  <a:cubicBezTo>
                    <a:pt x="73" y="192"/>
                    <a:pt x="73" y="192"/>
                    <a:pt x="73" y="192"/>
                  </a:cubicBezTo>
                  <a:cubicBezTo>
                    <a:pt x="75" y="190"/>
                    <a:pt x="75" y="190"/>
                    <a:pt x="75" y="190"/>
                  </a:cubicBezTo>
                  <a:cubicBezTo>
                    <a:pt x="79" y="187"/>
                    <a:pt x="79" y="187"/>
                    <a:pt x="79" y="187"/>
                  </a:cubicBezTo>
                  <a:cubicBezTo>
                    <a:pt x="80" y="187"/>
                    <a:pt x="80" y="187"/>
                    <a:pt x="80" y="187"/>
                  </a:cubicBezTo>
                  <a:cubicBezTo>
                    <a:pt x="82" y="187"/>
                    <a:pt x="82" y="187"/>
                    <a:pt x="82" y="187"/>
                  </a:cubicBezTo>
                  <a:cubicBezTo>
                    <a:pt x="83" y="186"/>
                    <a:pt x="83" y="186"/>
                    <a:pt x="83" y="186"/>
                  </a:cubicBezTo>
                  <a:cubicBezTo>
                    <a:pt x="86" y="185"/>
                    <a:pt x="86" y="185"/>
                    <a:pt x="86" y="185"/>
                  </a:cubicBezTo>
                  <a:cubicBezTo>
                    <a:pt x="86" y="186"/>
                    <a:pt x="86" y="186"/>
                    <a:pt x="86" y="186"/>
                  </a:cubicBezTo>
                  <a:cubicBezTo>
                    <a:pt x="85" y="187"/>
                    <a:pt x="85" y="187"/>
                    <a:pt x="85" y="187"/>
                  </a:cubicBezTo>
                  <a:cubicBezTo>
                    <a:pt x="85" y="188"/>
                    <a:pt x="85" y="188"/>
                    <a:pt x="85" y="188"/>
                  </a:cubicBezTo>
                  <a:cubicBezTo>
                    <a:pt x="86" y="188"/>
                    <a:pt x="86" y="188"/>
                    <a:pt x="86" y="188"/>
                  </a:cubicBezTo>
                  <a:cubicBezTo>
                    <a:pt x="86" y="190"/>
                    <a:pt x="86" y="190"/>
                    <a:pt x="86" y="190"/>
                  </a:cubicBezTo>
                  <a:cubicBezTo>
                    <a:pt x="86" y="191"/>
                    <a:pt x="86" y="191"/>
                    <a:pt x="86" y="191"/>
                  </a:cubicBezTo>
                  <a:cubicBezTo>
                    <a:pt x="88" y="192"/>
                    <a:pt x="88" y="192"/>
                    <a:pt x="88" y="192"/>
                  </a:cubicBezTo>
                  <a:cubicBezTo>
                    <a:pt x="89" y="191"/>
                    <a:pt x="89" y="191"/>
                    <a:pt x="89" y="191"/>
                  </a:cubicBezTo>
                  <a:cubicBezTo>
                    <a:pt x="90" y="189"/>
                    <a:pt x="90" y="189"/>
                    <a:pt x="90" y="189"/>
                  </a:cubicBezTo>
                  <a:cubicBezTo>
                    <a:pt x="91" y="190"/>
                    <a:pt x="91" y="190"/>
                    <a:pt x="91" y="190"/>
                  </a:cubicBezTo>
                  <a:cubicBezTo>
                    <a:pt x="90" y="191"/>
                    <a:pt x="90" y="191"/>
                    <a:pt x="90" y="191"/>
                  </a:cubicBezTo>
                  <a:cubicBezTo>
                    <a:pt x="92" y="194"/>
                    <a:pt x="92" y="194"/>
                    <a:pt x="92" y="194"/>
                  </a:cubicBezTo>
                  <a:cubicBezTo>
                    <a:pt x="92" y="197"/>
                    <a:pt x="92" y="197"/>
                    <a:pt x="92" y="197"/>
                  </a:cubicBezTo>
                  <a:cubicBezTo>
                    <a:pt x="92" y="199"/>
                    <a:pt x="92" y="199"/>
                    <a:pt x="92" y="199"/>
                  </a:cubicBezTo>
                  <a:cubicBezTo>
                    <a:pt x="93" y="201"/>
                    <a:pt x="93" y="201"/>
                    <a:pt x="93" y="201"/>
                  </a:cubicBezTo>
                  <a:cubicBezTo>
                    <a:pt x="94" y="201"/>
                    <a:pt x="94" y="201"/>
                    <a:pt x="94" y="201"/>
                  </a:cubicBezTo>
                  <a:cubicBezTo>
                    <a:pt x="95" y="199"/>
                    <a:pt x="95" y="199"/>
                    <a:pt x="95" y="199"/>
                  </a:cubicBezTo>
                  <a:cubicBezTo>
                    <a:pt x="95" y="197"/>
                    <a:pt x="95" y="197"/>
                    <a:pt x="95" y="197"/>
                  </a:cubicBezTo>
                  <a:cubicBezTo>
                    <a:pt x="96" y="194"/>
                    <a:pt x="96" y="194"/>
                    <a:pt x="96" y="194"/>
                  </a:cubicBezTo>
                  <a:cubicBezTo>
                    <a:pt x="97" y="192"/>
                    <a:pt x="97" y="192"/>
                    <a:pt x="97" y="192"/>
                  </a:cubicBezTo>
                  <a:cubicBezTo>
                    <a:pt x="99" y="190"/>
                    <a:pt x="99" y="190"/>
                    <a:pt x="99" y="190"/>
                  </a:cubicBezTo>
                  <a:cubicBezTo>
                    <a:pt x="100" y="190"/>
                    <a:pt x="100" y="190"/>
                    <a:pt x="100" y="190"/>
                  </a:cubicBezTo>
                  <a:cubicBezTo>
                    <a:pt x="102" y="189"/>
                    <a:pt x="102" y="189"/>
                    <a:pt x="102" y="189"/>
                  </a:cubicBezTo>
                  <a:cubicBezTo>
                    <a:pt x="105" y="189"/>
                    <a:pt x="105" y="189"/>
                    <a:pt x="105" y="189"/>
                  </a:cubicBezTo>
                  <a:cubicBezTo>
                    <a:pt x="102" y="190"/>
                    <a:pt x="102" y="190"/>
                    <a:pt x="102" y="190"/>
                  </a:cubicBezTo>
                  <a:cubicBezTo>
                    <a:pt x="99" y="193"/>
                    <a:pt x="99" y="193"/>
                    <a:pt x="99" y="193"/>
                  </a:cubicBezTo>
                  <a:cubicBezTo>
                    <a:pt x="99" y="194"/>
                    <a:pt x="99" y="194"/>
                    <a:pt x="99" y="194"/>
                  </a:cubicBezTo>
                  <a:cubicBezTo>
                    <a:pt x="102" y="197"/>
                    <a:pt x="102" y="197"/>
                    <a:pt x="102" y="197"/>
                  </a:cubicBezTo>
                  <a:cubicBezTo>
                    <a:pt x="103" y="197"/>
                    <a:pt x="103" y="197"/>
                    <a:pt x="103" y="197"/>
                  </a:cubicBezTo>
                  <a:cubicBezTo>
                    <a:pt x="106" y="196"/>
                    <a:pt x="106" y="196"/>
                    <a:pt x="106" y="196"/>
                  </a:cubicBezTo>
                  <a:cubicBezTo>
                    <a:pt x="110" y="195"/>
                    <a:pt x="110" y="195"/>
                    <a:pt x="110" y="195"/>
                  </a:cubicBezTo>
                  <a:cubicBezTo>
                    <a:pt x="112" y="194"/>
                    <a:pt x="112" y="194"/>
                    <a:pt x="112" y="194"/>
                  </a:cubicBezTo>
                  <a:cubicBezTo>
                    <a:pt x="113" y="194"/>
                    <a:pt x="113" y="194"/>
                    <a:pt x="113" y="194"/>
                  </a:cubicBezTo>
                  <a:cubicBezTo>
                    <a:pt x="116" y="192"/>
                    <a:pt x="116" y="192"/>
                    <a:pt x="116" y="192"/>
                  </a:cubicBezTo>
                  <a:cubicBezTo>
                    <a:pt x="118" y="192"/>
                    <a:pt x="118" y="192"/>
                    <a:pt x="118" y="192"/>
                  </a:cubicBezTo>
                  <a:cubicBezTo>
                    <a:pt x="116" y="193"/>
                    <a:pt x="116" y="193"/>
                    <a:pt x="116" y="193"/>
                  </a:cubicBezTo>
                  <a:cubicBezTo>
                    <a:pt x="114" y="195"/>
                    <a:pt x="114" y="195"/>
                    <a:pt x="114" y="195"/>
                  </a:cubicBezTo>
                  <a:cubicBezTo>
                    <a:pt x="114" y="196"/>
                    <a:pt x="114" y="196"/>
                    <a:pt x="114" y="196"/>
                  </a:cubicBezTo>
                  <a:cubicBezTo>
                    <a:pt x="113" y="198"/>
                    <a:pt x="113" y="198"/>
                    <a:pt x="113" y="198"/>
                  </a:cubicBezTo>
                  <a:cubicBezTo>
                    <a:pt x="107" y="201"/>
                    <a:pt x="107" y="201"/>
                    <a:pt x="107" y="201"/>
                  </a:cubicBezTo>
                  <a:cubicBezTo>
                    <a:pt x="105" y="203"/>
                    <a:pt x="105" y="203"/>
                    <a:pt x="105" y="203"/>
                  </a:cubicBezTo>
                  <a:cubicBezTo>
                    <a:pt x="103" y="206"/>
                    <a:pt x="103" y="206"/>
                    <a:pt x="103" y="206"/>
                  </a:cubicBezTo>
                  <a:cubicBezTo>
                    <a:pt x="103" y="208"/>
                    <a:pt x="103" y="208"/>
                    <a:pt x="103" y="208"/>
                  </a:cubicBezTo>
                  <a:cubicBezTo>
                    <a:pt x="103" y="209"/>
                    <a:pt x="103" y="209"/>
                    <a:pt x="103" y="209"/>
                  </a:cubicBezTo>
                  <a:cubicBezTo>
                    <a:pt x="105" y="211"/>
                    <a:pt x="105" y="211"/>
                    <a:pt x="105" y="211"/>
                  </a:cubicBezTo>
                  <a:cubicBezTo>
                    <a:pt x="102" y="210"/>
                    <a:pt x="102" y="210"/>
                    <a:pt x="102" y="210"/>
                  </a:cubicBezTo>
                  <a:cubicBezTo>
                    <a:pt x="101" y="211"/>
                    <a:pt x="101" y="211"/>
                    <a:pt x="101" y="211"/>
                  </a:cubicBezTo>
                  <a:cubicBezTo>
                    <a:pt x="99" y="213"/>
                    <a:pt x="99" y="213"/>
                    <a:pt x="99" y="213"/>
                  </a:cubicBezTo>
                  <a:cubicBezTo>
                    <a:pt x="98" y="215"/>
                    <a:pt x="98" y="215"/>
                    <a:pt x="98" y="215"/>
                  </a:cubicBezTo>
                  <a:cubicBezTo>
                    <a:pt x="96" y="218"/>
                    <a:pt x="96" y="218"/>
                    <a:pt x="96" y="218"/>
                  </a:cubicBezTo>
                  <a:cubicBezTo>
                    <a:pt x="94" y="220"/>
                    <a:pt x="94" y="220"/>
                    <a:pt x="94" y="220"/>
                  </a:cubicBezTo>
                  <a:cubicBezTo>
                    <a:pt x="95" y="221"/>
                    <a:pt x="95" y="221"/>
                    <a:pt x="95" y="221"/>
                  </a:cubicBezTo>
                  <a:cubicBezTo>
                    <a:pt x="96" y="222"/>
                    <a:pt x="96" y="222"/>
                    <a:pt x="96" y="222"/>
                  </a:cubicBezTo>
                  <a:cubicBezTo>
                    <a:pt x="95" y="224"/>
                    <a:pt x="95" y="224"/>
                    <a:pt x="95" y="224"/>
                  </a:cubicBezTo>
                  <a:cubicBezTo>
                    <a:pt x="94" y="223"/>
                    <a:pt x="94" y="223"/>
                    <a:pt x="94" y="223"/>
                  </a:cubicBezTo>
                  <a:cubicBezTo>
                    <a:pt x="94" y="222"/>
                    <a:pt x="94" y="222"/>
                    <a:pt x="94" y="222"/>
                  </a:cubicBezTo>
                  <a:cubicBezTo>
                    <a:pt x="92" y="222"/>
                    <a:pt x="92" y="222"/>
                    <a:pt x="92" y="222"/>
                  </a:cubicBezTo>
                  <a:cubicBezTo>
                    <a:pt x="91" y="224"/>
                    <a:pt x="91" y="224"/>
                    <a:pt x="91" y="224"/>
                  </a:cubicBezTo>
                  <a:cubicBezTo>
                    <a:pt x="88" y="225"/>
                    <a:pt x="88" y="225"/>
                    <a:pt x="88" y="225"/>
                  </a:cubicBezTo>
                  <a:cubicBezTo>
                    <a:pt x="89" y="226"/>
                    <a:pt x="89" y="226"/>
                    <a:pt x="89" y="226"/>
                  </a:cubicBezTo>
                  <a:cubicBezTo>
                    <a:pt x="88" y="228"/>
                    <a:pt x="88" y="228"/>
                    <a:pt x="88" y="228"/>
                  </a:cubicBezTo>
                  <a:cubicBezTo>
                    <a:pt x="87" y="227"/>
                    <a:pt x="87" y="227"/>
                    <a:pt x="87" y="227"/>
                  </a:cubicBezTo>
                  <a:cubicBezTo>
                    <a:pt x="86" y="226"/>
                    <a:pt x="86" y="226"/>
                    <a:pt x="86" y="226"/>
                  </a:cubicBezTo>
                  <a:cubicBezTo>
                    <a:pt x="85" y="227"/>
                    <a:pt x="85" y="227"/>
                    <a:pt x="85" y="227"/>
                  </a:cubicBezTo>
                  <a:cubicBezTo>
                    <a:pt x="81" y="231"/>
                    <a:pt x="81" y="231"/>
                    <a:pt x="81" y="231"/>
                  </a:cubicBezTo>
                  <a:cubicBezTo>
                    <a:pt x="79" y="233"/>
                    <a:pt x="79" y="233"/>
                    <a:pt x="79" y="233"/>
                  </a:cubicBezTo>
                  <a:cubicBezTo>
                    <a:pt x="80" y="234"/>
                    <a:pt x="80" y="234"/>
                    <a:pt x="80" y="234"/>
                  </a:cubicBezTo>
                  <a:cubicBezTo>
                    <a:pt x="79" y="235"/>
                    <a:pt x="79" y="235"/>
                    <a:pt x="79" y="235"/>
                  </a:cubicBezTo>
                  <a:cubicBezTo>
                    <a:pt x="77" y="234"/>
                    <a:pt x="77" y="234"/>
                    <a:pt x="77" y="234"/>
                  </a:cubicBezTo>
                  <a:cubicBezTo>
                    <a:pt x="77" y="232"/>
                    <a:pt x="77" y="232"/>
                    <a:pt x="77" y="232"/>
                  </a:cubicBezTo>
                  <a:cubicBezTo>
                    <a:pt x="74" y="233"/>
                    <a:pt x="74" y="233"/>
                    <a:pt x="74" y="233"/>
                  </a:cubicBezTo>
                  <a:cubicBezTo>
                    <a:pt x="72" y="235"/>
                    <a:pt x="72" y="235"/>
                    <a:pt x="72" y="235"/>
                  </a:cubicBezTo>
                  <a:cubicBezTo>
                    <a:pt x="70" y="236"/>
                    <a:pt x="70" y="236"/>
                    <a:pt x="70" y="236"/>
                  </a:cubicBezTo>
                  <a:cubicBezTo>
                    <a:pt x="70" y="237"/>
                    <a:pt x="70" y="237"/>
                    <a:pt x="70" y="237"/>
                  </a:cubicBezTo>
                  <a:cubicBezTo>
                    <a:pt x="68" y="238"/>
                    <a:pt x="68" y="238"/>
                    <a:pt x="68" y="238"/>
                  </a:cubicBezTo>
                  <a:cubicBezTo>
                    <a:pt x="66" y="238"/>
                    <a:pt x="66" y="238"/>
                    <a:pt x="66" y="238"/>
                  </a:cubicBezTo>
                  <a:cubicBezTo>
                    <a:pt x="63" y="241"/>
                    <a:pt x="63" y="241"/>
                    <a:pt x="63" y="241"/>
                  </a:cubicBezTo>
                  <a:cubicBezTo>
                    <a:pt x="58" y="242"/>
                    <a:pt x="58" y="242"/>
                    <a:pt x="58" y="242"/>
                  </a:cubicBezTo>
                  <a:cubicBezTo>
                    <a:pt x="55" y="245"/>
                    <a:pt x="55" y="245"/>
                    <a:pt x="55" y="245"/>
                  </a:cubicBezTo>
                  <a:cubicBezTo>
                    <a:pt x="54" y="248"/>
                    <a:pt x="54" y="248"/>
                    <a:pt x="54" y="248"/>
                  </a:cubicBezTo>
                  <a:cubicBezTo>
                    <a:pt x="54" y="249"/>
                    <a:pt x="54" y="249"/>
                    <a:pt x="54" y="249"/>
                  </a:cubicBezTo>
                  <a:cubicBezTo>
                    <a:pt x="54" y="250"/>
                    <a:pt x="54" y="250"/>
                    <a:pt x="54" y="250"/>
                  </a:cubicBezTo>
                  <a:cubicBezTo>
                    <a:pt x="54" y="252"/>
                    <a:pt x="54" y="252"/>
                    <a:pt x="54" y="252"/>
                  </a:cubicBezTo>
                  <a:cubicBezTo>
                    <a:pt x="54" y="252"/>
                    <a:pt x="54" y="252"/>
                    <a:pt x="54" y="252"/>
                  </a:cubicBezTo>
                  <a:cubicBezTo>
                    <a:pt x="52" y="250"/>
                    <a:pt x="52" y="250"/>
                    <a:pt x="52" y="250"/>
                  </a:cubicBezTo>
                  <a:cubicBezTo>
                    <a:pt x="51" y="250"/>
                    <a:pt x="51" y="250"/>
                    <a:pt x="51" y="250"/>
                  </a:cubicBezTo>
                  <a:cubicBezTo>
                    <a:pt x="51" y="251"/>
                    <a:pt x="51" y="251"/>
                    <a:pt x="51" y="251"/>
                  </a:cubicBezTo>
                  <a:cubicBezTo>
                    <a:pt x="51" y="253"/>
                    <a:pt x="51" y="253"/>
                    <a:pt x="51" y="253"/>
                  </a:cubicBezTo>
                  <a:cubicBezTo>
                    <a:pt x="50" y="253"/>
                    <a:pt x="50" y="253"/>
                    <a:pt x="50" y="253"/>
                  </a:cubicBezTo>
                  <a:cubicBezTo>
                    <a:pt x="49" y="252"/>
                    <a:pt x="49" y="252"/>
                    <a:pt x="49" y="252"/>
                  </a:cubicBezTo>
                  <a:cubicBezTo>
                    <a:pt x="49" y="250"/>
                    <a:pt x="49" y="250"/>
                    <a:pt x="49" y="250"/>
                  </a:cubicBezTo>
                  <a:cubicBezTo>
                    <a:pt x="50" y="249"/>
                    <a:pt x="50" y="249"/>
                    <a:pt x="50" y="249"/>
                  </a:cubicBezTo>
                  <a:cubicBezTo>
                    <a:pt x="49" y="248"/>
                    <a:pt x="49" y="248"/>
                    <a:pt x="49" y="248"/>
                  </a:cubicBezTo>
                  <a:cubicBezTo>
                    <a:pt x="47" y="248"/>
                    <a:pt x="47" y="248"/>
                    <a:pt x="47" y="248"/>
                  </a:cubicBezTo>
                  <a:cubicBezTo>
                    <a:pt x="46" y="248"/>
                    <a:pt x="46" y="248"/>
                    <a:pt x="46" y="248"/>
                  </a:cubicBezTo>
                  <a:cubicBezTo>
                    <a:pt x="44" y="248"/>
                    <a:pt x="44" y="248"/>
                    <a:pt x="44" y="248"/>
                  </a:cubicBezTo>
                  <a:cubicBezTo>
                    <a:pt x="41" y="249"/>
                    <a:pt x="41" y="249"/>
                    <a:pt x="41" y="249"/>
                  </a:cubicBezTo>
                  <a:cubicBezTo>
                    <a:pt x="39" y="250"/>
                    <a:pt x="39" y="250"/>
                    <a:pt x="39" y="250"/>
                  </a:cubicBezTo>
                  <a:cubicBezTo>
                    <a:pt x="38" y="251"/>
                    <a:pt x="38" y="251"/>
                    <a:pt x="38" y="251"/>
                  </a:cubicBezTo>
                  <a:cubicBezTo>
                    <a:pt x="35" y="252"/>
                    <a:pt x="35" y="252"/>
                    <a:pt x="35" y="252"/>
                  </a:cubicBezTo>
                  <a:cubicBezTo>
                    <a:pt x="33" y="254"/>
                    <a:pt x="33" y="254"/>
                    <a:pt x="33" y="254"/>
                  </a:cubicBezTo>
                  <a:cubicBezTo>
                    <a:pt x="30" y="256"/>
                    <a:pt x="30" y="256"/>
                    <a:pt x="30" y="256"/>
                  </a:cubicBezTo>
                  <a:cubicBezTo>
                    <a:pt x="31" y="257"/>
                    <a:pt x="31" y="257"/>
                    <a:pt x="31" y="257"/>
                  </a:cubicBezTo>
                  <a:cubicBezTo>
                    <a:pt x="30" y="258"/>
                    <a:pt x="30" y="258"/>
                    <a:pt x="30" y="258"/>
                  </a:cubicBezTo>
                  <a:cubicBezTo>
                    <a:pt x="29" y="258"/>
                    <a:pt x="29" y="258"/>
                    <a:pt x="29" y="258"/>
                  </a:cubicBezTo>
                  <a:cubicBezTo>
                    <a:pt x="27" y="259"/>
                    <a:pt x="27" y="259"/>
                    <a:pt x="27" y="259"/>
                  </a:cubicBezTo>
                  <a:cubicBezTo>
                    <a:pt x="25" y="260"/>
                    <a:pt x="25" y="260"/>
                    <a:pt x="25" y="260"/>
                  </a:cubicBezTo>
                  <a:cubicBezTo>
                    <a:pt x="25" y="261"/>
                    <a:pt x="25" y="261"/>
                    <a:pt x="25" y="261"/>
                  </a:cubicBezTo>
                  <a:cubicBezTo>
                    <a:pt x="24" y="261"/>
                    <a:pt x="24" y="261"/>
                    <a:pt x="24" y="261"/>
                  </a:cubicBezTo>
                  <a:cubicBezTo>
                    <a:pt x="22" y="261"/>
                    <a:pt x="22" y="261"/>
                    <a:pt x="22" y="261"/>
                  </a:cubicBezTo>
                  <a:cubicBezTo>
                    <a:pt x="20" y="261"/>
                    <a:pt x="20" y="261"/>
                    <a:pt x="20" y="261"/>
                  </a:cubicBezTo>
                  <a:cubicBezTo>
                    <a:pt x="20" y="263"/>
                    <a:pt x="20" y="263"/>
                    <a:pt x="20" y="263"/>
                  </a:cubicBezTo>
                  <a:cubicBezTo>
                    <a:pt x="19" y="265"/>
                    <a:pt x="19" y="265"/>
                    <a:pt x="19" y="265"/>
                  </a:cubicBezTo>
                  <a:cubicBezTo>
                    <a:pt x="20" y="266"/>
                    <a:pt x="20" y="266"/>
                    <a:pt x="20" y="266"/>
                  </a:cubicBezTo>
                  <a:cubicBezTo>
                    <a:pt x="21" y="265"/>
                    <a:pt x="21" y="265"/>
                    <a:pt x="21" y="265"/>
                  </a:cubicBezTo>
                  <a:cubicBezTo>
                    <a:pt x="22" y="264"/>
                    <a:pt x="22" y="264"/>
                    <a:pt x="22" y="264"/>
                  </a:cubicBezTo>
                  <a:cubicBezTo>
                    <a:pt x="21" y="263"/>
                    <a:pt x="21" y="263"/>
                    <a:pt x="21" y="263"/>
                  </a:cubicBezTo>
                  <a:cubicBezTo>
                    <a:pt x="23" y="262"/>
                    <a:pt x="23" y="262"/>
                    <a:pt x="23" y="262"/>
                  </a:cubicBezTo>
                  <a:cubicBezTo>
                    <a:pt x="23" y="263"/>
                    <a:pt x="23" y="263"/>
                    <a:pt x="23" y="263"/>
                  </a:cubicBezTo>
                  <a:cubicBezTo>
                    <a:pt x="23" y="264"/>
                    <a:pt x="23" y="264"/>
                    <a:pt x="23" y="264"/>
                  </a:cubicBezTo>
                  <a:cubicBezTo>
                    <a:pt x="23" y="265"/>
                    <a:pt x="23" y="265"/>
                    <a:pt x="23" y="265"/>
                  </a:cubicBezTo>
                  <a:cubicBezTo>
                    <a:pt x="25" y="265"/>
                    <a:pt x="25" y="265"/>
                    <a:pt x="25" y="265"/>
                  </a:cubicBezTo>
                  <a:cubicBezTo>
                    <a:pt x="27" y="262"/>
                    <a:pt x="27" y="262"/>
                    <a:pt x="27" y="262"/>
                  </a:cubicBezTo>
                  <a:cubicBezTo>
                    <a:pt x="28" y="261"/>
                    <a:pt x="28" y="261"/>
                    <a:pt x="28" y="261"/>
                  </a:cubicBezTo>
                  <a:cubicBezTo>
                    <a:pt x="28" y="263"/>
                    <a:pt x="28" y="263"/>
                    <a:pt x="28" y="263"/>
                  </a:cubicBezTo>
                  <a:cubicBezTo>
                    <a:pt x="28" y="264"/>
                    <a:pt x="28" y="264"/>
                    <a:pt x="28" y="264"/>
                  </a:cubicBezTo>
                  <a:cubicBezTo>
                    <a:pt x="28" y="265"/>
                    <a:pt x="28" y="265"/>
                    <a:pt x="28" y="265"/>
                  </a:cubicBezTo>
                  <a:cubicBezTo>
                    <a:pt x="30" y="264"/>
                    <a:pt x="30" y="264"/>
                    <a:pt x="30" y="264"/>
                  </a:cubicBezTo>
                  <a:cubicBezTo>
                    <a:pt x="31" y="263"/>
                    <a:pt x="31" y="263"/>
                    <a:pt x="31" y="263"/>
                  </a:cubicBezTo>
                  <a:cubicBezTo>
                    <a:pt x="31" y="264"/>
                    <a:pt x="31" y="264"/>
                    <a:pt x="31" y="264"/>
                  </a:cubicBezTo>
                  <a:cubicBezTo>
                    <a:pt x="32" y="264"/>
                    <a:pt x="32" y="264"/>
                    <a:pt x="32" y="264"/>
                  </a:cubicBezTo>
                  <a:cubicBezTo>
                    <a:pt x="32" y="263"/>
                    <a:pt x="32" y="263"/>
                    <a:pt x="32" y="263"/>
                  </a:cubicBezTo>
                  <a:cubicBezTo>
                    <a:pt x="34" y="262"/>
                    <a:pt x="34" y="262"/>
                    <a:pt x="34" y="262"/>
                  </a:cubicBezTo>
                  <a:cubicBezTo>
                    <a:pt x="36" y="262"/>
                    <a:pt x="36" y="262"/>
                    <a:pt x="36" y="262"/>
                  </a:cubicBezTo>
                  <a:cubicBezTo>
                    <a:pt x="38" y="261"/>
                    <a:pt x="38" y="261"/>
                    <a:pt x="38" y="261"/>
                  </a:cubicBezTo>
                  <a:cubicBezTo>
                    <a:pt x="39" y="258"/>
                    <a:pt x="39" y="258"/>
                    <a:pt x="39" y="258"/>
                  </a:cubicBezTo>
                  <a:cubicBezTo>
                    <a:pt x="38" y="257"/>
                    <a:pt x="38" y="257"/>
                    <a:pt x="38" y="257"/>
                  </a:cubicBezTo>
                  <a:cubicBezTo>
                    <a:pt x="40" y="256"/>
                    <a:pt x="40" y="256"/>
                    <a:pt x="40" y="256"/>
                  </a:cubicBezTo>
                  <a:cubicBezTo>
                    <a:pt x="42" y="254"/>
                    <a:pt x="42" y="254"/>
                    <a:pt x="42" y="254"/>
                  </a:cubicBezTo>
                  <a:cubicBezTo>
                    <a:pt x="43" y="254"/>
                    <a:pt x="43" y="254"/>
                    <a:pt x="43" y="254"/>
                  </a:cubicBezTo>
                  <a:cubicBezTo>
                    <a:pt x="45" y="256"/>
                    <a:pt x="45" y="256"/>
                    <a:pt x="45" y="256"/>
                  </a:cubicBezTo>
                  <a:cubicBezTo>
                    <a:pt x="44" y="256"/>
                    <a:pt x="44" y="256"/>
                    <a:pt x="44" y="256"/>
                  </a:cubicBezTo>
                  <a:cubicBezTo>
                    <a:pt x="43" y="257"/>
                    <a:pt x="43" y="257"/>
                    <a:pt x="43" y="257"/>
                  </a:cubicBezTo>
                  <a:cubicBezTo>
                    <a:pt x="41" y="258"/>
                    <a:pt x="41" y="258"/>
                    <a:pt x="41" y="258"/>
                  </a:cubicBezTo>
                  <a:cubicBezTo>
                    <a:pt x="41" y="260"/>
                    <a:pt x="41" y="260"/>
                    <a:pt x="41" y="260"/>
                  </a:cubicBezTo>
                  <a:cubicBezTo>
                    <a:pt x="42" y="261"/>
                    <a:pt x="42" y="261"/>
                    <a:pt x="42" y="261"/>
                  </a:cubicBezTo>
                  <a:cubicBezTo>
                    <a:pt x="45" y="259"/>
                    <a:pt x="45" y="259"/>
                    <a:pt x="45" y="259"/>
                  </a:cubicBezTo>
                  <a:cubicBezTo>
                    <a:pt x="45" y="257"/>
                    <a:pt x="45" y="257"/>
                    <a:pt x="45" y="257"/>
                  </a:cubicBezTo>
                  <a:cubicBezTo>
                    <a:pt x="47" y="257"/>
                    <a:pt x="47" y="257"/>
                    <a:pt x="47" y="257"/>
                  </a:cubicBezTo>
                  <a:cubicBezTo>
                    <a:pt x="47" y="258"/>
                    <a:pt x="47" y="258"/>
                    <a:pt x="47" y="258"/>
                  </a:cubicBezTo>
                  <a:cubicBezTo>
                    <a:pt x="48" y="256"/>
                    <a:pt x="48" y="256"/>
                    <a:pt x="48" y="256"/>
                  </a:cubicBezTo>
                  <a:cubicBezTo>
                    <a:pt x="49" y="257"/>
                    <a:pt x="49" y="257"/>
                    <a:pt x="49" y="257"/>
                  </a:cubicBezTo>
                  <a:cubicBezTo>
                    <a:pt x="49" y="258"/>
                    <a:pt x="49" y="258"/>
                    <a:pt x="49" y="258"/>
                  </a:cubicBezTo>
                  <a:cubicBezTo>
                    <a:pt x="48" y="259"/>
                    <a:pt x="48" y="259"/>
                    <a:pt x="48" y="259"/>
                  </a:cubicBezTo>
                  <a:cubicBezTo>
                    <a:pt x="49" y="259"/>
                    <a:pt x="49" y="259"/>
                    <a:pt x="49" y="259"/>
                  </a:cubicBezTo>
                  <a:cubicBezTo>
                    <a:pt x="51" y="257"/>
                    <a:pt x="51" y="257"/>
                    <a:pt x="51" y="257"/>
                  </a:cubicBezTo>
                  <a:cubicBezTo>
                    <a:pt x="52" y="257"/>
                    <a:pt x="52" y="257"/>
                    <a:pt x="52" y="257"/>
                  </a:cubicBezTo>
                  <a:cubicBezTo>
                    <a:pt x="54" y="256"/>
                    <a:pt x="54" y="256"/>
                    <a:pt x="54" y="256"/>
                  </a:cubicBezTo>
                  <a:cubicBezTo>
                    <a:pt x="55" y="256"/>
                    <a:pt x="55" y="256"/>
                    <a:pt x="55" y="256"/>
                  </a:cubicBezTo>
                  <a:cubicBezTo>
                    <a:pt x="57" y="253"/>
                    <a:pt x="57" y="253"/>
                    <a:pt x="57" y="253"/>
                  </a:cubicBezTo>
                  <a:cubicBezTo>
                    <a:pt x="59" y="252"/>
                    <a:pt x="59" y="252"/>
                    <a:pt x="59" y="252"/>
                  </a:cubicBezTo>
                  <a:cubicBezTo>
                    <a:pt x="60" y="253"/>
                    <a:pt x="60" y="253"/>
                    <a:pt x="60" y="253"/>
                  </a:cubicBezTo>
                  <a:cubicBezTo>
                    <a:pt x="60" y="254"/>
                    <a:pt x="60" y="254"/>
                    <a:pt x="60" y="254"/>
                  </a:cubicBezTo>
                  <a:cubicBezTo>
                    <a:pt x="59" y="256"/>
                    <a:pt x="59" y="256"/>
                    <a:pt x="59" y="256"/>
                  </a:cubicBezTo>
                  <a:cubicBezTo>
                    <a:pt x="58" y="258"/>
                    <a:pt x="58" y="258"/>
                    <a:pt x="58" y="258"/>
                  </a:cubicBezTo>
                  <a:cubicBezTo>
                    <a:pt x="58" y="259"/>
                    <a:pt x="58" y="259"/>
                    <a:pt x="58" y="259"/>
                  </a:cubicBezTo>
                  <a:cubicBezTo>
                    <a:pt x="59" y="259"/>
                    <a:pt x="59" y="259"/>
                    <a:pt x="59" y="259"/>
                  </a:cubicBezTo>
                  <a:cubicBezTo>
                    <a:pt x="62" y="256"/>
                    <a:pt x="62" y="256"/>
                    <a:pt x="62" y="256"/>
                  </a:cubicBezTo>
                  <a:cubicBezTo>
                    <a:pt x="62" y="253"/>
                    <a:pt x="62" y="253"/>
                    <a:pt x="62" y="253"/>
                  </a:cubicBezTo>
                  <a:cubicBezTo>
                    <a:pt x="62" y="252"/>
                    <a:pt x="62" y="252"/>
                    <a:pt x="62" y="252"/>
                  </a:cubicBezTo>
                  <a:cubicBezTo>
                    <a:pt x="63" y="254"/>
                    <a:pt x="63" y="254"/>
                    <a:pt x="63" y="254"/>
                  </a:cubicBezTo>
                  <a:cubicBezTo>
                    <a:pt x="64" y="253"/>
                    <a:pt x="64" y="253"/>
                    <a:pt x="64" y="253"/>
                  </a:cubicBezTo>
                  <a:cubicBezTo>
                    <a:pt x="66" y="253"/>
                    <a:pt x="66" y="253"/>
                    <a:pt x="66" y="253"/>
                  </a:cubicBezTo>
                  <a:cubicBezTo>
                    <a:pt x="68" y="253"/>
                    <a:pt x="68" y="253"/>
                    <a:pt x="68" y="253"/>
                  </a:cubicBezTo>
                  <a:cubicBezTo>
                    <a:pt x="70" y="251"/>
                    <a:pt x="70" y="251"/>
                    <a:pt x="70" y="251"/>
                  </a:cubicBezTo>
                  <a:cubicBezTo>
                    <a:pt x="70" y="251"/>
                    <a:pt x="70" y="251"/>
                    <a:pt x="70" y="251"/>
                  </a:cubicBezTo>
                  <a:cubicBezTo>
                    <a:pt x="71" y="251"/>
                    <a:pt x="71" y="251"/>
                    <a:pt x="71" y="251"/>
                  </a:cubicBezTo>
                  <a:cubicBezTo>
                    <a:pt x="72" y="249"/>
                    <a:pt x="72" y="249"/>
                    <a:pt x="72" y="249"/>
                  </a:cubicBezTo>
                  <a:cubicBezTo>
                    <a:pt x="73" y="248"/>
                    <a:pt x="73" y="248"/>
                    <a:pt x="73" y="248"/>
                  </a:cubicBezTo>
                  <a:cubicBezTo>
                    <a:pt x="73" y="249"/>
                    <a:pt x="73" y="249"/>
                    <a:pt x="73" y="249"/>
                  </a:cubicBezTo>
                  <a:cubicBezTo>
                    <a:pt x="73" y="250"/>
                    <a:pt x="73" y="250"/>
                    <a:pt x="73" y="250"/>
                  </a:cubicBezTo>
                  <a:cubicBezTo>
                    <a:pt x="73" y="252"/>
                    <a:pt x="73" y="252"/>
                    <a:pt x="73" y="252"/>
                  </a:cubicBezTo>
                  <a:cubicBezTo>
                    <a:pt x="74" y="251"/>
                    <a:pt x="74" y="251"/>
                    <a:pt x="74" y="251"/>
                  </a:cubicBezTo>
                  <a:cubicBezTo>
                    <a:pt x="76" y="250"/>
                    <a:pt x="76" y="250"/>
                    <a:pt x="76" y="250"/>
                  </a:cubicBezTo>
                  <a:cubicBezTo>
                    <a:pt x="75" y="249"/>
                    <a:pt x="75" y="249"/>
                    <a:pt x="75" y="249"/>
                  </a:cubicBezTo>
                  <a:cubicBezTo>
                    <a:pt x="76" y="248"/>
                    <a:pt x="76" y="248"/>
                    <a:pt x="76" y="248"/>
                  </a:cubicBezTo>
                  <a:cubicBezTo>
                    <a:pt x="76" y="247"/>
                    <a:pt x="76" y="247"/>
                    <a:pt x="76" y="247"/>
                  </a:cubicBezTo>
                  <a:cubicBezTo>
                    <a:pt x="73" y="247"/>
                    <a:pt x="73" y="247"/>
                    <a:pt x="73" y="247"/>
                  </a:cubicBezTo>
                  <a:cubicBezTo>
                    <a:pt x="73" y="246"/>
                    <a:pt x="73" y="246"/>
                    <a:pt x="73" y="246"/>
                  </a:cubicBezTo>
                  <a:cubicBezTo>
                    <a:pt x="75" y="246"/>
                    <a:pt x="75" y="246"/>
                    <a:pt x="75" y="246"/>
                  </a:cubicBezTo>
                  <a:cubicBezTo>
                    <a:pt x="78" y="244"/>
                    <a:pt x="78" y="244"/>
                    <a:pt x="78" y="244"/>
                  </a:cubicBezTo>
                  <a:cubicBezTo>
                    <a:pt x="82" y="244"/>
                    <a:pt x="82" y="244"/>
                    <a:pt x="82" y="244"/>
                  </a:cubicBezTo>
                  <a:cubicBezTo>
                    <a:pt x="83" y="243"/>
                    <a:pt x="83" y="243"/>
                    <a:pt x="83" y="243"/>
                  </a:cubicBezTo>
                  <a:cubicBezTo>
                    <a:pt x="83" y="242"/>
                    <a:pt x="83" y="242"/>
                    <a:pt x="83" y="242"/>
                  </a:cubicBezTo>
                  <a:cubicBezTo>
                    <a:pt x="82" y="242"/>
                    <a:pt x="82" y="242"/>
                    <a:pt x="82" y="242"/>
                  </a:cubicBezTo>
                  <a:cubicBezTo>
                    <a:pt x="83" y="241"/>
                    <a:pt x="83" y="241"/>
                    <a:pt x="83" y="241"/>
                  </a:cubicBezTo>
                  <a:cubicBezTo>
                    <a:pt x="85" y="241"/>
                    <a:pt x="85" y="241"/>
                    <a:pt x="85" y="241"/>
                  </a:cubicBezTo>
                  <a:cubicBezTo>
                    <a:pt x="86" y="240"/>
                    <a:pt x="86" y="240"/>
                    <a:pt x="86" y="240"/>
                  </a:cubicBezTo>
                  <a:cubicBezTo>
                    <a:pt x="87" y="240"/>
                    <a:pt x="87" y="240"/>
                    <a:pt x="87" y="240"/>
                  </a:cubicBezTo>
                  <a:cubicBezTo>
                    <a:pt x="87" y="242"/>
                    <a:pt x="87" y="242"/>
                    <a:pt x="87" y="242"/>
                  </a:cubicBezTo>
                  <a:cubicBezTo>
                    <a:pt x="88" y="242"/>
                    <a:pt x="88" y="242"/>
                    <a:pt x="88" y="242"/>
                  </a:cubicBezTo>
                  <a:cubicBezTo>
                    <a:pt x="89" y="240"/>
                    <a:pt x="89" y="240"/>
                    <a:pt x="89" y="240"/>
                  </a:cubicBezTo>
                  <a:cubicBezTo>
                    <a:pt x="89" y="240"/>
                    <a:pt x="89" y="240"/>
                    <a:pt x="89" y="240"/>
                  </a:cubicBezTo>
                  <a:cubicBezTo>
                    <a:pt x="90" y="238"/>
                    <a:pt x="90" y="238"/>
                    <a:pt x="90" y="238"/>
                  </a:cubicBezTo>
                  <a:cubicBezTo>
                    <a:pt x="90" y="237"/>
                    <a:pt x="90" y="237"/>
                    <a:pt x="90" y="237"/>
                  </a:cubicBezTo>
                  <a:cubicBezTo>
                    <a:pt x="91" y="236"/>
                    <a:pt x="91" y="236"/>
                    <a:pt x="91" y="236"/>
                  </a:cubicBezTo>
                  <a:cubicBezTo>
                    <a:pt x="92" y="237"/>
                    <a:pt x="92" y="237"/>
                    <a:pt x="92" y="237"/>
                  </a:cubicBezTo>
                  <a:cubicBezTo>
                    <a:pt x="92" y="238"/>
                    <a:pt x="92" y="238"/>
                    <a:pt x="92" y="238"/>
                  </a:cubicBezTo>
                  <a:cubicBezTo>
                    <a:pt x="93" y="239"/>
                    <a:pt x="93" y="239"/>
                    <a:pt x="93" y="239"/>
                  </a:cubicBezTo>
                  <a:cubicBezTo>
                    <a:pt x="95" y="237"/>
                    <a:pt x="95" y="237"/>
                    <a:pt x="95" y="237"/>
                  </a:cubicBezTo>
                  <a:cubicBezTo>
                    <a:pt x="96" y="236"/>
                    <a:pt x="96" y="236"/>
                    <a:pt x="96" y="236"/>
                  </a:cubicBezTo>
                  <a:cubicBezTo>
                    <a:pt x="98" y="236"/>
                    <a:pt x="98" y="236"/>
                    <a:pt x="98" y="236"/>
                  </a:cubicBezTo>
                  <a:cubicBezTo>
                    <a:pt x="99" y="234"/>
                    <a:pt x="99" y="234"/>
                    <a:pt x="99" y="234"/>
                  </a:cubicBezTo>
                  <a:cubicBezTo>
                    <a:pt x="99" y="234"/>
                    <a:pt x="99" y="234"/>
                    <a:pt x="99" y="234"/>
                  </a:cubicBezTo>
                  <a:cubicBezTo>
                    <a:pt x="100" y="235"/>
                    <a:pt x="100" y="235"/>
                    <a:pt x="100" y="235"/>
                  </a:cubicBezTo>
                  <a:cubicBezTo>
                    <a:pt x="102" y="234"/>
                    <a:pt x="102" y="234"/>
                    <a:pt x="102" y="234"/>
                  </a:cubicBezTo>
                  <a:cubicBezTo>
                    <a:pt x="104" y="232"/>
                    <a:pt x="104" y="232"/>
                    <a:pt x="104" y="232"/>
                  </a:cubicBezTo>
                  <a:cubicBezTo>
                    <a:pt x="104" y="230"/>
                    <a:pt x="104" y="230"/>
                    <a:pt x="104" y="230"/>
                  </a:cubicBezTo>
                  <a:cubicBezTo>
                    <a:pt x="104" y="230"/>
                    <a:pt x="104" y="230"/>
                    <a:pt x="104" y="230"/>
                  </a:cubicBezTo>
                  <a:cubicBezTo>
                    <a:pt x="102" y="230"/>
                    <a:pt x="102" y="230"/>
                    <a:pt x="102" y="230"/>
                  </a:cubicBezTo>
                  <a:cubicBezTo>
                    <a:pt x="102" y="230"/>
                    <a:pt x="102" y="230"/>
                    <a:pt x="102" y="230"/>
                  </a:cubicBezTo>
                  <a:cubicBezTo>
                    <a:pt x="105" y="228"/>
                    <a:pt x="105" y="228"/>
                    <a:pt x="105" y="228"/>
                  </a:cubicBezTo>
                  <a:cubicBezTo>
                    <a:pt x="106" y="227"/>
                    <a:pt x="106" y="227"/>
                    <a:pt x="106" y="227"/>
                  </a:cubicBezTo>
                  <a:cubicBezTo>
                    <a:pt x="108" y="226"/>
                    <a:pt x="108" y="226"/>
                    <a:pt x="108" y="226"/>
                  </a:cubicBezTo>
                  <a:cubicBezTo>
                    <a:pt x="109" y="226"/>
                    <a:pt x="109" y="226"/>
                    <a:pt x="109" y="226"/>
                  </a:cubicBezTo>
                  <a:cubicBezTo>
                    <a:pt x="109" y="226"/>
                    <a:pt x="109" y="226"/>
                    <a:pt x="109" y="226"/>
                  </a:cubicBezTo>
                  <a:cubicBezTo>
                    <a:pt x="111" y="224"/>
                    <a:pt x="111" y="224"/>
                    <a:pt x="111" y="224"/>
                  </a:cubicBezTo>
                  <a:cubicBezTo>
                    <a:pt x="113" y="223"/>
                    <a:pt x="113" y="223"/>
                    <a:pt x="113" y="223"/>
                  </a:cubicBezTo>
                  <a:cubicBezTo>
                    <a:pt x="114" y="222"/>
                    <a:pt x="114" y="222"/>
                    <a:pt x="114" y="222"/>
                  </a:cubicBezTo>
                  <a:cubicBezTo>
                    <a:pt x="115" y="222"/>
                    <a:pt x="115" y="222"/>
                    <a:pt x="115" y="222"/>
                  </a:cubicBezTo>
                  <a:cubicBezTo>
                    <a:pt x="116" y="221"/>
                    <a:pt x="116" y="221"/>
                    <a:pt x="116" y="221"/>
                  </a:cubicBezTo>
                  <a:cubicBezTo>
                    <a:pt x="117" y="220"/>
                    <a:pt x="117" y="220"/>
                    <a:pt x="117" y="220"/>
                  </a:cubicBezTo>
                  <a:cubicBezTo>
                    <a:pt x="118" y="222"/>
                    <a:pt x="118" y="222"/>
                    <a:pt x="118" y="222"/>
                  </a:cubicBezTo>
                  <a:cubicBezTo>
                    <a:pt x="118" y="222"/>
                    <a:pt x="118" y="222"/>
                    <a:pt x="118" y="222"/>
                  </a:cubicBezTo>
                  <a:cubicBezTo>
                    <a:pt x="119" y="221"/>
                    <a:pt x="119" y="221"/>
                    <a:pt x="119" y="221"/>
                  </a:cubicBezTo>
                  <a:cubicBezTo>
                    <a:pt x="121" y="221"/>
                    <a:pt x="121" y="221"/>
                    <a:pt x="121" y="221"/>
                  </a:cubicBezTo>
                  <a:cubicBezTo>
                    <a:pt x="121" y="220"/>
                    <a:pt x="121" y="220"/>
                    <a:pt x="121" y="220"/>
                  </a:cubicBezTo>
                  <a:cubicBezTo>
                    <a:pt x="121" y="219"/>
                    <a:pt x="121" y="219"/>
                    <a:pt x="121" y="219"/>
                  </a:cubicBezTo>
                  <a:cubicBezTo>
                    <a:pt x="123" y="218"/>
                    <a:pt x="123" y="218"/>
                    <a:pt x="123" y="218"/>
                  </a:cubicBezTo>
                  <a:cubicBezTo>
                    <a:pt x="124" y="217"/>
                    <a:pt x="124" y="217"/>
                    <a:pt x="124" y="217"/>
                  </a:cubicBezTo>
                  <a:cubicBezTo>
                    <a:pt x="124" y="218"/>
                    <a:pt x="124" y="218"/>
                    <a:pt x="124" y="218"/>
                  </a:cubicBezTo>
                  <a:cubicBezTo>
                    <a:pt x="127" y="218"/>
                    <a:pt x="127" y="218"/>
                    <a:pt x="127" y="218"/>
                  </a:cubicBezTo>
                  <a:cubicBezTo>
                    <a:pt x="128" y="216"/>
                    <a:pt x="128" y="216"/>
                    <a:pt x="128" y="216"/>
                  </a:cubicBezTo>
                  <a:cubicBezTo>
                    <a:pt x="129" y="216"/>
                    <a:pt x="129" y="216"/>
                    <a:pt x="129" y="216"/>
                  </a:cubicBezTo>
                  <a:cubicBezTo>
                    <a:pt x="129" y="217"/>
                    <a:pt x="129" y="217"/>
                    <a:pt x="129" y="217"/>
                  </a:cubicBezTo>
                  <a:cubicBezTo>
                    <a:pt x="129" y="217"/>
                    <a:pt x="129" y="217"/>
                    <a:pt x="129" y="217"/>
                  </a:cubicBezTo>
                  <a:cubicBezTo>
                    <a:pt x="131" y="216"/>
                    <a:pt x="131" y="216"/>
                    <a:pt x="131" y="216"/>
                  </a:cubicBezTo>
                  <a:cubicBezTo>
                    <a:pt x="131" y="217"/>
                    <a:pt x="131" y="217"/>
                    <a:pt x="131" y="217"/>
                  </a:cubicBezTo>
                  <a:cubicBezTo>
                    <a:pt x="132" y="217"/>
                    <a:pt x="132" y="217"/>
                    <a:pt x="132" y="217"/>
                  </a:cubicBezTo>
                  <a:cubicBezTo>
                    <a:pt x="133" y="214"/>
                    <a:pt x="133" y="214"/>
                    <a:pt x="133" y="214"/>
                  </a:cubicBezTo>
                  <a:cubicBezTo>
                    <a:pt x="132" y="214"/>
                    <a:pt x="132" y="214"/>
                    <a:pt x="132" y="214"/>
                  </a:cubicBezTo>
                  <a:cubicBezTo>
                    <a:pt x="131" y="214"/>
                    <a:pt x="131" y="214"/>
                    <a:pt x="131" y="214"/>
                  </a:cubicBezTo>
                  <a:cubicBezTo>
                    <a:pt x="132" y="213"/>
                    <a:pt x="132" y="213"/>
                    <a:pt x="132" y="213"/>
                  </a:cubicBezTo>
                  <a:cubicBezTo>
                    <a:pt x="134" y="211"/>
                    <a:pt x="134" y="211"/>
                    <a:pt x="134" y="211"/>
                  </a:cubicBezTo>
                  <a:cubicBezTo>
                    <a:pt x="135" y="211"/>
                    <a:pt x="135" y="211"/>
                    <a:pt x="135" y="211"/>
                  </a:cubicBezTo>
                  <a:cubicBezTo>
                    <a:pt x="136" y="212"/>
                    <a:pt x="136" y="212"/>
                    <a:pt x="136" y="212"/>
                  </a:cubicBezTo>
                  <a:cubicBezTo>
                    <a:pt x="136" y="211"/>
                    <a:pt x="136" y="211"/>
                    <a:pt x="136" y="211"/>
                  </a:cubicBezTo>
                  <a:cubicBezTo>
                    <a:pt x="135" y="210"/>
                    <a:pt x="135" y="210"/>
                    <a:pt x="135" y="210"/>
                  </a:cubicBezTo>
                  <a:cubicBezTo>
                    <a:pt x="134" y="210"/>
                    <a:pt x="134" y="210"/>
                    <a:pt x="134" y="210"/>
                  </a:cubicBezTo>
                  <a:cubicBezTo>
                    <a:pt x="135" y="209"/>
                    <a:pt x="135" y="209"/>
                    <a:pt x="135" y="209"/>
                  </a:cubicBezTo>
                  <a:cubicBezTo>
                    <a:pt x="137" y="210"/>
                    <a:pt x="137" y="210"/>
                    <a:pt x="137" y="210"/>
                  </a:cubicBezTo>
                  <a:cubicBezTo>
                    <a:pt x="139" y="208"/>
                    <a:pt x="139" y="208"/>
                    <a:pt x="139" y="208"/>
                  </a:cubicBezTo>
                  <a:cubicBezTo>
                    <a:pt x="141" y="208"/>
                    <a:pt x="141" y="208"/>
                    <a:pt x="141" y="208"/>
                  </a:cubicBezTo>
                  <a:cubicBezTo>
                    <a:pt x="143" y="206"/>
                    <a:pt x="143" y="206"/>
                    <a:pt x="143" y="206"/>
                  </a:cubicBezTo>
                  <a:cubicBezTo>
                    <a:pt x="145" y="206"/>
                    <a:pt x="145" y="206"/>
                    <a:pt x="145" y="206"/>
                  </a:cubicBezTo>
                  <a:cubicBezTo>
                    <a:pt x="147" y="203"/>
                    <a:pt x="147" y="203"/>
                    <a:pt x="147" y="203"/>
                  </a:cubicBezTo>
                  <a:cubicBezTo>
                    <a:pt x="147" y="200"/>
                    <a:pt x="147" y="200"/>
                    <a:pt x="147" y="200"/>
                  </a:cubicBezTo>
                  <a:cubicBezTo>
                    <a:pt x="146" y="200"/>
                    <a:pt x="146" y="200"/>
                    <a:pt x="146" y="200"/>
                  </a:cubicBezTo>
                  <a:cubicBezTo>
                    <a:pt x="146" y="200"/>
                    <a:pt x="146" y="200"/>
                    <a:pt x="146" y="200"/>
                  </a:cubicBezTo>
                  <a:cubicBezTo>
                    <a:pt x="145" y="197"/>
                    <a:pt x="145" y="197"/>
                    <a:pt x="145" y="197"/>
                  </a:cubicBezTo>
                  <a:cubicBezTo>
                    <a:pt x="144" y="197"/>
                    <a:pt x="144" y="197"/>
                    <a:pt x="144" y="197"/>
                  </a:cubicBezTo>
                  <a:cubicBezTo>
                    <a:pt x="141" y="197"/>
                    <a:pt x="141" y="197"/>
                    <a:pt x="141" y="197"/>
                  </a:cubicBezTo>
                  <a:cubicBezTo>
                    <a:pt x="142" y="195"/>
                    <a:pt x="142" y="195"/>
                    <a:pt x="142" y="195"/>
                  </a:cubicBezTo>
                  <a:cubicBezTo>
                    <a:pt x="142" y="193"/>
                    <a:pt x="142" y="193"/>
                    <a:pt x="142" y="193"/>
                  </a:cubicBezTo>
                  <a:cubicBezTo>
                    <a:pt x="144" y="192"/>
                    <a:pt x="144" y="192"/>
                    <a:pt x="144" y="192"/>
                  </a:cubicBezTo>
                  <a:cubicBezTo>
                    <a:pt x="145" y="191"/>
                    <a:pt x="145" y="191"/>
                    <a:pt x="145" y="191"/>
                  </a:cubicBezTo>
                  <a:cubicBezTo>
                    <a:pt x="146" y="191"/>
                    <a:pt x="146" y="191"/>
                    <a:pt x="146" y="191"/>
                  </a:cubicBezTo>
                  <a:cubicBezTo>
                    <a:pt x="147" y="189"/>
                    <a:pt x="147" y="189"/>
                    <a:pt x="147" y="189"/>
                  </a:cubicBezTo>
                  <a:cubicBezTo>
                    <a:pt x="146" y="189"/>
                    <a:pt x="146" y="189"/>
                    <a:pt x="146" y="189"/>
                  </a:cubicBezTo>
                  <a:cubicBezTo>
                    <a:pt x="147" y="188"/>
                    <a:pt x="147" y="188"/>
                    <a:pt x="147" y="188"/>
                  </a:cubicBezTo>
                  <a:cubicBezTo>
                    <a:pt x="149" y="189"/>
                    <a:pt x="149" y="189"/>
                    <a:pt x="149" y="189"/>
                  </a:cubicBezTo>
                  <a:cubicBezTo>
                    <a:pt x="152" y="187"/>
                    <a:pt x="152" y="187"/>
                    <a:pt x="152" y="187"/>
                  </a:cubicBezTo>
                  <a:cubicBezTo>
                    <a:pt x="154" y="189"/>
                    <a:pt x="154" y="189"/>
                    <a:pt x="154" y="189"/>
                  </a:cubicBezTo>
                  <a:cubicBezTo>
                    <a:pt x="156" y="187"/>
                    <a:pt x="156" y="187"/>
                    <a:pt x="156" y="187"/>
                  </a:cubicBezTo>
                  <a:cubicBezTo>
                    <a:pt x="156" y="189"/>
                    <a:pt x="156" y="189"/>
                    <a:pt x="156" y="189"/>
                  </a:cubicBezTo>
                  <a:cubicBezTo>
                    <a:pt x="157" y="190"/>
                    <a:pt x="157" y="190"/>
                    <a:pt x="157" y="190"/>
                  </a:cubicBezTo>
                  <a:cubicBezTo>
                    <a:pt x="158" y="190"/>
                    <a:pt x="158" y="190"/>
                    <a:pt x="158" y="190"/>
                  </a:cubicBezTo>
                  <a:cubicBezTo>
                    <a:pt x="160" y="187"/>
                    <a:pt x="160" y="187"/>
                    <a:pt x="160" y="187"/>
                  </a:cubicBezTo>
                  <a:cubicBezTo>
                    <a:pt x="159" y="186"/>
                    <a:pt x="159" y="186"/>
                    <a:pt x="159" y="186"/>
                  </a:cubicBezTo>
                  <a:cubicBezTo>
                    <a:pt x="158" y="186"/>
                    <a:pt x="158" y="186"/>
                    <a:pt x="158" y="186"/>
                  </a:cubicBezTo>
                  <a:cubicBezTo>
                    <a:pt x="158" y="185"/>
                    <a:pt x="158" y="185"/>
                    <a:pt x="158" y="185"/>
                  </a:cubicBezTo>
                  <a:cubicBezTo>
                    <a:pt x="159" y="185"/>
                    <a:pt x="159" y="185"/>
                    <a:pt x="159" y="185"/>
                  </a:cubicBezTo>
                  <a:cubicBezTo>
                    <a:pt x="161" y="185"/>
                    <a:pt x="161" y="185"/>
                    <a:pt x="161" y="185"/>
                  </a:cubicBezTo>
                  <a:cubicBezTo>
                    <a:pt x="164" y="184"/>
                    <a:pt x="164" y="184"/>
                    <a:pt x="164" y="184"/>
                  </a:cubicBezTo>
                  <a:cubicBezTo>
                    <a:pt x="165" y="182"/>
                    <a:pt x="165" y="182"/>
                    <a:pt x="165" y="182"/>
                  </a:cubicBezTo>
                  <a:cubicBezTo>
                    <a:pt x="164" y="179"/>
                    <a:pt x="164" y="179"/>
                    <a:pt x="164" y="179"/>
                  </a:cubicBezTo>
                  <a:cubicBezTo>
                    <a:pt x="161" y="177"/>
                    <a:pt x="161" y="177"/>
                    <a:pt x="161" y="177"/>
                  </a:cubicBezTo>
                  <a:cubicBezTo>
                    <a:pt x="160" y="178"/>
                    <a:pt x="160" y="178"/>
                    <a:pt x="160" y="178"/>
                  </a:cubicBezTo>
                  <a:cubicBezTo>
                    <a:pt x="159" y="178"/>
                    <a:pt x="159" y="178"/>
                    <a:pt x="159" y="178"/>
                  </a:cubicBezTo>
                  <a:cubicBezTo>
                    <a:pt x="159" y="178"/>
                    <a:pt x="159" y="178"/>
                    <a:pt x="159" y="178"/>
                  </a:cubicBezTo>
                  <a:cubicBezTo>
                    <a:pt x="160" y="177"/>
                    <a:pt x="160" y="177"/>
                    <a:pt x="160" y="177"/>
                  </a:cubicBezTo>
                  <a:cubicBezTo>
                    <a:pt x="163" y="177"/>
                    <a:pt x="163" y="177"/>
                    <a:pt x="163" y="177"/>
                  </a:cubicBezTo>
                  <a:cubicBezTo>
                    <a:pt x="164" y="178"/>
                    <a:pt x="164" y="178"/>
                    <a:pt x="164" y="178"/>
                  </a:cubicBezTo>
                  <a:cubicBezTo>
                    <a:pt x="167" y="178"/>
                    <a:pt x="167" y="178"/>
                    <a:pt x="167" y="178"/>
                  </a:cubicBezTo>
                  <a:cubicBezTo>
                    <a:pt x="169" y="176"/>
                    <a:pt x="169" y="176"/>
                    <a:pt x="169" y="176"/>
                  </a:cubicBezTo>
                  <a:cubicBezTo>
                    <a:pt x="169" y="175"/>
                    <a:pt x="169" y="175"/>
                    <a:pt x="169" y="175"/>
                  </a:cubicBezTo>
                  <a:cubicBezTo>
                    <a:pt x="174" y="172"/>
                    <a:pt x="174" y="172"/>
                    <a:pt x="174" y="172"/>
                  </a:cubicBezTo>
                  <a:cubicBezTo>
                    <a:pt x="176" y="170"/>
                    <a:pt x="176" y="170"/>
                    <a:pt x="176" y="170"/>
                  </a:cubicBezTo>
                  <a:cubicBezTo>
                    <a:pt x="178" y="170"/>
                    <a:pt x="178" y="170"/>
                    <a:pt x="178" y="170"/>
                  </a:cubicBezTo>
                  <a:cubicBezTo>
                    <a:pt x="179" y="169"/>
                    <a:pt x="179" y="169"/>
                    <a:pt x="179" y="169"/>
                  </a:cubicBezTo>
                  <a:cubicBezTo>
                    <a:pt x="179" y="168"/>
                    <a:pt x="179" y="168"/>
                    <a:pt x="179" y="168"/>
                  </a:cubicBezTo>
                  <a:cubicBezTo>
                    <a:pt x="183" y="165"/>
                    <a:pt x="183" y="165"/>
                    <a:pt x="183" y="165"/>
                  </a:cubicBezTo>
                  <a:cubicBezTo>
                    <a:pt x="187" y="164"/>
                    <a:pt x="187" y="164"/>
                    <a:pt x="187" y="164"/>
                  </a:cubicBezTo>
                  <a:cubicBezTo>
                    <a:pt x="191" y="161"/>
                    <a:pt x="191" y="161"/>
                    <a:pt x="191" y="161"/>
                  </a:cubicBezTo>
                  <a:cubicBezTo>
                    <a:pt x="194" y="160"/>
                    <a:pt x="194" y="160"/>
                    <a:pt x="194" y="160"/>
                  </a:cubicBezTo>
                  <a:cubicBezTo>
                    <a:pt x="198" y="156"/>
                    <a:pt x="198" y="156"/>
                    <a:pt x="198" y="156"/>
                  </a:cubicBezTo>
                  <a:cubicBezTo>
                    <a:pt x="196" y="159"/>
                    <a:pt x="196" y="159"/>
                    <a:pt x="196" y="159"/>
                  </a:cubicBezTo>
                  <a:cubicBezTo>
                    <a:pt x="197" y="161"/>
                    <a:pt x="197" y="161"/>
                    <a:pt x="197" y="161"/>
                  </a:cubicBezTo>
                  <a:cubicBezTo>
                    <a:pt x="198" y="162"/>
                    <a:pt x="198" y="162"/>
                    <a:pt x="198" y="162"/>
                  </a:cubicBezTo>
                  <a:cubicBezTo>
                    <a:pt x="199" y="162"/>
                    <a:pt x="199" y="162"/>
                    <a:pt x="199" y="162"/>
                  </a:cubicBezTo>
                  <a:cubicBezTo>
                    <a:pt x="200" y="163"/>
                    <a:pt x="200" y="163"/>
                    <a:pt x="200" y="163"/>
                  </a:cubicBezTo>
                  <a:cubicBezTo>
                    <a:pt x="202" y="160"/>
                    <a:pt x="202" y="160"/>
                    <a:pt x="202" y="160"/>
                  </a:cubicBezTo>
                  <a:cubicBezTo>
                    <a:pt x="204" y="159"/>
                    <a:pt x="204" y="159"/>
                    <a:pt x="204" y="159"/>
                  </a:cubicBezTo>
                  <a:cubicBezTo>
                    <a:pt x="208" y="158"/>
                    <a:pt x="208" y="158"/>
                    <a:pt x="208" y="158"/>
                  </a:cubicBezTo>
                  <a:cubicBezTo>
                    <a:pt x="210" y="156"/>
                    <a:pt x="210" y="156"/>
                    <a:pt x="210" y="156"/>
                  </a:cubicBezTo>
                  <a:cubicBezTo>
                    <a:pt x="209" y="159"/>
                    <a:pt x="209" y="159"/>
                    <a:pt x="209" y="159"/>
                  </a:cubicBezTo>
                  <a:cubicBezTo>
                    <a:pt x="206" y="160"/>
                    <a:pt x="206" y="160"/>
                    <a:pt x="206" y="160"/>
                  </a:cubicBezTo>
                  <a:cubicBezTo>
                    <a:pt x="203" y="161"/>
                    <a:pt x="203" y="161"/>
                    <a:pt x="203" y="161"/>
                  </a:cubicBezTo>
                  <a:cubicBezTo>
                    <a:pt x="199" y="165"/>
                    <a:pt x="199" y="165"/>
                    <a:pt x="199" y="165"/>
                  </a:cubicBezTo>
                  <a:cubicBezTo>
                    <a:pt x="199" y="167"/>
                    <a:pt x="199" y="167"/>
                    <a:pt x="199" y="167"/>
                  </a:cubicBezTo>
                  <a:cubicBezTo>
                    <a:pt x="201" y="170"/>
                    <a:pt x="201" y="170"/>
                    <a:pt x="201" y="170"/>
                  </a:cubicBezTo>
                  <a:cubicBezTo>
                    <a:pt x="201" y="172"/>
                    <a:pt x="201" y="172"/>
                    <a:pt x="201" y="172"/>
                  </a:cubicBezTo>
                  <a:cubicBezTo>
                    <a:pt x="199" y="171"/>
                    <a:pt x="199" y="171"/>
                    <a:pt x="199" y="171"/>
                  </a:cubicBezTo>
                  <a:cubicBezTo>
                    <a:pt x="198" y="171"/>
                    <a:pt x="198" y="171"/>
                    <a:pt x="198" y="171"/>
                  </a:cubicBezTo>
                  <a:cubicBezTo>
                    <a:pt x="197" y="171"/>
                    <a:pt x="197" y="171"/>
                    <a:pt x="197" y="171"/>
                  </a:cubicBezTo>
                  <a:cubicBezTo>
                    <a:pt x="195" y="171"/>
                    <a:pt x="195" y="171"/>
                    <a:pt x="195" y="171"/>
                  </a:cubicBezTo>
                  <a:cubicBezTo>
                    <a:pt x="193" y="170"/>
                    <a:pt x="193" y="170"/>
                    <a:pt x="193" y="170"/>
                  </a:cubicBezTo>
                  <a:cubicBezTo>
                    <a:pt x="193" y="167"/>
                    <a:pt x="193" y="167"/>
                    <a:pt x="193" y="167"/>
                  </a:cubicBezTo>
                  <a:cubicBezTo>
                    <a:pt x="189" y="169"/>
                    <a:pt x="189" y="169"/>
                    <a:pt x="189" y="169"/>
                  </a:cubicBezTo>
                  <a:cubicBezTo>
                    <a:pt x="188" y="169"/>
                    <a:pt x="188" y="169"/>
                    <a:pt x="188" y="169"/>
                  </a:cubicBezTo>
                  <a:cubicBezTo>
                    <a:pt x="185" y="171"/>
                    <a:pt x="185" y="171"/>
                    <a:pt x="185" y="171"/>
                  </a:cubicBezTo>
                  <a:cubicBezTo>
                    <a:pt x="182" y="171"/>
                    <a:pt x="182" y="171"/>
                    <a:pt x="182" y="171"/>
                  </a:cubicBezTo>
                  <a:cubicBezTo>
                    <a:pt x="180" y="173"/>
                    <a:pt x="180" y="173"/>
                    <a:pt x="180" y="173"/>
                  </a:cubicBezTo>
                  <a:cubicBezTo>
                    <a:pt x="180" y="175"/>
                    <a:pt x="180" y="175"/>
                    <a:pt x="180" y="175"/>
                  </a:cubicBezTo>
                  <a:cubicBezTo>
                    <a:pt x="180" y="176"/>
                    <a:pt x="180" y="176"/>
                    <a:pt x="180" y="176"/>
                  </a:cubicBezTo>
                  <a:cubicBezTo>
                    <a:pt x="179" y="179"/>
                    <a:pt x="179" y="179"/>
                    <a:pt x="179" y="179"/>
                  </a:cubicBezTo>
                  <a:cubicBezTo>
                    <a:pt x="177" y="180"/>
                    <a:pt x="177" y="180"/>
                    <a:pt x="177" y="180"/>
                  </a:cubicBezTo>
                  <a:cubicBezTo>
                    <a:pt x="176" y="183"/>
                    <a:pt x="176" y="183"/>
                    <a:pt x="176" y="183"/>
                  </a:cubicBezTo>
                  <a:cubicBezTo>
                    <a:pt x="170" y="188"/>
                    <a:pt x="170" y="188"/>
                    <a:pt x="170" y="188"/>
                  </a:cubicBezTo>
                  <a:cubicBezTo>
                    <a:pt x="168" y="190"/>
                    <a:pt x="168" y="190"/>
                    <a:pt x="168" y="190"/>
                  </a:cubicBezTo>
                  <a:cubicBezTo>
                    <a:pt x="168" y="191"/>
                    <a:pt x="168" y="191"/>
                    <a:pt x="168" y="191"/>
                  </a:cubicBezTo>
                  <a:cubicBezTo>
                    <a:pt x="170" y="194"/>
                    <a:pt x="170" y="194"/>
                    <a:pt x="170" y="194"/>
                  </a:cubicBezTo>
                  <a:cubicBezTo>
                    <a:pt x="171" y="193"/>
                    <a:pt x="171" y="193"/>
                    <a:pt x="171" y="193"/>
                  </a:cubicBezTo>
                  <a:cubicBezTo>
                    <a:pt x="173" y="193"/>
                    <a:pt x="173" y="193"/>
                    <a:pt x="173" y="193"/>
                  </a:cubicBezTo>
                  <a:cubicBezTo>
                    <a:pt x="174" y="191"/>
                    <a:pt x="174" y="191"/>
                    <a:pt x="174" y="191"/>
                  </a:cubicBezTo>
                  <a:cubicBezTo>
                    <a:pt x="176" y="192"/>
                    <a:pt x="176" y="192"/>
                    <a:pt x="176" y="192"/>
                  </a:cubicBezTo>
                  <a:cubicBezTo>
                    <a:pt x="176" y="193"/>
                    <a:pt x="176" y="193"/>
                    <a:pt x="176" y="193"/>
                  </a:cubicBezTo>
                  <a:cubicBezTo>
                    <a:pt x="172" y="196"/>
                    <a:pt x="172" y="196"/>
                    <a:pt x="172" y="196"/>
                  </a:cubicBezTo>
                  <a:cubicBezTo>
                    <a:pt x="171" y="196"/>
                    <a:pt x="171" y="196"/>
                    <a:pt x="171" y="196"/>
                  </a:cubicBezTo>
                  <a:cubicBezTo>
                    <a:pt x="170" y="197"/>
                    <a:pt x="170" y="197"/>
                    <a:pt x="170" y="197"/>
                  </a:cubicBezTo>
                  <a:cubicBezTo>
                    <a:pt x="168" y="197"/>
                    <a:pt x="168" y="197"/>
                    <a:pt x="168" y="197"/>
                  </a:cubicBezTo>
                  <a:cubicBezTo>
                    <a:pt x="166" y="197"/>
                    <a:pt x="166" y="197"/>
                    <a:pt x="166" y="197"/>
                  </a:cubicBezTo>
                  <a:cubicBezTo>
                    <a:pt x="165" y="197"/>
                    <a:pt x="165" y="197"/>
                    <a:pt x="165" y="197"/>
                  </a:cubicBezTo>
                  <a:cubicBezTo>
                    <a:pt x="165" y="199"/>
                    <a:pt x="165" y="199"/>
                    <a:pt x="165" y="199"/>
                  </a:cubicBezTo>
                  <a:cubicBezTo>
                    <a:pt x="164" y="199"/>
                    <a:pt x="164" y="199"/>
                    <a:pt x="164" y="199"/>
                  </a:cubicBezTo>
                  <a:cubicBezTo>
                    <a:pt x="162" y="199"/>
                    <a:pt x="162" y="199"/>
                    <a:pt x="162" y="199"/>
                  </a:cubicBezTo>
                  <a:cubicBezTo>
                    <a:pt x="162" y="201"/>
                    <a:pt x="162" y="201"/>
                    <a:pt x="162" y="201"/>
                  </a:cubicBezTo>
                  <a:cubicBezTo>
                    <a:pt x="165" y="205"/>
                    <a:pt x="165" y="205"/>
                    <a:pt x="165" y="205"/>
                  </a:cubicBezTo>
                  <a:cubicBezTo>
                    <a:pt x="166" y="204"/>
                    <a:pt x="166" y="204"/>
                    <a:pt x="166" y="204"/>
                  </a:cubicBezTo>
                  <a:cubicBezTo>
                    <a:pt x="167" y="203"/>
                    <a:pt x="167" y="203"/>
                    <a:pt x="167" y="203"/>
                  </a:cubicBezTo>
                  <a:cubicBezTo>
                    <a:pt x="168" y="204"/>
                    <a:pt x="168" y="204"/>
                    <a:pt x="168" y="204"/>
                  </a:cubicBezTo>
                  <a:cubicBezTo>
                    <a:pt x="168" y="202"/>
                    <a:pt x="168" y="202"/>
                    <a:pt x="168" y="202"/>
                  </a:cubicBezTo>
                  <a:cubicBezTo>
                    <a:pt x="170" y="202"/>
                    <a:pt x="170" y="202"/>
                    <a:pt x="170" y="202"/>
                  </a:cubicBezTo>
                  <a:cubicBezTo>
                    <a:pt x="170" y="203"/>
                    <a:pt x="170" y="203"/>
                    <a:pt x="170" y="203"/>
                  </a:cubicBezTo>
                  <a:cubicBezTo>
                    <a:pt x="171" y="203"/>
                    <a:pt x="171" y="203"/>
                    <a:pt x="171" y="203"/>
                  </a:cubicBezTo>
                  <a:cubicBezTo>
                    <a:pt x="171" y="201"/>
                    <a:pt x="171" y="201"/>
                    <a:pt x="171" y="201"/>
                  </a:cubicBezTo>
                  <a:cubicBezTo>
                    <a:pt x="173" y="201"/>
                    <a:pt x="173" y="201"/>
                    <a:pt x="173" y="201"/>
                  </a:cubicBezTo>
                  <a:cubicBezTo>
                    <a:pt x="175" y="199"/>
                    <a:pt x="175" y="199"/>
                    <a:pt x="175" y="199"/>
                  </a:cubicBezTo>
                  <a:cubicBezTo>
                    <a:pt x="175" y="197"/>
                    <a:pt x="175" y="197"/>
                    <a:pt x="175" y="197"/>
                  </a:cubicBezTo>
                  <a:cubicBezTo>
                    <a:pt x="177" y="196"/>
                    <a:pt x="177" y="196"/>
                    <a:pt x="177" y="196"/>
                  </a:cubicBezTo>
                  <a:cubicBezTo>
                    <a:pt x="177" y="197"/>
                    <a:pt x="177" y="197"/>
                    <a:pt x="177" y="197"/>
                  </a:cubicBezTo>
                  <a:cubicBezTo>
                    <a:pt x="176" y="198"/>
                    <a:pt x="176" y="198"/>
                    <a:pt x="176" y="198"/>
                  </a:cubicBezTo>
                  <a:cubicBezTo>
                    <a:pt x="177" y="199"/>
                    <a:pt x="177" y="199"/>
                    <a:pt x="177" y="199"/>
                  </a:cubicBezTo>
                  <a:cubicBezTo>
                    <a:pt x="179" y="199"/>
                    <a:pt x="179" y="199"/>
                    <a:pt x="179" y="199"/>
                  </a:cubicBezTo>
                  <a:cubicBezTo>
                    <a:pt x="182" y="196"/>
                    <a:pt x="182" y="196"/>
                    <a:pt x="182" y="196"/>
                  </a:cubicBezTo>
                  <a:cubicBezTo>
                    <a:pt x="184" y="196"/>
                    <a:pt x="184" y="196"/>
                    <a:pt x="184" y="196"/>
                  </a:cubicBezTo>
                  <a:cubicBezTo>
                    <a:pt x="185" y="197"/>
                    <a:pt x="185" y="197"/>
                    <a:pt x="185" y="197"/>
                  </a:cubicBezTo>
                  <a:cubicBezTo>
                    <a:pt x="186" y="197"/>
                    <a:pt x="186" y="197"/>
                    <a:pt x="186" y="197"/>
                  </a:cubicBezTo>
                  <a:cubicBezTo>
                    <a:pt x="187" y="193"/>
                    <a:pt x="187" y="193"/>
                    <a:pt x="187" y="193"/>
                  </a:cubicBezTo>
                  <a:cubicBezTo>
                    <a:pt x="189" y="191"/>
                    <a:pt x="189" y="191"/>
                    <a:pt x="189" y="191"/>
                  </a:cubicBezTo>
                  <a:cubicBezTo>
                    <a:pt x="190" y="192"/>
                    <a:pt x="190" y="192"/>
                    <a:pt x="190" y="192"/>
                  </a:cubicBezTo>
                  <a:cubicBezTo>
                    <a:pt x="188" y="194"/>
                    <a:pt x="188" y="194"/>
                    <a:pt x="188" y="194"/>
                  </a:cubicBezTo>
                  <a:cubicBezTo>
                    <a:pt x="188" y="196"/>
                    <a:pt x="188" y="196"/>
                    <a:pt x="188" y="196"/>
                  </a:cubicBezTo>
                  <a:cubicBezTo>
                    <a:pt x="189" y="195"/>
                    <a:pt x="189" y="195"/>
                    <a:pt x="189" y="195"/>
                  </a:cubicBezTo>
                  <a:cubicBezTo>
                    <a:pt x="191" y="192"/>
                    <a:pt x="191" y="192"/>
                    <a:pt x="191" y="192"/>
                  </a:cubicBezTo>
                  <a:cubicBezTo>
                    <a:pt x="193" y="189"/>
                    <a:pt x="193" y="189"/>
                    <a:pt x="193" y="189"/>
                  </a:cubicBezTo>
                  <a:cubicBezTo>
                    <a:pt x="194" y="188"/>
                    <a:pt x="194" y="188"/>
                    <a:pt x="194" y="188"/>
                  </a:cubicBezTo>
                  <a:cubicBezTo>
                    <a:pt x="194" y="189"/>
                    <a:pt x="194" y="189"/>
                    <a:pt x="194" y="189"/>
                  </a:cubicBezTo>
                  <a:cubicBezTo>
                    <a:pt x="193" y="192"/>
                    <a:pt x="193" y="192"/>
                    <a:pt x="193" y="192"/>
                  </a:cubicBezTo>
                  <a:cubicBezTo>
                    <a:pt x="193" y="193"/>
                    <a:pt x="193" y="193"/>
                    <a:pt x="193" y="193"/>
                  </a:cubicBezTo>
                  <a:cubicBezTo>
                    <a:pt x="195" y="190"/>
                    <a:pt x="195" y="190"/>
                    <a:pt x="195" y="190"/>
                  </a:cubicBezTo>
                  <a:cubicBezTo>
                    <a:pt x="196" y="191"/>
                    <a:pt x="196" y="191"/>
                    <a:pt x="196" y="191"/>
                  </a:cubicBezTo>
                  <a:cubicBezTo>
                    <a:pt x="196" y="193"/>
                    <a:pt x="196" y="193"/>
                    <a:pt x="196" y="193"/>
                  </a:cubicBezTo>
                  <a:cubicBezTo>
                    <a:pt x="198" y="193"/>
                    <a:pt x="198" y="193"/>
                    <a:pt x="198" y="193"/>
                  </a:cubicBezTo>
                  <a:cubicBezTo>
                    <a:pt x="199" y="194"/>
                    <a:pt x="199" y="194"/>
                    <a:pt x="199" y="194"/>
                  </a:cubicBezTo>
                  <a:cubicBezTo>
                    <a:pt x="201" y="192"/>
                    <a:pt x="201" y="192"/>
                    <a:pt x="201" y="192"/>
                  </a:cubicBezTo>
                  <a:cubicBezTo>
                    <a:pt x="201" y="190"/>
                    <a:pt x="201" y="190"/>
                    <a:pt x="201" y="190"/>
                  </a:cubicBezTo>
                  <a:cubicBezTo>
                    <a:pt x="204" y="190"/>
                    <a:pt x="204" y="190"/>
                    <a:pt x="204" y="190"/>
                  </a:cubicBezTo>
                  <a:cubicBezTo>
                    <a:pt x="206" y="189"/>
                    <a:pt x="206" y="189"/>
                    <a:pt x="206" y="189"/>
                  </a:cubicBezTo>
                  <a:cubicBezTo>
                    <a:pt x="205" y="188"/>
                    <a:pt x="205" y="188"/>
                    <a:pt x="205" y="188"/>
                  </a:cubicBezTo>
                  <a:cubicBezTo>
                    <a:pt x="205" y="186"/>
                    <a:pt x="205" y="186"/>
                    <a:pt x="205" y="186"/>
                  </a:cubicBezTo>
                  <a:cubicBezTo>
                    <a:pt x="209" y="185"/>
                    <a:pt x="209" y="185"/>
                    <a:pt x="209" y="185"/>
                  </a:cubicBezTo>
                  <a:cubicBezTo>
                    <a:pt x="210" y="183"/>
                    <a:pt x="210" y="183"/>
                    <a:pt x="210" y="183"/>
                  </a:cubicBezTo>
                  <a:cubicBezTo>
                    <a:pt x="210" y="181"/>
                    <a:pt x="210" y="181"/>
                    <a:pt x="210" y="181"/>
                  </a:cubicBezTo>
                  <a:cubicBezTo>
                    <a:pt x="208" y="182"/>
                    <a:pt x="208" y="182"/>
                    <a:pt x="208" y="182"/>
                  </a:cubicBezTo>
                  <a:cubicBezTo>
                    <a:pt x="206" y="181"/>
                    <a:pt x="206" y="181"/>
                    <a:pt x="206" y="181"/>
                  </a:cubicBezTo>
                  <a:cubicBezTo>
                    <a:pt x="204" y="180"/>
                    <a:pt x="204" y="180"/>
                    <a:pt x="204" y="180"/>
                  </a:cubicBezTo>
                  <a:cubicBezTo>
                    <a:pt x="205" y="179"/>
                    <a:pt x="205" y="179"/>
                    <a:pt x="205" y="179"/>
                  </a:cubicBezTo>
                  <a:cubicBezTo>
                    <a:pt x="207" y="179"/>
                    <a:pt x="207" y="179"/>
                    <a:pt x="207" y="179"/>
                  </a:cubicBezTo>
                  <a:cubicBezTo>
                    <a:pt x="208" y="180"/>
                    <a:pt x="208" y="180"/>
                    <a:pt x="208" y="180"/>
                  </a:cubicBezTo>
                  <a:cubicBezTo>
                    <a:pt x="209" y="179"/>
                    <a:pt x="209" y="179"/>
                    <a:pt x="209" y="179"/>
                  </a:cubicBezTo>
                  <a:cubicBezTo>
                    <a:pt x="209" y="177"/>
                    <a:pt x="209" y="177"/>
                    <a:pt x="209" y="177"/>
                  </a:cubicBezTo>
                  <a:cubicBezTo>
                    <a:pt x="207" y="178"/>
                    <a:pt x="207" y="178"/>
                    <a:pt x="207" y="178"/>
                  </a:cubicBezTo>
                  <a:cubicBezTo>
                    <a:pt x="205" y="176"/>
                    <a:pt x="205" y="176"/>
                    <a:pt x="205" y="176"/>
                  </a:cubicBezTo>
                  <a:cubicBezTo>
                    <a:pt x="205" y="174"/>
                    <a:pt x="205" y="174"/>
                    <a:pt x="205" y="174"/>
                  </a:cubicBezTo>
                  <a:cubicBezTo>
                    <a:pt x="208" y="174"/>
                    <a:pt x="208" y="174"/>
                    <a:pt x="208" y="174"/>
                  </a:cubicBezTo>
                  <a:cubicBezTo>
                    <a:pt x="209" y="173"/>
                    <a:pt x="209" y="173"/>
                    <a:pt x="209" y="173"/>
                  </a:cubicBezTo>
                  <a:cubicBezTo>
                    <a:pt x="210" y="174"/>
                    <a:pt x="210" y="174"/>
                    <a:pt x="210" y="174"/>
                  </a:cubicBezTo>
                  <a:cubicBezTo>
                    <a:pt x="210" y="173"/>
                    <a:pt x="210" y="173"/>
                    <a:pt x="210" y="173"/>
                  </a:cubicBezTo>
                  <a:cubicBezTo>
                    <a:pt x="210" y="171"/>
                    <a:pt x="210" y="171"/>
                    <a:pt x="210" y="171"/>
                  </a:cubicBezTo>
                  <a:cubicBezTo>
                    <a:pt x="213" y="169"/>
                    <a:pt x="213" y="169"/>
                    <a:pt x="213" y="169"/>
                  </a:cubicBezTo>
                  <a:cubicBezTo>
                    <a:pt x="215" y="171"/>
                    <a:pt x="215" y="171"/>
                    <a:pt x="215" y="171"/>
                  </a:cubicBezTo>
                  <a:cubicBezTo>
                    <a:pt x="216" y="170"/>
                    <a:pt x="216" y="170"/>
                    <a:pt x="216" y="170"/>
                  </a:cubicBezTo>
                  <a:cubicBezTo>
                    <a:pt x="219" y="170"/>
                    <a:pt x="219" y="170"/>
                    <a:pt x="219" y="170"/>
                  </a:cubicBezTo>
                  <a:cubicBezTo>
                    <a:pt x="215" y="173"/>
                    <a:pt x="215" y="173"/>
                    <a:pt x="215" y="173"/>
                  </a:cubicBezTo>
                  <a:cubicBezTo>
                    <a:pt x="215" y="175"/>
                    <a:pt x="215" y="175"/>
                    <a:pt x="215" y="175"/>
                  </a:cubicBezTo>
                  <a:cubicBezTo>
                    <a:pt x="216" y="178"/>
                    <a:pt x="216" y="178"/>
                    <a:pt x="216" y="178"/>
                  </a:cubicBezTo>
                  <a:cubicBezTo>
                    <a:pt x="217" y="178"/>
                    <a:pt x="217" y="178"/>
                    <a:pt x="217" y="178"/>
                  </a:cubicBezTo>
                  <a:cubicBezTo>
                    <a:pt x="218" y="174"/>
                    <a:pt x="218" y="174"/>
                    <a:pt x="218" y="174"/>
                  </a:cubicBezTo>
                  <a:cubicBezTo>
                    <a:pt x="219" y="173"/>
                    <a:pt x="219" y="173"/>
                    <a:pt x="219" y="173"/>
                  </a:cubicBezTo>
                  <a:cubicBezTo>
                    <a:pt x="220" y="173"/>
                    <a:pt x="220" y="173"/>
                    <a:pt x="220" y="173"/>
                  </a:cubicBezTo>
                  <a:cubicBezTo>
                    <a:pt x="220" y="174"/>
                    <a:pt x="220" y="174"/>
                    <a:pt x="220" y="174"/>
                  </a:cubicBezTo>
                  <a:cubicBezTo>
                    <a:pt x="219" y="176"/>
                    <a:pt x="219" y="176"/>
                    <a:pt x="219" y="176"/>
                  </a:cubicBezTo>
                  <a:cubicBezTo>
                    <a:pt x="219" y="177"/>
                    <a:pt x="219" y="177"/>
                    <a:pt x="219" y="177"/>
                  </a:cubicBezTo>
                  <a:cubicBezTo>
                    <a:pt x="221" y="175"/>
                    <a:pt x="221" y="175"/>
                    <a:pt x="221" y="175"/>
                  </a:cubicBezTo>
                  <a:cubicBezTo>
                    <a:pt x="222" y="174"/>
                    <a:pt x="222" y="174"/>
                    <a:pt x="222" y="174"/>
                  </a:cubicBezTo>
                  <a:cubicBezTo>
                    <a:pt x="223" y="175"/>
                    <a:pt x="223" y="175"/>
                    <a:pt x="223" y="175"/>
                  </a:cubicBezTo>
                  <a:cubicBezTo>
                    <a:pt x="225" y="174"/>
                    <a:pt x="225" y="174"/>
                    <a:pt x="225" y="174"/>
                  </a:cubicBezTo>
                  <a:cubicBezTo>
                    <a:pt x="226" y="174"/>
                    <a:pt x="226" y="174"/>
                    <a:pt x="226" y="174"/>
                  </a:cubicBezTo>
                  <a:cubicBezTo>
                    <a:pt x="228" y="172"/>
                    <a:pt x="228" y="172"/>
                    <a:pt x="228" y="172"/>
                  </a:cubicBezTo>
                  <a:cubicBezTo>
                    <a:pt x="230" y="172"/>
                    <a:pt x="230" y="172"/>
                    <a:pt x="230" y="172"/>
                  </a:cubicBezTo>
                  <a:cubicBezTo>
                    <a:pt x="232" y="172"/>
                    <a:pt x="232" y="172"/>
                    <a:pt x="232" y="172"/>
                  </a:cubicBezTo>
                  <a:cubicBezTo>
                    <a:pt x="232" y="173"/>
                    <a:pt x="232" y="173"/>
                    <a:pt x="232" y="173"/>
                  </a:cubicBezTo>
                  <a:cubicBezTo>
                    <a:pt x="230" y="173"/>
                    <a:pt x="230" y="173"/>
                    <a:pt x="230" y="173"/>
                  </a:cubicBezTo>
                  <a:cubicBezTo>
                    <a:pt x="228" y="175"/>
                    <a:pt x="228" y="175"/>
                    <a:pt x="228" y="175"/>
                  </a:cubicBezTo>
                  <a:cubicBezTo>
                    <a:pt x="226" y="175"/>
                    <a:pt x="226" y="175"/>
                    <a:pt x="226" y="175"/>
                  </a:cubicBezTo>
                  <a:cubicBezTo>
                    <a:pt x="225" y="177"/>
                    <a:pt x="225" y="177"/>
                    <a:pt x="225" y="177"/>
                  </a:cubicBezTo>
                  <a:cubicBezTo>
                    <a:pt x="226" y="178"/>
                    <a:pt x="226" y="178"/>
                    <a:pt x="226" y="178"/>
                  </a:cubicBezTo>
                  <a:cubicBezTo>
                    <a:pt x="230" y="179"/>
                    <a:pt x="230" y="179"/>
                    <a:pt x="230" y="179"/>
                  </a:cubicBezTo>
                  <a:cubicBezTo>
                    <a:pt x="231" y="180"/>
                    <a:pt x="231" y="180"/>
                    <a:pt x="231" y="180"/>
                  </a:cubicBezTo>
                  <a:cubicBezTo>
                    <a:pt x="231" y="181"/>
                    <a:pt x="231" y="181"/>
                    <a:pt x="231" y="181"/>
                  </a:cubicBezTo>
                  <a:cubicBezTo>
                    <a:pt x="229" y="179"/>
                    <a:pt x="229" y="179"/>
                    <a:pt x="229" y="179"/>
                  </a:cubicBezTo>
                  <a:cubicBezTo>
                    <a:pt x="226" y="179"/>
                    <a:pt x="226" y="179"/>
                    <a:pt x="226" y="179"/>
                  </a:cubicBezTo>
                  <a:cubicBezTo>
                    <a:pt x="224" y="180"/>
                    <a:pt x="224" y="180"/>
                    <a:pt x="224" y="180"/>
                  </a:cubicBezTo>
                  <a:cubicBezTo>
                    <a:pt x="224" y="181"/>
                    <a:pt x="224" y="181"/>
                    <a:pt x="224" y="181"/>
                  </a:cubicBezTo>
                  <a:cubicBezTo>
                    <a:pt x="226" y="182"/>
                    <a:pt x="226" y="182"/>
                    <a:pt x="226" y="182"/>
                  </a:cubicBezTo>
                  <a:cubicBezTo>
                    <a:pt x="227" y="181"/>
                    <a:pt x="227" y="181"/>
                    <a:pt x="227" y="181"/>
                  </a:cubicBezTo>
                  <a:cubicBezTo>
                    <a:pt x="229" y="182"/>
                    <a:pt x="229" y="182"/>
                    <a:pt x="229" y="182"/>
                  </a:cubicBezTo>
                  <a:cubicBezTo>
                    <a:pt x="228" y="183"/>
                    <a:pt x="228" y="183"/>
                    <a:pt x="228" y="183"/>
                  </a:cubicBezTo>
                  <a:cubicBezTo>
                    <a:pt x="226" y="183"/>
                    <a:pt x="226" y="183"/>
                    <a:pt x="226" y="183"/>
                  </a:cubicBezTo>
                  <a:cubicBezTo>
                    <a:pt x="226" y="184"/>
                    <a:pt x="226" y="184"/>
                    <a:pt x="226" y="184"/>
                  </a:cubicBezTo>
                  <a:cubicBezTo>
                    <a:pt x="229" y="185"/>
                    <a:pt x="229" y="185"/>
                    <a:pt x="229" y="185"/>
                  </a:cubicBezTo>
                  <a:cubicBezTo>
                    <a:pt x="230" y="186"/>
                    <a:pt x="230" y="186"/>
                    <a:pt x="230" y="186"/>
                  </a:cubicBezTo>
                  <a:cubicBezTo>
                    <a:pt x="228" y="187"/>
                    <a:pt x="228" y="187"/>
                    <a:pt x="228" y="187"/>
                  </a:cubicBezTo>
                  <a:cubicBezTo>
                    <a:pt x="227" y="187"/>
                    <a:pt x="227" y="187"/>
                    <a:pt x="227" y="187"/>
                  </a:cubicBezTo>
                  <a:cubicBezTo>
                    <a:pt x="227" y="188"/>
                    <a:pt x="227" y="188"/>
                    <a:pt x="227" y="188"/>
                  </a:cubicBezTo>
                  <a:cubicBezTo>
                    <a:pt x="229" y="188"/>
                    <a:pt x="229" y="188"/>
                    <a:pt x="229" y="188"/>
                  </a:cubicBezTo>
                  <a:cubicBezTo>
                    <a:pt x="231" y="187"/>
                    <a:pt x="231" y="187"/>
                    <a:pt x="231" y="187"/>
                  </a:cubicBezTo>
                  <a:cubicBezTo>
                    <a:pt x="233" y="189"/>
                    <a:pt x="233" y="189"/>
                    <a:pt x="233" y="189"/>
                  </a:cubicBezTo>
                  <a:cubicBezTo>
                    <a:pt x="234" y="190"/>
                    <a:pt x="234" y="190"/>
                    <a:pt x="234" y="190"/>
                  </a:cubicBezTo>
                  <a:cubicBezTo>
                    <a:pt x="237" y="189"/>
                    <a:pt x="237" y="189"/>
                    <a:pt x="237" y="189"/>
                  </a:cubicBezTo>
                  <a:cubicBezTo>
                    <a:pt x="238" y="190"/>
                    <a:pt x="238" y="190"/>
                    <a:pt x="238" y="190"/>
                  </a:cubicBezTo>
                  <a:cubicBezTo>
                    <a:pt x="238" y="191"/>
                    <a:pt x="238" y="191"/>
                    <a:pt x="238" y="191"/>
                  </a:cubicBezTo>
                  <a:cubicBezTo>
                    <a:pt x="237" y="192"/>
                    <a:pt x="237" y="192"/>
                    <a:pt x="237" y="192"/>
                  </a:cubicBezTo>
                  <a:cubicBezTo>
                    <a:pt x="237" y="193"/>
                    <a:pt x="237" y="193"/>
                    <a:pt x="237" y="193"/>
                  </a:cubicBezTo>
                  <a:cubicBezTo>
                    <a:pt x="238" y="193"/>
                    <a:pt x="238" y="193"/>
                    <a:pt x="238" y="193"/>
                  </a:cubicBezTo>
                  <a:cubicBezTo>
                    <a:pt x="238" y="194"/>
                    <a:pt x="238" y="194"/>
                    <a:pt x="238" y="194"/>
                  </a:cubicBezTo>
                  <a:cubicBezTo>
                    <a:pt x="240" y="195"/>
                    <a:pt x="240" y="195"/>
                    <a:pt x="240" y="195"/>
                  </a:cubicBezTo>
                  <a:cubicBezTo>
                    <a:pt x="241" y="193"/>
                    <a:pt x="241" y="193"/>
                    <a:pt x="241" y="193"/>
                  </a:cubicBezTo>
                  <a:cubicBezTo>
                    <a:pt x="241" y="192"/>
                    <a:pt x="241" y="192"/>
                    <a:pt x="241" y="192"/>
                  </a:cubicBezTo>
                  <a:cubicBezTo>
                    <a:pt x="241" y="191"/>
                    <a:pt x="241" y="191"/>
                    <a:pt x="241" y="191"/>
                  </a:cubicBezTo>
                  <a:cubicBezTo>
                    <a:pt x="244" y="191"/>
                    <a:pt x="244" y="191"/>
                    <a:pt x="244" y="191"/>
                  </a:cubicBezTo>
                  <a:cubicBezTo>
                    <a:pt x="242" y="193"/>
                    <a:pt x="242" y="193"/>
                    <a:pt x="242" y="193"/>
                  </a:cubicBezTo>
                  <a:cubicBezTo>
                    <a:pt x="242" y="194"/>
                    <a:pt x="242" y="194"/>
                    <a:pt x="242" y="194"/>
                  </a:cubicBezTo>
                  <a:cubicBezTo>
                    <a:pt x="240" y="197"/>
                    <a:pt x="240" y="197"/>
                    <a:pt x="240" y="197"/>
                  </a:cubicBezTo>
                  <a:cubicBezTo>
                    <a:pt x="242" y="199"/>
                    <a:pt x="242" y="199"/>
                    <a:pt x="242" y="199"/>
                  </a:cubicBezTo>
                  <a:cubicBezTo>
                    <a:pt x="241" y="199"/>
                    <a:pt x="241" y="199"/>
                    <a:pt x="241" y="199"/>
                  </a:cubicBezTo>
                  <a:cubicBezTo>
                    <a:pt x="240" y="199"/>
                    <a:pt x="240" y="199"/>
                    <a:pt x="240" y="199"/>
                  </a:cubicBezTo>
                  <a:cubicBezTo>
                    <a:pt x="238" y="199"/>
                    <a:pt x="238" y="199"/>
                    <a:pt x="238" y="199"/>
                  </a:cubicBezTo>
                  <a:cubicBezTo>
                    <a:pt x="239" y="201"/>
                    <a:pt x="239" y="201"/>
                    <a:pt x="239" y="201"/>
                  </a:cubicBezTo>
                  <a:cubicBezTo>
                    <a:pt x="244" y="202"/>
                    <a:pt x="244" y="202"/>
                    <a:pt x="244" y="202"/>
                  </a:cubicBezTo>
                  <a:cubicBezTo>
                    <a:pt x="245" y="201"/>
                    <a:pt x="245" y="201"/>
                    <a:pt x="245" y="201"/>
                  </a:cubicBezTo>
                  <a:cubicBezTo>
                    <a:pt x="247" y="201"/>
                    <a:pt x="247" y="201"/>
                    <a:pt x="247" y="201"/>
                  </a:cubicBezTo>
                  <a:cubicBezTo>
                    <a:pt x="249" y="201"/>
                    <a:pt x="249" y="201"/>
                    <a:pt x="249" y="201"/>
                  </a:cubicBezTo>
                  <a:cubicBezTo>
                    <a:pt x="251" y="201"/>
                    <a:pt x="251" y="201"/>
                    <a:pt x="251" y="201"/>
                  </a:cubicBezTo>
                  <a:cubicBezTo>
                    <a:pt x="254" y="201"/>
                    <a:pt x="254" y="201"/>
                    <a:pt x="254" y="201"/>
                  </a:cubicBezTo>
                  <a:cubicBezTo>
                    <a:pt x="255" y="201"/>
                    <a:pt x="255" y="201"/>
                    <a:pt x="255" y="201"/>
                  </a:cubicBezTo>
                  <a:cubicBezTo>
                    <a:pt x="255" y="203"/>
                    <a:pt x="255" y="203"/>
                    <a:pt x="255" y="203"/>
                  </a:cubicBezTo>
                  <a:cubicBezTo>
                    <a:pt x="256" y="203"/>
                    <a:pt x="256" y="203"/>
                    <a:pt x="256" y="203"/>
                  </a:cubicBezTo>
                  <a:cubicBezTo>
                    <a:pt x="257" y="204"/>
                    <a:pt x="257" y="204"/>
                    <a:pt x="257" y="204"/>
                  </a:cubicBezTo>
                  <a:cubicBezTo>
                    <a:pt x="259" y="205"/>
                    <a:pt x="259" y="205"/>
                    <a:pt x="259" y="205"/>
                  </a:cubicBezTo>
                  <a:cubicBezTo>
                    <a:pt x="259" y="207"/>
                    <a:pt x="259" y="207"/>
                    <a:pt x="259" y="207"/>
                  </a:cubicBezTo>
                  <a:cubicBezTo>
                    <a:pt x="261" y="207"/>
                    <a:pt x="261" y="207"/>
                    <a:pt x="261" y="207"/>
                  </a:cubicBezTo>
                  <a:cubicBezTo>
                    <a:pt x="264" y="205"/>
                    <a:pt x="264" y="205"/>
                    <a:pt x="264" y="205"/>
                  </a:cubicBezTo>
                  <a:cubicBezTo>
                    <a:pt x="264" y="205"/>
                    <a:pt x="264" y="205"/>
                    <a:pt x="264" y="205"/>
                  </a:cubicBezTo>
                  <a:cubicBezTo>
                    <a:pt x="265" y="205"/>
                    <a:pt x="265" y="205"/>
                    <a:pt x="265" y="205"/>
                  </a:cubicBezTo>
                  <a:cubicBezTo>
                    <a:pt x="265" y="207"/>
                    <a:pt x="265" y="207"/>
                    <a:pt x="265" y="207"/>
                  </a:cubicBezTo>
                  <a:cubicBezTo>
                    <a:pt x="264" y="208"/>
                    <a:pt x="264" y="208"/>
                    <a:pt x="264" y="208"/>
                  </a:cubicBezTo>
                  <a:cubicBezTo>
                    <a:pt x="262" y="208"/>
                    <a:pt x="262" y="208"/>
                    <a:pt x="262" y="208"/>
                  </a:cubicBezTo>
                  <a:cubicBezTo>
                    <a:pt x="262" y="209"/>
                    <a:pt x="262" y="209"/>
                    <a:pt x="262" y="209"/>
                  </a:cubicBezTo>
                  <a:cubicBezTo>
                    <a:pt x="265" y="210"/>
                    <a:pt x="265" y="210"/>
                    <a:pt x="265" y="210"/>
                  </a:cubicBezTo>
                  <a:cubicBezTo>
                    <a:pt x="266" y="212"/>
                    <a:pt x="266" y="212"/>
                    <a:pt x="266" y="212"/>
                  </a:cubicBezTo>
                  <a:cubicBezTo>
                    <a:pt x="267" y="213"/>
                    <a:pt x="267" y="213"/>
                    <a:pt x="267" y="213"/>
                  </a:cubicBezTo>
                  <a:cubicBezTo>
                    <a:pt x="270" y="214"/>
                    <a:pt x="270" y="214"/>
                    <a:pt x="270" y="214"/>
                  </a:cubicBezTo>
                  <a:cubicBezTo>
                    <a:pt x="273" y="213"/>
                    <a:pt x="273" y="213"/>
                    <a:pt x="273" y="213"/>
                  </a:cubicBezTo>
                  <a:cubicBezTo>
                    <a:pt x="275" y="213"/>
                    <a:pt x="275" y="213"/>
                    <a:pt x="275" y="213"/>
                  </a:cubicBezTo>
                  <a:cubicBezTo>
                    <a:pt x="276" y="214"/>
                    <a:pt x="276" y="214"/>
                    <a:pt x="276" y="214"/>
                  </a:cubicBezTo>
                  <a:cubicBezTo>
                    <a:pt x="277" y="212"/>
                    <a:pt x="277" y="212"/>
                    <a:pt x="277" y="212"/>
                  </a:cubicBezTo>
                  <a:cubicBezTo>
                    <a:pt x="279" y="210"/>
                    <a:pt x="279" y="210"/>
                    <a:pt x="279" y="210"/>
                  </a:cubicBezTo>
                  <a:cubicBezTo>
                    <a:pt x="280" y="210"/>
                    <a:pt x="280" y="210"/>
                    <a:pt x="280" y="210"/>
                  </a:cubicBezTo>
                  <a:cubicBezTo>
                    <a:pt x="280" y="211"/>
                    <a:pt x="280" y="211"/>
                    <a:pt x="280" y="211"/>
                  </a:cubicBezTo>
                  <a:cubicBezTo>
                    <a:pt x="278" y="213"/>
                    <a:pt x="278" y="213"/>
                    <a:pt x="278" y="213"/>
                  </a:cubicBezTo>
                  <a:cubicBezTo>
                    <a:pt x="277" y="216"/>
                    <a:pt x="277" y="216"/>
                    <a:pt x="277" y="216"/>
                  </a:cubicBezTo>
                  <a:cubicBezTo>
                    <a:pt x="276" y="219"/>
                    <a:pt x="276" y="219"/>
                    <a:pt x="276" y="219"/>
                  </a:cubicBezTo>
                  <a:cubicBezTo>
                    <a:pt x="275" y="219"/>
                    <a:pt x="275" y="219"/>
                    <a:pt x="275" y="219"/>
                  </a:cubicBezTo>
                  <a:cubicBezTo>
                    <a:pt x="273" y="218"/>
                    <a:pt x="273" y="218"/>
                    <a:pt x="273" y="218"/>
                  </a:cubicBezTo>
                  <a:cubicBezTo>
                    <a:pt x="272" y="218"/>
                    <a:pt x="272" y="218"/>
                    <a:pt x="272" y="218"/>
                  </a:cubicBezTo>
                  <a:cubicBezTo>
                    <a:pt x="274" y="220"/>
                    <a:pt x="274" y="220"/>
                    <a:pt x="274" y="220"/>
                  </a:cubicBezTo>
                  <a:cubicBezTo>
                    <a:pt x="274" y="222"/>
                    <a:pt x="274" y="222"/>
                    <a:pt x="274" y="222"/>
                  </a:cubicBezTo>
                  <a:cubicBezTo>
                    <a:pt x="275" y="223"/>
                    <a:pt x="275" y="223"/>
                    <a:pt x="275" y="223"/>
                  </a:cubicBezTo>
                  <a:cubicBezTo>
                    <a:pt x="277" y="223"/>
                    <a:pt x="277" y="223"/>
                    <a:pt x="277" y="223"/>
                  </a:cubicBezTo>
                  <a:cubicBezTo>
                    <a:pt x="278" y="223"/>
                    <a:pt x="278" y="223"/>
                    <a:pt x="278" y="223"/>
                  </a:cubicBezTo>
                  <a:cubicBezTo>
                    <a:pt x="278" y="225"/>
                    <a:pt x="278" y="225"/>
                    <a:pt x="278" y="225"/>
                  </a:cubicBezTo>
                  <a:cubicBezTo>
                    <a:pt x="277" y="225"/>
                    <a:pt x="277" y="225"/>
                    <a:pt x="277" y="225"/>
                  </a:cubicBezTo>
                  <a:cubicBezTo>
                    <a:pt x="277" y="225"/>
                    <a:pt x="277" y="225"/>
                    <a:pt x="277" y="225"/>
                  </a:cubicBezTo>
                  <a:cubicBezTo>
                    <a:pt x="279" y="228"/>
                    <a:pt x="279" y="228"/>
                    <a:pt x="279" y="228"/>
                  </a:cubicBezTo>
                  <a:cubicBezTo>
                    <a:pt x="280" y="228"/>
                    <a:pt x="280" y="228"/>
                    <a:pt x="280" y="228"/>
                  </a:cubicBezTo>
                  <a:cubicBezTo>
                    <a:pt x="283" y="228"/>
                    <a:pt x="283" y="228"/>
                    <a:pt x="283" y="228"/>
                  </a:cubicBezTo>
                  <a:cubicBezTo>
                    <a:pt x="284" y="226"/>
                    <a:pt x="284" y="226"/>
                    <a:pt x="284" y="226"/>
                  </a:cubicBezTo>
                  <a:cubicBezTo>
                    <a:pt x="286" y="222"/>
                    <a:pt x="286" y="222"/>
                    <a:pt x="286" y="222"/>
                  </a:cubicBezTo>
                  <a:cubicBezTo>
                    <a:pt x="285" y="225"/>
                    <a:pt x="285" y="225"/>
                    <a:pt x="285" y="225"/>
                  </a:cubicBezTo>
                  <a:cubicBezTo>
                    <a:pt x="285" y="227"/>
                    <a:pt x="285" y="227"/>
                    <a:pt x="285" y="227"/>
                  </a:cubicBezTo>
                  <a:cubicBezTo>
                    <a:pt x="284" y="229"/>
                    <a:pt x="284" y="229"/>
                    <a:pt x="284" y="229"/>
                  </a:cubicBezTo>
                  <a:cubicBezTo>
                    <a:pt x="283" y="229"/>
                    <a:pt x="283" y="229"/>
                    <a:pt x="283" y="229"/>
                  </a:cubicBezTo>
                  <a:cubicBezTo>
                    <a:pt x="282" y="231"/>
                    <a:pt x="282" y="231"/>
                    <a:pt x="282" y="231"/>
                  </a:cubicBezTo>
                  <a:cubicBezTo>
                    <a:pt x="282" y="232"/>
                    <a:pt x="282" y="232"/>
                    <a:pt x="282" y="232"/>
                  </a:cubicBezTo>
                  <a:cubicBezTo>
                    <a:pt x="284" y="233"/>
                    <a:pt x="284" y="233"/>
                    <a:pt x="284" y="233"/>
                  </a:cubicBezTo>
                  <a:cubicBezTo>
                    <a:pt x="283" y="234"/>
                    <a:pt x="283" y="234"/>
                    <a:pt x="283" y="234"/>
                  </a:cubicBezTo>
                  <a:cubicBezTo>
                    <a:pt x="283" y="239"/>
                    <a:pt x="283" y="239"/>
                    <a:pt x="283" y="239"/>
                  </a:cubicBezTo>
                  <a:cubicBezTo>
                    <a:pt x="284" y="240"/>
                    <a:pt x="284" y="240"/>
                    <a:pt x="284" y="240"/>
                  </a:cubicBezTo>
                  <a:cubicBezTo>
                    <a:pt x="285" y="240"/>
                    <a:pt x="285" y="240"/>
                    <a:pt x="285" y="240"/>
                  </a:cubicBezTo>
                  <a:cubicBezTo>
                    <a:pt x="285" y="242"/>
                    <a:pt x="285" y="242"/>
                    <a:pt x="285" y="242"/>
                  </a:cubicBezTo>
                  <a:cubicBezTo>
                    <a:pt x="285" y="243"/>
                    <a:pt x="285" y="243"/>
                    <a:pt x="285" y="243"/>
                  </a:cubicBezTo>
                  <a:cubicBezTo>
                    <a:pt x="288" y="247"/>
                    <a:pt x="288" y="247"/>
                    <a:pt x="288" y="247"/>
                  </a:cubicBezTo>
                  <a:cubicBezTo>
                    <a:pt x="289" y="247"/>
                    <a:pt x="289" y="247"/>
                    <a:pt x="289" y="247"/>
                  </a:cubicBezTo>
                  <a:cubicBezTo>
                    <a:pt x="290" y="248"/>
                    <a:pt x="290" y="248"/>
                    <a:pt x="290" y="248"/>
                  </a:cubicBezTo>
                  <a:cubicBezTo>
                    <a:pt x="291" y="247"/>
                    <a:pt x="291" y="247"/>
                    <a:pt x="291" y="247"/>
                  </a:cubicBezTo>
                  <a:cubicBezTo>
                    <a:pt x="292" y="249"/>
                    <a:pt x="292" y="249"/>
                    <a:pt x="292" y="249"/>
                  </a:cubicBezTo>
                  <a:cubicBezTo>
                    <a:pt x="293" y="248"/>
                    <a:pt x="293" y="248"/>
                    <a:pt x="293" y="248"/>
                  </a:cubicBezTo>
                  <a:cubicBezTo>
                    <a:pt x="293" y="247"/>
                    <a:pt x="293" y="247"/>
                    <a:pt x="293" y="247"/>
                  </a:cubicBezTo>
                  <a:cubicBezTo>
                    <a:pt x="293" y="247"/>
                    <a:pt x="293" y="247"/>
                    <a:pt x="293" y="247"/>
                  </a:cubicBezTo>
                  <a:cubicBezTo>
                    <a:pt x="294" y="248"/>
                    <a:pt x="294" y="248"/>
                    <a:pt x="294" y="248"/>
                  </a:cubicBezTo>
                  <a:cubicBezTo>
                    <a:pt x="295" y="248"/>
                    <a:pt x="295" y="248"/>
                    <a:pt x="295" y="248"/>
                  </a:cubicBezTo>
                  <a:cubicBezTo>
                    <a:pt x="296" y="246"/>
                    <a:pt x="296" y="246"/>
                    <a:pt x="296" y="246"/>
                  </a:cubicBezTo>
                  <a:cubicBezTo>
                    <a:pt x="295" y="243"/>
                    <a:pt x="295" y="243"/>
                    <a:pt x="295" y="243"/>
                  </a:cubicBezTo>
                  <a:cubicBezTo>
                    <a:pt x="294" y="243"/>
                    <a:pt x="294" y="243"/>
                    <a:pt x="294" y="243"/>
                  </a:cubicBezTo>
                  <a:cubicBezTo>
                    <a:pt x="293" y="244"/>
                    <a:pt x="293" y="244"/>
                    <a:pt x="293" y="244"/>
                  </a:cubicBezTo>
                  <a:cubicBezTo>
                    <a:pt x="292" y="243"/>
                    <a:pt x="292" y="243"/>
                    <a:pt x="292" y="243"/>
                  </a:cubicBezTo>
                  <a:cubicBezTo>
                    <a:pt x="294" y="241"/>
                    <a:pt x="294" y="241"/>
                    <a:pt x="294" y="241"/>
                  </a:cubicBezTo>
                  <a:cubicBezTo>
                    <a:pt x="294" y="240"/>
                    <a:pt x="294" y="240"/>
                    <a:pt x="294" y="240"/>
                  </a:cubicBezTo>
                  <a:cubicBezTo>
                    <a:pt x="293" y="239"/>
                    <a:pt x="293" y="239"/>
                    <a:pt x="293" y="239"/>
                  </a:cubicBezTo>
                  <a:cubicBezTo>
                    <a:pt x="292" y="238"/>
                    <a:pt x="292" y="238"/>
                    <a:pt x="292" y="238"/>
                  </a:cubicBezTo>
                  <a:cubicBezTo>
                    <a:pt x="291" y="237"/>
                    <a:pt x="291" y="237"/>
                    <a:pt x="291" y="237"/>
                  </a:cubicBezTo>
                  <a:cubicBezTo>
                    <a:pt x="292" y="236"/>
                    <a:pt x="292" y="236"/>
                    <a:pt x="292" y="236"/>
                  </a:cubicBezTo>
                  <a:cubicBezTo>
                    <a:pt x="293" y="234"/>
                    <a:pt x="293" y="234"/>
                    <a:pt x="293" y="234"/>
                  </a:cubicBezTo>
                  <a:cubicBezTo>
                    <a:pt x="294" y="234"/>
                    <a:pt x="294" y="234"/>
                    <a:pt x="294" y="234"/>
                  </a:cubicBezTo>
                  <a:cubicBezTo>
                    <a:pt x="294" y="236"/>
                    <a:pt x="294" y="236"/>
                    <a:pt x="294" y="236"/>
                  </a:cubicBezTo>
                  <a:cubicBezTo>
                    <a:pt x="294" y="237"/>
                    <a:pt x="294" y="237"/>
                    <a:pt x="294" y="237"/>
                  </a:cubicBezTo>
                  <a:cubicBezTo>
                    <a:pt x="296" y="235"/>
                    <a:pt x="296" y="235"/>
                    <a:pt x="296" y="235"/>
                  </a:cubicBezTo>
                  <a:cubicBezTo>
                    <a:pt x="296" y="237"/>
                    <a:pt x="296" y="237"/>
                    <a:pt x="296" y="237"/>
                  </a:cubicBezTo>
                  <a:cubicBezTo>
                    <a:pt x="297" y="238"/>
                    <a:pt x="297" y="238"/>
                    <a:pt x="297" y="238"/>
                  </a:cubicBezTo>
                  <a:cubicBezTo>
                    <a:pt x="296" y="240"/>
                    <a:pt x="296" y="240"/>
                    <a:pt x="296" y="240"/>
                  </a:cubicBezTo>
                  <a:cubicBezTo>
                    <a:pt x="297" y="242"/>
                    <a:pt x="297" y="242"/>
                    <a:pt x="297" y="242"/>
                  </a:cubicBezTo>
                  <a:cubicBezTo>
                    <a:pt x="298" y="242"/>
                    <a:pt x="298" y="242"/>
                    <a:pt x="298" y="242"/>
                  </a:cubicBezTo>
                  <a:cubicBezTo>
                    <a:pt x="300" y="240"/>
                    <a:pt x="300" y="240"/>
                    <a:pt x="300" y="240"/>
                  </a:cubicBezTo>
                  <a:cubicBezTo>
                    <a:pt x="300" y="240"/>
                    <a:pt x="300" y="240"/>
                    <a:pt x="300" y="240"/>
                  </a:cubicBezTo>
                  <a:cubicBezTo>
                    <a:pt x="300" y="242"/>
                    <a:pt x="300" y="242"/>
                    <a:pt x="300" y="242"/>
                  </a:cubicBezTo>
                  <a:cubicBezTo>
                    <a:pt x="298" y="243"/>
                    <a:pt x="298" y="243"/>
                    <a:pt x="298" y="243"/>
                  </a:cubicBezTo>
                  <a:cubicBezTo>
                    <a:pt x="298" y="244"/>
                    <a:pt x="298" y="244"/>
                    <a:pt x="298" y="244"/>
                  </a:cubicBezTo>
                  <a:cubicBezTo>
                    <a:pt x="299" y="246"/>
                    <a:pt x="299" y="246"/>
                    <a:pt x="299" y="246"/>
                  </a:cubicBezTo>
                  <a:cubicBezTo>
                    <a:pt x="298" y="248"/>
                    <a:pt x="298" y="248"/>
                    <a:pt x="298" y="248"/>
                  </a:cubicBezTo>
                  <a:cubicBezTo>
                    <a:pt x="299" y="249"/>
                    <a:pt x="299" y="249"/>
                    <a:pt x="299" y="249"/>
                  </a:cubicBezTo>
                  <a:cubicBezTo>
                    <a:pt x="301" y="250"/>
                    <a:pt x="301" y="250"/>
                    <a:pt x="301" y="250"/>
                  </a:cubicBezTo>
                  <a:cubicBezTo>
                    <a:pt x="301" y="249"/>
                    <a:pt x="301" y="249"/>
                    <a:pt x="301" y="249"/>
                  </a:cubicBezTo>
                  <a:cubicBezTo>
                    <a:pt x="302" y="247"/>
                    <a:pt x="302" y="247"/>
                    <a:pt x="302" y="247"/>
                  </a:cubicBezTo>
                  <a:cubicBezTo>
                    <a:pt x="302" y="249"/>
                    <a:pt x="302" y="249"/>
                    <a:pt x="302" y="249"/>
                  </a:cubicBezTo>
                  <a:cubicBezTo>
                    <a:pt x="302" y="250"/>
                    <a:pt x="302" y="250"/>
                    <a:pt x="302" y="250"/>
                  </a:cubicBezTo>
                  <a:cubicBezTo>
                    <a:pt x="303" y="252"/>
                    <a:pt x="303" y="252"/>
                    <a:pt x="303" y="252"/>
                  </a:cubicBezTo>
                  <a:cubicBezTo>
                    <a:pt x="304" y="253"/>
                    <a:pt x="304" y="253"/>
                    <a:pt x="304" y="253"/>
                  </a:cubicBezTo>
                  <a:cubicBezTo>
                    <a:pt x="306" y="250"/>
                    <a:pt x="306" y="250"/>
                    <a:pt x="306" y="250"/>
                  </a:cubicBezTo>
                  <a:cubicBezTo>
                    <a:pt x="306" y="247"/>
                    <a:pt x="306" y="247"/>
                    <a:pt x="306" y="247"/>
                  </a:cubicBezTo>
                  <a:cubicBezTo>
                    <a:pt x="307" y="246"/>
                    <a:pt x="307" y="246"/>
                    <a:pt x="307" y="246"/>
                  </a:cubicBezTo>
                  <a:cubicBezTo>
                    <a:pt x="307" y="241"/>
                    <a:pt x="307" y="241"/>
                    <a:pt x="307" y="241"/>
                  </a:cubicBezTo>
                  <a:cubicBezTo>
                    <a:pt x="308" y="237"/>
                    <a:pt x="308" y="237"/>
                    <a:pt x="308" y="237"/>
                  </a:cubicBezTo>
                  <a:cubicBezTo>
                    <a:pt x="308" y="232"/>
                    <a:pt x="308" y="232"/>
                    <a:pt x="308" y="232"/>
                  </a:cubicBezTo>
                  <a:cubicBezTo>
                    <a:pt x="308" y="229"/>
                    <a:pt x="308" y="229"/>
                    <a:pt x="308" y="229"/>
                  </a:cubicBezTo>
                  <a:cubicBezTo>
                    <a:pt x="307" y="228"/>
                    <a:pt x="307" y="228"/>
                    <a:pt x="307" y="228"/>
                  </a:cubicBezTo>
                  <a:cubicBezTo>
                    <a:pt x="307" y="228"/>
                    <a:pt x="307" y="228"/>
                    <a:pt x="307" y="228"/>
                  </a:cubicBezTo>
                  <a:cubicBezTo>
                    <a:pt x="308" y="228"/>
                    <a:pt x="308" y="228"/>
                    <a:pt x="308" y="228"/>
                  </a:cubicBezTo>
                  <a:cubicBezTo>
                    <a:pt x="309" y="230"/>
                    <a:pt x="309" y="230"/>
                    <a:pt x="309" y="230"/>
                  </a:cubicBezTo>
                  <a:cubicBezTo>
                    <a:pt x="310" y="231"/>
                    <a:pt x="310" y="231"/>
                    <a:pt x="310" y="231"/>
                  </a:cubicBezTo>
                  <a:cubicBezTo>
                    <a:pt x="311" y="228"/>
                    <a:pt x="311" y="228"/>
                    <a:pt x="311" y="228"/>
                  </a:cubicBezTo>
                  <a:cubicBezTo>
                    <a:pt x="313" y="227"/>
                    <a:pt x="313" y="227"/>
                    <a:pt x="313" y="227"/>
                  </a:cubicBezTo>
                  <a:cubicBezTo>
                    <a:pt x="312" y="230"/>
                    <a:pt x="312" y="230"/>
                    <a:pt x="312" y="230"/>
                  </a:cubicBezTo>
                  <a:cubicBezTo>
                    <a:pt x="311" y="233"/>
                    <a:pt x="311" y="233"/>
                    <a:pt x="311" y="233"/>
                  </a:cubicBezTo>
                  <a:cubicBezTo>
                    <a:pt x="312" y="236"/>
                    <a:pt x="312" y="236"/>
                    <a:pt x="312" y="236"/>
                  </a:cubicBezTo>
                  <a:cubicBezTo>
                    <a:pt x="310" y="240"/>
                    <a:pt x="310" y="240"/>
                    <a:pt x="310" y="240"/>
                  </a:cubicBezTo>
                  <a:cubicBezTo>
                    <a:pt x="309" y="242"/>
                    <a:pt x="309" y="242"/>
                    <a:pt x="309" y="242"/>
                  </a:cubicBezTo>
                  <a:cubicBezTo>
                    <a:pt x="310" y="243"/>
                    <a:pt x="310" y="243"/>
                    <a:pt x="310" y="243"/>
                  </a:cubicBezTo>
                  <a:cubicBezTo>
                    <a:pt x="309" y="245"/>
                    <a:pt x="309" y="245"/>
                    <a:pt x="309" y="245"/>
                  </a:cubicBezTo>
                  <a:cubicBezTo>
                    <a:pt x="309" y="248"/>
                    <a:pt x="309" y="248"/>
                    <a:pt x="309" y="248"/>
                  </a:cubicBezTo>
                  <a:cubicBezTo>
                    <a:pt x="309" y="249"/>
                    <a:pt x="309" y="249"/>
                    <a:pt x="309" y="249"/>
                  </a:cubicBezTo>
                  <a:cubicBezTo>
                    <a:pt x="309" y="251"/>
                    <a:pt x="309" y="251"/>
                    <a:pt x="309" y="251"/>
                  </a:cubicBezTo>
                  <a:cubicBezTo>
                    <a:pt x="311" y="253"/>
                    <a:pt x="311" y="253"/>
                    <a:pt x="311" y="253"/>
                  </a:cubicBezTo>
                  <a:cubicBezTo>
                    <a:pt x="311" y="255"/>
                    <a:pt x="311" y="255"/>
                    <a:pt x="311" y="255"/>
                  </a:cubicBezTo>
                  <a:cubicBezTo>
                    <a:pt x="312" y="255"/>
                    <a:pt x="312" y="255"/>
                    <a:pt x="312" y="255"/>
                  </a:cubicBezTo>
                  <a:cubicBezTo>
                    <a:pt x="313" y="257"/>
                    <a:pt x="313" y="257"/>
                    <a:pt x="313" y="257"/>
                  </a:cubicBezTo>
                  <a:cubicBezTo>
                    <a:pt x="314" y="259"/>
                    <a:pt x="314" y="259"/>
                    <a:pt x="314" y="259"/>
                  </a:cubicBezTo>
                  <a:cubicBezTo>
                    <a:pt x="315" y="258"/>
                    <a:pt x="315" y="258"/>
                    <a:pt x="315" y="258"/>
                  </a:cubicBezTo>
                  <a:cubicBezTo>
                    <a:pt x="316" y="259"/>
                    <a:pt x="316" y="259"/>
                    <a:pt x="316" y="259"/>
                  </a:cubicBezTo>
                  <a:cubicBezTo>
                    <a:pt x="318" y="258"/>
                    <a:pt x="318" y="258"/>
                    <a:pt x="318" y="258"/>
                  </a:cubicBezTo>
                  <a:cubicBezTo>
                    <a:pt x="320" y="258"/>
                    <a:pt x="320" y="258"/>
                    <a:pt x="320" y="258"/>
                  </a:cubicBezTo>
                  <a:cubicBezTo>
                    <a:pt x="320" y="258"/>
                    <a:pt x="320" y="258"/>
                    <a:pt x="320" y="258"/>
                  </a:cubicBezTo>
                  <a:cubicBezTo>
                    <a:pt x="318" y="260"/>
                    <a:pt x="318" y="260"/>
                    <a:pt x="318" y="260"/>
                  </a:cubicBezTo>
                  <a:cubicBezTo>
                    <a:pt x="317" y="260"/>
                    <a:pt x="317" y="260"/>
                    <a:pt x="317" y="260"/>
                  </a:cubicBezTo>
                  <a:cubicBezTo>
                    <a:pt x="317" y="261"/>
                    <a:pt x="317" y="261"/>
                    <a:pt x="317" y="261"/>
                  </a:cubicBezTo>
                  <a:cubicBezTo>
                    <a:pt x="318" y="262"/>
                    <a:pt x="318" y="262"/>
                    <a:pt x="318" y="262"/>
                  </a:cubicBezTo>
                  <a:cubicBezTo>
                    <a:pt x="317" y="263"/>
                    <a:pt x="317" y="263"/>
                    <a:pt x="317" y="263"/>
                  </a:cubicBezTo>
                  <a:cubicBezTo>
                    <a:pt x="315" y="263"/>
                    <a:pt x="315" y="263"/>
                    <a:pt x="315" y="263"/>
                  </a:cubicBezTo>
                  <a:cubicBezTo>
                    <a:pt x="316" y="264"/>
                    <a:pt x="316" y="264"/>
                    <a:pt x="316" y="264"/>
                  </a:cubicBezTo>
                  <a:cubicBezTo>
                    <a:pt x="317" y="267"/>
                    <a:pt x="317" y="267"/>
                    <a:pt x="317" y="267"/>
                  </a:cubicBezTo>
                  <a:cubicBezTo>
                    <a:pt x="317" y="269"/>
                    <a:pt x="317" y="269"/>
                    <a:pt x="317" y="269"/>
                  </a:cubicBezTo>
                  <a:cubicBezTo>
                    <a:pt x="316" y="269"/>
                    <a:pt x="316" y="269"/>
                    <a:pt x="316" y="269"/>
                  </a:cubicBezTo>
                  <a:cubicBezTo>
                    <a:pt x="315" y="268"/>
                    <a:pt x="315" y="268"/>
                    <a:pt x="315" y="268"/>
                  </a:cubicBezTo>
                  <a:cubicBezTo>
                    <a:pt x="314" y="266"/>
                    <a:pt x="314" y="266"/>
                    <a:pt x="314" y="266"/>
                  </a:cubicBezTo>
                  <a:cubicBezTo>
                    <a:pt x="313" y="267"/>
                    <a:pt x="313" y="267"/>
                    <a:pt x="313" y="267"/>
                  </a:cubicBezTo>
                  <a:cubicBezTo>
                    <a:pt x="314" y="268"/>
                    <a:pt x="314" y="268"/>
                    <a:pt x="314" y="268"/>
                  </a:cubicBezTo>
                  <a:cubicBezTo>
                    <a:pt x="313" y="270"/>
                    <a:pt x="313" y="270"/>
                    <a:pt x="313" y="270"/>
                  </a:cubicBezTo>
                  <a:cubicBezTo>
                    <a:pt x="313" y="272"/>
                    <a:pt x="313" y="272"/>
                    <a:pt x="313" y="272"/>
                  </a:cubicBezTo>
                  <a:cubicBezTo>
                    <a:pt x="314" y="273"/>
                    <a:pt x="314" y="273"/>
                    <a:pt x="314" y="273"/>
                  </a:cubicBezTo>
                  <a:cubicBezTo>
                    <a:pt x="313" y="274"/>
                    <a:pt x="313" y="274"/>
                    <a:pt x="313" y="274"/>
                  </a:cubicBezTo>
                  <a:cubicBezTo>
                    <a:pt x="312" y="274"/>
                    <a:pt x="312" y="274"/>
                    <a:pt x="312" y="274"/>
                  </a:cubicBezTo>
                  <a:cubicBezTo>
                    <a:pt x="311" y="275"/>
                    <a:pt x="311" y="275"/>
                    <a:pt x="311" y="275"/>
                  </a:cubicBezTo>
                  <a:cubicBezTo>
                    <a:pt x="311" y="276"/>
                    <a:pt x="311" y="276"/>
                    <a:pt x="311" y="276"/>
                  </a:cubicBezTo>
                  <a:cubicBezTo>
                    <a:pt x="312" y="276"/>
                    <a:pt x="312" y="276"/>
                    <a:pt x="312" y="276"/>
                  </a:cubicBezTo>
                  <a:cubicBezTo>
                    <a:pt x="313" y="276"/>
                    <a:pt x="313" y="276"/>
                    <a:pt x="313" y="276"/>
                  </a:cubicBezTo>
                  <a:cubicBezTo>
                    <a:pt x="314" y="278"/>
                    <a:pt x="314" y="278"/>
                    <a:pt x="314" y="278"/>
                  </a:cubicBezTo>
                  <a:cubicBezTo>
                    <a:pt x="315" y="279"/>
                    <a:pt x="315" y="279"/>
                    <a:pt x="315" y="279"/>
                  </a:cubicBezTo>
                  <a:cubicBezTo>
                    <a:pt x="316" y="279"/>
                    <a:pt x="316" y="279"/>
                    <a:pt x="316" y="279"/>
                  </a:cubicBezTo>
                  <a:cubicBezTo>
                    <a:pt x="317" y="280"/>
                    <a:pt x="317" y="280"/>
                    <a:pt x="317" y="280"/>
                  </a:cubicBezTo>
                  <a:cubicBezTo>
                    <a:pt x="317" y="280"/>
                    <a:pt x="317" y="280"/>
                    <a:pt x="317" y="280"/>
                  </a:cubicBezTo>
                  <a:cubicBezTo>
                    <a:pt x="316" y="280"/>
                    <a:pt x="316" y="280"/>
                    <a:pt x="316" y="280"/>
                  </a:cubicBezTo>
                  <a:cubicBezTo>
                    <a:pt x="315" y="281"/>
                    <a:pt x="315" y="281"/>
                    <a:pt x="315" y="281"/>
                  </a:cubicBezTo>
                  <a:cubicBezTo>
                    <a:pt x="315" y="282"/>
                    <a:pt x="315" y="282"/>
                    <a:pt x="315" y="282"/>
                  </a:cubicBezTo>
                  <a:cubicBezTo>
                    <a:pt x="317" y="283"/>
                    <a:pt x="317" y="283"/>
                    <a:pt x="317" y="283"/>
                  </a:cubicBezTo>
                  <a:cubicBezTo>
                    <a:pt x="318" y="285"/>
                    <a:pt x="318" y="285"/>
                    <a:pt x="318" y="285"/>
                  </a:cubicBezTo>
                  <a:cubicBezTo>
                    <a:pt x="319" y="286"/>
                    <a:pt x="319" y="286"/>
                    <a:pt x="319" y="286"/>
                  </a:cubicBezTo>
                  <a:cubicBezTo>
                    <a:pt x="320" y="286"/>
                    <a:pt x="320" y="286"/>
                    <a:pt x="320" y="286"/>
                  </a:cubicBezTo>
                  <a:cubicBezTo>
                    <a:pt x="319" y="287"/>
                    <a:pt x="319" y="287"/>
                    <a:pt x="319" y="287"/>
                  </a:cubicBezTo>
                  <a:cubicBezTo>
                    <a:pt x="318" y="287"/>
                    <a:pt x="318" y="287"/>
                    <a:pt x="318" y="287"/>
                  </a:cubicBezTo>
                  <a:cubicBezTo>
                    <a:pt x="317" y="288"/>
                    <a:pt x="317" y="288"/>
                    <a:pt x="317" y="288"/>
                  </a:cubicBezTo>
                  <a:cubicBezTo>
                    <a:pt x="317" y="291"/>
                    <a:pt x="317" y="291"/>
                    <a:pt x="317" y="291"/>
                  </a:cubicBezTo>
                  <a:cubicBezTo>
                    <a:pt x="319" y="294"/>
                    <a:pt x="319" y="294"/>
                    <a:pt x="319" y="294"/>
                  </a:cubicBezTo>
                  <a:cubicBezTo>
                    <a:pt x="320" y="295"/>
                    <a:pt x="320" y="295"/>
                    <a:pt x="320" y="295"/>
                  </a:cubicBezTo>
                  <a:cubicBezTo>
                    <a:pt x="322" y="295"/>
                    <a:pt x="322" y="295"/>
                    <a:pt x="322" y="295"/>
                  </a:cubicBezTo>
                  <a:cubicBezTo>
                    <a:pt x="323" y="295"/>
                    <a:pt x="323" y="295"/>
                    <a:pt x="323" y="295"/>
                  </a:cubicBezTo>
                  <a:cubicBezTo>
                    <a:pt x="321" y="296"/>
                    <a:pt x="321" y="296"/>
                    <a:pt x="321" y="296"/>
                  </a:cubicBezTo>
                  <a:cubicBezTo>
                    <a:pt x="319" y="296"/>
                    <a:pt x="319" y="296"/>
                    <a:pt x="319" y="296"/>
                  </a:cubicBezTo>
                  <a:cubicBezTo>
                    <a:pt x="318" y="296"/>
                    <a:pt x="318" y="296"/>
                    <a:pt x="318" y="296"/>
                  </a:cubicBezTo>
                  <a:cubicBezTo>
                    <a:pt x="317" y="299"/>
                    <a:pt x="317" y="299"/>
                    <a:pt x="317" y="299"/>
                  </a:cubicBezTo>
                  <a:cubicBezTo>
                    <a:pt x="313" y="302"/>
                    <a:pt x="313" y="302"/>
                    <a:pt x="313" y="302"/>
                  </a:cubicBezTo>
                  <a:cubicBezTo>
                    <a:pt x="311" y="304"/>
                    <a:pt x="311" y="304"/>
                    <a:pt x="311" y="304"/>
                  </a:cubicBezTo>
                  <a:cubicBezTo>
                    <a:pt x="311" y="306"/>
                    <a:pt x="311" y="306"/>
                    <a:pt x="311" y="306"/>
                  </a:cubicBezTo>
                  <a:cubicBezTo>
                    <a:pt x="312" y="308"/>
                    <a:pt x="312" y="308"/>
                    <a:pt x="312" y="308"/>
                  </a:cubicBezTo>
                  <a:cubicBezTo>
                    <a:pt x="314" y="306"/>
                    <a:pt x="314" y="306"/>
                    <a:pt x="314" y="306"/>
                  </a:cubicBezTo>
                  <a:cubicBezTo>
                    <a:pt x="315" y="303"/>
                    <a:pt x="315" y="303"/>
                    <a:pt x="315" y="303"/>
                  </a:cubicBezTo>
                  <a:cubicBezTo>
                    <a:pt x="315" y="302"/>
                    <a:pt x="315" y="302"/>
                    <a:pt x="315" y="302"/>
                  </a:cubicBezTo>
                  <a:cubicBezTo>
                    <a:pt x="317" y="302"/>
                    <a:pt x="317" y="302"/>
                    <a:pt x="317" y="302"/>
                  </a:cubicBezTo>
                  <a:cubicBezTo>
                    <a:pt x="319" y="299"/>
                    <a:pt x="319" y="299"/>
                    <a:pt x="319" y="299"/>
                  </a:cubicBezTo>
                  <a:cubicBezTo>
                    <a:pt x="320" y="300"/>
                    <a:pt x="320" y="300"/>
                    <a:pt x="320" y="300"/>
                  </a:cubicBezTo>
                  <a:cubicBezTo>
                    <a:pt x="321" y="300"/>
                    <a:pt x="321" y="300"/>
                    <a:pt x="321" y="300"/>
                  </a:cubicBezTo>
                  <a:cubicBezTo>
                    <a:pt x="324" y="300"/>
                    <a:pt x="324" y="300"/>
                    <a:pt x="324" y="300"/>
                  </a:cubicBezTo>
                  <a:cubicBezTo>
                    <a:pt x="322" y="302"/>
                    <a:pt x="322" y="302"/>
                    <a:pt x="322" y="302"/>
                  </a:cubicBezTo>
                  <a:cubicBezTo>
                    <a:pt x="323" y="302"/>
                    <a:pt x="323" y="302"/>
                    <a:pt x="323" y="302"/>
                  </a:cubicBezTo>
                  <a:cubicBezTo>
                    <a:pt x="325" y="302"/>
                    <a:pt x="325" y="302"/>
                    <a:pt x="325" y="302"/>
                  </a:cubicBezTo>
                  <a:cubicBezTo>
                    <a:pt x="325" y="303"/>
                    <a:pt x="325" y="303"/>
                    <a:pt x="325" y="303"/>
                  </a:cubicBezTo>
                  <a:cubicBezTo>
                    <a:pt x="323" y="305"/>
                    <a:pt x="323" y="305"/>
                    <a:pt x="323" y="305"/>
                  </a:cubicBezTo>
                  <a:cubicBezTo>
                    <a:pt x="323" y="307"/>
                    <a:pt x="323" y="307"/>
                    <a:pt x="323" y="307"/>
                  </a:cubicBezTo>
                  <a:cubicBezTo>
                    <a:pt x="323" y="308"/>
                    <a:pt x="323" y="308"/>
                    <a:pt x="323" y="308"/>
                  </a:cubicBezTo>
                  <a:cubicBezTo>
                    <a:pt x="322" y="310"/>
                    <a:pt x="322" y="310"/>
                    <a:pt x="322" y="310"/>
                  </a:cubicBezTo>
                  <a:cubicBezTo>
                    <a:pt x="321" y="312"/>
                    <a:pt x="321" y="312"/>
                    <a:pt x="321" y="312"/>
                  </a:cubicBezTo>
                  <a:cubicBezTo>
                    <a:pt x="322" y="313"/>
                    <a:pt x="322" y="313"/>
                    <a:pt x="322" y="313"/>
                  </a:cubicBezTo>
                  <a:cubicBezTo>
                    <a:pt x="322" y="314"/>
                    <a:pt x="322" y="314"/>
                    <a:pt x="322" y="314"/>
                  </a:cubicBezTo>
                  <a:cubicBezTo>
                    <a:pt x="321" y="314"/>
                    <a:pt x="321" y="314"/>
                    <a:pt x="321" y="314"/>
                  </a:cubicBezTo>
                  <a:cubicBezTo>
                    <a:pt x="319" y="314"/>
                    <a:pt x="319" y="314"/>
                    <a:pt x="319" y="314"/>
                  </a:cubicBezTo>
                  <a:cubicBezTo>
                    <a:pt x="318" y="315"/>
                    <a:pt x="318" y="315"/>
                    <a:pt x="318" y="315"/>
                  </a:cubicBezTo>
                  <a:cubicBezTo>
                    <a:pt x="318" y="316"/>
                    <a:pt x="318" y="316"/>
                    <a:pt x="318" y="316"/>
                  </a:cubicBezTo>
                  <a:cubicBezTo>
                    <a:pt x="319" y="316"/>
                    <a:pt x="319" y="316"/>
                    <a:pt x="319" y="316"/>
                  </a:cubicBezTo>
                  <a:cubicBezTo>
                    <a:pt x="320" y="316"/>
                    <a:pt x="320" y="316"/>
                    <a:pt x="320" y="316"/>
                  </a:cubicBezTo>
                  <a:cubicBezTo>
                    <a:pt x="322" y="316"/>
                    <a:pt x="322" y="316"/>
                    <a:pt x="322" y="316"/>
                  </a:cubicBezTo>
                  <a:cubicBezTo>
                    <a:pt x="322" y="317"/>
                    <a:pt x="322" y="317"/>
                    <a:pt x="322" y="317"/>
                  </a:cubicBezTo>
                  <a:cubicBezTo>
                    <a:pt x="321" y="318"/>
                    <a:pt x="321" y="318"/>
                    <a:pt x="321" y="318"/>
                  </a:cubicBezTo>
                  <a:cubicBezTo>
                    <a:pt x="319" y="318"/>
                    <a:pt x="319" y="318"/>
                    <a:pt x="319" y="318"/>
                  </a:cubicBezTo>
                  <a:cubicBezTo>
                    <a:pt x="318" y="318"/>
                    <a:pt x="318" y="318"/>
                    <a:pt x="318" y="318"/>
                  </a:cubicBezTo>
                  <a:cubicBezTo>
                    <a:pt x="317" y="319"/>
                    <a:pt x="317" y="319"/>
                    <a:pt x="317" y="319"/>
                  </a:cubicBezTo>
                  <a:cubicBezTo>
                    <a:pt x="317" y="321"/>
                    <a:pt x="317" y="321"/>
                    <a:pt x="317" y="321"/>
                  </a:cubicBezTo>
                  <a:cubicBezTo>
                    <a:pt x="318" y="323"/>
                    <a:pt x="318" y="323"/>
                    <a:pt x="318" y="323"/>
                  </a:cubicBezTo>
                  <a:cubicBezTo>
                    <a:pt x="319" y="322"/>
                    <a:pt x="319" y="322"/>
                    <a:pt x="319" y="322"/>
                  </a:cubicBezTo>
                  <a:cubicBezTo>
                    <a:pt x="319" y="321"/>
                    <a:pt x="319" y="321"/>
                    <a:pt x="319" y="321"/>
                  </a:cubicBezTo>
                  <a:cubicBezTo>
                    <a:pt x="321" y="321"/>
                    <a:pt x="321" y="321"/>
                    <a:pt x="321" y="321"/>
                  </a:cubicBezTo>
                  <a:cubicBezTo>
                    <a:pt x="322" y="320"/>
                    <a:pt x="322" y="320"/>
                    <a:pt x="322" y="320"/>
                  </a:cubicBezTo>
                  <a:cubicBezTo>
                    <a:pt x="325" y="318"/>
                    <a:pt x="325" y="318"/>
                    <a:pt x="325" y="318"/>
                  </a:cubicBezTo>
                  <a:cubicBezTo>
                    <a:pt x="327" y="314"/>
                    <a:pt x="327" y="314"/>
                    <a:pt x="327" y="314"/>
                  </a:cubicBezTo>
                  <a:cubicBezTo>
                    <a:pt x="328" y="310"/>
                    <a:pt x="328" y="310"/>
                    <a:pt x="328" y="310"/>
                  </a:cubicBezTo>
                  <a:cubicBezTo>
                    <a:pt x="330" y="306"/>
                    <a:pt x="330" y="306"/>
                    <a:pt x="330" y="306"/>
                  </a:cubicBezTo>
                  <a:cubicBezTo>
                    <a:pt x="331" y="305"/>
                    <a:pt x="331" y="305"/>
                    <a:pt x="331" y="305"/>
                  </a:cubicBezTo>
                  <a:cubicBezTo>
                    <a:pt x="331" y="305"/>
                    <a:pt x="331" y="305"/>
                    <a:pt x="331" y="305"/>
                  </a:cubicBezTo>
                  <a:cubicBezTo>
                    <a:pt x="331" y="305"/>
                    <a:pt x="331" y="305"/>
                    <a:pt x="331" y="305"/>
                  </a:cubicBezTo>
                  <a:cubicBezTo>
                    <a:pt x="331" y="307"/>
                    <a:pt x="331" y="307"/>
                    <a:pt x="331" y="307"/>
                  </a:cubicBezTo>
                  <a:cubicBezTo>
                    <a:pt x="328" y="312"/>
                    <a:pt x="328" y="312"/>
                    <a:pt x="328" y="312"/>
                  </a:cubicBezTo>
                  <a:cubicBezTo>
                    <a:pt x="328" y="316"/>
                    <a:pt x="328" y="316"/>
                    <a:pt x="328" y="316"/>
                  </a:cubicBezTo>
                  <a:cubicBezTo>
                    <a:pt x="325" y="318"/>
                    <a:pt x="325" y="318"/>
                    <a:pt x="325" y="318"/>
                  </a:cubicBezTo>
                  <a:cubicBezTo>
                    <a:pt x="325" y="320"/>
                    <a:pt x="325" y="320"/>
                    <a:pt x="325" y="320"/>
                  </a:cubicBezTo>
                  <a:cubicBezTo>
                    <a:pt x="326" y="320"/>
                    <a:pt x="326" y="320"/>
                    <a:pt x="326" y="320"/>
                  </a:cubicBezTo>
                  <a:cubicBezTo>
                    <a:pt x="329" y="316"/>
                    <a:pt x="329" y="316"/>
                    <a:pt x="329" y="316"/>
                  </a:cubicBezTo>
                  <a:cubicBezTo>
                    <a:pt x="330" y="314"/>
                    <a:pt x="330" y="314"/>
                    <a:pt x="330" y="314"/>
                  </a:cubicBezTo>
                  <a:cubicBezTo>
                    <a:pt x="332" y="312"/>
                    <a:pt x="332" y="312"/>
                    <a:pt x="332" y="312"/>
                  </a:cubicBezTo>
                  <a:cubicBezTo>
                    <a:pt x="332" y="313"/>
                    <a:pt x="332" y="313"/>
                    <a:pt x="332" y="313"/>
                  </a:cubicBezTo>
                  <a:cubicBezTo>
                    <a:pt x="334" y="313"/>
                    <a:pt x="334" y="313"/>
                    <a:pt x="334" y="313"/>
                  </a:cubicBezTo>
                  <a:cubicBezTo>
                    <a:pt x="333" y="314"/>
                    <a:pt x="333" y="314"/>
                    <a:pt x="333" y="314"/>
                  </a:cubicBezTo>
                  <a:cubicBezTo>
                    <a:pt x="331" y="316"/>
                    <a:pt x="331" y="316"/>
                    <a:pt x="331" y="316"/>
                  </a:cubicBezTo>
                  <a:cubicBezTo>
                    <a:pt x="330" y="317"/>
                    <a:pt x="330" y="317"/>
                    <a:pt x="330" y="317"/>
                  </a:cubicBezTo>
                  <a:cubicBezTo>
                    <a:pt x="327" y="321"/>
                    <a:pt x="327" y="321"/>
                    <a:pt x="327" y="321"/>
                  </a:cubicBezTo>
                  <a:cubicBezTo>
                    <a:pt x="327" y="321"/>
                    <a:pt x="327" y="321"/>
                    <a:pt x="327" y="321"/>
                  </a:cubicBezTo>
                  <a:cubicBezTo>
                    <a:pt x="328" y="321"/>
                    <a:pt x="328" y="321"/>
                    <a:pt x="328" y="321"/>
                  </a:cubicBezTo>
                  <a:cubicBezTo>
                    <a:pt x="327" y="322"/>
                    <a:pt x="327" y="322"/>
                    <a:pt x="327" y="322"/>
                  </a:cubicBezTo>
                  <a:cubicBezTo>
                    <a:pt x="325" y="322"/>
                    <a:pt x="325" y="322"/>
                    <a:pt x="325" y="322"/>
                  </a:cubicBezTo>
                  <a:cubicBezTo>
                    <a:pt x="324" y="322"/>
                    <a:pt x="324" y="322"/>
                    <a:pt x="324" y="322"/>
                  </a:cubicBezTo>
                  <a:cubicBezTo>
                    <a:pt x="322" y="325"/>
                    <a:pt x="322" y="325"/>
                    <a:pt x="322" y="325"/>
                  </a:cubicBezTo>
                  <a:cubicBezTo>
                    <a:pt x="321" y="327"/>
                    <a:pt x="321" y="327"/>
                    <a:pt x="321" y="327"/>
                  </a:cubicBezTo>
                  <a:cubicBezTo>
                    <a:pt x="321" y="329"/>
                    <a:pt x="321" y="329"/>
                    <a:pt x="321" y="329"/>
                  </a:cubicBezTo>
                  <a:cubicBezTo>
                    <a:pt x="320" y="328"/>
                    <a:pt x="320" y="328"/>
                    <a:pt x="320" y="328"/>
                  </a:cubicBezTo>
                  <a:cubicBezTo>
                    <a:pt x="319" y="327"/>
                    <a:pt x="319" y="327"/>
                    <a:pt x="319" y="327"/>
                  </a:cubicBezTo>
                  <a:cubicBezTo>
                    <a:pt x="317" y="328"/>
                    <a:pt x="317" y="328"/>
                    <a:pt x="317" y="328"/>
                  </a:cubicBezTo>
                  <a:cubicBezTo>
                    <a:pt x="318" y="331"/>
                    <a:pt x="318" y="331"/>
                    <a:pt x="318" y="331"/>
                  </a:cubicBezTo>
                  <a:cubicBezTo>
                    <a:pt x="319" y="331"/>
                    <a:pt x="319" y="331"/>
                    <a:pt x="319" y="331"/>
                  </a:cubicBezTo>
                  <a:cubicBezTo>
                    <a:pt x="320" y="333"/>
                    <a:pt x="320" y="333"/>
                    <a:pt x="320" y="333"/>
                  </a:cubicBezTo>
                  <a:cubicBezTo>
                    <a:pt x="319" y="336"/>
                    <a:pt x="319" y="336"/>
                    <a:pt x="319" y="336"/>
                  </a:cubicBezTo>
                  <a:cubicBezTo>
                    <a:pt x="318" y="341"/>
                    <a:pt x="318" y="341"/>
                    <a:pt x="318" y="341"/>
                  </a:cubicBezTo>
                  <a:cubicBezTo>
                    <a:pt x="319" y="344"/>
                    <a:pt x="319" y="344"/>
                    <a:pt x="319" y="344"/>
                  </a:cubicBezTo>
                  <a:cubicBezTo>
                    <a:pt x="321" y="347"/>
                    <a:pt x="321" y="347"/>
                    <a:pt x="321" y="347"/>
                  </a:cubicBezTo>
                  <a:cubicBezTo>
                    <a:pt x="322" y="347"/>
                    <a:pt x="322" y="347"/>
                    <a:pt x="322" y="347"/>
                  </a:cubicBezTo>
                  <a:cubicBezTo>
                    <a:pt x="322" y="346"/>
                    <a:pt x="322" y="346"/>
                    <a:pt x="322" y="346"/>
                  </a:cubicBezTo>
                  <a:cubicBezTo>
                    <a:pt x="324" y="344"/>
                    <a:pt x="324" y="344"/>
                    <a:pt x="324" y="344"/>
                  </a:cubicBezTo>
                  <a:cubicBezTo>
                    <a:pt x="327" y="343"/>
                    <a:pt x="327" y="343"/>
                    <a:pt x="327" y="343"/>
                  </a:cubicBezTo>
                  <a:cubicBezTo>
                    <a:pt x="329" y="342"/>
                    <a:pt x="329" y="342"/>
                    <a:pt x="329" y="342"/>
                  </a:cubicBezTo>
                  <a:cubicBezTo>
                    <a:pt x="330" y="340"/>
                    <a:pt x="330" y="340"/>
                    <a:pt x="330" y="340"/>
                  </a:cubicBezTo>
                  <a:cubicBezTo>
                    <a:pt x="331" y="340"/>
                    <a:pt x="331" y="340"/>
                    <a:pt x="331" y="340"/>
                  </a:cubicBezTo>
                  <a:cubicBezTo>
                    <a:pt x="331" y="342"/>
                    <a:pt x="331" y="342"/>
                    <a:pt x="331" y="342"/>
                  </a:cubicBezTo>
                  <a:cubicBezTo>
                    <a:pt x="330" y="344"/>
                    <a:pt x="330" y="344"/>
                    <a:pt x="330" y="344"/>
                  </a:cubicBezTo>
                  <a:cubicBezTo>
                    <a:pt x="329" y="344"/>
                    <a:pt x="329" y="344"/>
                    <a:pt x="329" y="344"/>
                  </a:cubicBezTo>
                  <a:cubicBezTo>
                    <a:pt x="328" y="346"/>
                    <a:pt x="328" y="346"/>
                    <a:pt x="328" y="346"/>
                  </a:cubicBezTo>
                  <a:cubicBezTo>
                    <a:pt x="328" y="347"/>
                    <a:pt x="328" y="347"/>
                    <a:pt x="328" y="347"/>
                  </a:cubicBezTo>
                  <a:cubicBezTo>
                    <a:pt x="330" y="348"/>
                    <a:pt x="330" y="348"/>
                    <a:pt x="330" y="348"/>
                  </a:cubicBezTo>
                  <a:cubicBezTo>
                    <a:pt x="331" y="350"/>
                    <a:pt x="331" y="350"/>
                    <a:pt x="331" y="350"/>
                  </a:cubicBezTo>
                  <a:cubicBezTo>
                    <a:pt x="333" y="350"/>
                    <a:pt x="333" y="350"/>
                    <a:pt x="333" y="350"/>
                  </a:cubicBezTo>
                  <a:cubicBezTo>
                    <a:pt x="335" y="350"/>
                    <a:pt x="335" y="350"/>
                    <a:pt x="335" y="350"/>
                  </a:cubicBezTo>
                  <a:cubicBezTo>
                    <a:pt x="335" y="351"/>
                    <a:pt x="335" y="351"/>
                    <a:pt x="335" y="351"/>
                  </a:cubicBezTo>
                  <a:cubicBezTo>
                    <a:pt x="333" y="350"/>
                    <a:pt x="333" y="350"/>
                    <a:pt x="333" y="350"/>
                  </a:cubicBezTo>
                  <a:cubicBezTo>
                    <a:pt x="331" y="350"/>
                    <a:pt x="331" y="350"/>
                    <a:pt x="331" y="350"/>
                  </a:cubicBezTo>
                  <a:cubicBezTo>
                    <a:pt x="329" y="350"/>
                    <a:pt x="329" y="350"/>
                    <a:pt x="329" y="350"/>
                  </a:cubicBezTo>
                  <a:cubicBezTo>
                    <a:pt x="326" y="349"/>
                    <a:pt x="326" y="349"/>
                    <a:pt x="326" y="349"/>
                  </a:cubicBezTo>
                  <a:cubicBezTo>
                    <a:pt x="326" y="351"/>
                    <a:pt x="326" y="351"/>
                    <a:pt x="326" y="351"/>
                  </a:cubicBezTo>
                  <a:cubicBezTo>
                    <a:pt x="326" y="352"/>
                    <a:pt x="326" y="352"/>
                    <a:pt x="326" y="352"/>
                  </a:cubicBezTo>
                  <a:cubicBezTo>
                    <a:pt x="327" y="354"/>
                    <a:pt x="327" y="354"/>
                    <a:pt x="327" y="354"/>
                  </a:cubicBezTo>
                  <a:cubicBezTo>
                    <a:pt x="327" y="358"/>
                    <a:pt x="327" y="358"/>
                    <a:pt x="327" y="358"/>
                  </a:cubicBezTo>
                  <a:cubicBezTo>
                    <a:pt x="328" y="360"/>
                    <a:pt x="328" y="360"/>
                    <a:pt x="328" y="360"/>
                  </a:cubicBezTo>
                  <a:cubicBezTo>
                    <a:pt x="329" y="360"/>
                    <a:pt x="329" y="360"/>
                    <a:pt x="329" y="360"/>
                  </a:cubicBezTo>
                  <a:cubicBezTo>
                    <a:pt x="330" y="359"/>
                    <a:pt x="330" y="359"/>
                    <a:pt x="330" y="359"/>
                  </a:cubicBezTo>
                  <a:cubicBezTo>
                    <a:pt x="331" y="360"/>
                    <a:pt x="331" y="360"/>
                    <a:pt x="331" y="360"/>
                  </a:cubicBezTo>
                  <a:cubicBezTo>
                    <a:pt x="330" y="360"/>
                    <a:pt x="330" y="360"/>
                    <a:pt x="330" y="360"/>
                  </a:cubicBezTo>
                  <a:cubicBezTo>
                    <a:pt x="330" y="361"/>
                    <a:pt x="330" y="361"/>
                    <a:pt x="330" y="361"/>
                  </a:cubicBezTo>
                  <a:cubicBezTo>
                    <a:pt x="331" y="362"/>
                    <a:pt x="331" y="362"/>
                    <a:pt x="331" y="362"/>
                  </a:cubicBezTo>
                  <a:cubicBezTo>
                    <a:pt x="331" y="363"/>
                    <a:pt x="331" y="363"/>
                    <a:pt x="331" y="363"/>
                  </a:cubicBezTo>
                  <a:cubicBezTo>
                    <a:pt x="330" y="364"/>
                    <a:pt x="330" y="364"/>
                    <a:pt x="330" y="364"/>
                  </a:cubicBezTo>
                  <a:cubicBezTo>
                    <a:pt x="329" y="364"/>
                    <a:pt x="329" y="364"/>
                    <a:pt x="329" y="364"/>
                  </a:cubicBezTo>
                  <a:cubicBezTo>
                    <a:pt x="327" y="364"/>
                    <a:pt x="327" y="364"/>
                    <a:pt x="327" y="364"/>
                  </a:cubicBezTo>
                  <a:cubicBezTo>
                    <a:pt x="324" y="366"/>
                    <a:pt x="324" y="366"/>
                    <a:pt x="324" y="366"/>
                  </a:cubicBezTo>
                  <a:cubicBezTo>
                    <a:pt x="324" y="367"/>
                    <a:pt x="324" y="367"/>
                    <a:pt x="324" y="367"/>
                  </a:cubicBezTo>
                  <a:cubicBezTo>
                    <a:pt x="325" y="368"/>
                    <a:pt x="325" y="368"/>
                    <a:pt x="325" y="368"/>
                  </a:cubicBezTo>
                  <a:cubicBezTo>
                    <a:pt x="328" y="367"/>
                    <a:pt x="328" y="367"/>
                    <a:pt x="328" y="367"/>
                  </a:cubicBezTo>
                  <a:cubicBezTo>
                    <a:pt x="329" y="367"/>
                    <a:pt x="329" y="367"/>
                    <a:pt x="329" y="367"/>
                  </a:cubicBezTo>
                  <a:cubicBezTo>
                    <a:pt x="328" y="368"/>
                    <a:pt x="328" y="368"/>
                    <a:pt x="328" y="368"/>
                  </a:cubicBezTo>
                  <a:cubicBezTo>
                    <a:pt x="327" y="369"/>
                    <a:pt x="327" y="369"/>
                    <a:pt x="327" y="369"/>
                  </a:cubicBezTo>
                  <a:cubicBezTo>
                    <a:pt x="329" y="370"/>
                    <a:pt x="329" y="370"/>
                    <a:pt x="329" y="370"/>
                  </a:cubicBezTo>
                  <a:cubicBezTo>
                    <a:pt x="332" y="369"/>
                    <a:pt x="332" y="369"/>
                    <a:pt x="332" y="369"/>
                  </a:cubicBezTo>
                  <a:cubicBezTo>
                    <a:pt x="334" y="367"/>
                    <a:pt x="334" y="367"/>
                    <a:pt x="334" y="367"/>
                  </a:cubicBezTo>
                  <a:cubicBezTo>
                    <a:pt x="336" y="365"/>
                    <a:pt x="336" y="365"/>
                    <a:pt x="336" y="365"/>
                  </a:cubicBezTo>
                  <a:cubicBezTo>
                    <a:pt x="338" y="365"/>
                    <a:pt x="338" y="365"/>
                    <a:pt x="338" y="365"/>
                  </a:cubicBezTo>
                  <a:cubicBezTo>
                    <a:pt x="340" y="363"/>
                    <a:pt x="340" y="363"/>
                    <a:pt x="340" y="363"/>
                  </a:cubicBezTo>
                  <a:cubicBezTo>
                    <a:pt x="340" y="361"/>
                    <a:pt x="340" y="361"/>
                    <a:pt x="340" y="361"/>
                  </a:cubicBezTo>
                  <a:cubicBezTo>
                    <a:pt x="341" y="361"/>
                    <a:pt x="341" y="361"/>
                    <a:pt x="341" y="361"/>
                  </a:cubicBezTo>
                  <a:cubicBezTo>
                    <a:pt x="342" y="362"/>
                    <a:pt x="342" y="362"/>
                    <a:pt x="342" y="362"/>
                  </a:cubicBezTo>
                  <a:cubicBezTo>
                    <a:pt x="340" y="365"/>
                    <a:pt x="340" y="365"/>
                    <a:pt x="340" y="365"/>
                  </a:cubicBezTo>
                  <a:cubicBezTo>
                    <a:pt x="338" y="366"/>
                    <a:pt x="338" y="366"/>
                    <a:pt x="338" y="366"/>
                  </a:cubicBezTo>
                  <a:cubicBezTo>
                    <a:pt x="336" y="367"/>
                    <a:pt x="336" y="367"/>
                    <a:pt x="336" y="367"/>
                  </a:cubicBezTo>
                  <a:cubicBezTo>
                    <a:pt x="336" y="369"/>
                    <a:pt x="336" y="369"/>
                    <a:pt x="336" y="369"/>
                  </a:cubicBezTo>
                  <a:cubicBezTo>
                    <a:pt x="336" y="370"/>
                    <a:pt x="336" y="370"/>
                    <a:pt x="336" y="370"/>
                  </a:cubicBezTo>
                  <a:cubicBezTo>
                    <a:pt x="338" y="369"/>
                    <a:pt x="338" y="369"/>
                    <a:pt x="338" y="369"/>
                  </a:cubicBezTo>
                  <a:cubicBezTo>
                    <a:pt x="340" y="369"/>
                    <a:pt x="340" y="369"/>
                    <a:pt x="340" y="369"/>
                  </a:cubicBezTo>
                  <a:cubicBezTo>
                    <a:pt x="342" y="370"/>
                    <a:pt x="342" y="370"/>
                    <a:pt x="342" y="370"/>
                  </a:cubicBezTo>
                  <a:cubicBezTo>
                    <a:pt x="340" y="370"/>
                    <a:pt x="340" y="370"/>
                    <a:pt x="340" y="370"/>
                  </a:cubicBezTo>
                  <a:cubicBezTo>
                    <a:pt x="338" y="371"/>
                    <a:pt x="338" y="371"/>
                    <a:pt x="338" y="371"/>
                  </a:cubicBezTo>
                  <a:cubicBezTo>
                    <a:pt x="338" y="374"/>
                    <a:pt x="338" y="374"/>
                    <a:pt x="338" y="374"/>
                  </a:cubicBezTo>
                  <a:cubicBezTo>
                    <a:pt x="339" y="376"/>
                    <a:pt x="339" y="376"/>
                    <a:pt x="339" y="376"/>
                  </a:cubicBezTo>
                  <a:cubicBezTo>
                    <a:pt x="338" y="377"/>
                    <a:pt x="338" y="377"/>
                    <a:pt x="338" y="377"/>
                  </a:cubicBezTo>
                  <a:cubicBezTo>
                    <a:pt x="337" y="375"/>
                    <a:pt x="337" y="375"/>
                    <a:pt x="337" y="375"/>
                  </a:cubicBezTo>
                  <a:cubicBezTo>
                    <a:pt x="337" y="372"/>
                    <a:pt x="337" y="372"/>
                    <a:pt x="337" y="372"/>
                  </a:cubicBezTo>
                  <a:cubicBezTo>
                    <a:pt x="336" y="371"/>
                    <a:pt x="336" y="371"/>
                    <a:pt x="336" y="371"/>
                  </a:cubicBezTo>
                  <a:cubicBezTo>
                    <a:pt x="334" y="372"/>
                    <a:pt x="334" y="372"/>
                    <a:pt x="334" y="372"/>
                  </a:cubicBezTo>
                  <a:cubicBezTo>
                    <a:pt x="330" y="375"/>
                    <a:pt x="330" y="375"/>
                    <a:pt x="330" y="375"/>
                  </a:cubicBezTo>
                  <a:cubicBezTo>
                    <a:pt x="329" y="376"/>
                    <a:pt x="329" y="376"/>
                    <a:pt x="329" y="376"/>
                  </a:cubicBezTo>
                  <a:cubicBezTo>
                    <a:pt x="326" y="378"/>
                    <a:pt x="326" y="378"/>
                    <a:pt x="326" y="378"/>
                  </a:cubicBezTo>
                  <a:cubicBezTo>
                    <a:pt x="325" y="379"/>
                    <a:pt x="325" y="379"/>
                    <a:pt x="325" y="379"/>
                  </a:cubicBezTo>
                  <a:cubicBezTo>
                    <a:pt x="326" y="381"/>
                    <a:pt x="326" y="381"/>
                    <a:pt x="326" y="381"/>
                  </a:cubicBezTo>
                  <a:cubicBezTo>
                    <a:pt x="326" y="382"/>
                    <a:pt x="326" y="382"/>
                    <a:pt x="326" y="382"/>
                  </a:cubicBezTo>
                  <a:cubicBezTo>
                    <a:pt x="326" y="383"/>
                    <a:pt x="326" y="383"/>
                    <a:pt x="326" y="383"/>
                  </a:cubicBezTo>
                  <a:cubicBezTo>
                    <a:pt x="328" y="382"/>
                    <a:pt x="328" y="382"/>
                    <a:pt x="328" y="382"/>
                  </a:cubicBezTo>
                  <a:cubicBezTo>
                    <a:pt x="329" y="381"/>
                    <a:pt x="329" y="381"/>
                    <a:pt x="329" y="381"/>
                  </a:cubicBezTo>
                  <a:cubicBezTo>
                    <a:pt x="330" y="379"/>
                    <a:pt x="330" y="379"/>
                    <a:pt x="330" y="379"/>
                  </a:cubicBezTo>
                  <a:cubicBezTo>
                    <a:pt x="331" y="380"/>
                    <a:pt x="331" y="380"/>
                    <a:pt x="331" y="380"/>
                  </a:cubicBezTo>
                  <a:cubicBezTo>
                    <a:pt x="332" y="381"/>
                    <a:pt x="332" y="381"/>
                    <a:pt x="332" y="381"/>
                  </a:cubicBezTo>
                  <a:cubicBezTo>
                    <a:pt x="335" y="381"/>
                    <a:pt x="335" y="381"/>
                    <a:pt x="335" y="381"/>
                  </a:cubicBezTo>
                  <a:cubicBezTo>
                    <a:pt x="335" y="382"/>
                    <a:pt x="335" y="382"/>
                    <a:pt x="335" y="382"/>
                  </a:cubicBezTo>
                  <a:cubicBezTo>
                    <a:pt x="333" y="381"/>
                    <a:pt x="333" y="381"/>
                    <a:pt x="333" y="381"/>
                  </a:cubicBezTo>
                  <a:cubicBezTo>
                    <a:pt x="331" y="381"/>
                    <a:pt x="331" y="381"/>
                    <a:pt x="331" y="381"/>
                  </a:cubicBezTo>
                  <a:cubicBezTo>
                    <a:pt x="329" y="382"/>
                    <a:pt x="329" y="382"/>
                    <a:pt x="329" y="382"/>
                  </a:cubicBezTo>
                  <a:cubicBezTo>
                    <a:pt x="329" y="383"/>
                    <a:pt x="329" y="383"/>
                    <a:pt x="329" y="383"/>
                  </a:cubicBezTo>
                  <a:cubicBezTo>
                    <a:pt x="330" y="384"/>
                    <a:pt x="330" y="384"/>
                    <a:pt x="330" y="384"/>
                  </a:cubicBezTo>
                  <a:cubicBezTo>
                    <a:pt x="328" y="385"/>
                    <a:pt x="328" y="385"/>
                    <a:pt x="328" y="385"/>
                  </a:cubicBezTo>
                  <a:cubicBezTo>
                    <a:pt x="327" y="384"/>
                    <a:pt x="327" y="384"/>
                    <a:pt x="327" y="384"/>
                  </a:cubicBezTo>
                  <a:cubicBezTo>
                    <a:pt x="325" y="385"/>
                    <a:pt x="325" y="385"/>
                    <a:pt x="325" y="385"/>
                  </a:cubicBezTo>
                  <a:cubicBezTo>
                    <a:pt x="324" y="386"/>
                    <a:pt x="324" y="386"/>
                    <a:pt x="324" y="386"/>
                  </a:cubicBezTo>
                  <a:cubicBezTo>
                    <a:pt x="327" y="386"/>
                    <a:pt x="327" y="386"/>
                    <a:pt x="327" y="386"/>
                  </a:cubicBezTo>
                  <a:cubicBezTo>
                    <a:pt x="328" y="387"/>
                    <a:pt x="328" y="387"/>
                    <a:pt x="328" y="387"/>
                  </a:cubicBezTo>
                  <a:cubicBezTo>
                    <a:pt x="330" y="387"/>
                    <a:pt x="330" y="387"/>
                    <a:pt x="330" y="387"/>
                  </a:cubicBezTo>
                  <a:cubicBezTo>
                    <a:pt x="329" y="388"/>
                    <a:pt x="329" y="388"/>
                    <a:pt x="329" y="388"/>
                  </a:cubicBezTo>
                  <a:cubicBezTo>
                    <a:pt x="327" y="388"/>
                    <a:pt x="327" y="388"/>
                    <a:pt x="327" y="388"/>
                  </a:cubicBezTo>
                  <a:cubicBezTo>
                    <a:pt x="326" y="387"/>
                    <a:pt x="326" y="387"/>
                    <a:pt x="326" y="387"/>
                  </a:cubicBezTo>
                  <a:cubicBezTo>
                    <a:pt x="324" y="387"/>
                    <a:pt x="324" y="387"/>
                    <a:pt x="324" y="387"/>
                  </a:cubicBezTo>
                  <a:cubicBezTo>
                    <a:pt x="324" y="389"/>
                    <a:pt x="324" y="389"/>
                    <a:pt x="324" y="389"/>
                  </a:cubicBezTo>
                  <a:cubicBezTo>
                    <a:pt x="324" y="390"/>
                    <a:pt x="324" y="390"/>
                    <a:pt x="324" y="390"/>
                  </a:cubicBezTo>
                  <a:cubicBezTo>
                    <a:pt x="326" y="390"/>
                    <a:pt x="326" y="390"/>
                    <a:pt x="326" y="390"/>
                  </a:cubicBezTo>
                  <a:cubicBezTo>
                    <a:pt x="328" y="389"/>
                    <a:pt x="328" y="389"/>
                    <a:pt x="328" y="389"/>
                  </a:cubicBezTo>
                  <a:cubicBezTo>
                    <a:pt x="329" y="390"/>
                    <a:pt x="329" y="390"/>
                    <a:pt x="329" y="390"/>
                  </a:cubicBezTo>
                  <a:cubicBezTo>
                    <a:pt x="332" y="390"/>
                    <a:pt x="332" y="390"/>
                    <a:pt x="332" y="390"/>
                  </a:cubicBezTo>
                  <a:cubicBezTo>
                    <a:pt x="332" y="391"/>
                    <a:pt x="332" y="391"/>
                    <a:pt x="332" y="391"/>
                  </a:cubicBezTo>
                  <a:cubicBezTo>
                    <a:pt x="330" y="391"/>
                    <a:pt x="330" y="391"/>
                    <a:pt x="330" y="391"/>
                  </a:cubicBezTo>
                  <a:cubicBezTo>
                    <a:pt x="328" y="391"/>
                    <a:pt x="328" y="391"/>
                    <a:pt x="328" y="391"/>
                  </a:cubicBezTo>
                  <a:cubicBezTo>
                    <a:pt x="328" y="391"/>
                    <a:pt x="328" y="391"/>
                    <a:pt x="328" y="391"/>
                  </a:cubicBezTo>
                  <a:cubicBezTo>
                    <a:pt x="328" y="392"/>
                    <a:pt x="328" y="392"/>
                    <a:pt x="328" y="392"/>
                  </a:cubicBezTo>
                  <a:cubicBezTo>
                    <a:pt x="331" y="392"/>
                    <a:pt x="331" y="392"/>
                    <a:pt x="331" y="392"/>
                  </a:cubicBezTo>
                  <a:cubicBezTo>
                    <a:pt x="332" y="392"/>
                    <a:pt x="332" y="392"/>
                    <a:pt x="332" y="392"/>
                  </a:cubicBezTo>
                  <a:cubicBezTo>
                    <a:pt x="332" y="393"/>
                    <a:pt x="332" y="393"/>
                    <a:pt x="332" y="393"/>
                  </a:cubicBezTo>
                  <a:cubicBezTo>
                    <a:pt x="329" y="393"/>
                    <a:pt x="329" y="393"/>
                    <a:pt x="329" y="393"/>
                  </a:cubicBezTo>
                  <a:cubicBezTo>
                    <a:pt x="327" y="393"/>
                    <a:pt x="327" y="393"/>
                    <a:pt x="327" y="393"/>
                  </a:cubicBezTo>
                  <a:cubicBezTo>
                    <a:pt x="326" y="392"/>
                    <a:pt x="326" y="392"/>
                    <a:pt x="326" y="392"/>
                  </a:cubicBezTo>
                  <a:cubicBezTo>
                    <a:pt x="325" y="392"/>
                    <a:pt x="325" y="392"/>
                    <a:pt x="325" y="392"/>
                  </a:cubicBezTo>
                  <a:cubicBezTo>
                    <a:pt x="326" y="394"/>
                    <a:pt x="326" y="394"/>
                    <a:pt x="326" y="394"/>
                  </a:cubicBezTo>
                  <a:cubicBezTo>
                    <a:pt x="328" y="396"/>
                    <a:pt x="328" y="396"/>
                    <a:pt x="328" y="396"/>
                  </a:cubicBezTo>
                  <a:cubicBezTo>
                    <a:pt x="329" y="394"/>
                    <a:pt x="329" y="394"/>
                    <a:pt x="329" y="394"/>
                  </a:cubicBezTo>
                  <a:cubicBezTo>
                    <a:pt x="330" y="394"/>
                    <a:pt x="330" y="394"/>
                    <a:pt x="330" y="394"/>
                  </a:cubicBezTo>
                  <a:cubicBezTo>
                    <a:pt x="332" y="395"/>
                    <a:pt x="332" y="395"/>
                    <a:pt x="332" y="395"/>
                  </a:cubicBezTo>
                  <a:cubicBezTo>
                    <a:pt x="334" y="395"/>
                    <a:pt x="334" y="395"/>
                    <a:pt x="334" y="395"/>
                  </a:cubicBezTo>
                  <a:cubicBezTo>
                    <a:pt x="335" y="395"/>
                    <a:pt x="335" y="395"/>
                    <a:pt x="335" y="395"/>
                  </a:cubicBezTo>
                  <a:cubicBezTo>
                    <a:pt x="334" y="396"/>
                    <a:pt x="334" y="396"/>
                    <a:pt x="334" y="396"/>
                  </a:cubicBezTo>
                  <a:cubicBezTo>
                    <a:pt x="334" y="397"/>
                    <a:pt x="334" y="397"/>
                    <a:pt x="334" y="397"/>
                  </a:cubicBezTo>
                  <a:cubicBezTo>
                    <a:pt x="335" y="397"/>
                    <a:pt x="335" y="397"/>
                    <a:pt x="335" y="397"/>
                  </a:cubicBezTo>
                  <a:cubicBezTo>
                    <a:pt x="336" y="398"/>
                    <a:pt x="336" y="398"/>
                    <a:pt x="336" y="398"/>
                  </a:cubicBezTo>
                  <a:cubicBezTo>
                    <a:pt x="339" y="399"/>
                    <a:pt x="339" y="399"/>
                    <a:pt x="339" y="399"/>
                  </a:cubicBezTo>
                  <a:cubicBezTo>
                    <a:pt x="340" y="398"/>
                    <a:pt x="340" y="398"/>
                    <a:pt x="340" y="398"/>
                  </a:cubicBezTo>
                  <a:cubicBezTo>
                    <a:pt x="341" y="396"/>
                    <a:pt x="341" y="396"/>
                    <a:pt x="341" y="396"/>
                  </a:cubicBezTo>
                  <a:cubicBezTo>
                    <a:pt x="343" y="395"/>
                    <a:pt x="343" y="395"/>
                    <a:pt x="343" y="395"/>
                  </a:cubicBezTo>
                  <a:cubicBezTo>
                    <a:pt x="343" y="393"/>
                    <a:pt x="343" y="393"/>
                    <a:pt x="343" y="393"/>
                  </a:cubicBezTo>
                  <a:cubicBezTo>
                    <a:pt x="343" y="395"/>
                    <a:pt x="343" y="395"/>
                    <a:pt x="343" y="395"/>
                  </a:cubicBezTo>
                  <a:cubicBezTo>
                    <a:pt x="342" y="397"/>
                    <a:pt x="342" y="397"/>
                    <a:pt x="342" y="397"/>
                  </a:cubicBezTo>
                  <a:cubicBezTo>
                    <a:pt x="340" y="399"/>
                    <a:pt x="340" y="399"/>
                    <a:pt x="340" y="399"/>
                  </a:cubicBezTo>
                  <a:cubicBezTo>
                    <a:pt x="337" y="400"/>
                    <a:pt x="337" y="400"/>
                    <a:pt x="337" y="400"/>
                  </a:cubicBezTo>
                  <a:cubicBezTo>
                    <a:pt x="336" y="400"/>
                    <a:pt x="336" y="400"/>
                    <a:pt x="336" y="400"/>
                  </a:cubicBezTo>
                  <a:cubicBezTo>
                    <a:pt x="334" y="402"/>
                    <a:pt x="334" y="402"/>
                    <a:pt x="334" y="402"/>
                  </a:cubicBezTo>
                  <a:cubicBezTo>
                    <a:pt x="334" y="402"/>
                    <a:pt x="334" y="402"/>
                    <a:pt x="334" y="402"/>
                  </a:cubicBezTo>
                  <a:cubicBezTo>
                    <a:pt x="336" y="403"/>
                    <a:pt x="336" y="403"/>
                    <a:pt x="336" y="403"/>
                  </a:cubicBezTo>
                  <a:cubicBezTo>
                    <a:pt x="337" y="402"/>
                    <a:pt x="337" y="402"/>
                    <a:pt x="337" y="402"/>
                  </a:cubicBezTo>
                  <a:cubicBezTo>
                    <a:pt x="338" y="402"/>
                    <a:pt x="338" y="402"/>
                    <a:pt x="338" y="402"/>
                  </a:cubicBezTo>
                  <a:cubicBezTo>
                    <a:pt x="338" y="403"/>
                    <a:pt x="338" y="403"/>
                    <a:pt x="338" y="403"/>
                  </a:cubicBezTo>
                  <a:cubicBezTo>
                    <a:pt x="339" y="403"/>
                    <a:pt x="339" y="403"/>
                    <a:pt x="339" y="403"/>
                  </a:cubicBezTo>
                  <a:cubicBezTo>
                    <a:pt x="340" y="402"/>
                    <a:pt x="340" y="402"/>
                    <a:pt x="340" y="402"/>
                  </a:cubicBezTo>
                  <a:cubicBezTo>
                    <a:pt x="341" y="401"/>
                    <a:pt x="341" y="401"/>
                    <a:pt x="341" y="401"/>
                  </a:cubicBezTo>
                  <a:cubicBezTo>
                    <a:pt x="341" y="402"/>
                    <a:pt x="341" y="402"/>
                    <a:pt x="341" y="402"/>
                  </a:cubicBezTo>
                  <a:cubicBezTo>
                    <a:pt x="341" y="403"/>
                    <a:pt x="341" y="403"/>
                    <a:pt x="341" y="403"/>
                  </a:cubicBezTo>
                  <a:cubicBezTo>
                    <a:pt x="341" y="404"/>
                    <a:pt x="341" y="404"/>
                    <a:pt x="341" y="404"/>
                  </a:cubicBezTo>
                  <a:cubicBezTo>
                    <a:pt x="342" y="404"/>
                    <a:pt x="342" y="404"/>
                    <a:pt x="342" y="404"/>
                  </a:cubicBezTo>
                  <a:cubicBezTo>
                    <a:pt x="343" y="405"/>
                    <a:pt x="343" y="405"/>
                    <a:pt x="343" y="405"/>
                  </a:cubicBezTo>
                  <a:cubicBezTo>
                    <a:pt x="344" y="405"/>
                    <a:pt x="344" y="405"/>
                    <a:pt x="344" y="405"/>
                  </a:cubicBezTo>
                  <a:cubicBezTo>
                    <a:pt x="347" y="402"/>
                    <a:pt x="347" y="402"/>
                    <a:pt x="347" y="402"/>
                  </a:cubicBezTo>
                  <a:cubicBezTo>
                    <a:pt x="347" y="398"/>
                    <a:pt x="347" y="398"/>
                    <a:pt x="347" y="398"/>
                  </a:cubicBezTo>
                  <a:cubicBezTo>
                    <a:pt x="348" y="396"/>
                    <a:pt x="348" y="396"/>
                    <a:pt x="348" y="396"/>
                  </a:cubicBezTo>
                  <a:cubicBezTo>
                    <a:pt x="349" y="396"/>
                    <a:pt x="349" y="396"/>
                    <a:pt x="349" y="396"/>
                  </a:cubicBezTo>
                  <a:cubicBezTo>
                    <a:pt x="349" y="397"/>
                    <a:pt x="349" y="397"/>
                    <a:pt x="349" y="397"/>
                  </a:cubicBezTo>
                  <a:cubicBezTo>
                    <a:pt x="348" y="398"/>
                    <a:pt x="348" y="398"/>
                    <a:pt x="348" y="398"/>
                  </a:cubicBezTo>
                  <a:cubicBezTo>
                    <a:pt x="348" y="401"/>
                    <a:pt x="348" y="401"/>
                    <a:pt x="348" y="401"/>
                  </a:cubicBezTo>
                  <a:cubicBezTo>
                    <a:pt x="346" y="404"/>
                    <a:pt x="346" y="404"/>
                    <a:pt x="346" y="404"/>
                  </a:cubicBezTo>
                  <a:cubicBezTo>
                    <a:pt x="345" y="405"/>
                    <a:pt x="345" y="405"/>
                    <a:pt x="345" y="405"/>
                  </a:cubicBezTo>
                  <a:cubicBezTo>
                    <a:pt x="345" y="406"/>
                    <a:pt x="345" y="406"/>
                    <a:pt x="345" y="406"/>
                  </a:cubicBezTo>
                  <a:cubicBezTo>
                    <a:pt x="347" y="406"/>
                    <a:pt x="347" y="406"/>
                    <a:pt x="347" y="406"/>
                  </a:cubicBezTo>
                  <a:cubicBezTo>
                    <a:pt x="349" y="405"/>
                    <a:pt x="349" y="405"/>
                    <a:pt x="349" y="405"/>
                  </a:cubicBezTo>
                  <a:cubicBezTo>
                    <a:pt x="350" y="406"/>
                    <a:pt x="350" y="406"/>
                    <a:pt x="350" y="406"/>
                  </a:cubicBezTo>
                  <a:cubicBezTo>
                    <a:pt x="349" y="407"/>
                    <a:pt x="349" y="407"/>
                    <a:pt x="349" y="407"/>
                  </a:cubicBezTo>
                  <a:cubicBezTo>
                    <a:pt x="348" y="410"/>
                    <a:pt x="348" y="410"/>
                    <a:pt x="348" y="410"/>
                  </a:cubicBezTo>
                  <a:cubicBezTo>
                    <a:pt x="345" y="412"/>
                    <a:pt x="345" y="412"/>
                    <a:pt x="345" y="412"/>
                  </a:cubicBezTo>
                  <a:cubicBezTo>
                    <a:pt x="345" y="412"/>
                    <a:pt x="345" y="412"/>
                    <a:pt x="345" y="412"/>
                  </a:cubicBezTo>
                  <a:cubicBezTo>
                    <a:pt x="346" y="415"/>
                    <a:pt x="346" y="415"/>
                    <a:pt x="346" y="415"/>
                  </a:cubicBezTo>
                  <a:cubicBezTo>
                    <a:pt x="349" y="416"/>
                    <a:pt x="349" y="416"/>
                    <a:pt x="349" y="416"/>
                  </a:cubicBezTo>
                  <a:cubicBezTo>
                    <a:pt x="350" y="415"/>
                    <a:pt x="350" y="415"/>
                    <a:pt x="350" y="415"/>
                  </a:cubicBezTo>
                  <a:cubicBezTo>
                    <a:pt x="351" y="415"/>
                    <a:pt x="351" y="415"/>
                    <a:pt x="351" y="415"/>
                  </a:cubicBezTo>
                  <a:cubicBezTo>
                    <a:pt x="352" y="417"/>
                    <a:pt x="352" y="417"/>
                    <a:pt x="352" y="417"/>
                  </a:cubicBezTo>
                  <a:cubicBezTo>
                    <a:pt x="353" y="419"/>
                    <a:pt x="353" y="419"/>
                    <a:pt x="353" y="419"/>
                  </a:cubicBezTo>
                  <a:cubicBezTo>
                    <a:pt x="353" y="420"/>
                    <a:pt x="353" y="420"/>
                    <a:pt x="353" y="420"/>
                  </a:cubicBezTo>
                  <a:cubicBezTo>
                    <a:pt x="352" y="420"/>
                    <a:pt x="352" y="420"/>
                    <a:pt x="352" y="420"/>
                  </a:cubicBezTo>
                  <a:cubicBezTo>
                    <a:pt x="351" y="418"/>
                    <a:pt x="351" y="418"/>
                    <a:pt x="351" y="418"/>
                  </a:cubicBezTo>
                  <a:cubicBezTo>
                    <a:pt x="350" y="418"/>
                    <a:pt x="350" y="418"/>
                    <a:pt x="350" y="418"/>
                  </a:cubicBezTo>
                  <a:cubicBezTo>
                    <a:pt x="350" y="420"/>
                    <a:pt x="350" y="420"/>
                    <a:pt x="350" y="420"/>
                  </a:cubicBezTo>
                  <a:cubicBezTo>
                    <a:pt x="352" y="422"/>
                    <a:pt x="352" y="422"/>
                    <a:pt x="352" y="422"/>
                  </a:cubicBezTo>
                  <a:cubicBezTo>
                    <a:pt x="354" y="421"/>
                    <a:pt x="354" y="421"/>
                    <a:pt x="354" y="421"/>
                  </a:cubicBezTo>
                  <a:cubicBezTo>
                    <a:pt x="356" y="420"/>
                    <a:pt x="356" y="420"/>
                    <a:pt x="356" y="420"/>
                  </a:cubicBezTo>
                  <a:cubicBezTo>
                    <a:pt x="358" y="419"/>
                    <a:pt x="358" y="419"/>
                    <a:pt x="358" y="419"/>
                  </a:cubicBezTo>
                  <a:cubicBezTo>
                    <a:pt x="357" y="422"/>
                    <a:pt x="357" y="422"/>
                    <a:pt x="357" y="422"/>
                  </a:cubicBezTo>
                  <a:cubicBezTo>
                    <a:pt x="355" y="426"/>
                    <a:pt x="355" y="426"/>
                    <a:pt x="355" y="426"/>
                  </a:cubicBezTo>
                  <a:cubicBezTo>
                    <a:pt x="356" y="429"/>
                    <a:pt x="356" y="429"/>
                    <a:pt x="356" y="429"/>
                  </a:cubicBezTo>
                  <a:cubicBezTo>
                    <a:pt x="357" y="429"/>
                    <a:pt x="357" y="429"/>
                    <a:pt x="357" y="429"/>
                  </a:cubicBezTo>
                  <a:cubicBezTo>
                    <a:pt x="357" y="429"/>
                    <a:pt x="357" y="429"/>
                    <a:pt x="357" y="429"/>
                  </a:cubicBezTo>
                  <a:cubicBezTo>
                    <a:pt x="358" y="433"/>
                    <a:pt x="358" y="433"/>
                    <a:pt x="358" y="433"/>
                  </a:cubicBezTo>
                  <a:cubicBezTo>
                    <a:pt x="360" y="435"/>
                    <a:pt x="360" y="435"/>
                    <a:pt x="360" y="435"/>
                  </a:cubicBezTo>
                  <a:cubicBezTo>
                    <a:pt x="360" y="436"/>
                    <a:pt x="360" y="436"/>
                    <a:pt x="360" y="436"/>
                  </a:cubicBezTo>
                  <a:cubicBezTo>
                    <a:pt x="358" y="437"/>
                    <a:pt x="358" y="437"/>
                    <a:pt x="358" y="437"/>
                  </a:cubicBezTo>
                  <a:cubicBezTo>
                    <a:pt x="359" y="439"/>
                    <a:pt x="359" y="439"/>
                    <a:pt x="359" y="439"/>
                  </a:cubicBezTo>
                  <a:cubicBezTo>
                    <a:pt x="360" y="440"/>
                    <a:pt x="360" y="440"/>
                    <a:pt x="360" y="440"/>
                  </a:cubicBezTo>
                  <a:cubicBezTo>
                    <a:pt x="359" y="441"/>
                    <a:pt x="359" y="441"/>
                    <a:pt x="359" y="441"/>
                  </a:cubicBezTo>
                  <a:cubicBezTo>
                    <a:pt x="358" y="442"/>
                    <a:pt x="358" y="442"/>
                    <a:pt x="358" y="442"/>
                  </a:cubicBezTo>
                  <a:cubicBezTo>
                    <a:pt x="359" y="443"/>
                    <a:pt x="359" y="443"/>
                    <a:pt x="359" y="443"/>
                  </a:cubicBezTo>
                  <a:cubicBezTo>
                    <a:pt x="359" y="444"/>
                    <a:pt x="359" y="444"/>
                    <a:pt x="359" y="444"/>
                  </a:cubicBezTo>
                  <a:cubicBezTo>
                    <a:pt x="360" y="446"/>
                    <a:pt x="360" y="446"/>
                    <a:pt x="360" y="446"/>
                  </a:cubicBezTo>
                  <a:cubicBezTo>
                    <a:pt x="358" y="448"/>
                    <a:pt x="358" y="448"/>
                    <a:pt x="358" y="448"/>
                  </a:cubicBezTo>
                  <a:cubicBezTo>
                    <a:pt x="357" y="449"/>
                    <a:pt x="357" y="449"/>
                    <a:pt x="357" y="449"/>
                  </a:cubicBezTo>
                  <a:cubicBezTo>
                    <a:pt x="356" y="451"/>
                    <a:pt x="356" y="451"/>
                    <a:pt x="356" y="451"/>
                  </a:cubicBezTo>
                  <a:cubicBezTo>
                    <a:pt x="355" y="452"/>
                    <a:pt x="355" y="452"/>
                    <a:pt x="355" y="452"/>
                  </a:cubicBezTo>
                  <a:cubicBezTo>
                    <a:pt x="355" y="454"/>
                    <a:pt x="355" y="454"/>
                    <a:pt x="355" y="454"/>
                  </a:cubicBezTo>
                  <a:cubicBezTo>
                    <a:pt x="354" y="456"/>
                    <a:pt x="354" y="456"/>
                    <a:pt x="354" y="456"/>
                  </a:cubicBezTo>
                  <a:cubicBezTo>
                    <a:pt x="353" y="457"/>
                    <a:pt x="353" y="457"/>
                    <a:pt x="353" y="457"/>
                  </a:cubicBezTo>
                  <a:cubicBezTo>
                    <a:pt x="351" y="459"/>
                    <a:pt x="351" y="459"/>
                    <a:pt x="351" y="459"/>
                  </a:cubicBezTo>
                  <a:cubicBezTo>
                    <a:pt x="349" y="458"/>
                    <a:pt x="349" y="458"/>
                    <a:pt x="349" y="458"/>
                  </a:cubicBezTo>
                  <a:cubicBezTo>
                    <a:pt x="349" y="457"/>
                    <a:pt x="349" y="457"/>
                    <a:pt x="349" y="457"/>
                  </a:cubicBezTo>
                  <a:cubicBezTo>
                    <a:pt x="350" y="455"/>
                    <a:pt x="350" y="455"/>
                    <a:pt x="350" y="455"/>
                  </a:cubicBezTo>
                  <a:cubicBezTo>
                    <a:pt x="351" y="456"/>
                    <a:pt x="351" y="456"/>
                    <a:pt x="351" y="456"/>
                  </a:cubicBezTo>
                  <a:cubicBezTo>
                    <a:pt x="352" y="455"/>
                    <a:pt x="352" y="455"/>
                    <a:pt x="352" y="455"/>
                  </a:cubicBezTo>
                  <a:cubicBezTo>
                    <a:pt x="352" y="456"/>
                    <a:pt x="352" y="456"/>
                    <a:pt x="352" y="456"/>
                  </a:cubicBezTo>
                  <a:cubicBezTo>
                    <a:pt x="353" y="456"/>
                    <a:pt x="353" y="456"/>
                    <a:pt x="353" y="456"/>
                  </a:cubicBezTo>
                  <a:cubicBezTo>
                    <a:pt x="353" y="453"/>
                    <a:pt x="353" y="453"/>
                    <a:pt x="353" y="453"/>
                  </a:cubicBezTo>
                  <a:cubicBezTo>
                    <a:pt x="354" y="451"/>
                    <a:pt x="354" y="451"/>
                    <a:pt x="354" y="451"/>
                  </a:cubicBezTo>
                  <a:cubicBezTo>
                    <a:pt x="356" y="450"/>
                    <a:pt x="356" y="450"/>
                    <a:pt x="356" y="450"/>
                  </a:cubicBezTo>
                  <a:cubicBezTo>
                    <a:pt x="355" y="448"/>
                    <a:pt x="355" y="448"/>
                    <a:pt x="355" y="448"/>
                  </a:cubicBezTo>
                  <a:cubicBezTo>
                    <a:pt x="354" y="448"/>
                    <a:pt x="354" y="448"/>
                    <a:pt x="354" y="448"/>
                  </a:cubicBezTo>
                  <a:cubicBezTo>
                    <a:pt x="352" y="450"/>
                    <a:pt x="352" y="450"/>
                    <a:pt x="352" y="450"/>
                  </a:cubicBezTo>
                  <a:cubicBezTo>
                    <a:pt x="352" y="451"/>
                    <a:pt x="352" y="451"/>
                    <a:pt x="352" y="451"/>
                  </a:cubicBezTo>
                  <a:cubicBezTo>
                    <a:pt x="350" y="451"/>
                    <a:pt x="350" y="451"/>
                    <a:pt x="350" y="451"/>
                  </a:cubicBezTo>
                  <a:cubicBezTo>
                    <a:pt x="350" y="450"/>
                    <a:pt x="350" y="450"/>
                    <a:pt x="350" y="450"/>
                  </a:cubicBezTo>
                  <a:cubicBezTo>
                    <a:pt x="352" y="448"/>
                    <a:pt x="352" y="448"/>
                    <a:pt x="352" y="448"/>
                  </a:cubicBezTo>
                  <a:cubicBezTo>
                    <a:pt x="354" y="447"/>
                    <a:pt x="354" y="447"/>
                    <a:pt x="354" y="447"/>
                  </a:cubicBezTo>
                  <a:cubicBezTo>
                    <a:pt x="355" y="446"/>
                    <a:pt x="355" y="446"/>
                    <a:pt x="355" y="446"/>
                  </a:cubicBezTo>
                  <a:cubicBezTo>
                    <a:pt x="354" y="445"/>
                    <a:pt x="354" y="445"/>
                    <a:pt x="354" y="445"/>
                  </a:cubicBezTo>
                  <a:cubicBezTo>
                    <a:pt x="353" y="445"/>
                    <a:pt x="353" y="445"/>
                    <a:pt x="353" y="445"/>
                  </a:cubicBezTo>
                  <a:cubicBezTo>
                    <a:pt x="352" y="445"/>
                    <a:pt x="352" y="445"/>
                    <a:pt x="352" y="445"/>
                  </a:cubicBezTo>
                  <a:cubicBezTo>
                    <a:pt x="351" y="444"/>
                    <a:pt x="351" y="444"/>
                    <a:pt x="351" y="444"/>
                  </a:cubicBezTo>
                  <a:cubicBezTo>
                    <a:pt x="349" y="443"/>
                    <a:pt x="349" y="443"/>
                    <a:pt x="349" y="443"/>
                  </a:cubicBezTo>
                  <a:cubicBezTo>
                    <a:pt x="345" y="442"/>
                    <a:pt x="345" y="442"/>
                    <a:pt x="345" y="442"/>
                  </a:cubicBezTo>
                  <a:cubicBezTo>
                    <a:pt x="342" y="441"/>
                    <a:pt x="342" y="441"/>
                    <a:pt x="342" y="441"/>
                  </a:cubicBezTo>
                  <a:cubicBezTo>
                    <a:pt x="338" y="437"/>
                    <a:pt x="338" y="437"/>
                    <a:pt x="338" y="437"/>
                  </a:cubicBezTo>
                  <a:cubicBezTo>
                    <a:pt x="337" y="437"/>
                    <a:pt x="337" y="437"/>
                    <a:pt x="337" y="437"/>
                  </a:cubicBezTo>
                  <a:cubicBezTo>
                    <a:pt x="337" y="439"/>
                    <a:pt x="337" y="439"/>
                    <a:pt x="337" y="439"/>
                  </a:cubicBezTo>
                  <a:cubicBezTo>
                    <a:pt x="335" y="443"/>
                    <a:pt x="335" y="443"/>
                    <a:pt x="335" y="443"/>
                  </a:cubicBezTo>
                  <a:cubicBezTo>
                    <a:pt x="335" y="445"/>
                    <a:pt x="335" y="445"/>
                    <a:pt x="335" y="445"/>
                  </a:cubicBezTo>
                  <a:cubicBezTo>
                    <a:pt x="336" y="448"/>
                    <a:pt x="336" y="448"/>
                    <a:pt x="336" y="448"/>
                  </a:cubicBezTo>
                  <a:cubicBezTo>
                    <a:pt x="335" y="453"/>
                    <a:pt x="335" y="453"/>
                    <a:pt x="335" y="453"/>
                  </a:cubicBezTo>
                  <a:cubicBezTo>
                    <a:pt x="336" y="456"/>
                    <a:pt x="336" y="456"/>
                    <a:pt x="336" y="456"/>
                  </a:cubicBezTo>
                  <a:cubicBezTo>
                    <a:pt x="335" y="459"/>
                    <a:pt x="335" y="459"/>
                    <a:pt x="335" y="459"/>
                  </a:cubicBezTo>
                  <a:cubicBezTo>
                    <a:pt x="336" y="460"/>
                    <a:pt x="336" y="460"/>
                    <a:pt x="336" y="460"/>
                  </a:cubicBezTo>
                  <a:cubicBezTo>
                    <a:pt x="337" y="460"/>
                    <a:pt x="337" y="460"/>
                    <a:pt x="337" y="460"/>
                  </a:cubicBezTo>
                  <a:cubicBezTo>
                    <a:pt x="337" y="461"/>
                    <a:pt x="337" y="461"/>
                    <a:pt x="337" y="461"/>
                  </a:cubicBezTo>
                  <a:cubicBezTo>
                    <a:pt x="336" y="462"/>
                    <a:pt x="336" y="462"/>
                    <a:pt x="336" y="462"/>
                  </a:cubicBezTo>
                  <a:cubicBezTo>
                    <a:pt x="335" y="462"/>
                    <a:pt x="335" y="462"/>
                    <a:pt x="335" y="462"/>
                  </a:cubicBezTo>
                  <a:cubicBezTo>
                    <a:pt x="335" y="464"/>
                    <a:pt x="335" y="464"/>
                    <a:pt x="335" y="464"/>
                  </a:cubicBezTo>
                  <a:cubicBezTo>
                    <a:pt x="335" y="465"/>
                    <a:pt x="335" y="465"/>
                    <a:pt x="335" y="465"/>
                  </a:cubicBezTo>
                  <a:cubicBezTo>
                    <a:pt x="337" y="465"/>
                    <a:pt x="337" y="465"/>
                    <a:pt x="337" y="465"/>
                  </a:cubicBezTo>
                  <a:cubicBezTo>
                    <a:pt x="336" y="467"/>
                    <a:pt x="336" y="467"/>
                    <a:pt x="336" y="467"/>
                  </a:cubicBezTo>
                  <a:cubicBezTo>
                    <a:pt x="336" y="469"/>
                    <a:pt x="336" y="469"/>
                    <a:pt x="336" y="469"/>
                  </a:cubicBezTo>
                  <a:cubicBezTo>
                    <a:pt x="335" y="470"/>
                    <a:pt x="335" y="470"/>
                    <a:pt x="335" y="470"/>
                  </a:cubicBezTo>
                  <a:cubicBezTo>
                    <a:pt x="335" y="470"/>
                    <a:pt x="335" y="470"/>
                    <a:pt x="335" y="470"/>
                  </a:cubicBezTo>
                  <a:cubicBezTo>
                    <a:pt x="334" y="471"/>
                    <a:pt x="334" y="471"/>
                    <a:pt x="334" y="471"/>
                  </a:cubicBezTo>
                  <a:cubicBezTo>
                    <a:pt x="334" y="472"/>
                    <a:pt x="334" y="472"/>
                    <a:pt x="334" y="472"/>
                  </a:cubicBezTo>
                  <a:cubicBezTo>
                    <a:pt x="337" y="473"/>
                    <a:pt x="337" y="473"/>
                    <a:pt x="337" y="473"/>
                  </a:cubicBezTo>
                  <a:cubicBezTo>
                    <a:pt x="340" y="473"/>
                    <a:pt x="340" y="473"/>
                    <a:pt x="340" y="473"/>
                  </a:cubicBezTo>
                  <a:cubicBezTo>
                    <a:pt x="341" y="474"/>
                    <a:pt x="341" y="474"/>
                    <a:pt x="341" y="474"/>
                  </a:cubicBezTo>
                  <a:cubicBezTo>
                    <a:pt x="343" y="475"/>
                    <a:pt x="343" y="475"/>
                    <a:pt x="343" y="475"/>
                  </a:cubicBezTo>
                  <a:cubicBezTo>
                    <a:pt x="344" y="476"/>
                    <a:pt x="344" y="476"/>
                    <a:pt x="344" y="476"/>
                  </a:cubicBezTo>
                  <a:cubicBezTo>
                    <a:pt x="345" y="478"/>
                    <a:pt x="345" y="478"/>
                    <a:pt x="345" y="478"/>
                  </a:cubicBezTo>
                  <a:cubicBezTo>
                    <a:pt x="344" y="476"/>
                    <a:pt x="344" y="476"/>
                    <a:pt x="344" y="476"/>
                  </a:cubicBezTo>
                  <a:cubicBezTo>
                    <a:pt x="342" y="475"/>
                    <a:pt x="342" y="475"/>
                    <a:pt x="342" y="475"/>
                  </a:cubicBezTo>
                  <a:cubicBezTo>
                    <a:pt x="341" y="475"/>
                    <a:pt x="341" y="475"/>
                    <a:pt x="341" y="475"/>
                  </a:cubicBezTo>
                  <a:cubicBezTo>
                    <a:pt x="339" y="474"/>
                    <a:pt x="339" y="474"/>
                    <a:pt x="339" y="474"/>
                  </a:cubicBezTo>
                  <a:cubicBezTo>
                    <a:pt x="336" y="474"/>
                    <a:pt x="336" y="474"/>
                    <a:pt x="336" y="474"/>
                  </a:cubicBezTo>
                  <a:cubicBezTo>
                    <a:pt x="335" y="473"/>
                    <a:pt x="335" y="473"/>
                    <a:pt x="335" y="473"/>
                  </a:cubicBezTo>
                  <a:cubicBezTo>
                    <a:pt x="334" y="474"/>
                    <a:pt x="334" y="474"/>
                    <a:pt x="334" y="474"/>
                  </a:cubicBezTo>
                  <a:cubicBezTo>
                    <a:pt x="334" y="475"/>
                    <a:pt x="334" y="475"/>
                    <a:pt x="334" y="475"/>
                  </a:cubicBezTo>
                  <a:cubicBezTo>
                    <a:pt x="332" y="478"/>
                    <a:pt x="332" y="478"/>
                    <a:pt x="332" y="478"/>
                  </a:cubicBezTo>
                  <a:cubicBezTo>
                    <a:pt x="332" y="479"/>
                    <a:pt x="332" y="479"/>
                    <a:pt x="332" y="479"/>
                  </a:cubicBezTo>
                  <a:cubicBezTo>
                    <a:pt x="332" y="481"/>
                    <a:pt x="332" y="481"/>
                    <a:pt x="332" y="481"/>
                  </a:cubicBezTo>
                  <a:cubicBezTo>
                    <a:pt x="331" y="484"/>
                    <a:pt x="331" y="484"/>
                    <a:pt x="331" y="484"/>
                  </a:cubicBezTo>
                  <a:cubicBezTo>
                    <a:pt x="330" y="486"/>
                    <a:pt x="330" y="486"/>
                    <a:pt x="330" y="486"/>
                  </a:cubicBezTo>
                  <a:cubicBezTo>
                    <a:pt x="327" y="492"/>
                    <a:pt x="327" y="492"/>
                    <a:pt x="327" y="492"/>
                  </a:cubicBezTo>
                  <a:cubicBezTo>
                    <a:pt x="326" y="496"/>
                    <a:pt x="326" y="496"/>
                    <a:pt x="326" y="496"/>
                  </a:cubicBezTo>
                  <a:cubicBezTo>
                    <a:pt x="324" y="501"/>
                    <a:pt x="324" y="501"/>
                    <a:pt x="324" y="501"/>
                  </a:cubicBezTo>
                  <a:cubicBezTo>
                    <a:pt x="323" y="507"/>
                    <a:pt x="323" y="507"/>
                    <a:pt x="323" y="507"/>
                  </a:cubicBezTo>
                  <a:cubicBezTo>
                    <a:pt x="322" y="509"/>
                    <a:pt x="322" y="509"/>
                    <a:pt x="322" y="509"/>
                  </a:cubicBezTo>
                  <a:cubicBezTo>
                    <a:pt x="320" y="512"/>
                    <a:pt x="320" y="512"/>
                    <a:pt x="320" y="512"/>
                  </a:cubicBezTo>
                  <a:cubicBezTo>
                    <a:pt x="319" y="515"/>
                    <a:pt x="319" y="515"/>
                    <a:pt x="319" y="515"/>
                  </a:cubicBezTo>
                  <a:cubicBezTo>
                    <a:pt x="318" y="516"/>
                    <a:pt x="318" y="516"/>
                    <a:pt x="318" y="516"/>
                  </a:cubicBezTo>
                  <a:cubicBezTo>
                    <a:pt x="317" y="518"/>
                    <a:pt x="317" y="518"/>
                    <a:pt x="317" y="518"/>
                  </a:cubicBezTo>
                  <a:cubicBezTo>
                    <a:pt x="315" y="521"/>
                    <a:pt x="315" y="521"/>
                    <a:pt x="315" y="521"/>
                  </a:cubicBezTo>
                  <a:cubicBezTo>
                    <a:pt x="314" y="523"/>
                    <a:pt x="314" y="523"/>
                    <a:pt x="314" y="523"/>
                  </a:cubicBezTo>
                  <a:cubicBezTo>
                    <a:pt x="314" y="527"/>
                    <a:pt x="314" y="527"/>
                    <a:pt x="314" y="527"/>
                  </a:cubicBezTo>
                  <a:cubicBezTo>
                    <a:pt x="313" y="531"/>
                    <a:pt x="313" y="531"/>
                    <a:pt x="313" y="531"/>
                  </a:cubicBezTo>
                  <a:cubicBezTo>
                    <a:pt x="313" y="533"/>
                    <a:pt x="313" y="533"/>
                    <a:pt x="313" y="533"/>
                  </a:cubicBezTo>
                  <a:cubicBezTo>
                    <a:pt x="314" y="536"/>
                    <a:pt x="314" y="536"/>
                    <a:pt x="314" y="536"/>
                  </a:cubicBezTo>
                  <a:cubicBezTo>
                    <a:pt x="314" y="537"/>
                    <a:pt x="314" y="537"/>
                    <a:pt x="314" y="537"/>
                  </a:cubicBezTo>
                  <a:cubicBezTo>
                    <a:pt x="313" y="538"/>
                    <a:pt x="313" y="538"/>
                    <a:pt x="313" y="538"/>
                  </a:cubicBezTo>
                  <a:cubicBezTo>
                    <a:pt x="314" y="541"/>
                    <a:pt x="314" y="541"/>
                    <a:pt x="314" y="541"/>
                  </a:cubicBezTo>
                  <a:cubicBezTo>
                    <a:pt x="314" y="545"/>
                    <a:pt x="314" y="545"/>
                    <a:pt x="314" y="545"/>
                  </a:cubicBezTo>
                  <a:cubicBezTo>
                    <a:pt x="313" y="547"/>
                    <a:pt x="313" y="547"/>
                    <a:pt x="313" y="547"/>
                  </a:cubicBezTo>
                  <a:cubicBezTo>
                    <a:pt x="312" y="548"/>
                    <a:pt x="312" y="548"/>
                    <a:pt x="312" y="548"/>
                  </a:cubicBezTo>
                  <a:cubicBezTo>
                    <a:pt x="312" y="550"/>
                    <a:pt x="312" y="550"/>
                    <a:pt x="312" y="550"/>
                  </a:cubicBezTo>
                  <a:cubicBezTo>
                    <a:pt x="312" y="550"/>
                    <a:pt x="312" y="550"/>
                    <a:pt x="312" y="550"/>
                  </a:cubicBezTo>
                  <a:cubicBezTo>
                    <a:pt x="311" y="553"/>
                    <a:pt x="311" y="553"/>
                    <a:pt x="311" y="553"/>
                  </a:cubicBezTo>
                  <a:cubicBezTo>
                    <a:pt x="308" y="555"/>
                    <a:pt x="308" y="555"/>
                    <a:pt x="308" y="555"/>
                  </a:cubicBezTo>
                  <a:cubicBezTo>
                    <a:pt x="307" y="557"/>
                    <a:pt x="307" y="557"/>
                    <a:pt x="307" y="557"/>
                  </a:cubicBezTo>
                  <a:cubicBezTo>
                    <a:pt x="307" y="559"/>
                    <a:pt x="307" y="559"/>
                    <a:pt x="307" y="559"/>
                  </a:cubicBezTo>
                  <a:cubicBezTo>
                    <a:pt x="309" y="562"/>
                    <a:pt x="309" y="562"/>
                    <a:pt x="309" y="562"/>
                  </a:cubicBezTo>
                  <a:cubicBezTo>
                    <a:pt x="311" y="566"/>
                    <a:pt x="311" y="566"/>
                    <a:pt x="311" y="566"/>
                  </a:cubicBezTo>
                  <a:cubicBezTo>
                    <a:pt x="311" y="570"/>
                    <a:pt x="311" y="570"/>
                    <a:pt x="311" y="570"/>
                  </a:cubicBezTo>
                  <a:cubicBezTo>
                    <a:pt x="311" y="572"/>
                    <a:pt x="311" y="572"/>
                    <a:pt x="311" y="572"/>
                  </a:cubicBezTo>
                  <a:cubicBezTo>
                    <a:pt x="309" y="574"/>
                    <a:pt x="309" y="574"/>
                    <a:pt x="309" y="574"/>
                  </a:cubicBezTo>
                  <a:cubicBezTo>
                    <a:pt x="309" y="575"/>
                    <a:pt x="309" y="575"/>
                    <a:pt x="309" y="575"/>
                  </a:cubicBezTo>
                  <a:cubicBezTo>
                    <a:pt x="310" y="576"/>
                    <a:pt x="310" y="576"/>
                    <a:pt x="310" y="576"/>
                  </a:cubicBezTo>
                  <a:cubicBezTo>
                    <a:pt x="310" y="579"/>
                    <a:pt x="310" y="579"/>
                    <a:pt x="310" y="579"/>
                  </a:cubicBezTo>
                  <a:cubicBezTo>
                    <a:pt x="310" y="580"/>
                    <a:pt x="310" y="580"/>
                    <a:pt x="310" y="580"/>
                  </a:cubicBezTo>
                  <a:cubicBezTo>
                    <a:pt x="309" y="581"/>
                    <a:pt x="309" y="581"/>
                    <a:pt x="309" y="581"/>
                  </a:cubicBezTo>
                  <a:cubicBezTo>
                    <a:pt x="310" y="583"/>
                    <a:pt x="310" y="583"/>
                    <a:pt x="310" y="583"/>
                  </a:cubicBezTo>
                  <a:cubicBezTo>
                    <a:pt x="314" y="589"/>
                    <a:pt x="314" y="589"/>
                    <a:pt x="314" y="589"/>
                  </a:cubicBezTo>
                  <a:cubicBezTo>
                    <a:pt x="314" y="591"/>
                    <a:pt x="314" y="591"/>
                    <a:pt x="314" y="591"/>
                  </a:cubicBezTo>
                  <a:cubicBezTo>
                    <a:pt x="314" y="592"/>
                    <a:pt x="314" y="592"/>
                    <a:pt x="314" y="592"/>
                  </a:cubicBezTo>
                  <a:cubicBezTo>
                    <a:pt x="314" y="594"/>
                    <a:pt x="314" y="594"/>
                    <a:pt x="314" y="594"/>
                  </a:cubicBezTo>
                  <a:cubicBezTo>
                    <a:pt x="316" y="596"/>
                    <a:pt x="316" y="596"/>
                    <a:pt x="316" y="596"/>
                  </a:cubicBezTo>
                  <a:cubicBezTo>
                    <a:pt x="317" y="597"/>
                    <a:pt x="317" y="597"/>
                    <a:pt x="317" y="597"/>
                  </a:cubicBezTo>
                  <a:cubicBezTo>
                    <a:pt x="318" y="597"/>
                    <a:pt x="318" y="597"/>
                    <a:pt x="318" y="597"/>
                  </a:cubicBezTo>
                  <a:cubicBezTo>
                    <a:pt x="318" y="597"/>
                    <a:pt x="318" y="597"/>
                    <a:pt x="318" y="597"/>
                  </a:cubicBezTo>
                  <a:cubicBezTo>
                    <a:pt x="318" y="595"/>
                    <a:pt x="318" y="595"/>
                    <a:pt x="318" y="595"/>
                  </a:cubicBezTo>
                  <a:cubicBezTo>
                    <a:pt x="318" y="593"/>
                    <a:pt x="318" y="593"/>
                    <a:pt x="318" y="593"/>
                  </a:cubicBezTo>
                  <a:cubicBezTo>
                    <a:pt x="319" y="593"/>
                    <a:pt x="319" y="593"/>
                    <a:pt x="319" y="593"/>
                  </a:cubicBezTo>
                  <a:cubicBezTo>
                    <a:pt x="320" y="593"/>
                    <a:pt x="320" y="593"/>
                    <a:pt x="320" y="593"/>
                  </a:cubicBezTo>
                  <a:cubicBezTo>
                    <a:pt x="320" y="594"/>
                    <a:pt x="320" y="594"/>
                    <a:pt x="320" y="594"/>
                  </a:cubicBezTo>
                  <a:cubicBezTo>
                    <a:pt x="322" y="594"/>
                    <a:pt x="322" y="594"/>
                    <a:pt x="322" y="594"/>
                  </a:cubicBezTo>
                  <a:cubicBezTo>
                    <a:pt x="322" y="595"/>
                    <a:pt x="322" y="595"/>
                    <a:pt x="322" y="595"/>
                  </a:cubicBezTo>
                  <a:cubicBezTo>
                    <a:pt x="325" y="595"/>
                    <a:pt x="325" y="595"/>
                    <a:pt x="325" y="595"/>
                  </a:cubicBezTo>
                  <a:cubicBezTo>
                    <a:pt x="323" y="595"/>
                    <a:pt x="323" y="595"/>
                    <a:pt x="323" y="595"/>
                  </a:cubicBezTo>
                  <a:cubicBezTo>
                    <a:pt x="321" y="596"/>
                    <a:pt x="321" y="596"/>
                    <a:pt x="321" y="596"/>
                  </a:cubicBezTo>
                  <a:cubicBezTo>
                    <a:pt x="321" y="595"/>
                    <a:pt x="321" y="595"/>
                    <a:pt x="321" y="595"/>
                  </a:cubicBezTo>
                  <a:cubicBezTo>
                    <a:pt x="320" y="595"/>
                    <a:pt x="320" y="595"/>
                    <a:pt x="320" y="595"/>
                  </a:cubicBezTo>
                  <a:cubicBezTo>
                    <a:pt x="320" y="597"/>
                    <a:pt x="320" y="597"/>
                    <a:pt x="320" y="597"/>
                  </a:cubicBezTo>
                  <a:cubicBezTo>
                    <a:pt x="320" y="597"/>
                    <a:pt x="320" y="597"/>
                    <a:pt x="320" y="597"/>
                  </a:cubicBezTo>
                  <a:cubicBezTo>
                    <a:pt x="321" y="600"/>
                    <a:pt x="321" y="600"/>
                    <a:pt x="321" y="600"/>
                  </a:cubicBezTo>
                  <a:cubicBezTo>
                    <a:pt x="321" y="601"/>
                    <a:pt x="321" y="601"/>
                    <a:pt x="321" y="601"/>
                  </a:cubicBezTo>
                  <a:cubicBezTo>
                    <a:pt x="322" y="602"/>
                    <a:pt x="322" y="602"/>
                    <a:pt x="322" y="602"/>
                  </a:cubicBezTo>
                  <a:cubicBezTo>
                    <a:pt x="320" y="601"/>
                    <a:pt x="320" y="601"/>
                    <a:pt x="320" y="601"/>
                  </a:cubicBezTo>
                  <a:cubicBezTo>
                    <a:pt x="319" y="599"/>
                    <a:pt x="319" y="599"/>
                    <a:pt x="319" y="599"/>
                  </a:cubicBezTo>
                  <a:cubicBezTo>
                    <a:pt x="319" y="599"/>
                    <a:pt x="319" y="599"/>
                    <a:pt x="319" y="599"/>
                  </a:cubicBezTo>
                  <a:cubicBezTo>
                    <a:pt x="318" y="600"/>
                    <a:pt x="318" y="600"/>
                    <a:pt x="318" y="600"/>
                  </a:cubicBezTo>
                  <a:cubicBezTo>
                    <a:pt x="318" y="601"/>
                    <a:pt x="318" y="601"/>
                    <a:pt x="318" y="601"/>
                  </a:cubicBezTo>
                  <a:cubicBezTo>
                    <a:pt x="317" y="602"/>
                    <a:pt x="317" y="602"/>
                    <a:pt x="317" y="602"/>
                  </a:cubicBezTo>
                  <a:cubicBezTo>
                    <a:pt x="317" y="603"/>
                    <a:pt x="317" y="603"/>
                    <a:pt x="317" y="603"/>
                  </a:cubicBezTo>
                  <a:cubicBezTo>
                    <a:pt x="317" y="605"/>
                    <a:pt x="317" y="605"/>
                    <a:pt x="317" y="605"/>
                  </a:cubicBezTo>
                  <a:cubicBezTo>
                    <a:pt x="317" y="607"/>
                    <a:pt x="317" y="607"/>
                    <a:pt x="317" y="607"/>
                  </a:cubicBezTo>
                  <a:cubicBezTo>
                    <a:pt x="318" y="607"/>
                    <a:pt x="318" y="607"/>
                    <a:pt x="318" y="607"/>
                  </a:cubicBezTo>
                  <a:cubicBezTo>
                    <a:pt x="318" y="609"/>
                    <a:pt x="318" y="609"/>
                    <a:pt x="318" y="609"/>
                  </a:cubicBezTo>
                  <a:cubicBezTo>
                    <a:pt x="320" y="610"/>
                    <a:pt x="320" y="610"/>
                    <a:pt x="320" y="610"/>
                  </a:cubicBezTo>
                  <a:cubicBezTo>
                    <a:pt x="321" y="611"/>
                    <a:pt x="321" y="611"/>
                    <a:pt x="321" y="611"/>
                  </a:cubicBezTo>
                  <a:cubicBezTo>
                    <a:pt x="321" y="613"/>
                    <a:pt x="321" y="613"/>
                    <a:pt x="321" y="613"/>
                  </a:cubicBezTo>
                  <a:cubicBezTo>
                    <a:pt x="320" y="614"/>
                    <a:pt x="320" y="614"/>
                    <a:pt x="320" y="614"/>
                  </a:cubicBezTo>
                  <a:cubicBezTo>
                    <a:pt x="319" y="614"/>
                    <a:pt x="319" y="614"/>
                    <a:pt x="319" y="614"/>
                  </a:cubicBezTo>
                  <a:cubicBezTo>
                    <a:pt x="319" y="615"/>
                    <a:pt x="319" y="615"/>
                    <a:pt x="319" y="615"/>
                  </a:cubicBezTo>
                  <a:cubicBezTo>
                    <a:pt x="319" y="617"/>
                    <a:pt x="319" y="617"/>
                    <a:pt x="319" y="617"/>
                  </a:cubicBezTo>
                  <a:cubicBezTo>
                    <a:pt x="319" y="619"/>
                    <a:pt x="319" y="619"/>
                    <a:pt x="319" y="619"/>
                  </a:cubicBezTo>
                  <a:cubicBezTo>
                    <a:pt x="319" y="620"/>
                    <a:pt x="319" y="620"/>
                    <a:pt x="319" y="620"/>
                  </a:cubicBezTo>
                  <a:cubicBezTo>
                    <a:pt x="321" y="621"/>
                    <a:pt x="321" y="621"/>
                    <a:pt x="321" y="621"/>
                  </a:cubicBezTo>
                  <a:cubicBezTo>
                    <a:pt x="322" y="625"/>
                    <a:pt x="322" y="625"/>
                    <a:pt x="322" y="625"/>
                  </a:cubicBezTo>
                  <a:cubicBezTo>
                    <a:pt x="324" y="629"/>
                    <a:pt x="324" y="629"/>
                    <a:pt x="324" y="629"/>
                  </a:cubicBezTo>
                  <a:cubicBezTo>
                    <a:pt x="325" y="631"/>
                    <a:pt x="325" y="631"/>
                    <a:pt x="325" y="631"/>
                  </a:cubicBezTo>
                  <a:cubicBezTo>
                    <a:pt x="326" y="632"/>
                    <a:pt x="326" y="632"/>
                    <a:pt x="326" y="632"/>
                  </a:cubicBezTo>
                  <a:cubicBezTo>
                    <a:pt x="326" y="633"/>
                    <a:pt x="326" y="633"/>
                    <a:pt x="326" y="633"/>
                  </a:cubicBezTo>
                  <a:cubicBezTo>
                    <a:pt x="326" y="633"/>
                    <a:pt x="326" y="633"/>
                    <a:pt x="326" y="633"/>
                  </a:cubicBezTo>
                  <a:cubicBezTo>
                    <a:pt x="327" y="635"/>
                    <a:pt x="327" y="635"/>
                    <a:pt x="327" y="635"/>
                  </a:cubicBezTo>
                  <a:cubicBezTo>
                    <a:pt x="328" y="637"/>
                    <a:pt x="328" y="637"/>
                    <a:pt x="328" y="637"/>
                  </a:cubicBezTo>
                  <a:cubicBezTo>
                    <a:pt x="327" y="640"/>
                    <a:pt x="327" y="640"/>
                    <a:pt x="327" y="640"/>
                  </a:cubicBezTo>
                  <a:cubicBezTo>
                    <a:pt x="327" y="642"/>
                    <a:pt x="327" y="642"/>
                    <a:pt x="327" y="642"/>
                  </a:cubicBezTo>
                  <a:cubicBezTo>
                    <a:pt x="326" y="642"/>
                    <a:pt x="326" y="642"/>
                    <a:pt x="326" y="642"/>
                  </a:cubicBezTo>
                  <a:cubicBezTo>
                    <a:pt x="327" y="644"/>
                    <a:pt x="327" y="644"/>
                    <a:pt x="327" y="644"/>
                  </a:cubicBezTo>
                  <a:cubicBezTo>
                    <a:pt x="328" y="645"/>
                    <a:pt x="328" y="645"/>
                    <a:pt x="328" y="645"/>
                  </a:cubicBezTo>
                  <a:cubicBezTo>
                    <a:pt x="331" y="645"/>
                    <a:pt x="331" y="645"/>
                    <a:pt x="331" y="645"/>
                  </a:cubicBezTo>
                  <a:cubicBezTo>
                    <a:pt x="333" y="645"/>
                    <a:pt x="333" y="645"/>
                    <a:pt x="333" y="645"/>
                  </a:cubicBezTo>
                  <a:cubicBezTo>
                    <a:pt x="335" y="646"/>
                    <a:pt x="335" y="646"/>
                    <a:pt x="335" y="646"/>
                  </a:cubicBezTo>
                  <a:cubicBezTo>
                    <a:pt x="337" y="646"/>
                    <a:pt x="337" y="646"/>
                    <a:pt x="337" y="646"/>
                  </a:cubicBezTo>
                  <a:cubicBezTo>
                    <a:pt x="339" y="646"/>
                    <a:pt x="339" y="646"/>
                    <a:pt x="339" y="646"/>
                  </a:cubicBezTo>
                  <a:cubicBezTo>
                    <a:pt x="340" y="648"/>
                    <a:pt x="340" y="648"/>
                    <a:pt x="340" y="648"/>
                  </a:cubicBezTo>
                  <a:cubicBezTo>
                    <a:pt x="340" y="650"/>
                    <a:pt x="340" y="650"/>
                    <a:pt x="340" y="650"/>
                  </a:cubicBezTo>
                  <a:cubicBezTo>
                    <a:pt x="343" y="651"/>
                    <a:pt x="343" y="651"/>
                    <a:pt x="343" y="651"/>
                  </a:cubicBezTo>
                  <a:cubicBezTo>
                    <a:pt x="345" y="651"/>
                    <a:pt x="345" y="651"/>
                    <a:pt x="345" y="651"/>
                  </a:cubicBezTo>
                  <a:cubicBezTo>
                    <a:pt x="347" y="652"/>
                    <a:pt x="347" y="652"/>
                    <a:pt x="347" y="652"/>
                  </a:cubicBezTo>
                  <a:cubicBezTo>
                    <a:pt x="348" y="653"/>
                    <a:pt x="348" y="653"/>
                    <a:pt x="348" y="653"/>
                  </a:cubicBezTo>
                  <a:cubicBezTo>
                    <a:pt x="348" y="655"/>
                    <a:pt x="348" y="655"/>
                    <a:pt x="348" y="655"/>
                  </a:cubicBezTo>
                  <a:cubicBezTo>
                    <a:pt x="348" y="655"/>
                    <a:pt x="348" y="655"/>
                    <a:pt x="348" y="655"/>
                  </a:cubicBezTo>
                  <a:cubicBezTo>
                    <a:pt x="349" y="655"/>
                    <a:pt x="349" y="655"/>
                    <a:pt x="349" y="655"/>
                  </a:cubicBezTo>
                  <a:cubicBezTo>
                    <a:pt x="351" y="655"/>
                    <a:pt x="351" y="655"/>
                    <a:pt x="351" y="655"/>
                  </a:cubicBezTo>
                  <a:cubicBezTo>
                    <a:pt x="353" y="657"/>
                    <a:pt x="353" y="657"/>
                    <a:pt x="353" y="657"/>
                  </a:cubicBezTo>
                  <a:cubicBezTo>
                    <a:pt x="356" y="662"/>
                    <a:pt x="356" y="662"/>
                    <a:pt x="356" y="662"/>
                  </a:cubicBezTo>
                  <a:cubicBezTo>
                    <a:pt x="357" y="665"/>
                    <a:pt x="357" y="665"/>
                    <a:pt x="357" y="665"/>
                  </a:cubicBezTo>
                  <a:cubicBezTo>
                    <a:pt x="356" y="668"/>
                    <a:pt x="356" y="668"/>
                    <a:pt x="356" y="668"/>
                  </a:cubicBezTo>
                  <a:cubicBezTo>
                    <a:pt x="357" y="670"/>
                    <a:pt x="357" y="670"/>
                    <a:pt x="357" y="670"/>
                  </a:cubicBezTo>
                  <a:cubicBezTo>
                    <a:pt x="357" y="672"/>
                    <a:pt x="357" y="672"/>
                    <a:pt x="357" y="672"/>
                  </a:cubicBezTo>
                  <a:cubicBezTo>
                    <a:pt x="358" y="677"/>
                    <a:pt x="358" y="677"/>
                    <a:pt x="358" y="677"/>
                  </a:cubicBezTo>
                  <a:cubicBezTo>
                    <a:pt x="359" y="679"/>
                    <a:pt x="359" y="679"/>
                    <a:pt x="359" y="679"/>
                  </a:cubicBezTo>
                  <a:cubicBezTo>
                    <a:pt x="361" y="681"/>
                    <a:pt x="361" y="681"/>
                    <a:pt x="361" y="681"/>
                  </a:cubicBezTo>
                  <a:cubicBezTo>
                    <a:pt x="360" y="681"/>
                    <a:pt x="360" y="681"/>
                    <a:pt x="360" y="681"/>
                  </a:cubicBezTo>
                  <a:cubicBezTo>
                    <a:pt x="359" y="683"/>
                    <a:pt x="359" y="683"/>
                    <a:pt x="359" y="683"/>
                  </a:cubicBezTo>
                  <a:cubicBezTo>
                    <a:pt x="360" y="685"/>
                    <a:pt x="360" y="685"/>
                    <a:pt x="360" y="685"/>
                  </a:cubicBezTo>
                  <a:cubicBezTo>
                    <a:pt x="363" y="688"/>
                    <a:pt x="363" y="688"/>
                    <a:pt x="363" y="688"/>
                  </a:cubicBezTo>
                  <a:cubicBezTo>
                    <a:pt x="363" y="689"/>
                    <a:pt x="363" y="689"/>
                    <a:pt x="363" y="689"/>
                  </a:cubicBezTo>
                  <a:cubicBezTo>
                    <a:pt x="362" y="690"/>
                    <a:pt x="362" y="690"/>
                    <a:pt x="362" y="690"/>
                  </a:cubicBezTo>
                  <a:cubicBezTo>
                    <a:pt x="363" y="691"/>
                    <a:pt x="363" y="691"/>
                    <a:pt x="363" y="691"/>
                  </a:cubicBezTo>
                  <a:cubicBezTo>
                    <a:pt x="365" y="693"/>
                    <a:pt x="365" y="693"/>
                    <a:pt x="365" y="693"/>
                  </a:cubicBezTo>
                  <a:cubicBezTo>
                    <a:pt x="365" y="695"/>
                    <a:pt x="365" y="695"/>
                    <a:pt x="365" y="695"/>
                  </a:cubicBezTo>
                  <a:cubicBezTo>
                    <a:pt x="364" y="696"/>
                    <a:pt x="364" y="696"/>
                    <a:pt x="364" y="696"/>
                  </a:cubicBezTo>
                  <a:cubicBezTo>
                    <a:pt x="364" y="698"/>
                    <a:pt x="364" y="698"/>
                    <a:pt x="364" y="698"/>
                  </a:cubicBezTo>
                  <a:cubicBezTo>
                    <a:pt x="365" y="699"/>
                    <a:pt x="365" y="699"/>
                    <a:pt x="365" y="699"/>
                  </a:cubicBezTo>
                  <a:cubicBezTo>
                    <a:pt x="366" y="700"/>
                    <a:pt x="366" y="700"/>
                    <a:pt x="366" y="700"/>
                  </a:cubicBezTo>
                  <a:cubicBezTo>
                    <a:pt x="366" y="704"/>
                    <a:pt x="366" y="704"/>
                    <a:pt x="366" y="704"/>
                  </a:cubicBezTo>
                  <a:cubicBezTo>
                    <a:pt x="367" y="706"/>
                    <a:pt x="367" y="706"/>
                    <a:pt x="367" y="706"/>
                  </a:cubicBezTo>
                  <a:cubicBezTo>
                    <a:pt x="369" y="708"/>
                    <a:pt x="369" y="708"/>
                    <a:pt x="369" y="708"/>
                  </a:cubicBezTo>
                  <a:cubicBezTo>
                    <a:pt x="370" y="708"/>
                    <a:pt x="370" y="708"/>
                    <a:pt x="370" y="708"/>
                  </a:cubicBezTo>
                  <a:cubicBezTo>
                    <a:pt x="373" y="711"/>
                    <a:pt x="373" y="711"/>
                    <a:pt x="373" y="711"/>
                  </a:cubicBezTo>
                  <a:cubicBezTo>
                    <a:pt x="374" y="713"/>
                    <a:pt x="374" y="713"/>
                    <a:pt x="374" y="713"/>
                  </a:cubicBezTo>
                  <a:cubicBezTo>
                    <a:pt x="375" y="715"/>
                    <a:pt x="375" y="715"/>
                    <a:pt x="375" y="715"/>
                  </a:cubicBezTo>
                  <a:cubicBezTo>
                    <a:pt x="377" y="717"/>
                    <a:pt x="377" y="717"/>
                    <a:pt x="377" y="717"/>
                  </a:cubicBezTo>
                  <a:cubicBezTo>
                    <a:pt x="378" y="720"/>
                    <a:pt x="378" y="720"/>
                    <a:pt x="378" y="720"/>
                  </a:cubicBezTo>
                  <a:cubicBezTo>
                    <a:pt x="379" y="720"/>
                    <a:pt x="379" y="720"/>
                    <a:pt x="379" y="720"/>
                  </a:cubicBezTo>
                  <a:cubicBezTo>
                    <a:pt x="380" y="723"/>
                    <a:pt x="380" y="723"/>
                    <a:pt x="380" y="723"/>
                  </a:cubicBezTo>
                  <a:cubicBezTo>
                    <a:pt x="379" y="724"/>
                    <a:pt x="379" y="724"/>
                    <a:pt x="379" y="724"/>
                  </a:cubicBezTo>
                  <a:cubicBezTo>
                    <a:pt x="379" y="725"/>
                    <a:pt x="379" y="725"/>
                    <a:pt x="379" y="725"/>
                  </a:cubicBezTo>
                  <a:cubicBezTo>
                    <a:pt x="380" y="726"/>
                    <a:pt x="380" y="726"/>
                    <a:pt x="380" y="726"/>
                  </a:cubicBezTo>
                  <a:cubicBezTo>
                    <a:pt x="379" y="728"/>
                    <a:pt x="379" y="728"/>
                    <a:pt x="379" y="728"/>
                  </a:cubicBezTo>
                  <a:cubicBezTo>
                    <a:pt x="378" y="728"/>
                    <a:pt x="378" y="728"/>
                    <a:pt x="378" y="728"/>
                  </a:cubicBezTo>
                  <a:cubicBezTo>
                    <a:pt x="377" y="729"/>
                    <a:pt x="377" y="729"/>
                    <a:pt x="377" y="729"/>
                  </a:cubicBezTo>
                  <a:cubicBezTo>
                    <a:pt x="377" y="729"/>
                    <a:pt x="377" y="729"/>
                    <a:pt x="377" y="729"/>
                  </a:cubicBezTo>
                  <a:cubicBezTo>
                    <a:pt x="379" y="729"/>
                    <a:pt x="379" y="729"/>
                    <a:pt x="379" y="729"/>
                  </a:cubicBezTo>
                  <a:cubicBezTo>
                    <a:pt x="379" y="731"/>
                    <a:pt x="379" y="731"/>
                    <a:pt x="379" y="731"/>
                  </a:cubicBezTo>
                  <a:cubicBezTo>
                    <a:pt x="378" y="732"/>
                    <a:pt x="378" y="732"/>
                    <a:pt x="378" y="732"/>
                  </a:cubicBezTo>
                  <a:cubicBezTo>
                    <a:pt x="377" y="731"/>
                    <a:pt x="377" y="731"/>
                    <a:pt x="377" y="731"/>
                  </a:cubicBezTo>
                  <a:cubicBezTo>
                    <a:pt x="374" y="730"/>
                    <a:pt x="374" y="730"/>
                    <a:pt x="374" y="730"/>
                  </a:cubicBezTo>
                  <a:cubicBezTo>
                    <a:pt x="373" y="730"/>
                    <a:pt x="373" y="730"/>
                    <a:pt x="373" y="730"/>
                  </a:cubicBezTo>
                  <a:cubicBezTo>
                    <a:pt x="370" y="730"/>
                    <a:pt x="370" y="730"/>
                    <a:pt x="370" y="730"/>
                  </a:cubicBezTo>
                  <a:cubicBezTo>
                    <a:pt x="369" y="731"/>
                    <a:pt x="369" y="731"/>
                    <a:pt x="369" y="731"/>
                  </a:cubicBezTo>
                  <a:cubicBezTo>
                    <a:pt x="371" y="733"/>
                    <a:pt x="371" y="733"/>
                    <a:pt x="371" y="733"/>
                  </a:cubicBezTo>
                  <a:cubicBezTo>
                    <a:pt x="373" y="734"/>
                    <a:pt x="373" y="734"/>
                    <a:pt x="373" y="734"/>
                  </a:cubicBezTo>
                  <a:cubicBezTo>
                    <a:pt x="373" y="736"/>
                    <a:pt x="373" y="736"/>
                    <a:pt x="373" y="736"/>
                  </a:cubicBezTo>
                  <a:cubicBezTo>
                    <a:pt x="374" y="738"/>
                    <a:pt x="374" y="738"/>
                    <a:pt x="374" y="738"/>
                  </a:cubicBezTo>
                  <a:cubicBezTo>
                    <a:pt x="376" y="738"/>
                    <a:pt x="376" y="738"/>
                    <a:pt x="376" y="738"/>
                  </a:cubicBezTo>
                  <a:cubicBezTo>
                    <a:pt x="379" y="740"/>
                    <a:pt x="379" y="740"/>
                    <a:pt x="379" y="740"/>
                  </a:cubicBezTo>
                  <a:cubicBezTo>
                    <a:pt x="379" y="741"/>
                    <a:pt x="379" y="741"/>
                    <a:pt x="379" y="741"/>
                  </a:cubicBezTo>
                  <a:cubicBezTo>
                    <a:pt x="380" y="741"/>
                    <a:pt x="380" y="741"/>
                    <a:pt x="380" y="741"/>
                  </a:cubicBezTo>
                  <a:cubicBezTo>
                    <a:pt x="381" y="741"/>
                    <a:pt x="381" y="741"/>
                    <a:pt x="381" y="741"/>
                  </a:cubicBezTo>
                  <a:cubicBezTo>
                    <a:pt x="381" y="742"/>
                    <a:pt x="381" y="742"/>
                    <a:pt x="381" y="742"/>
                  </a:cubicBezTo>
                  <a:cubicBezTo>
                    <a:pt x="382" y="743"/>
                    <a:pt x="382" y="743"/>
                    <a:pt x="382" y="743"/>
                  </a:cubicBezTo>
                  <a:cubicBezTo>
                    <a:pt x="383" y="743"/>
                    <a:pt x="383" y="743"/>
                    <a:pt x="383" y="743"/>
                  </a:cubicBezTo>
                  <a:cubicBezTo>
                    <a:pt x="384" y="743"/>
                    <a:pt x="384" y="743"/>
                    <a:pt x="384" y="743"/>
                  </a:cubicBezTo>
                  <a:cubicBezTo>
                    <a:pt x="386" y="741"/>
                    <a:pt x="386" y="741"/>
                    <a:pt x="386" y="741"/>
                  </a:cubicBezTo>
                  <a:cubicBezTo>
                    <a:pt x="387" y="741"/>
                    <a:pt x="387" y="741"/>
                    <a:pt x="387" y="741"/>
                  </a:cubicBezTo>
                  <a:cubicBezTo>
                    <a:pt x="386" y="742"/>
                    <a:pt x="386" y="742"/>
                    <a:pt x="386" y="742"/>
                  </a:cubicBezTo>
                  <a:cubicBezTo>
                    <a:pt x="387" y="746"/>
                    <a:pt x="387" y="746"/>
                    <a:pt x="387" y="746"/>
                  </a:cubicBezTo>
                  <a:cubicBezTo>
                    <a:pt x="390" y="749"/>
                    <a:pt x="390" y="749"/>
                    <a:pt x="390" y="749"/>
                  </a:cubicBezTo>
                  <a:cubicBezTo>
                    <a:pt x="392" y="750"/>
                    <a:pt x="392" y="750"/>
                    <a:pt x="392" y="750"/>
                  </a:cubicBezTo>
                  <a:cubicBezTo>
                    <a:pt x="393" y="749"/>
                    <a:pt x="393" y="749"/>
                    <a:pt x="393" y="749"/>
                  </a:cubicBezTo>
                  <a:cubicBezTo>
                    <a:pt x="394" y="751"/>
                    <a:pt x="394" y="751"/>
                    <a:pt x="394" y="751"/>
                  </a:cubicBezTo>
                  <a:cubicBezTo>
                    <a:pt x="395" y="755"/>
                    <a:pt x="395" y="755"/>
                    <a:pt x="395" y="755"/>
                  </a:cubicBezTo>
                  <a:cubicBezTo>
                    <a:pt x="395" y="759"/>
                    <a:pt x="395" y="759"/>
                    <a:pt x="395" y="759"/>
                  </a:cubicBezTo>
                  <a:cubicBezTo>
                    <a:pt x="395" y="762"/>
                    <a:pt x="395" y="762"/>
                    <a:pt x="395" y="762"/>
                  </a:cubicBezTo>
                  <a:cubicBezTo>
                    <a:pt x="393" y="765"/>
                    <a:pt x="393" y="765"/>
                    <a:pt x="393" y="765"/>
                  </a:cubicBezTo>
                  <a:cubicBezTo>
                    <a:pt x="393" y="767"/>
                    <a:pt x="393" y="767"/>
                    <a:pt x="393" y="767"/>
                  </a:cubicBezTo>
                  <a:cubicBezTo>
                    <a:pt x="395" y="768"/>
                    <a:pt x="395" y="768"/>
                    <a:pt x="395" y="768"/>
                  </a:cubicBezTo>
                  <a:cubicBezTo>
                    <a:pt x="396" y="768"/>
                    <a:pt x="396" y="768"/>
                    <a:pt x="396" y="768"/>
                  </a:cubicBezTo>
                  <a:cubicBezTo>
                    <a:pt x="396" y="769"/>
                    <a:pt x="396" y="769"/>
                    <a:pt x="396" y="769"/>
                  </a:cubicBezTo>
                  <a:cubicBezTo>
                    <a:pt x="398" y="770"/>
                    <a:pt x="398" y="770"/>
                    <a:pt x="398" y="770"/>
                  </a:cubicBezTo>
                  <a:cubicBezTo>
                    <a:pt x="399" y="772"/>
                    <a:pt x="399" y="772"/>
                    <a:pt x="399" y="772"/>
                  </a:cubicBezTo>
                  <a:cubicBezTo>
                    <a:pt x="404" y="776"/>
                    <a:pt x="404" y="776"/>
                    <a:pt x="404" y="776"/>
                  </a:cubicBezTo>
                  <a:cubicBezTo>
                    <a:pt x="405" y="777"/>
                    <a:pt x="405" y="777"/>
                    <a:pt x="405" y="777"/>
                  </a:cubicBezTo>
                  <a:cubicBezTo>
                    <a:pt x="406" y="778"/>
                    <a:pt x="406" y="778"/>
                    <a:pt x="406" y="778"/>
                  </a:cubicBezTo>
                  <a:cubicBezTo>
                    <a:pt x="407" y="780"/>
                    <a:pt x="407" y="780"/>
                    <a:pt x="407" y="780"/>
                  </a:cubicBezTo>
                  <a:cubicBezTo>
                    <a:pt x="410" y="781"/>
                    <a:pt x="410" y="781"/>
                    <a:pt x="410" y="781"/>
                  </a:cubicBezTo>
                  <a:cubicBezTo>
                    <a:pt x="411" y="782"/>
                    <a:pt x="411" y="782"/>
                    <a:pt x="411" y="782"/>
                  </a:cubicBezTo>
                  <a:cubicBezTo>
                    <a:pt x="411" y="785"/>
                    <a:pt x="411" y="785"/>
                    <a:pt x="411" y="785"/>
                  </a:cubicBezTo>
                  <a:cubicBezTo>
                    <a:pt x="412" y="786"/>
                    <a:pt x="412" y="786"/>
                    <a:pt x="412" y="786"/>
                  </a:cubicBezTo>
                  <a:cubicBezTo>
                    <a:pt x="412" y="787"/>
                    <a:pt x="412" y="787"/>
                    <a:pt x="412" y="787"/>
                  </a:cubicBezTo>
                  <a:cubicBezTo>
                    <a:pt x="413" y="789"/>
                    <a:pt x="413" y="789"/>
                    <a:pt x="413" y="789"/>
                  </a:cubicBezTo>
                  <a:cubicBezTo>
                    <a:pt x="414" y="790"/>
                    <a:pt x="414" y="790"/>
                    <a:pt x="414" y="790"/>
                  </a:cubicBezTo>
                  <a:cubicBezTo>
                    <a:pt x="417" y="788"/>
                    <a:pt x="417" y="788"/>
                    <a:pt x="417" y="788"/>
                  </a:cubicBezTo>
                  <a:cubicBezTo>
                    <a:pt x="419" y="785"/>
                    <a:pt x="419" y="785"/>
                    <a:pt x="419" y="785"/>
                  </a:cubicBezTo>
                  <a:cubicBezTo>
                    <a:pt x="419" y="783"/>
                    <a:pt x="419" y="783"/>
                    <a:pt x="419" y="783"/>
                  </a:cubicBezTo>
                  <a:cubicBezTo>
                    <a:pt x="418" y="782"/>
                    <a:pt x="418" y="782"/>
                    <a:pt x="418" y="782"/>
                  </a:cubicBezTo>
                  <a:cubicBezTo>
                    <a:pt x="417" y="780"/>
                    <a:pt x="417" y="780"/>
                    <a:pt x="417" y="780"/>
                  </a:cubicBezTo>
                  <a:cubicBezTo>
                    <a:pt x="416" y="779"/>
                    <a:pt x="416" y="779"/>
                    <a:pt x="416" y="779"/>
                  </a:cubicBezTo>
                  <a:cubicBezTo>
                    <a:pt x="416" y="777"/>
                    <a:pt x="416" y="777"/>
                    <a:pt x="416" y="777"/>
                  </a:cubicBezTo>
                  <a:cubicBezTo>
                    <a:pt x="414" y="776"/>
                    <a:pt x="414" y="776"/>
                    <a:pt x="414" y="776"/>
                  </a:cubicBezTo>
                  <a:cubicBezTo>
                    <a:pt x="414" y="775"/>
                    <a:pt x="414" y="775"/>
                    <a:pt x="414" y="775"/>
                  </a:cubicBezTo>
                  <a:cubicBezTo>
                    <a:pt x="413" y="774"/>
                    <a:pt x="413" y="774"/>
                    <a:pt x="413" y="774"/>
                  </a:cubicBezTo>
                  <a:cubicBezTo>
                    <a:pt x="412" y="773"/>
                    <a:pt x="412" y="773"/>
                    <a:pt x="412" y="773"/>
                  </a:cubicBezTo>
                  <a:cubicBezTo>
                    <a:pt x="411" y="774"/>
                    <a:pt x="411" y="774"/>
                    <a:pt x="411" y="774"/>
                  </a:cubicBezTo>
                  <a:cubicBezTo>
                    <a:pt x="411" y="775"/>
                    <a:pt x="411" y="775"/>
                    <a:pt x="411" y="775"/>
                  </a:cubicBezTo>
                  <a:cubicBezTo>
                    <a:pt x="410" y="776"/>
                    <a:pt x="410" y="776"/>
                    <a:pt x="410" y="776"/>
                  </a:cubicBezTo>
                  <a:cubicBezTo>
                    <a:pt x="410" y="774"/>
                    <a:pt x="410" y="774"/>
                    <a:pt x="410" y="774"/>
                  </a:cubicBezTo>
                  <a:cubicBezTo>
                    <a:pt x="409" y="773"/>
                    <a:pt x="409" y="773"/>
                    <a:pt x="409" y="773"/>
                  </a:cubicBezTo>
                  <a:cubicBezTo>
                    <a:pt x="407" y="771"/>
                    <a:pt x="407" y="771"/>
                    <a:pt x="407" y="771"/>
                  </a:cubicBezTo>
                  <a:cubicBezTo>
                    <a:pt x="407" y="770"/>
                    <a:pt x="407" y="770"/>
                    <a:pt x="407" y="770"/>
                  </a:cubicBezTo>
                  <a:cubicBezTo>
                    <a:pt x="408" y="768"/>
                    <a:pt x="408" y="768"/>
                    <a:pt x="408" y="768"/>
                  </a:cubicBezTo>
                  <a:cubicBezTo>
                    <a:pt x="407" y="766"/>
                    <a:pt x="407" y="766"/>
                    <a:pt x="407" y="766"/>
                  </a:cubicBezTo>
                  <a:cubicBezTo>
                    <a:pt x="406" y="763"/>
                    <a:pt x="406" y="763"/>
                    <a:pt x="406" y="763"/>
                  </a:cubicBezTo>
                  <a:cubicBezTo>
                    <a:pt x="406" y="762"/>
                    <a:pt x="406" y="762"/>
                    <a:pt x="406" y="762"/>
                  </a:cubicBezTo>
                  <a:cubicBezTo>
                    <a:pt x="406" y="761"/>
                    <a:pt x="406" y="761"/>
                    <a:pt x="406" y="761"/>
                  </a:cubicBezTo>
                  <a:cubicBezTo>
                    <a:pt x="405" y="760"/>
                    <a:pt x="405" y="760"/>
                    <a:pt x="405" y="760"/>
                  </a:cubicBezTo>
                  <a:cubicBezTo>
                    <a:pt x="405" y="758"/>
                    <a:pt x="405" y="758"/>
                    <a:pt x="405" y="758"/>
                  </a:cubicBezTo>
                  <a:cubicBezTo>
                    <a:pt x="404" y="757"/>
                    <a:pt x="404" y="757"/>
                    <a:pt x="404" y="757"/>
                  </a:cubicBezTo>
                  <a:cubicBezTo>
                    <a:pt x="404" y="755"/>
                    <a:pt x="404" y="755"/>
                    <a:pt x="404" y="755"/>
                  </a:cubicBezTo>
                  <a:cubicBezTo>
                    <a:pt x="404" y="754"/>
                    <a:pt x="404" y="754"/>
                    <a:pt x="404" y="754"/>
                  </a:cubicBezTo>
                  <a:cubicBezTo>
                    <a:pt x="403" y="751"/>
                    <a:pt x="403" y="751"/>
                    <a:pt x="403" y="751"/>
                  </a:cubicBezTo>
                  <a:cubicBezTo>
                    <a:pt x="404" y="750"/>
                    <a:pt x="404" y="750"/>
                    <a:pt x="404" y="750"/>
                  </a:cubicBezTo>
                  <a:cubicBezTo>
                    <a:pt x="403" y="746"/>
                    <a:pt x="403" y="746"/>
                    <a:pt x="403" y="746"/>
                  </a:cubicBezTo>
                  <a:cubicBezTo>
                    <a:pt x="402" y="744"/>
                    <a:pt x="402" y="744"/>
                    <a:pt x="402" y="744"/>
                  </a:cubicBezTo>
                  <a:cubicBezTo>
                    <a:pt x="402" y="743"/>
                    <a:pt x="402" y="743"/>
                    <a:pt x="402" y="743"/>
                  </a:cubicBezTo>
                  <a:cubicBezTo>
                    <a:pt x="401" y="743"/>
                    <a:pt x="401" y="743"/>
                    <a:pt x="401" y="743"/>
                  </a:cubicBezTo>
                  <a:cubicBezTo>
                    <a:pt x="401" y="743"/>
                    <a:pt x="401" y="743"/>
                    <a:pt x="401" y="743"/>
                  </a:cubicBezTo>
                  <a:cubicBezTo>
                    <a:pt x="401" y="745"/>
                    <a:pt x="401" y="745"/>
                    <a:pt x="401" y="745"/>
                  </a:cubicBezTo>
                  <a:cubicBezTo>
                    <a:pt x="400" y="745"/>
                    <a:pt x="400" y="745"/>
                    <a:pt x="400" y="745"/>
                  </a:cubicBezTo>
                  <a:cubicBezTo>
                    <a:pt x="398" y="742"/>
                    <a:pt x="398" y="742"/>
                    <a:pt x="398" y="742"/>
                  </a:cubicBezTo>
                  <a:cubicBezTo>
                    <a:pt x="398" y="741"/>
                    <a:pt x="398" y="741"/>
                    <a:pt x="398" y="741"/>
                  </a:cubicBezTo>
                  <a:cubicBezTo>
                    <a:pt x="399" y="740"/>
                    <a:pt x="399" y="740"/>
                    <a:pt x="399" y="740"/>
                  </a:cubicBezTo>
                  <a:cubicBezTo>
                    <a:pt x="398" y="739"/>
                    <a:pt x="398" y="739"/>
                    <a:pt x="398" y="739"/>
                  </a:cubicBezTo>
                  <a:cubicBezTo>
                    <a:pt x="397" y="739"/>
                    <a:pt x="397" y="739"/>
                    <a:pt x="397" y="739"/>
                  </a:cubicBezTo>
                  <a:cubicBezTo>
                    <a:pt x="397" y="735"/>
                    <a:pt x="397" y="735"/>
                    <a:pt x="397" y="735"/>
                  </a:cubicBezTo>
                  <a:cubicBezTo>
                    <a:pt x="395" y="732"/>
                    <a:pt x="395" y="732"/>
                    <a:pt x="395" y="732"/>
                  </a:cubicBezTo>
                  <a:cubicBezTo>
                    <a:pt x="394" y="732"/>
                    <a:pt x="394" y="732"/>
                    <a:pt x="394" y="732"/>
                  </a:cubicBezTo>
                  <a:cubicBezTo>
                    <a:pt x="392" y="730"/>
                    <a:pt x="392" y="730"/>
                    <a:pt x="392" y="730"/>
                  </a:cubicBezTo>
                  <a:cubicBezTo>
                    <a:pt x="392" y="727"/>
                    <a:pt x="392" y="727"/>
                    <a:pt x="392" y="727"/>
                  </a:cubicBezTo>
                  <a:cubicBezTo>
                    <a:pt x="392" y="725"/>
                    <a:pt x="392" y="725"/>
                    <a:pt x="392" y="725"/>
                  </a:cubicBezTo>
                  <a:cubicBezTo>
                    <a:pt x="391" y="723"/>
                    <a:pt x="391" y="723"/>
                    <a:pt x="391" y="723"/>
                  </a:cubicBezTo>
                  <a:cubicBezTo>
                    <a:pt x="389" y="722"/>
                    <a:pt x="389" y="722"/>
                    <a:pt x="389" y="722"/>
                  </a:cubicBezTo>
                  <a:cubicBezTo>
                    <a:pt x="389" y="721"/>
                    <a:pt x="389" y="721"/>
                    <a:pt x="389" y="721"/>
                  </a:cubicBezTo>
                  <a:cubicBezTo>
                    <a:pt x="388" y="719"/>
                    <a:pt x="388" y="719"/>
                    <a:pt x="388" y="719"/>
                  </a:cubicBezTo>
                  <a:cubicBezTo>
                    <a:pt x="387" y="718"/>
                    <a:pt x="387" y="718"/>
                    <a:pt x="387" y="718"/>
                  </a:cubicBezTo>
                  <a:cubicBezTo>
                    <a:pt x="385" y="717"/>
                    <a:pt x="385" y="717"/>
                    <a:pt x="385" y="717"/>
                  </a:cubicBezTo>
                  <a:cubicBezTo>
                    <a:pt x="385" y="715"/>
                    <a:pt x="385" y="715"/>
                    <a:pt x="385" y="715"/>
                  </a:cubicBezTo>
                  <a:cubicBezTo>
                    <a:pt x="385" y="714"/>
                    <a:pt x="385" y="714"/>
                    <a:pt x="385" y="714"/>
                  </a:cubicBezTo>
                  <a:cubicBezTo>
                    <a:pt x="385" y="711"/>
                    <a:pt x="385" y="711"/>
                    <a:pt x="385" y="711"/>
                  </a:cubicBezTo>
                  <a:cubicBezTo>
                    <a:pt x="382" y="709"/>
                    <a:pt x="382" y="709"/>
                    <a:pt x="382" y="709"/>
                  </a:cubicBezTo>
                  <a:cubicBezTo>
                    <a:pt x="381" y="708"/>
                    <a:pt x="381" y="708"/>
                    <a:pt x="381" y="708"/>
                  </a:cubicBezTo>
                  <a:cubicBezTo>
                    <a:pt x="380" y="708"/>
                    <a:pt x="380" y="708"/>
                    <a:pt x="380" y="708"/>
                  </a:cubicBezTo>
                  <a:cubicBezTo>
                    <a:pt x="380" y="706"/>
                    <a:pt x="380" y="706"/>
                    <a:pt x="380" y="706"/>
                  </a:cubicBezTo>
                  <a:cubicBezTo>
                    <a:pt x="379" y="703"/>
                    <a:pt x="379" y="703"/>
                    <a:pt x="379" y="703"/>
                  </a:cubicBezTo>
                  <a:cubicBezTo>
                    <a:pt x="378" y="702"/>
                    <a:pt x="378" y="702"/>
                    <a:pt x="378" y="702"/>
                  </a:cubicBezTo>
                  <a:cubicBezTo>
                    <a:pt x="378" y="700"/>
                    <a:pt x="378" y="700"/>
                    <a:pt x="378" y="700"/>
                  </a:cubicBezTo>
                  <a:cubicBezTo>
                    <a:pt x="378" y="693"/>
                    <a:pt x="378" y="693"/>
                    <a:pt x="378" y="693"/>
                  </a:cubicBezTo>
                  <a:cubicBezTo>
                    <a:pt x="378" y="689"/>
                    <a:pt x="378" y="689"/>
                    <a:pt x="378" y="689"/>
                  </a:cubicBezTo>
                  <a:cubicBezTo>
                    <a:pt x="378" y="686"/>
                    <a:pt x="378" y="686"/>
                    <a:pt x="378" y="686"/>
                  </a:cubicBezTo>
                  <a:cubicBezTo>
                    <a:pt x="379" y="683"/>
                    <a:pt x="379" y="683"/>
                    <a:pt x="379" y="683"/>
                  </a:cubicBezTo>
                  <a:cubicBezTo>
                    <a:pt x="379" y="681"/>
                    <a:pt x="379" y="681"/>
                    <a:pt x="379" y="681"/>
                  </a:cubicBezTo>
                  <a:cubicBezTo>
                    <a:pt x="378" y="679"/>
                    <a:pt x="378" y="679"/>
                    <a:pt x="378" y="679"/>
                  </a:cubicBezTo>
                  <a:cubicBezTo>
                    <a:pt x="380" y="681"/>
                    <a:pt x="380" y="681"/>
                    <a:pt x="380" y="681"/>
                  </a:cubicBezTo>
                  <a:cubicBezTo>
                    <a:pt x="382" y="682"/>
                    <a:pt x="382" y="682"/>
                    <a:pt x="382" y="682"/>
                  </a:cubicBezTo>
                  <a:cubicBezTo>
                    <a:pt x="384" y="685"/>
                    <a:pt x="384" y="685"/>
                    <a:pt x="384" y="685"/>
                  </a:cubicBezTo>
                  <a:cubicBezTo>
                    <a:pt x="385" y="686"/>
                    <a:pt x="385" y="686"/>
                    <a:pt x="385" y="686"/>
                  </a:cubicBezTo>
                  <a:cubicBezTo>
                    <a:pt x="387" y="686"/>
                    <a:pt x="387" y="686"/>
                    <a:pt x="387" y="686"/>
                  </a:cubicBezTo>
                  <a:cubicBezTo>
                    <a:pt x="388" y="685"/>
                    <a:pt x="388" y="685"/>
                    <a:pt x="388" y="685"/>
                  </a:cubicBezTo>
                  <a:cubicBezTo>
                    <a:pt x="390" y="687"/>
                    <a:pt x="390" y="687"/>
                    <a:pt x="390" y="687"/>
                  </a:cubicBezTo>
                  <a:cubicBezTo>
                    <a:pt x="390" y="688"/>
                    <a:pt x="390" y="688"/>
                    <a:pt x="390" y="688"/>
                  </a:cubicBezTo>
                  <a:cubicBezTo>
                    <a:pt x="392" y="688"/>
                    <a:pt x="392" y="688"/>
                    <a:pt x="392" y="688"/>
                  </a:cubicBezTo>
                  <a:cubicBezTo>
                    <a:pt x="394" y="689"/>
                    <a:pt x="394" y="689"/>
                    <a:pt x="394" y="689"/>
                  </a:cubicBezTo>
                  <a:cubicBezTo>
                    <a:pt x="394" y="690"/>
                    <a:pt x="394" y="690"/>
                    <a:pt x="394" y="690"/>
                  </a:cubicBezTo>
                  <a:cubicBezTo>
                    <a:pt x="393" y="692"/>
                    <a:pt x="393" y="692"/>
                    <a:pt x="393" y="692"/>
                  </a:cubicBezTo>
                  <a:cubicBezTo>
                    <a:pt x="393" y="694"/>
                    <a:pt x="393" y="694"/>
                    <a:pt x="393" y="694"/>
                  </a:cubicBezTo>
                  <a:cubicBezTo>
                    <a:pt x="394" y="696"/>
                    <a:pt x="394" y="696"/>
                    <a:pt x="394" y="696"/>
                  </a:cubicBezTo>
                  <a:cubicBezTo>
                    <a:pt x="395" y="699"/>
                    <a:pt x="395" y="699"/>
                    <a:pt x="395" y="699"/>
                  </a:cubicBezTo>
                  <a:cubicBezTo>
                    <a:pt x="395" y="701"/>
                    <a:pt x="395" y="701"/>
                    <a:pt x="395" y="701"/>
                  </a:cubicBezTo>
                  <a:cubicBezTo>
                    <a:pt x="396" y="703"/>
                    <a:pt x="396" y="703"/>
                    <a:pt x="396" y="703"/>
                  </a:cubicBezTo>
                  <a:cubicBezTo>
                    <a:pt x="395" y="705"/>
                    <a:pt x="395" y="705"/>
                    <a:pt x="395" y="705"/>
                  </a:cubicBezTo>
                  <a:cubicBezTo>
                    <a:pt x="396" y="707"/>
                    <a:pt x="396" y="707"/>
                    <a:pt x="396" y="707"/>
                  </a:cubicBezTo>
                  <a:cubicBezTo>
                    <a:pt x="399" y="710"/>
                    <a:pt x="399" y="710"/>
                    <a:pt x="399" y="710"/>
                  </a:cubicBezTo>
                  <a:cubicBezTo>
                    <a:pt x="398" y="711"/>
                    <a:pt x="398" y="711"/>
                    <a:pt x="398" y="711"/>
                  </a:cubicBezTo>
                  <a:cubicBezTo>
                    <a:pt x="398" y="712"/>
                    <a:pt x="398" y="712"/>
                    <a:pt x="398" y="712"/>
                  </a:cubicBezTo>
                  <a:cubicBezTo>
                    <a:pt x="398" y="713"/>
                    <a:pt x="398" y="713"/>
                    <a:pt x="398" y="713"/>
                  </a:cubicBezTo>
                  <a:cubicBezTo>
                    <a:pt x="399" y="713"/>
                    <a:pt x="399" y="713"/>
                    <a:pt x="399" y="713"/>
                  </a:cubicBezTo>
                  <a:cubicBezTo>
                    <a:pt x="400" y="714"/>
                    <a:pt x="400" y="714"/>
                    <a:pt x="400" y="714"/>
                  </a:cubicBezTo>
                  <a:cubicBezTo>
                    <a:pt x="401" y="718"/>
                    <a:pt x="401" y="718"/>
                    <a:pt x="401" y="718"/>
                  </a:cubicBezTo>
                  <a:cubicBezTo>
                    <a:pt x="402" y="718"/>
                    <a:pt x="402" y="718"/>
                    <a:pt x="402" y="718"/>
                  </a:cubicBezTo>
                  <a:cubicBezTo>
                    <a:pt x="403" y="720"/>
                    <a:pt x="403" y="720"/>
                    <a:pt x="403" y="720"/>
                  </a:cubicBezTo>
                  <a:cubicBezTo>
                    <a:pt x="403" y="722"/>
                    <a:pt x="403" y="722"/>
                    <a:pt x="403" y="722"/>
                  </a:cubicBezTo>
                  <a:cubicBezTo>
                    <a:pt x="404" y="723"/>
                    <a:pt x="404" y="723"/>
                    <a:pt x="404" y="723"/>
                  </a:cubicBezTo>
                  <a:cubicBezTo>
                    <a:pt x="405" y="724"/>
                    <a:pt x="405" y="724"/>
                    <a:pt x="405" y="724"/>
                  </a:cubicBezTo>
                  <a:cubicBezTo>
                    <a:pt x="406" y="726"/>
                    <a:pt x="406" y="726"/>
                    <a:pt x="406" y="726"/>
                  </a:cubicBezTo>
                  <a:cubicBezTo>
                    <a:pt x="407" y="728"/>
                    <a:pt x="407" y="728"/>
                    <a:pt x="407" y="728"/>
                  </a:cubicBezTo>
                  <a:cubicBezTo>
                    <a:pt x="408" y="729"/>
                    <a:pt x="408" y="729"/>
                    <a:pt x="408" y="729"/>
                  </a:cubicBezTo>
                  <a:cubicBezTo>
                    <a:pt x="409" y="730"/>
                    <a:pt x="409" y="730"/>
                    <a:pt x="409" y="730"/>
                  </a:cubicBezTo>
                  <a:cubicBezTo>
                    <a:pt x="410" y="730"/>
                    <a:pt x="410" y="730"/>
                    <a:pt x="410" y="730"/>
                  </a:cubicBezTo>
                  <a:cubicBezTo>
                    <a:pt x="411" y="730"/>
                    <a:pt x="411" y="730"/>
                    <a:pt x="411" y="730"/>
                  </a:cubicBezTo>
                  <a:cubicBezTo>
                    <a:pt x="412" y="730"/>
                    <a:pt x="412" y="730"/>
                    <a:pt x="412" y="730"/>
                  </a:cubicBezTo>
                  <a:cubicBezTo>
                    <a:pt x="413" y="731"/>
                    <a:pt x="413" y="731"/>
                    <a:pt x="413" y="731"/>
                  </a:cubicBezTo>
                  <a:cubicBezTo>
                    <a:pt x="413" y="733"/>
                    <a:pt x="413" y="733"/>
                    <a:pt x="413" y="733"/>
                  </a:cubicBezTo>
                  <a:cubicBezTo>
                    <a:pt x="412" y="734"/>
                    <a:pt x="412" y="734"/>
                    <a:pt x="412" y="734"/>
                  </a:cubicBezTo>
                  <a:cubicBezTo>
                    <a:pt x="413" y="737"/>
                    <a:pt x="413" y="737"/>
                    <a:pt x="413" y="737"/>
                  </a:cubicBezTo>
                  <a:cubicBezTo>
                    <a:pt x="416" y="740"/>
                    <a:pt x="416" y="740"/>
                    <a:pt x="416" y="740"/>
                  </a:cubicBezTo>
                  <a:cubicBezTo>
                    <a:pt x="418" y="740"/>
                    <a:pt x="418" y="740"/>
                    <a:pt x="418" y="740"/>
                  </a:cubicBezTo>
                  <a:cubicBezTo>
                    <a:pt x="419" y="740"/>
                    <a:pt x="419" y="740"/>
                    <a:pt x="419" y="740"/>
                  </a:cubicBezTo>
                  <a:cubicBezTo>
                    <a:pt x="418" y="742"/>
                    <a:pt x="418" y="742"/>
                    <a:pt x="418" y="742"/>
                  </a:cubicBezTo>
                  <a:cubicBezTo>
                    <a:pt x="419" y="744"/>
                    <a:pt x="419" y="744"/>
                    <a:pt x="419" y="744"/>
                  </a:cubicBezTo>
                  <a:cubicBezTo>
                    <a:pt x="421" y="744"/>
                    <a:pt x="421" y="744"/>
                    <a:pt x="421" y="744"/>
                  </a:cubicBezTo>
                  <a:cubicBezTo>
                    <a:pt x="423" y="744"/>
                    <a:pt x="423" y="744"/>
                    <a:pt x="423" y="744"/>
                  </a:cubicBezTo>
                  <a:cubicBezTo>
                    <a:pt x="424" y="746"/>
                    <a:pt x="424" y="746"/>
                    <a:pt x="424" y="746"/>
                  </a:cubicBezTo>
                  <a:cubicBezTo>
                    <a:pt x="425" y="748"/>
                    <a:pt x="425" y="748"/>
                    <a:pt x="425" y="748"/>
                  </a:cubicBezTo>
                  <a:cubicBezTo>
                    <a:pt x="426" y="749"/>
                    <a:pt x="426" y="749"/>
                    <a:pt x="426" y="749"/>
                  </a:cubicBezTo>
                  <a:cubicBezTo>
                    <a:pt x="427" y="748"/>
                    <a:pt x="427" y="748"/>
                    <a:pt x="427" y="748"/>
                  </a:cubicBezTo>
                  <a:cubicBezTo>
                    <a:pt x="427" y="749"/>
                    <a:pt x="427" y="749"/>
                    <a:pt x="427" y="749"/>
                  </a:cubicBezTo>
                  <a:cubicBezTo>
                    <a:pt x="427" y="750"/>
                    <a:pt x="427" y="750"/>
                    <a:pt x="427" y="750"/>
                  </a:cubicBezTo>
                  <a:cubicBezTo>
                    <a:pt x="427" y="751"/>
                    <a:pt x="427" y="751"/>
                    <a:pt x="427" y="751"/>
                  </a:cubicBezTo>
                  <a:cubicBezTo>
                    <a:pt x="426" y="750"/>
                    <a:pt x="426" y="750"/>
                    <a:pt x="426" y="750"/>
                  </a:cubicBezTo>
                  <a:cubicBezTo>
                    <a:pt x="424" y="750"/>
                    <a:pt x="424" y="750"/>
                    <a:pt x="424" y="750"/>
                  </a:cubicBezTo>
                  <a:cubicBezTo>
                    <a:pt x="423" y="752"/>
                    <a:pt x="423" y="752"/>
                    <a:pt x="423" y="752"/>
                  </a:cubicBezTo>
                  <a:cubicBezTo>
                    <a:pt x="422" y="755"/>
                    <a:pt x="422" y="755"/>
                    <a:pt x="422" y="755"/>
                  </a:cubicBezTo>
                  <a:cubicBezTo>
                    <a:pt x="422" y="757"/>
                    <a:pt x="422" y="757"/>
                    <a:pt x="422" y="757"/>
                  </a:cubicBezTo>
                  <a:cubicBezTo>
                    <a:pt x="424" y="758"/>
                    <a:pt x="424" y="758"/>
                    <a:pt x="424" y="758"/>
                  </a:cubicBezTo>
                  <a:cubicBezTo>
                    <a:pt x="425" y="758"/>
                    <a:pt x="425" y="758"/>
                    <a:pt x="425" y="758"/>
                  </a:cubicBezTo>
                  <a:cubicBezTo>
                    <a:pt x="427" y="759"/>
                    <a:pt x="427" y="759"/>
                    <a:pt x="427" y="759"/>
                  </a:cubicBezTo>
                  <a:cubicBezTo>
                    <a:pt x="431" y="762"/>
                    <a:pt x="431" y="762"/>
                    <a:pt x="431" y="762"/>
                  </a:cubicBezTo>
                  <a:cubicBezTo>
                    <a:pt x="433" y="763"/>
                    <a:pt x="433" y="763"/>
                    <a:pt x="433" y="763"/>
                  </a:cubicBezTo>
                  <a:cubicBezTo>
                    <a:pt x="434" y="763"/>
                    <a:pt x="434" y="763"/>
                    <a:pt x="434" y="763"/>
                  </a:cubicBezTo>
                  <a:cubicBezTo>
                    <a:pt x="435" y="764"/>
                    <a:pt x="435" y="764"/>
                    <a:pt x="435" y="764"/>
                  </a:cubicBezTo>
                  <a:cubicBezTo>
                    <a:pt x="435" y="766"/>
                    <a:pt x="435" y="766"/>
                    <a:pt x="435" y="766"/>
                  </a:cubicBezTo>
                  <a:cubicBezTo>
                    <a:pt x="436" y="767"/>
                    <a:pt x="436" y="767"/>
                    <a:pt x="436" y="767"/>
                  </a:cubicBezTo>
                  <a:cubicBezTo>
                    <a:pt x="435" y="769"/>
                    <a:pt x="435" y="769"/>
                    <a:pt x="435" y="769"/>
                  </a:cubicBezTo>
                  <a:cubicBezTo>
                    <a:pt x="434" y="770"/>
                    <a:pt x="434" y="770"/>
                    <a:pt x="434" y="770"/>
                  </a:cubicBezTo>
                  <a:cubicBezTo>
                    <a:pt x="434" y="770"/>
                    <a:pt x="434" y="770"/>
                    <a:pt x="434" y="770"/>
                  </a:cubicBezTo>
                  <a:cubicBezTo>
                    <a:pt x="436" y="771"/>
                    <a:pt x="436" y="771"/>
                    <a:pt x="436" y="771"/>
                  </a:cubicBezTo>
                  <a:cubicBezTo>
                    <a:pt x="439" y="773"/>
                    <a:pt x="439" y="773"/>
                    <a:pt x="439" y="773"/>
                  </a:cubicBezTo>
                  <a:cubicBezTo>
                    <a:pt x="439" y="774"/>
                    <a:pt x="439" y="774"/>
                    <a:pt x="439" y="774"/>
                  </a:cubicBezTo>
                  <a:cubicBezTo>
                    <a:pt x="440" y="774"/>
                    <a:pt x="440" y="774"/>
                    <a:pt x="440" y="774"/>
                  </a:cubicBezTo>
                  <a:cubicBezTo>
                    <a:pt x="443" y="777"/>
                    <a:pt x="443" y="777"/>
                    <a:pt x="443" y="777"/>
                  </a:cubicBezTo>
                  <a:cubicBezTo>
                    <a:pt x="446" y="781"/>
                    <a:pt x="446" y="781"/>
                    <a:pt x="446" y="781"/>
                  </a:cubicBezTo>
                  <a:cubicBezTo>
                    <a:pt x="448" y="785"/>
                    <a:pt x="448" y="785"/>
                    <a:pt x="448" y="785"/>
                  </a:cubicBezTo>
                  <a:cubicBezTo>
                    <a:pt x="451" y="788"/>
                    <a:pt x="451" y="788"/>
                    <a:pt x="451" y="788"/>
                  </a:cubicBezTo>
                  <a:cubicBezTo>
                    <a:pt x="451" y="790"/>
                    <a:pt x="451" y="790"/>
                    <a:pt x="451" y="790"/>
                  </a:cubicBezTo>
                  <a:cubicBezTo>
                    <a:pt x="455" y="795"/>
                    <a:pt x="455" y="795"/>
                    <a:pt x="455" y="795"/>
                  </a:cubicBezTo>
                  <a:cubicBezTo>
                    <a:pt x="455" y="797"/>
                    <a:pt x="455" y="797"/>
                    <a:pt x="455" y="797"/>
                  </a:cubicBezTo>
                  <a:cubicBezTo>
                    <a:pt x="455" y="799"/>
                    <a:pt x="455" y="799"/>
                    <a:pt x="455" y="799"/>
                  </a:cubicBezTo>
                  <a:cubicBezTo>
                    <a:pt x="455" y="800"/>
                    <a:pt x="455" y="800"/>
                    <a:pt x="455" y="800"/>
                  </a:cubicBezTo>
                  <a:cubicBezTo>
                    <a:pt x="457" y="803"/>
                    <a:pt x="457" y="803"/>
                    <a:pt x="457" y="803"/>
                  </a:cubicBezTo>
                  <a:cubicBezTo>
                    <a:pt x="459" y="809"/>
                    <a:pt x="459" y="809"/>
                    <a:pt x="459" y="809"/>
                  </a:cubicBezTo>
                  <a:cubicBezTo>
                    <a:pt x="459" y="811"/>
                    <a:pt x="459" y="811"/>
                    <a:pt x="459" y="811"/>
                  </a:cubicBezTo>
                  <a:cubicBezTo>
                    <a:pt x="458" y="813"/>
                    <a:pt x="458" y="813"/>
                    <a:pt x="458" y="813"/>
                  </a:cubicBezTo>
                  <a:cubicBezTo>
                    <a:pt x="455" y="815"/>
                    <a:pt x="455" y="815"/>
                    <a:pt x="455" y="815"/>
                  </a:cubicBezTo>
                  <a:cubicBezTo>
                    <a:pt x="455" y="816"/>
                    <a:pt x="455" y="816"/>
                    <a:pt x="455" y="816"/>
                  </a:cubicBezTo>
                  <a:cubicBezTo>
                    <a:pt x="456" y="816"/>
                    <a:pt x="456" y="816"/>
                    <a:pt x="456" y="816"/>
                  </a:cubicBezTo>
                  <a:cubicBezTo>
                    <a:pt x="457" y="817"/>
                    <a:pt x="457" y="817"/>
                    <a:pt x="457" y="817"/>
                  </a:cubicBezTo>
                  <a:cubicBezTo>
                    <a:pt x="456" y="818"/>
                    <a:pt x="456" y="818"/>
                    <a:pt x="456" y="818"/>
                  </a:cubicBezTo>
                  <a:cubicBezTo>
                    <a:pt x="454" y="818"/>
                    <a:pt x="454" y="818"/>
                    <a:pt x="454" y="818"/>
                  </a:cubicBezTo>
                  <a:cubicBezTo>
                    <a:pt x="453" y="819"/>
                    <a:pt x="453" y="819"/>
                    <a:pt x="453" y="819"/>
                  </a:cubicBezTo>
                  <a:cubicBezTo>
                    <a:pt x="453" y="820"/>
                    <a:pt x="453" y="820"/>
                    <a:pt x="453" y="820"/>
                  </a:cubicBezTo>
                  <a:cubicBezTo>
                    <a:pt x="454" y="823"/>
                    <a:pt x="454" y="823"/>
                    <a:pt x="454" y="823"/>
                  </a:cubicBezTo>
                  <a:cubicBezTo>
                    <a:pt x="456" y="825"/>
                    <a:pt x="456" y="825"/>
                    <a:pt x="456" y="825"/>
                  </a:cubicBezTo>
                  <a:cubicBezTo>
                    <a:pt x="456" y="826"/>
                    <a:pt x="456" y="826"/>
                    <a:pt x="456" y="826"/>
                  </a:cubicBezTo>
                  <a:cubicBezTo>
                    <a:pt x="458" y="829"/>
                    <a:pt x="458" y="829"/>
                    <a:pt x="458" y="829"/>
                  </a:cubicBezTo>
                  <a:cubicBezTo>
                    <a:pt x="458" y="831"/>
                    <a:pt x="458" y="831"/>
                    <a:pt x="458" y="831"/>
                  </a:cubicBezTo>
                  <a:cubicBezTo>
                    <a:pt x="459" y="832"/>
                    <a:pt x="459" y="832"/>
                    <a:pt x="459" y="832"/>
                  </a:cubicBezTo>
                  <a:cubicBezTo>
                    <a:pt x="461" y="832"/>
                    <a:pt x="461" y="832"/>
                    <a:pt x="461" y="832"/>
                  </a:cubicBezTo>
                  <a:cubicBezTo>
                    <a:pt x="461" y="833"/>
                    <a:pt x="461" y="833"/>
                    <a:pt x="461" y="833"/>
                  </a:cubicBezTo>
                  <a:cubicBezTo>
                    <a:pt x="465" y="834"/>
                    <a:pt x="465" y="834"/>
                    <a:pt x="465" y="834"/>
                  </a:cubicBezTo>
                  <a:cubicBezTo>
                    <a:pt x="467" y="833"/>
                    <a:pt x="467" y="833"/>
                    <a:pt x="467" y="833"/>
                  </a:cubicBezTo>
                  <a:cubicBezTo>
                    <a:pt x="468" y="834"/>
                    <a:pt x="468" y="834"/>
                    <a:pt x="468" y="834"/>
                  </a:cubicBezTo>
                  <a:cubicBezTo>
                    <a:pt x="467" y="835"/>
                    <a:pt x="467" y="835"/>
                    <a:pt x="467" y="835"/>
                  </a:cubicBezTo>
                  <a:cubicBezTo>
                    <a:pt x="467" y="836"/>
                    <a:pt x="467" y="836"/>
                    <a:pt x="467" y="836"/>
                  </a:cubicBezTo>
                  <a:cubicBezTo>
                    <a:pt x="469" y="837"/>
                    <a:pt x="469" y="837"/>
                    <a:pt x="469" y="837"/>
                  </a:cubicBezTo>
                  <a:cubicBezTo>
                    <a:pt x="472" y="839"/>
                    <a:pt x="472" y="839"/>
                    <a:pt x="472" y="839"/>
                  </a:cubicBezTo>
                  <a:cubicBezTo>
                    <a:pt x="474" y="842"/>
                    <a:pt x="474" y="842"/>
                    <a:pt x="474" y="842"/>
                  </a:cubicBezTo>
                  <a:cubicBezTo>
                    <a:pt x="475" y="844"/>
                    <a:pt x="475" y="844"/>
                    <a:pt x="475" y="844"/>
                  </a:cubicBezTo>
                  <a:cubicBezTo>
                    <a:pt x="477" y="845"/>
                    <a:pt x="477" y="845"/>
                    <a:pt x="477" y="845"/>
                  </a:cubicBezTo>
                  <a:cubicBezTo>
                    <a:pt x="478" y="845"/>
                    <a:pt x="478" y="845"/>
                    <a:pt x="478" y="845"/>
                  </a:cubicBezTo>
                  <a:cubicBezTo>
                    <a:pt x="480" y="845"/>
                    <a:pt x="480" y="845"/>
                    <a:pt x="480" y="845"/>
                  </a:cubicBezTo>
                  <a:cubicBezTo>
                    <a:pt x="481" y="846"/>
                    <a:pt x="481" y="846"/>
                    <a:pt x="481" y="846"/>
                  </a:cubicBezTo>
                  <a:cubicBezTo>
                    <a:pt x="485" y="847"/>
                    <a:pt x="485" y="847"/>
                    <a:pt x="485" y="847"/>
                  </a:cubicBezTo>
                  <a:cubicBezTo>
                    <a:pt x="487" y="847"/>
                    <a:pt x="487" y="847"/>
                    <a:pt x="487" y="847"/>
                  </a:cubicBezTo>
                  <a:cubicBezTo>
                    <a:pt x="487" y="846"/>
                    <a:pt x="487" y="846"/>
                    <a:pt x="487" y="846"/>
                  </a:cubicBezTo>
                  <a:cubicBezTo>
                    <a:pt x="488" y="846"/>
                    <a:pt x="488" y="846"/>
                    <a:pt x="488" y="846"/>
                  </a:cubicBezTo>
                  <a:cubicBezTo>
                    <a:pt x="489" y="847"/>
                    <a:pt x="489" y="847"/>
                    <a:pt x="489" y="847"/>
                  </a:cubicBezTo>
                  <a:cubicBezTo>
                    <a:pt x="494" y="852"/>
                    <a:pt x="494" y="852"/>
                    <a:pt x="494" y="852"/>
                  </a:cubicBezTo>
                  <a:cubicBezTo>
                    <a:pt x="496" y="853"/>
                    <a:pt x="496" y="853"/>
                    <a:pt x="496" y="853"/>
                  </a:cubicBezTo>
                  <a:cubicBezTo>
                    <a:pt x="499" y="855"/>
                    <a:pt x="499" y="855"/>
                    <a:pt x="499" y="855"/>
                  </a:cubicBezTo>
                  <a:cubicBezTo>
                    <a:pt x="503" y="857"/>
                    <a:pt x="503" y="857"/>
                    <a:pt x="503" y="857"/>
                  </a:cubicBezTo>
                  <a:cubicBezTo>
                    <a:pt x="508" y="858"/>
                    <a:pt x="508" y="858"/>
                    <a:pt x="508" y="858"/>
                  </a:cubicBezTo>
                  <a:cubicBezTo>
                    <a:pt x="510" y="859"/>
                    <a:pt x="510" y="859"/>
                    <a:pt x="510" y="859"/>
                  </a:cubicBezTo>
                  <a:cubicBezTo>
                    <a:pt x="512" y="861"/>
                    <a:pt x="512" y="861"/>
                    <a:pt x="512" y="861"/>
                  </a:cubicBezTo>
                  <a:cubicBezTo>
                    <a:pt x="514" y="861"/>
                    <a:pt x="514" y="861"/>
                    <a:pt x="514" y="861"/>
                  </a:cubicBezTo>
                  <a:cubicBezTo>
                    <a:pt x="517" y="863"/>
                    <a:pt x="517" y="863"/>
                    <a:pt x="517" y="863"/>
                  </a:cubicBezTo>
                  <a:cubicBezTo>
                    <a:pt x="519" y="862"/>
                    <a:pt x="519" y="862"/>
                    <a:pt x="519" y="862"/>
                  </a:cubicBezTo>
                  <a:cubicBezTo>
                    <a:pt x="519" y="863"/>
                    <a:pt x="519" y="863"/>
                    <a:pt x="519" y="863"/>
                  </a:cubicBezTo>
                  <a:cubicBezTo>
                    <a:pt x="521" y="865"/>
                    <a:pt x="521" y="865"/>
                    <a:pt x="521" y="865"/>
                  </a:cubicBezTo>
                  <a:cubicBezTo>
                    <a:pt x="523" y="866"/>
                    <a:pt x="523" y="866"/>
                    <a:pt x="523" y="866"/>
                  </a:cubicBezTo>
                  <a:cubicBezTo>
                    <a:pt x="525" y="866"/>
                    <a:pt x="525" y="866"/>
                    <a:pt x="525" y="866"/>
                  </a:cubicBezTo>
                  <a:cubicBezTo>
                    <a:pt x="526" y="866"/>
                    <a:pt x="526" y="866"/>
                    <a:pt x="526" y="866"/>
                  </a:cubicBezTo>
                  <a:cubicBezTo>
                    <a:pt x="527" y="867"/>
                    <a:pt x="527" y="867"/>
                    <a:pt x="527" y="867"/>
                  </a:cubicBezTo>
                  <a:cubicBezTo>
                    <a:pt x="531" y="869"/>
                    <a:pt x="531" y="869"/>
                    <a:pt x="531" y="869"/>
                  </a:cubicBezTo>
                  <a:cubicBezTo>
                    <a:pt x="535" y="869"/>
                    <a:pt x="535" y="869"/>
                    <a:pt x="535" y="869"/>
                  </a:cubicBezTo>
                  <a:cubicBezTo>
                    <a:pt x="537" y="870"/>
                    <a:pt x="537" y="870"/>
                    <a:pt x="537" y="870"/>
                  </a:cubicBezTo>
                  <a:cubicBezTo>
                    <a:pt x="542" y="872"/>
                    <a:pt x="542" y="872"/>
                    <a:pt x="542" y="872"/>
                  </a:cubicBezTo>
                  <a:cubicBezTo>
                    <a:pt x="544" y="872"/>
                    <a:pt x="544" y="872"/>
                    <a:pt x="544" y="872"/>
                  </a:cubicBezTo>
                  <a:cubicBezTo>
                    <a:pt x="550" y="869"/>
                    <a:pt x="550" y="869"/>
                    <a:pt x="550" y="869"/>
                  </a:cubicBezTo>
                  <a:cubicBezTo>
                    <a:pt x="552" y="869"/>
                    <a:pt x="552" y="869"/>
                    <a:pt x="552" y="869"/>
                  </a:cubicBezTo>
                  <a:cubicBezTo>
                    <a:pt x="555" y="868"/>
                    <a:pt x="555" y="868"/>
                    <a:pt x="555" y="868"/>
                  </a:cubicBezTo>
                  <a:cubicBezTo>
                    <a:pt x="557" y="867"/>
                    <a:pt x="557" y="867"/>
                    <a:pt x="557" y="867"/>
                  </a:cubicBezTo>
                  <a:cubicBezTo>
                    <a:pt x="559" y="867"/>
                    <a:pt x="559" y="867"/>
                    <a:pt x="559" y="867"/>
                  </a:cubicBezTo>
                  <a:cubicBezTo>
                    <a:pt x="560" y="867"/>
                    <a:pt x="560" y="867"/>
                    <a:pt x="560" y="867"/>
                  </a:cubicBezTo>
                  <a:cubicBezTo>
                    <a:pt x="560" y="866"/>
                    <a:pt x="560" y="866"/>
                    <a:pt x="560" y="866"/>
                  </a:cubicBezTo>
                  <a:cubicBezTo>
                    <a:pt x="558" y="866"/>
                    <a:pt x="558" y="866"/>
                    <a:pt x="558" y="866"/>
                  </a:cubicBezTo>
                  <a:cubicBezTo>
                    <a:pt x="557" y="866"/>
                    <a:pt x="557" y="866"/>
                    <a:pt x="557" y="866"/>
                  </a:cubicBezTo>
                  <a:cubicBezTo>
                    <a:pt x="557" y="865"/>
                    <a:pt x="557" y="865"/>
                    <a:pt x="557" y="865"/>
                  </a:cubicBezTo>
                  <a:cubicBezTo>
                    <a:pt x="559" y="864"/>
                    <a:pt x="559" y="864"/>
                    <a:pt x="559" y="864"/>
                  </a:cubicBezTo>
                  <a:cubicBezTo>
                    <a:pt x="560" y="864"/>
                    <a:pt x="560" y="864"/>
                    <a:pt x="560" y="864"/>
                  </a:cubicBezTo>
                  <a:cubicBezTo>
                    <a:pt x="560" y="865"/>
                    <a:pt x="560" y="865"/>
                    <a:pt x="560" y="865"/>
                  </a:cubicBezTo>
                  <a:cubicBezTo>
                    <a:pt x="561" y="865"/>
                    <a:pt x="561" y="865"/>
                    <a:pt x="561" y="865"/>
                  </a:cubicBezTo>
                  <a:cubicBezTo>
                    <a:pt x="562" y="865"/>
                    <a:pt x="562" y="865"/>
                    <a:pt x="562" y="865"/>
                  </a:cubicBezTo>
                  <a:cubicBezTo>
                    <a:pt x="562" y="866"/>
                    <a:pt x="562" y="866"/>
                    <a:pt x="562" y="866"/>
                  </a:cubicBezTo>
                  <a:cubicBezTo>
                    <a:pt x="561" y="866"/>
                    <a:pt x="561" y="866"/>
                    <a:pt x="561" y="866"/>
                  </a:cubicBezTo>
                  <a:cubicBezTo>
                    <a:pt x="561" y="866"/>
                    <a:pt x="561" y="866"/>
                    <a:pt x="561" y="866"/>
                  </a:cubicBezTo>
                  <a:cubicBezTo>
                    <a:pt x="561" y="866"/>
                    <a:pt x="561" y="866"/>
                    <a:pt x="561" y="866"/>
                  </a:cubicBezTo>
                  <a:cubicBezTo>
                    <a:pt x="563" y="866"/>
                    <a:pt x="563" y="866"/>
                    <a:pt x="563" y="866"/>
                  </a:cubicBezTo>
                  <a:cubicBezTo>
                    <a:pt x="565" y="867"/>
                    <a:pt x="565" y="867"/>
                    <a:pt x="565" y="867"/>
                  </a:cubicBezTo>
                  <a:cubicBezTo>
                    <a:pt x="568" y="869"/>
                    <a:pt x="568" y="869"/>
                    <a:pt x="568" y="869"/>
                  </a:cubicBezTo>
                  <a:cubicBezTo>
                    <a:pt x="569" y="870"/>
                    <a:pt x="569" y="870"/>
                    <a:pt x="569" y="870"/>
                  </a:cubicBezTo>
                  <a:cubicBezTo>
                    <a:pt x="569" y="870"/>
                    <a:pt x="569" y="870"/>
                    <a:pt x="569" y="870"/>
                  </a:cubicBezTo>
                  <a:cubicBezTo>
                    <a:pt x="567" y="867"/>
                    <a:pt x="567" y="867"/>
                    <a:pt x="567" y="867"/>
                  </a:cubicBezTo>
                  <a:cubicBezTo>
                    <a:pt x="564" y="866"/>
                    <a:pt x="564" y="866"/>
                    <a:pt x="564" y="866"/>
                  </a:cubicBezTo>
                  <a:cubicBezTo>
                    <a:pt x="563" y="865"/>
                    <a:pt x="563" y="865"/>
                    <a:pt x="563" y="865"/>
                  </a:cubicBezTo>
                  <a:cubicBezTo>
                    <a:pt x="564" y="865"/>
                    <a:pt x="564" y="865"/>
                    <a:pt x="564" y="865"/>
                  </a:cubicBezTo>
                  <a:cubicBezTo>
                    <a:pt x="564" y="866"/>
                    <a:pt x="564" y="866"/>
                    <a:pt x="564" y="866"/>
                  </a:cubicBezTo>
                  <a:cubicBezTo>
                    <a:pt x="566" y="866"/>
                    <a:pt x="566" y="866"/>
                    <a:pt x="566" y="866"/>
                  </a:cubicBezTo>
                  <a:cubicBezTo>
                    <a:pt x="568" y="868"/>
                    <a:pt x="568" y="868"/>
                    <a:pt x="568" y="868"/>
                  </a:cubicBezTo>
                  <a:cubicBezTo>
                    <a:pt x="570" y="870"/>
                    <a:pt x="570" y="870"/>
                    <a:pt x="570" y="870"/>
                  </a:cubicBezTo>
                  <a:cubicBezTo>
                    <a:pt x="570" y="871"/>
                    <a:pt x="570" y="871"/>
                    <a:pt x="570" y="871"/>
                  </a:cubicBezTo>
                  <a:cubicBezTo>
                    <a:pt x="571" y="872"/>
                    <a:pt x="571" y="872"/>
                    <a:pt x="571" y="872"/>
                  </a:cubicBezTo>
                  <a:cubicBezTo>
                    <a:pt x="578" y="878"/>
                    <a:pt x="578" y="878"/>
                    <a:pt x="578" y="878"/>
                  </a:cubicBezTo>
                  <a:cubicBezTo>
                    <a:pt x="580" y="878"/>
                    <a:pt x="580" y="878"/>
                    <a:pt x="580" y="878"/>
                  </a:cubicBezTo>
                  <a:cubicBezTo>
                    <a:pt x="580" y="879"/>
                    <a:pt x="580" y="879"/>
                    <a:pt x="580" y="879"/>
                  </a:cubicBezTo>
                  <a:cubicBezTo>
                    <a:pt x="583" y="882"/>
                    <a:pt x="583" y="882"/>
                    <a:pt x="583" y="882"/>
                  </a:cubicBezTo>
                  <a:cubicBezTo>
                    <a:pt x="585" y="884"/>
                    <a:pt x="585" y="884"/>
                    <a:pt x="585" y="884"/>
                  </a:cubicBezTo>
                  <a:cubicBezTo>
                    <a:pt x="586" y="886"/>
                    <a:pt x="586" y="886"/>
                    <a:pt x="586" y="886"/>
                  </a:cubicBezTo>
                  <a:cubicBezTo>
                    <a:pt x="588" y="888"/>
                    <a:pt x="588" y="888"/>
                    <a:pt x="588" y="888"/>
                  </a:cubicBezTo>
                  <a:cubicBezTo>
                    <a:pt x="589" y="888"/>
                    <a:pt x="589" y="888"/>
                    <a:pt x="589" y="888"/>
                  </a:cubicBezTo>
                  <a:cubicBezTo>
                    <a:pt x="591" y="889"/>
                    <a:pt x="591" y="889"/>
                    <a:pt x="591" y="889"/>
                  </a:cubicBezTo>
                  <a:cubicBezTo>
                    <a:pt x="596" y="891"/>
                    <a:pt x="596" y="891"/>
                    <a:pt x="596" y="891"/>
                  </a:cubicBezTo>
                  <a:cubicBezTo>
                    <a:pt x="599" y="892"/>
                    <a:pt x="599" y="892"/>
                    <a:pt x="599" y="892"/>
                  </a:cubicBezTo>
                  <a:cubicBezTo>
                    <a:pt x="601" y="891"/>
                    <a:pt x="601" y="891"/>
                    <a:pt x="601" y="891"/>
                  </a:cubicBezTo>
                  <a:cubicBezTo>
                    <a:pt x="605" y="893"/>
                    <a:pt x="605" y="893"/>
                    <a:pt x="605" y="893"/>
                  </a:cubicBezTo>
                  <a:cubicBezTo>
                    <a:pt x="606" y="893"/>
                    <a:pt x="606" y="893"/>
                    <a:pt x="606" y="893"/>
                  </a:cubicBezTo>
                  <a:cubicBezTo>
                    <a:pt x="608" y="893"/>
                    <a:pt x="608" y="893"/>
                    <a:pt x="608" y="893"/>
                  </a:cubicBezTo>
                  <a:cubicBezTo>
                    <a:pt x="610" y="894"/>
                    <a:pt x="610" y="894"/>
                    <a:pt x="610" y="894"/>
                  </a:cubicBezTo>
                  <a:cubicBezTo>
                    <a:pt x="612" y="895"/>
                    <a:pt x="612" y="895"/>
                    <a:pt x="612" y="895"/>
                  </a:cubicBezTo>
                  <a:cubicBezTo>
                    <a:pt x="613" y="895"/>
                    <a:pt x="613" y="895"/>
                    <a:pt x="613" y="895"/>
                  </a:cubicBezTo>
                  <a:cubicBezTo>
                    <a:pt x="617" y="896"/>
                    <a:pt x="617" y="896"/>
                    <a:pt x="617" y="896"/>
                  </a:cubicBezTo>
                  <a:cubicBezTo>
                    <a:pt x="620" y="898"/>
                    <a:pt x="620" y="898"/>
                    <a:pt x="620" y="898"/>
                  </a:cubicBezTo>
                  <a:cubicBezTo>
                    <a:pt x="620" y="897"/>
                    <a:pt x="620" y="897"/>
                    <a:pt x="620" y="897"/>
                  </a:cubicBezTo>
                  <a:cubicBezTo>
                    <a:pt x="619" y="896"/>
                    <a:pt x="619" y="896"/>
                    <a:pt x="619" y="896"/>
                  </a:cubicBezTo>
                  <a:cubicBezTo>
                    <a:pt x="620" y="896"/>
                    <a:pt x="620" y="896"/>
                    <a:pt x="620" y="896"/>
                  </a:cubicBezTo>
                  <a:cubicBezTo>
                    <a:pt x="621" y="896"/>
                    <a:pt x="621" y="896"/>
                    <a:pt x="621" y="896"/>
                  </a:cubicBezTo>
                  <a:cubicBezTo>
                    <a:pt x="623" y="898"/>
                    <a:pt x="623" y="898"/>
                    <a:pt x="623" y="898"/>
                  </a:cubicBezTo>
                  <a:cubicBezTo>
                    <a:pt x="624" y="899"/>
                    <a:pt x="624" y="899"/>
                    <a:pt x="624" y="899"/>
                  </a:cubicBezTo>
                  <a:cubicBezTo>
                    <a:pt x="629" y="899"/>
                    <a:pt x="629" y="899"/>
                    <a:pt x="629" y="899"/>
                  </a:cubicBezTo>
                  <a:cubicBezTo>
                    <a:pt x="630" y="897"/>
                    <a:pt x="630" y="897"/>
                    <a:pt x="630" y="897"/>
                  </a:cubicBezTo>
                  <a:cubicBezTo>
                    <a:pt x="629" y="896"/>
                    <a:pt x="629" y="896"/>
                    <a:pt x="629" y="896"/>
                  </a:cubicBezTo>
                  <a:cubicBezTo>
                    <a:pt x="630" y="896"/>
                    <a:pt x="630" y="896"/>
                    <a:pt x="630" y="896"/>
                  </a:cubicBezTo>
                  <a:cubicBezTo>
                    <a:pt x="630" y="896"/>
                    <a:pt x="630" y="896"/>
                    <a:pt x="630" y="896"/>
                  </a:cubicBezTo>
                  <a:cubicBezTo>
                    <a:pt x="631" y="896"/>
                    <a:pt x="631" y="896"/>
                    <a:pt x="631" y="896"/>
                  </a:cubicBezTo>
                  <a:cubicBezTo>
                    <a:pt x="632" y="897"/>
                    <a:pt x="632" y="897"/>
                    <a:pt x="632" y="897"/>
                  </a:cubicBezTo>
                  <a:cubicBezTo>
                    <a:pt x="633" y="897"/>
                    <a:pt x="633" y="897"/>
                    <a:pt x="633" y="897"/>
                  </a:cubicBezTo>
                  <a:cubicBezTo>
                    <a:pt x="633" y="896"/>
                    <a:pt x="633" y="896"/>
                    <a:pt x="633" y="896"/>
                  </a:cubicBezTo>
                  <a:cubicBezTo>
                    <a:pt x="634" y="897"/>
                    <a:pt x="634" y="897"/>
                    <a:pt x="634" y="897"/>
                  </a:cubicBezTo>
                  <a:cubicBezTo>
                    <a:pt x="634" y="898"/>
                    <a:pt x="634" y="898"/>
                    <a:pt x="634" y="898"/>
                  </a:cubicBezTo>
                  <a:cubicBezTo>
                    <a:pt x="634" y="899"/>
                    <a:pt x="634" y="899"/>
                    <a:pt x="634" y="899"/>
                  </a:cubicBezTo>
                  <a:cubicBezTo>
                    <a:pt x="634" y="899"/>
                    <a:pt x="634" y="899"/>
                    <a:pt x="634" y="899"/>
                  </a:cubicBezTo>
                  <a:cubicBezTo>
                    <a:pt x="634" y="900"/>
                    <a:pt x="634" y="900"/>
                    <a:pt x="634" y="900"/>
                  </a:cubicBezTo>
                  <a:cubicBezTo>
                    <a:pt x="633" y="900"/>
                    <a:pt x="633" y="900"/>
                    <a:pt x="633" y="900"/>
                  </a:cubicBezTo>
                  <a:cubicBezTo>
                    <a:pt x="632" y="900"/>
                    <a:pt x="632" y="900"/>
                    <a:pt x="632" y="900"/>
                  </a:cubicBezTo>
                  <a:cubicBezTo>
                    <a:pt x="631" y="900"/>
                    <a:pt x="631" y="900"/>
                    <a:pt x="631" y="900"/>
                  </a:cubicBezTo>
                  <a:cubicBezTo>
                    <a:pt x="635" y="905"/>
                    <a:pt x="635" y="905"/>
                    <a:pt x="635" y="905"/>
                  </a:cubicBezTo>
                  <a:cubicBezTo>
                    <a:pt x="637" y="906"/>
                    <a:pt x="637" y="906"/>
                    <a:pt x="637" y="906"/>
                  </a:cubicBezTo>
                  <a:cubicBezTo>
                    <a:pt x="637" y="907"/>
                    <a:pt x="637" y="907"/>
                    <a:pt x="637" y="907"/>
                  </a:cubicBezTo>
                  <a:cubicBezTo>
                    <a:pt x="640" y="910"/>
                    <a:pt x="640" y="910"/>
                    <a:pt x="640" y="910"/>
                  </a:cubicBezTo>
                  <a:cubicBezTo>
                    <a:pt x="642" y="913"/>
                    <a:pt x="642" y="913"/>
                    <a:pt x="642" y="913"/>
                  </a:cubicBezTo>
                  <a:cubicBezTo>
                    <a:pt x="647" y="918"/>
                    <a:pt x="647" y="918"/>
                    <a:pt x="647" y="918"/>
                  </a:cubicBezTo>
                  <a:cubicBezTo>
                    <a:pt x="648" y="919"/>
                    <a:pt x="648" y="919"/>
                    <a:pt x="648" y="919"/>
                  </a:cubicBezTo>
                  <a:cubicBezTo>
                    <a:pt x="649" y="919"/>
                    <a:pt x="649" y="919"/>
                    <a:pt x="649" y="919"/>
                  </a:cubicBezTo>
                  <a:cubicBezTo>
                    <a:pt x="649" y="919"/>
                    <a:pt x="649" y="919"/>
                    <a:pt x="649" y="919"/>
                  </a:cubicBezTo>
                  <a:cubicBezTo>
                    <a:pt x="648" y="922"/>
                    <a:pt x="648" y="922"/>
                    <a:pt x="648" y="922"/>
                  </a:cubicBezTo>
                  <a:cubicBezTo>
                    <a:pt x="648" y="922"/>
                    <a:pt x="648" y="922"/>
                    <a:pt x="648" y="922"/>
                  </a:cubicBezTo>
                  <a:cubicBezTo>
                    <a:pt x="648" y="923"/>
                    <a:pt x="648" y="923"/>
                    <a:pt x="648" y="923"/>
                  </a:cubicBezTo>
                  <a:cubicBezTo>
                    <a:pt x="650" y="923"/>
                    <a:pt x="650" y="923"/>
                    <a:pt x="650" y="923"/>
                  </a:cubicBezTo>
                  <a:cubicBezTo>
                    <a:pt x="650" y="925"/>
                    <a:pt x="650" y="925"/>
                    <a:pt x="650" y="925"/>
                  </a:cubicBezTo>
                  <a:cubicBezTo>
                    <a:pt x="648" y="926"/>
                    <a:pt x="648" y="926"/>
                    <a:pt x="648" y="926"/>
                  </a:cubicBezTo>
                  <a:cubicBezTo>
                    <a:pt x="648" y="928"/>
                    <a:pt x="648" y="928"/>
                    <a:pt x="648" y="928"/>
                  </a:cubicBezTo>
                  <a:cubicBezTo>
                    <a:pt x="648" y="930"/>
                    <a:pt x="648" y="930"/>
                    <a:pt x="648" y="930"/>
                  </a:cubicBezTo>
                  <a:cubicBezTo>
                    <a:pt x="651" y="933"/>
                    <a:pt x="651" y="933"/>
                    <a:pt x="651" y="933"/>
                  </a:cubicBezTo>
                  <a:cubicBezTo>
                    <a:pt x="653" y="933"/>
                    <a:pt x="653" y="933"/>
                    <a:pt x="653" y="933"/>
                  </a:cubicBezTo>
                  <a:cubicBezTo>
                    <a:pt x="655" y="934"/>
                    <a:pt x="655" y="934"/>
                    <a:pt x="655" y="934"/>
                  </a:cubicBezTo>
                  <a:cubicBezTo>
                    <a:pt x="656" y="935"/>
                    <a:pt x="656" y="935"/>
                    <a:pt x="656" y="935"/>
                  </a:cubicBezTo>
                  <a:cubicBezTo>
                    <a:pt x="657" y="935"/>
                    <a:pt x="657" y="935"/>
                    <a:pt x="657" y="935"/>
                  </a:cubicBezTo>
                  <a:cubicBezTo>
                    <a:pt x="658" y="933"/>
                    <a:pt x="658" y="933"/>
                    <a:pt x="658" y="933"/>
                  </a:cubicBezTo>
                  <a:cubicBezTo>
                    <a:pt x="658" y="932"/>
                    <a:pt x="658" y="932"/>
                    <a:pt x="658" y="932"/>
                  </a:cubicBezTo>
                  <a:cubicBezTo>
                    <a:pt x="655" y="930"/>
                    <a:pt x="655" y="930"/>
                    <a:pt x="655" y="930"/>
                  </a:cubicBezTo>
                  <a:cubicBezTo>
                    <a:pt x="654" y="929"/>
                    <a:pt x="654" y="929"/>
                    <a:pt x="654" y="929"/>
                  </a:cubicBezTo>
                  <a:cubicBezTo>
                    <a:pt x="655" y="928"/>
                    <a:pt x="655" y="928"/>
                    <a:pt x="655" y="928"/>
                  </a:cubicBezTo>
                  <a:cubicBezTo>
                    <a:pt x="657" y="929"/>
                    <a:pt x="657" y="929"/>
                    <a:pt x="657" y="929"/>
                  </a:cubicBezTo>
                  <a:cubicBezTo>
                    <a:pt x="659" y="930"/>
                    <a:pt x="659" y="930"/>
                    <a:pt x="659" y="930"/>
                  </a:cubicBezTo>
                  <a:cubicBezTo>
                    <a:pt x="659" y="932"/>
                    <a:pt x="659" y="932"/>
                    <a:pt x="659" y="932"/>
                  </a:cubicBezTo>
                  <a:cubicBezTo>
                    <a:pt x="661" y="933"/>
                    <a:pt x="661" y="933"/>
                    <a:pt x="661" y="933"/>
                  </a:cubicBezTo>
                  <a:cubicBezTo>
                    <a:pt x="661" y="935"/>
                    <a:pt x="661" y="935"/>
                    <a:pt x="661" y="935"/>
                  </a:cubicBezTo>
                  <a:cubicBezTo>
                    <a:pt x="664" y="937"/>
                    <a:pt x="664" y="937"/>
                    <a:pt x="664" y="937"/>
                  </a:cubicBezTo>
                  <a:cubicBezTo>
                    <a:pt x="666" y="938"/>
                    <a:pt x="666" y="938"/>
                    <a:pt x="666" y="938"/>
                  </a:cubicBezTo>
                  <a:cubicBezTo>
                    <a:pt x="667" y="939"/>
                    <a:pt x="667" y="939"/>
                    <a:pt x="667" y="939"/>
                  </a:cubicBezTo>
                  <a:cubicBezTo>
                    <a:pt x="669" y="942"/>
                    <a:pt x="669" y="942"/>
                    <a:pt x="669" y="942"/>
                  </a:cubicBezTo>
                  <a:cubicBezTo>
                    <a:pt x="669" y="943"/>
                    <a:pt x="669" y="943"/>
                    <a:pt x="669" y="943"/>
                  </a:cubicBezTo>
                  <a:cubicBezTo>
                    <a:pt x="668" y="944"/>
                    <a:pt x="668" y="944"/>
                    <a:pt x="668" y="944"/>
                  </a:cubicBezTo>
                  <a:cubicBezTo>
                    <a:pt x="668" y="946"/>
                    <a:pt x="668" y="946"/>
                    <a:pt x="668" y="946"/>
                  </a:cubicBezTo>
                  <a:cubicBezTo>
                    <a:pt x="669" y="947"/>
                    <a:pt x="669" y="947"/>
                    <a:pt x="669" y="947"/>
                  </a:cubicBezTo>
                  <a:cubicBezTo>
                    <a:pt x="671" y="948"/>
                    <a:pt x="671" y="948"/>
                    <a:pt x="671" y="948"/>
                  </a:cubicBezTo>
                  <a:cubicBezTo>
                    <a:pt x="673" y="949"/>
                    <a:pt x="673" y="949"/>
                    <a:pt x="673" y="949"/>
                  </a:cubicBezTo>
                  <a:cubicBezTo>
                    <a:pt x="674" y="948"/>
                    <a:pt x="674" y="948"/>
                    <a:pt x="674" y="948"/>
                  </a:cubicBezTo>
                  <a:cubicBezTo>
                    <a:pt x="674" y="947"/>
                    <a:pt x="674" y="947"/>
                    <a:pt x="674" y="947"/>
                  </a:cubicBezTo>
                  <a:cubicBezTo>
                    <a:pt x="673" y="946"/>
                    <a:pt x="673" y="946"/>
                    <a:pt x="673" y="946"/>
                  </a:cubicBezTo>
                  <a:cubicBezTo>
                    <a:pt x="671" y="945"/>
                    <a:pt x="671" y="945"/>
                    <a:pt x="671" y="945"/>
                  </a:cubicBezTo>
                  <a:cubicBezTo>
                    <a:pt x="671" y="944"/>
                    <a:pt x="671" y="944"/>
                    <a:pt x="671" y="944"/>
                  </a:cubicBezTo>
                  <a:cubicBezTo>
                    <a:pt x="672" y="944"/>
                    <a:pt x="672" y="944"/>
                    <a:pt x="672" y="944"/>
                  </a:cubicBezTo>
                  <a:cubicBezTo>
                    <a:pt x="673" y="945"/>
                    <a:pt x="673" y="945"/>
                    <a:pt x="673" y="945"/>
                  </a:cubicBezTo>
                  <a:cubicBezTo>
                    <a:pt x="675" y="947"/>
                    <a:pt x="675" y="947"/>
                    <a:pt x="675" y="947"/>
                  </a:cubicBezTo>
                  <a:cubicBezTo>
                    <a:pt x="675" y="949"/>
                    <a:pt x="675" y="949"/>
                    <a:pt x="675" y="949"/>
                  </a:cubicBezTo>
                  <a:cubicBezTo>
                    <a:pt x="675" y="949"/>
                    <a:pt x="675" y="949"/>
                    <a:pt x="675" y="949"/>
                  </a:cubicBezTo>
                  <a:cubicBezTo>
                    <a:pt x="676" y="949"/>
                    <a:pt x="676" y="949"/>
                    <a:pt x="676" y="949"/>
                  </a:cubicBezTo>
                  <a:cubicBezTo>
                    <a:pt x="677" y="950"/>
                    <a:pt x="677" y="950"/>
                    <a:pt x="677" y="950"/>
                  </a:cubicBezTo>
                  <a:cubicBezTo>
                    <a:pt x="678" y="950"/>
                    <a:pt x="678" y="950"/>
                    <a:pt x="678" y="950"/>
                  </a:cubicBezTo>
                  <a:cubicBezTo>
                    <a:pt x="678" y="949"/>
                    <a:pt x="678" y="949"/>
                    <a:pt x="678" y="949"/>
                  </a:cubicBezTo>
                  <a:cubicBezTo>
                    <a:pt x="678" y="948"/>
                    <a:pt x="678" y="948"/>
                    <a:pt x="678" y="948"/>
                  </a:cubicBezTo>
                  <a:cubicBezTo>
                    <a:pt x="679" y="948"/>
                    <a:pt x="679" y="948"/>
                    <a:pt x="679" y="948"/>
                  </a:cubicBezTo>
                  <a:cubicBezTo>
                    <a:pt x="680" y="948"/>
                    <a:pt x="680" y="948"/>
                    <a:pt x="680" y="948"/>
                  </a:cubicBezTo>
                  <a:cubicBezTo>
                    <a:pt x="682" y="948"/>
                    <a:pt x="682" y="948"/>
                    <a:pt x="682" y="948"/>
                  </a:cubicBezTo>
                  <a:cubicBezTo>
                    <a:pt x="684" y="948"/>
                    <a:pt x="684" y="948"/>
                    <a:pt x="684" y="948"/>
                  </a:cubicBezTo>
                  <a:cubicBezTo>
                    <a:pt x="684" y="947"/>
                    <a:pt x="684" y="947"/>
                    <a:pt x="684" y="947"/>
                  </a:cubicBezTo>
                  <a:cubicBezTo>
                    <a:pt x="685" y="948"/>
                    <a:pt x="685" y="948"/>
                    <a:pt x="685" y="948"/>
                  </a:cubicBezTo>
                  <a:cubicBezTo>
                    <a:pt x="685" y="949"/>
                    <a:pt x="685" y="949"/>
                    <a:pt x="685" y="949"/>
                  </a:cubicBezTo>
                  <a:cubicBezTo>
                    <a:pt x="686" y="949"/>
                    <a:pt x="686" y="949"/>
                    <a:pt x="686" y="949"/>
                  </a:cubicBezTo>
                  <a:cubicBezTo>
                    <a:pt x="690" y="950"/>
                    <a:pt x="690" y="950"/>
                    <a:pt x="690" y="950"/>
                  </a:cubicBezTo>
                  <a:cubicBezTo>
                    <a:pt x="691" y="952"/>
                    <a:pt x="691" y="952"/>
                    <a:pt x="691" y="952"/>
                  </a:cubicBezTo>
                  <a:cubicBezTo>
                    <a:pt x="692" y="955"/>
                    <a:pt x="692" y="955"/>
                    <a:pt x="692" y="955"/>
                  </a:cubicBezTo>
                  <a:cubicBezTo>
                    <a:pt x="693" y="956"/>
                    <a:pt x="693" y="956"/>
                    <a:pt x="693" y="956"/>
                  </a:cubicBezTo>
                  <a:cubicBezTo>
                    <a:pt x="695" y="956"/>
                    <a:pt x="695" y="956"/>
                    <a:pt x="695" y="956"/>
                  </a:cubicBezTo>
                  <a:cubicBezTo>
                    <a:pt x="696" y="954"/>
                    <a:pt x="696" y="954"/>
                    <a:pt x="696" y="954"/>
                  </a:cubicBezTo>
                  <a:cubicBezTo>
                    <a:pt x="695" y="954"/>
                    <a:pt x="695" y="954"/>
                    <a:pt x="695" y="954"/>
                  </a:cubicBezTo>
                  <a:cubicBezTo>
                    <a:pt x="696" y="953"/>
                    <a:pt x="696" y="953"/>
                    <a:pt x="696" y="953"/>
                  </a:cubicBezTo>
                  <a:cubicBezTo>
                    <a:pt x="697" y="953"/>
                    <a:pt x="697" y="953"/>
                    <a:pt x="697" y="953"/>
                  </a:cubicBezTo>
                  <a:cubicBezTo>
                    <a:pt x="698" y="954"/>
                    <a:pt x="698" y="954"/>
                    <a:pt x="698" y="954"/>
                  </a:cubicBezTo>
                  <a:cubicBezTo>
                    <a:pt x="697" y="955"/>
                    <a:pt x="697" y="955"/>
                    <a:pt x="697" y="955"/>
                  </a:cubicBezTo>
                  <a:cubicBezTo>
                    <a:pt x="698" y="957"/>
                    <a:pt x="698" y="957"/>
                    <a:pt x="698" y="957"/>
                  </a:cubicBezTo>
                  <a:cubicBezTo>
                    <a:pt x="697" y="958"/>
                    <a:pt x="697" y="958"/>
                    <a:pt x="697" y="958"/>
                  </a:cubicBezTo>
                  <a:cubicBezTo>
                    <a:pt x="698" y="959"/>
                    <a:pt x="698" y="959"/>
                    <a:pt x="698" y="959"/>
                  </a:cubicBezTo>
                  <a:cubicBezTo>
                    <a:pt x="701" y="960"/>
                    <a:pt x="701" y="960"/>
                    <a:pt x="701" y="960"/>
                  </a:cubicBezTo>
                  <a:cubicBezTo>
                    <a:pt x="702" y="958"/>
                    <a:pt x="702" y="958"/>
                    <a:pt x="702" y="958"/>
                  </a:cubicBezTo>
                  <a:cubicBezTo>
                    <a:pt x="704" y="957"/>
                    <a:pt x="704" y="957"/>
                    <a:pt x="704" y="957"/>
                  </a:cubicBezTo>
                  <a:cubicBezTo>
                    <a:pt x="705" y="957"/>
                    <a:pt x="705" y="957"/>
                    <a:pt x="705" y="957"/>
                  </a:cubicBezTo>
                  <a:cubicBezTo>
                    <a:pt x="706" y="957"/>
                    <a:pt x="706" y="957"/>
                    <a:pt x="706" y="957"/>
                  </a:cubicBezTo>
                  <a:cubicBezTo>
                    <a:pt x="707" y="954"/>
                    <a:pt x="707" y="954"/>
                    <a:pt x="707" y="954"/>
                  </a:cubicBezTo>
                  <a:cubicBezTo>
                    <a:pt x="705" y="953"/>
                    <a:pt x="705" y="953"/>
                    <a:pt x="705" y="953"/>
                  </a:cubicBezTo>
                  <a:cubicBezTo>
                    <a:pt x="703" y="952"/>
                    <a:pt x="703" y="952"/>
                    <a:pt x="703" y="952"/>
                  </a:cubicBezTo>
                  <a:cubicBezTo>
                    <a:pt x="703" y="950"/>
                    <a:pt x="703" y="950"/>
                    <a:pt x="703" y="950"/>
                  </a:cubicBezTo>
                  <a:cubicBezTo>
                    <a:pt x="703" y="949"/>
                    <a:pt x="703" y="949"/>
                    <a:pt x="703" y="949"/>
                  </a:cubicBezTo>
                  <a:cubicBezTo>
                    <a:pt x="705" y="948"/>
                    <a:pt x="705" y="948"/>
                    <a:pt x="705" y="948"/>
                  </a:cubicBezTo>
                  <a:cubicBezTo>
                    <a:pt x="708" y="947"/>
                    <a:pt x="708" y="947"/>
                    <a:pt x="708" y="947"/>
                  </a:cubicBezTo>
                  <a:cubicBezTo>
                    <a:pt x="711" y="945"/>
                    <a:pt x="711" y="945"/>
                    <a:pt x="711" y="945"/>
                  </a:cubicBezTo>
                  <a:cubicBezTo>
                    <a:pt x="710" y="944"/>
                    <a:pt x="710" y="944"/>
                    <a:pt x="710" y="944"/>
                  </a:cubicBezTo>
                  <a:cubicBezTo>
                    <a:pt x="710" y="943"/>
                    <a:pt x="710" y="943"/>
                    <a:pt x="710" y="943"/>
                  </a:cubicBezTo>
                  <a:cubicBezTo>
                    <a:pt x="710" y="942"/>
                    <a:pt x="710" y="942"/>
                    <a:pt x="710" y="942"/>
                  </a:cubicBezTo>
                  <a:cubicBezTo>
                    <a:pt x="713" y="940"/>
                    <a:pt x="713" y="940"/>
                    <a:pt x="713" y="940"/>
                  </a:cubicBezTo>
                  <a:cubicBezTo>
                    <a:pt x="716" y="940"/>
                    <a:pt x="716" y="940"/>
                    <a:pt x="716" y="940"/>
                  </a:cubicBezTo>
                  <a:cubicBezTo>
                    <a:pt x="717" y="940"/>
                    <a:pt x="717" y="940"/>
                    <a:pt x="717" y="940"/>
                  </a:cubicBezTo>
                  <a:cubicBezTo>
                    <a:pt x="719" y="942"/>
                    <a:pt x="719" y="942"/>
                    <a:pt x="719" y="942"/>
                  </a:cubicBezTo>
                  <a:cubicBezTo>
                    <a:pt x="720" y="942"/>
                    <a:pt x="720" y="942"/>
                    <a:pt x="720" y="942"/>
                  </a:cubicBezTo>
                  <a:cubicBezTo>
                    <a:pt x="722" y="945"/>
                    <a:pt x="722" y="945"/>
                    <a:pt x="722" y="945"/>
                  </a:cubicBezTo>
                  <a:cubicBezTo>
                    <a:pt x="722" y="947"/>
                    <a:pt x="722" y="947"/>
                    <a:pt x="722" y="947"/>
                  </a:cubicBezTo>
                  <a:cubicBezTo>
                    <a:pt x="724" y="947"/>
                    <a:pt x="724" y="947"/>
                    <a:pt x="724" y="947"/>
                  </a:cubicBezTo>
                  <a:cubicBezTo>
                    <a:pt x="724" y="947"/>
                    <a:pt x="724" y="947"/>
                    <a:pt x="724" y="947"/>
                  </a:cubicBezTo>
                  <a:cubicBezTo>
                    <a:pt x="725" y="945"/>
                    <a:pt x="725" y="945"/>
                    <a:pt x="725" y="945"/>
                  </a:cubicBezTo>
                  <a:cubicBezTo>
                    <a:pt x="727" y="945"/>
                    <a:pt x="727" y="945"/>
                    <a:pt x="727" y="945"/>
                  </a:cubicBezTo>
                  <a:cubicBezTo>
                    <a:pt x="727" y="947"/>
                    <a:pt x="727" y="947"/>
                    <a:pt x="727" y="947"/>
                  </a:cubicBezTo>
                  <a:cubicBezTo>
                    <a:pt x="726" y="948"/>
                    <a:pt x="726" y="948"/>
                    <a:pt x="726" y="948"/>
                  </a:cubicBezTo>
                  <a:cubicBezTo>
                    <a:pt x="725" y="948"/>
                    <a:pt x="725" y="948"/>
                    <a:pt x="725" y="948"/>
                  </a:cubicBezTo>
                  <a:cubicBezTo>
                    <a:pt x="723" y="950"/>
                    <a:pt x="723" y="950"/>
                    <a:pt x="723" y="950"/>
                  </a:cubicBezTo>
                  <a:cubicBezTo>
                    <a:pt x="723" y="951"/>
                    <a:pt x="723" y="951"/>
                    <a:pt x="723" y="951"/>
                  </a:cubicBezTo>
                  <a:cubicBezTo>
                    <a:pt x="724" y="954"/>
                    <a:pt x="724" y="954"/>
                    <a:pt x="724" y="954"/>
                  </a:cubicBezTo>
                  <a:cubicBezTo>
                    <a:pt x="726" y="957"/>
                    <a:pt x="726" y="957"/>
                    <a:pt x="726" y="957"/>
                  </a:cubicBezTo>
                  <a:cubicBezTo>
                    <a:pt x="728" y="959"/>
                    <a:pt x="728" y="959"/>
                    <a:pt x="728" y="959"/>
                  </a:cubicBezTo>
                  <a:cubicBezTo>
                    <a:pt x="728" y="959"/>
                    <a:pt x="728" y="959"/>
                    <a:pt x="728" y="959"/>
                  </a:cubicBezTo>
                  <a:cubicBezTo>
                    <a:pt x="729" y="962"/>
                    <a:pt x="729" y="962"/>
                    <a:pt x="729" y="962"/>
                  </a:cubicBezTo>
                  <a:cubicBezTo>
                    <a:pt x="729" y="964"/>
                    <a:pt x="729" y="964"/>
                    <a:pt x="729" y="964"/>
                  </a:cubicBezTo>
                  <a:cubicBezTo>
                    <a:pt x="731" y="966"/>
                    <a:pt x="731" y="966"/>
                    <a:pt x="731" y="966"/>
                  </a:cubicBezTo>
                  <a:cubicBezTo>
                    <a:pt x="732" y="966"/>
                    <a:pt x="732" y="966"/>
                    <a:pt x="732" y="966"/>
                  </a:cubicBezTo>
                  <a:cubicBezTo>
                    <a:pt x="733" y="966"/>
                    <a:pt x="733" y="966"/>
                    <a:pt x="733" y="966"/>
                  </a:cubicBezTo>
                  <a:cubicBezTo>
                    <a:pt x="733" y="967"/>
                    <a:pt x="733" y="967"/>
                    <a:pt x="733" y="967"/>
                  </a:cubicBezTo>
                  <a:cubicBezTo>
                    <a:pt x="734" y="969"/>
                    <a:pt x="734" y="969"/>
                    <a:pt x="734" y="969"/>
                  </a:cubicBezTo>
                  <a:cubicBezTo>
                    <a:pt x="732" y="970"/>
                    <a:pt x="732" y="970"/>
                    <a:pt x="732" y="970"/>
                  </a:cubicBezTo>
                  <a:cubicBezTo>
                    <a:pt x="732" y="971"/>
                    <a:pt x="732" y="971"/>
                    <a:pt x="732" y="971"/>
                  </a:cubicBezTo>
                  <a:cubicBezTo>
                    <a:pt x="733" y="972"/>
                    <a:pt x="733" y="972"/>
                    <a:pt x="733" y="972"/>
                  </a:cubicBezTo>
                  <a:cubicBezTo>
                    <a:pt x="733" y="975"/>
                    <a:pt x="733" y="975"/>
                    <a:pt x="733" y="975"/>
                  </a:cubicBezTo>
                  <a:cubicBezTo>
                    <a:pt x="732" y="976"/>
                    <a:pt x="732" y="976"/>
                    <a:pt x="732" y="976"/>
                  </a:cubicBezTo>
                  <a:cubicBezTo>
                    <a:pt x="731" y="978"/>
                    <a:pt x="731" y="978"/>
                    <a:pt x="731" y="978"/>
                  </a:cubicBezTo>
                  <a:cubicBezTo>
                    <a:pt x="732" y="978"/>
                    <a:pt x="732" y="978"/>
                    <a:pt x="732" y="978"/>
                  </a:cubicBezTo>
                  <a:cubicBezTo>
                    <a:pt x="733" y="980"/>
                    <a:pt x="733" y="980"/>
                    <a:pt x="733" y="980"/>
                  </a:cubicBezTo>
                  <a:cubicBezTo>
                    <a:pt x="733" y="983"/>
                    <a:pt x="733" y="983"/>
                    <a:pt x="733" y="983"/>
                  </a:cubicBezTo>
                  <a:cubicBezTo>
                    <a:pt x="733" y="988"/>
                    <a:pt x="733" y="988"/>
                    <a:pt x="733" y="988"/>
                  </a:cubicBezTo>
                  <a:cubicBezTo>
                    <a:pt x="731" y="990"/>
                    <a:pt x="731" y="990"/>
                    <a:pt x="731" y="990"/>
                  </a:cubicBezTo>
                  <a:cubicBezTo>
                    <a:pt x="731" y="991"/>
                    <a:pt x="731" y="991"/>
                    <a:pt x="731" y="991"/>
                  </a:cubicBezTo>
                  <a:cubicBezTo>
                    <a:pt x="732" y="993"/>
                    <a:pt x="732" y="993"/>
                    <a:pt x="732" y="993"/>
                  </a:cubicBezTo>
                  <a:cubicBezTo>
                    <a:pt x="734" y="992"/>
                    <a:pt x="734" y="992"/>
                    <a:pt x="734" y="992"/>
                  </a:cubicBezTo>
                  <a:cubicBezTo>
                    <a:pt x="734" y="993"/>
                    <a:pt x="734" y="993"/>
                    <a:pt x="734" y="993"/>
                  </a:cubicBezTo>
                  <a:cubicBezTo>
                    <a:pt x="735" y="995"/>
                    <a:pt x="735" y="995"/>
                    <a:pt x="735" y="995"/>
                  </a:cubicBezTo>
                  <a:cubicBezTo>
                    <a:pt x="736" y="994"/>
                    <a:pt x="736" y="994"/>
                    <a:pt x="736" y="994"/>
                  </a:cubicBezTo>
                  <a:cubicBezTo>
                    <a:pt x="736" y="995"/>
                    <a:pt x="736" y="995"/>
                    <a:pt x="736" y="995"/>
                  </a:cubicBezTo>
                  <a:cubicBezTo>
                    <a:pt x="735" y="997"/>
                    <a:pt x="735" y="997"/>
                    <a:pt x="735" y="997"/>
                  </a:cubicBezTo>
                  <a:cubicBezTo>
                    <a:pt x="734" y="999"/>
                    <a:pt x="734" y="999"/>
                    <a:pt x="734" y="999"/>
                  </a:cubicBezTo>
                  <a:cubicBezTo>
                    <a:pt x="730" y="1003"/>
                    <a:pt x="730" y="1003"/>
                    <a:pt x="730" y="1003"/>
                  </a:cubicBezTo>
                  <a:cubicBezTo>
                    <a:pt x="729" y="1005"/>
                    <a:pt x="729" y="1005"/>
                    <a:pt x="729" y="1005"/>
                  </a:cubicBezTo>
                  <a:cubicBezTo>
                    <a:pt x="727" y="1008"/>
                    <a:pt x="727" y="1008"/>
                    <a:pt x="727" y="1008"/>
                  </a:cubicBezTo>
                  <a:cubicBezTo>
                    <a:pt x="723" y="1009"/>
                    <a:pt x="723" y="1009"/>
                    <a:pt x="723" y="1009"/>
                  </a:cubicBezTo>
                  <a:cubicBezTo>
                    <a:pt x="720" y="1011"/>
                    <a:pt x="720" y="1011"/>
                    <a:pt x="720" y="1011"/>
                  </a:cubicBezTo>
                  <a:cubicBezTo>
                    <a:pt x="717" y="1015"/>
                    <a:pt x="717" y="1015"/>
                    <a:pt x="717" y="1015"/>
                  </a:cubicBezTo>
                  <a:cubicBezTo>
                    <a:pt x="717" y="1018"/>
                    <a:pt x="717" y="1018"/>
                    <a:pt x="717" y="1018"/>
                  </a:cubicBezTo>
                  <a:cubicBezTo>
                    <a:pt x="716" y="1020"/>
                    <a:pt x="716" y="1020"/>
                    <a:pt x="716" y="1020"/>
                  </a:cubicBezTo>
                  <a:cubicBezTo>
                    <a:pt x="716" y="1023"/>
                    <a:pt x="716" y="1023"/>
                    <a:pt x="716" y="1023"/>
                  </a:cubicBezTo>
                  <a:cubicBezTo>
                    <a:pt x="713" y="1023"/>
                    <a:pt x="713" y="1023"/>
                    <a:pt x="713" y="1023"/>
                  </a:cubicBezTo>
                  <a:cubicBezTo>
                    <a:pt x="708" y="1026"/>
                    <a:pt x="708" y="1026"/>
                    <a:pt x="708" y="1026"/>
                  </a:cubicBezTo>
                  <a:cubicBezTo>
                    <a:pt x="705" y="1026"/>
                    <a:pt x="705" y="1026"/>
                    <a:pt x="705" y="1026"/>
                  </a:cubicBezTo>
                  <a:cubicBezTo>
                    <a:pt x="703" y="1027"/>
                    <a:pt x="703" y="1027"/>
                    <a:pt x="703" y="1027"/>
                  </a:cubicBezTo>
                  <a:cubicBezTo>
                    <a:pt x="704" y="1030"/>
                    <a:pt x="704" y="1030"/>
                    <a:pt x="704" y="1030"/>
                  </a:cubicBezTo>
                  <a:cubicBezTo>
                    <a:pt x="704" y="1031"/>
                    <a:pt x="704" y="1031"/>
                    <a:pt x="704" y="1031"/>
                  </a:cubicBezTo>
                  <a:cubicBezTo>
                    <a:pt x="705" y="1033"/>
                    <a:pt x="705" y="1033"/>
                    <a:pt x="705" y="1033"/>
                  </a:cubicBezTo>
                  <a:cubicBezTo>
                    <a:pt x="705" y="1036"/>
                    <a:pt x="705" y="1036"/>
                    <a:pt x="705" y="1036"/>
                  </a:cubicBezTo>
                  <a:cubicBezTo>
                    <a:pt x="701" y="1040"/>
                    <a:pt x="701" y="1040"/>
                    <a:pt x="701" y="1040"/>
                  </a:cubicBezTo>
                  <a:cubicBezTo>
                    <a:pt x="700" y="1041"/>
                    <a:pt x="700" y="1041"/>
                    <a:pt x="700" y="1041"/>
                  </a:cubicBezTo>
                  <a:cubicBezTo>
                    <a:pt x="701" y="1043"/>
                    <a:pt x="701" y="1043"/>
                    <a:pt x="701" y="1043"/>
                  </a:cubicBezTo>
                  <a:cubicBezTo>
                    <a:pt x="699" y="1045"/>
                    <a:pt x="699" y="1045"/>
                    <a:pt x="699" y="1045"/>
                  </a:cubicBezTo>
                  <a:cubicBezTo>
                    <a:pt x="697" y="1046"/>
                    <a:pt x="697" y="1046"/>
                    <a:pt x="697" y="1046"/>
                  </a:cubicBezTo>
                  <a:cubicBezTo>
                    <a:pt x="695" y="1048"/>
                    <a:pt x="695" y="1048"/>
                    <a:pt x="695" y="1048"/>
                  </a:cubicBezTo>
                  <a:cubicBezTo>
                    <a:pt x="696" y="1050"/>
                    <a:pt x="696" y="1050"/>
                    <a:pt x="696" y="1050"/>
                  </a:cubicBezTo>
                  <a:cubicBezTo>
                    <a:pt x="697" y="1052"/>
                    <a:pt x="697" y="1052"/>
                    <a:pt x="697" y="1052"/>
                  </a:cubicBezTo>
                  <a:cubicBezTo>
                    <a:pt x="697" y="1053"/>
                    <a:pt x="697" y="1053"/>
                    <a:pt x="697" y="1053"/>
                  </a:cubicBezTo>
                  <a:cubicBezTo>
                    <a:pt x="697" y="1056"/>
                    <a:pt x="697" y="1056"/>
                    <a:pt x="697" y="1056"/>
                  </a:cubicBezTo>
                  <a:cubicBezTo>
                    <a:pt x="696" y="1058"/>
                    <a:pt x="696" y="1058"/>
                    <a:pt x="696" y="1058"/>
                  </a:cubicBezTo>
                  <a:cubicBezTo>
                    <a:pt x="695" y="1059"/>
                    <a:pt x="695" y="1059"/>
                    <a:pt x="695" y="1059"/>
                  </a:cubicBezTo>
                  <a:cubicBezTo>
                    <a:pt x="696" y="1061"/>
                    <a:pt x="696" y="1061"/>
                    <a:pt x="696" y="1061"/>
                  </a:cubicBezTo>
                  <a:cubicBezTo>
                    <a:pt x="698" y="1062"/>
                    <a:pt x="698" y="1062"/>
                    <a:pt x="698" y="1062"/>
                  </a:cubicBezTo>
                  <a:cubicBezTo>
                    <a:pt x="700" y="1064"/>
                    <a:pt x="700" y="1064"/>
                    <a:pt x="700" y="1064"/>
                  </a:cubicBezTo>
                  <a:cubicBezTo>
                    <a:pt x="702" y="1065"/>
                    <a:pt x="702" y="1065"/>
                    <a:pt x="702" y="1065"/>
                  </a:cubicBezTo>
                  <a:cubicBezTo>
                    <a:pt x="703" y="1064"/>
                    <a:pt x="703" y="1064"/>
                    <a:pt x="703" y="1064"/>
                  </a:cubicBezTo>
                  <a:cubicBezTo>
                    <a:pt x="704" y="1062"/>
                    <a:pt x="704" y="1062"/>
                    <a:pt x="704" y="1062"/>
                  </a:cubicBezTo>
                  <a:cubicBezTo>
                    <a:pt x="704" y="1061"/>
                    <a:pt x="704" y="1061"/>
                    <a:pt x="704" y="1061"/>
                  </a:cubicBezTo>
                  <a:cubicBezTo>
                    <a:pt x="706" y="1059"/>
                    <a:pt x="706" y="1059"/>
                    <a:pt x="706" y="1059"/>
                  </a:cubicBezTo>
                  <a:cubicBezTo>
                    <a:pt x="706" y="1061"/>
                    <a:pt x="706" y="1061"/>
                    <a:pt x="706" y="1061"/>
                  </a:cubicBezTo>
                  <a:cubicBezTo>
                    <a:pt x="706" y="1062"/>
                    <a:pt x="706" y="1062"/>
                    <a:pt x="706" y="1062"/>
                  </a:cubicBezTo>
                  <a:cubicBezTo>
                    <a:pt x="707" y="1061"/>
                    <a:pt x="707" y="1061"/>
                    <a:pt x="707" y="1061"/>
                  </a:cubicBezTo>
                  <a:cubicBezTo>
                    <a:pt x="706" y="1060"/>
                    <a:pt x="706" y="1060"/>
                    <a:pt x="706" y="1060"/>
                  </a:cubicBezTo>
                  <a:cubicBezTo>
                    <a:pt x="707" y="1060"/>
                    <a:pt x="707" y="1060"/>
                    <a:pt x="707" y="1060"/>
                  </a:cubicBezTo>
                  <a:cubicBezTo>
                    <a:pt x="708" y="1063"/>
                    <a:pt x="708" y="1063"/>
                    <a:pt x="708" y="1063"/>
                  </a:cubicBezTo>
                  <a:cubicBezTo>
                    <a:pt x="707" y="1065"/>
                    <a:pt x="707" y="1065"/>
                    <a:pt x="707" y="1065"/>
                  </a:cubicBezTo>
                  <a:cubicBezTo>
                    <a:pt x="707" y="1067"/>
                    <a:pt x="707" y="1067"/>
                    <a:pt x="707" y="1067"/>
                  </a:cubicBezTo>
                  <a:cubicBezTo>
                    <a:pt x="706" y="1070"/>
                    <a:pt x="706" y="1070"/>
                    <a:pt x="706" y="1070"/>
                  </a:cubicBezTo>
                  <a:cubicBezTo>
                    <a:pt x="704" y="1072"/>
                    <a:pt x="704" y="1072"/>
                    <a:pt x="704" y="1072"/>
                  </a:cubicBezTo>
                  <a:cubicBezTo>
                    <a:pt x="704" y="1072"/>
                    <a:pt x="704" y="1072"/>
                    <a:pt x="704" y="1072"/>
                  </a:cubicBezTo>
                  <a:cubicBezTo>
                    <a:pt x="699" y="1074"/>
                    <a:pt x="699" y="1074"/>
                    <a:pt x="699" y="1074"/>
                  </a:cubicBezTo>
                  <a:cubicBezTo>
                    <a:pt x="697" y="1076"/>
                    <a:pt x="697" y="1076"/>
                    <a:pt x="697" y="1076"/>
                  </a:cubicBezTo>
                  <a:cubicBezTo>
                    <a:pt x="693" y="1079"/>
                    <a:pt x="693" y="1079"/>
                    <a:pt x="693" y="1079"/>
                  </a:cubicBezTo>
                  <a:cubicBezTo>
                    <a:pt x="693" y="1082"/>
                    <a:pt x="693" y="1082"/>
                    <a:pt x="693" y="1082"/>
                  </a:cubicBezTo>
                  <a:cubicBezTo>
                    <a:pt x="692" y="1084"/>
                    <a:pt x="692" y="1084"/>
                    <a:pt x="692" y="1084"/>
                  </a:cubicBezTo>
                  <a:cubicBezTo>
                    <a:pt x="692" y="1085"/>
                    <a:pt x="692" y="1085"/>
                    <a:pt x="692" y="1085"/>
                  </a:cubicBezTo>
                  <a:cubicBezTo>
                    <a:pt x="694" y="1086"/>
                    <a:pt x="694" y="1086"/>
                    <a:pt x="694" y="1086"/>
                  </a:cubicBezTo>
                  <a:cubicBezTo>
                    <a:pt x="694" y="1087"/>
                    <a:pt x="694" y="1087"/>
                    <a:pt x="694" y="1087"/>
                  </a:cubicBezTo>
                  <a:cubicBezTo>
                    <a:pt x="693" y="1088"/>
                    <a:pt x="693" y="1088"/>
                    <a:pt x="693" y="1088"/>
                  </a:cubicBezTo>
                  <a:cubicBezTo>
                    <a:pt x="693" y="1089"/>
                    <a:pt x="693" y="1089"/>
                    <a:pt x="693" y="1089"/>
                  </a:cubicBezTo>
                  <a:cubicBezTo>
                    <a:pt x="695" y="1091"/>
                    <a:pt x="695" y="1091"/>
                    <a:pt x="695" y="1091"/>
                  </a:cubicBezTo>
                  <a:cubicBezTo>
                    <a:pt x="696" y="1094"/>
                    <a:pt x="696" y="1094"/>
                    <a:pt x="696" y="1094"/>
                  </a:cubicBezTo>
                  <a:cubicBezTo>
                    <a:pt x="696" y="1096"/>
                    <a:pt x="696" y="1096"/>
                    <a:pt x="696" y="1096"/>
                  </a:cubicBezTo>
                  <a:cubicBezTo>
                    <a:pt x="694" y="1096"/>
                    <a:pt x="694" y="1096"/>
                    <a:pt x="694" y="1096"/>
                  </a:cubicBezTo>
                  <a:cubicBezTo>
                    <a:pt x="693" y="1097"/>
                    <a:pt x="693" y="1097"/>
                    <a:pt x="693" y="1097"/>
                  </a:cubicBezTo>
                  <a:cubicBezTo>
                    <a:pt x="692" y="1098"/>
                    <a:pt x="692" y="1098"/>
                    <a:pt x="692" y="1098"/>
                  </a:cubicBezTo>
                  <a:cubicBezTo>
                    <a:pt x="694" y="1100"/>
                    <a:pt x="694" y="1100"/>
                    <a:pt x="694" y="1100"/>
                  </a:cubicBezTo>
                  <a:cubicBezTo>
                    <a:pt x="696" y="1101"/>
                    <a:pt x="696" y="1101"/>
                    <a:pt x="696" y="1101"/>
                  </a:cubicBezTo>
                  <a:cubicBezTo>
                    <a:pt x="699" y="1103"/>
                    <a:pt x="699" y="1103"/>
                    <a:pt x="699" y="1103"/>
                  </a:cubicBezTo>
                  <a:cubicBezTo>
                    <a:pt x="702" y="1104"/>
                    <a:pt x="702" y="1104"/>
                    <a:pt x="702" y="1104"/>
                  </a:cubicBezTo>
                  <a:cubicBezTo>
                    <a:pt x="706" y="1106"/>
                    <a:pt x="706" y="1106"/>
                    <a:pt x="706" y="1106"/>
                  </a:cubicBezTo>
                  <a:cubicBezTo>
                    <a:pt x="708" y="1107"/>
                    <a:pt x="708" y="1107"/>
                    <a:pt x="708" y="1107"/>
                  </a:cubicBezTo>
                  <a:cubicBezTo>
                    <a:pt x="708" y="1109"/>
                    <a:pt x="708" y="1109"/>
                    <a:pt x="708" y="1109"/>
                  </a:cubicBezTo>
                  <a:cubicBezTo>
                    <a:pt x="711" y="1112"/>
                    <a:pt x="711" y="1112"/>
                    <a:pt x="711" y="1112"/>
                  </a:cubicBezTo>
                  <a:cubicBezTo>
                    <a:pt x="711" y="1115"/>
                    <a:pt x="711" y="1115"/>
                    <a:pt x="711" y="1115"/>
                  </a:cubicBezTo>
                  <a:cubicBezTo>
                    <a:pt x="712" y="1117"/>
                    <a:pt x="712" y="1117"/>
                    <a:pt x="712" y="1117"/>
                  </a:cubicBezTo>
                  <a:cubicBezTo>
                    <a:pt x="716" y="1119"/>
                    <a:pt x="716" y="1119"/>
                    <a:pt x="716" y="1119"/>
                  </a:cubicBezTo>
                  <a:cubicBezTo>
                    <a:pt x="718" y="1122"/>
                    <a:pt x="718" y="1122"/>
                    <a:pt x="718" y="1122"/>
                  </a:cubicBezTo>
                  <a:cubicBezTo>
                    <a:pt x="719" y="1125"/>
                    <a:pt x="719" y="1125"/>
                    <a:pt x="719" y="1125"/>
                  </a:cubicBezTo>
                  <a:cubicBezTo>
                    <a:pt x="720" y="1127"/>
                    <a:pt x="720" y="1127"/>
                    <a:pt x="720" y="1127"/>
                  </a:cubicBezTo>
                  <a:cubicBezTo>
                    <a:pt x="720" y="1130"/>
                    <a:pt x="720" y="1130"/>
                    <a:pt x="720" y="1130"/>
                  </a:cubicBezTo>
                  <a:cubicBezTo>
                    <a:pt x="722" y="1132"/>
                    <a:pt x="722" y="1132"/>
                    <a:pt x="722" y="1132"/>
                  </a:cubicBezTo>
                  <a:cubicBezTo>
                    <a:pt x="723" y="1133"/>
                    <a:pt x="723" y="1133"/>
                    <a:pt x="723" y="1133"/>
                  </a:cubicBezTo>
                  <a:cubicBezTo>
                    <a:pt x="725" y="1136"/>
                    <a:pt x="725" y="1136"/>
                    <a:pt x="725" y="1136"/>
                  </a:cubicBezTo>
                  <a:cubicBezTo>
                    <a:pt x="725" y="1139"/>
                    <a:pt x="725" y="1139"/>
                    <a:pt x="725" y="1139"/>
                  </a:cubicBezTo>
                  <a:cubicBezTo>
                    <a:pt x="725" y="1140"/>
                    <a:pt x="725" y="1140"/>
                    <a:pt x="725" y="1140"/>
                  </a:cubicBezTo>
                  <a:cubicBezTo>
                    <a:pt x="726" y="1143"/>
                    <a:pt x="726" y="1143"/>
                    <a:pt x="726" y="1143"/>
                  </a:cubicBezTo>
                  <a:cubicBezTo>
                    <a:pt x="730" y="1147"/>
                    <a:pt x="730" y="1147"/>
                    <a:pt x="730" y="1147"/>
                  </a:cubicBezTo>
                  <a:cubicBezTo>
                    <a:pt x="731" y="1149"/>
                    <a:pt x="731" y="1149"/>
                    <a:pt x="731" y="1149"/>
                  </a:cubicBezTo>
                  <a:cubicBezTo>
                    <a:pt x="730" y="1151"/>
                    <a:pt x="730" y="1151"/>
                    <a:pt x="730" y="1151"/>
                  </a:cubicBezTo>
                  <a:cubicBezTo>
                    <a:pt x="731" y="1152"/>
                    <a:pt x="731" y="1152"/>
                    <a:pt x="731" y="1152"/>
                  </a:cubicBezTo>
                  <a:cubicBezTo>
                    <a:pt x="732" y="1153"/>
                    <a:pt x="732" y="1153"/>
                    <a:pt x="732" y="1153"/>
                  </a:cubicBezTo>
                  <a:cubicBezTo>
                    <a:pt x="735" y="1156"/>
                    <a:pt x="735" y="1156"/>
                    <a:pt x="735" y="1156"/>
                  </a:cubicBezTo>
                  <a:cubicBezTo>
                    <a:pt x="736" y="1158"/>
                    <a:pt x="736" y="1158"/>
                    <a:pt x="736" y="1158"/>
                  </a:cubicBezTo>
                  <a:cubicBezTo>
                    <a:pt x="737" y="1160"/>
                    <a:pt x="737" y="1160"/>
                    <a:pt x="737" y="1160"/>
                  </a:cubicBezTo>
                  <a:cubicBezTo>
                    <a:pt x="738" y="1162"/>
                    <a:pt x="738" y="1162"/>
                    <a:pt x="738" y="1162"/>
                  </a:cubicBezTo>
                  <a:cubicBezTo>
                    <a:pt x="740" y="1163"/>
                    <a:pt x="740" y="1163"/>
                    <a:pt x="740" y="1163"/>
                  </a:cubicBezTo>
                  <a:cubicBezTo>
                    <a:pt x="741" y="1165"/>
                    <a:pt x="741" y="1165"/>
                    <a:pt x="741" y="1165"/>
                  </a:cubicBezTo>
                  <a:cubicBezTo>
                    <a:pt x="744" y="1170"/>
                    <a:pt x="744" y="1170"/>
                    <a:pt x="744" y="1170"/>
                  </a:cubicBezTo>
                  <a:cubicBezTo>
                    <a:pt x="744" y="1172"/>
                    <a:pt x="744" y="1172"/>
                    <a:pt x="744" y="1172"/>
                  </a:cubicBezTo>
                  <a:cubicBezTo>
                    <a:pt x="748" y="1177"/>
                    <a:pt x="748" y="1177"/>
                    <a:pt x="748" y="1177"/>
                  </a:cubicBezTo>
                  <a:cubicBezTo>
                    <a:pt x="748" y="1179"/>
                    <a:pt x="748" y="1179"/>
                    <a:pt x="748" y="1179"/>
                  </a:cubicBezTo>
                  <a:cubicBezTo>
                    <a:pt x="747" y="1179"/>
                    <a:pt x="747" y="1179"/>
                    <a:pt x="747" y="1179"/>
                  </a:cubicBezTo>
                  <a:cubicBezTo>
                    <a:pt x="746" y="1178"/>
                    <a:pt x="746" y="1178"/>
                    <a:pt x="746" y="1178"/>
                  </a:cubicBezTo>
                  <a:cubicBezTo>
                    <a:pt x="746" y="1179"/>
                    <a:pt x="746" y="1179"/>
                    <a:pt x="746" y="1179"/>
                  </a:cubicBezTo>
                  <a:cubicBezTo>
                    <a:pt x="746" y="1181"/>
                    <a:pt x="746" y="1181"/>
                    <a:pt x="746" y="1181"/>
                  </a:cubicBezTo>
                  <a:cubicBezTo>
                    <a:pt x="746" y="1183"/>
                    <a:pt x="746" y="1183"/>
                    <a:pt x="746" y="1183"/>
                  </a:cubicBezTo>
                  <a:cubicBezTo>
                    <a:pt x="747" y="1182"/>
                    <a:pt x="747" y="1182"/>
                    <a:pt x="747" y="1182"/>
                  </a:cubicBezTo>
                  <a:cubicBezTo>
                    <a:pt x="749" y="1183"/>
                    <a:pt x="749" y="1183"/>
                    <a:pt x="749" y="1183"/>
                  </a:cubicBezTo>
                  <a:cubicBezTo>
                    <a:pt x="749" y="1185"/>
                    <a:pt x="749" y="1185"/>
                    <a:pt x="749" y="1185"/>
                  </a:cubicBezTo>
                  <a:cubicBezTo>
                    <a:pt x="749" y="1186"/>
                    <a:pt x="749" y="1186"/>
                    <a:pt x="749" y="1186"/>
                  </a:cubicBezTo>
                  <a:cubicBezTo>
                    <a:pt x="752" y="1188"/>
                    <a:pt x="752" y="1188"/>
                    <a:pt x="752" y="1188"/>
                  </a:cubicBezTo>
                  <a:cubicBezTo>
                    <a:pt x="755" y="1189"/>
                    <a:pt x="755" y="1189"/>
                    <a:pt x="755" y="1189"/>
                  </a:cubicBezTo>
                  <a:cubicBezTo>
                    <a:pt x="755" y="1191"/>
                    <a:pt x="755" y="1191"/>
                    <a:pt x="755" y="1191"/>
                  </a:cubicBezTo>
                  <a:cubicBezTo>
                    <a:pt x="757" y="1193"/>
                    <a:pt x="757" y="1193"/>
                    <a:pt x="757" y="1193"/>
                  </a:cubicBezTo>
                  <a:cubicBezTo>
                    <a:pt x="759" y="1193"/>
                    <a:pt x="759" y="1193"/>
                    <a:pt x="759" y="1193"/>
                  </a:cubicBezTo>
                  <a:cubicBezTo>
                    <a:pt x="759" y="1194"/>
                    <a:pt x="759" y="1194"/>
                    <a:pt x="759" y="1194"/>
                  </a:cubicBezTo>
                  <a:cubicBezTo>
                    <a:pt x="760" y="1196"/>
                    <a:pt x="760" y="1196"/>
                    <a:pt x="760" y="1196"/>
                  </a:cubicBezTo>
                  <a:cubicBezTo>
                    <a:pt x="761" y="1196"/>
                    <a:pt x="761" y="1196"/>
                    <a:pt x="761" y="1196"/>
                  </a:cubicBezTo>
                  <a:cubicBezTo>
                    <a:pt x="765" y="1196"/>
                    <a:pt x="765" y="1196"/>
                    <a:pt x="765" y="1196"/>
                  </a:cubicBezTo>
                  <a:cubicBezTo>
                    <a:pt x="766" y="1195"/>
                    <a:pt x="766" y="1195"/>
                    <a:pt x="766" y="1195"/>
                  </a:cubicBezTo>
                  <a:cubicBezTo>
                    <a:pt x="765" y="1197"/>
                    <a:pt x="765" y="1197"/>
                    <a:pt x="765" y="1197"/>
                  </a:cubicBezTo>
                  <a:cubicBezTo>
                    <a:pt x="767" y="1199"/>
                    <a:pt x="767" y="1199"/>
                    <a:pt x="767" y="1199"/>
                  </a:cubicBezTo>
                  <a:cubicBezTo>
                    <a:pt x="770" y="1201"/>
                    <a:pt x="770" y="1201"/>
                    <a:pt x="770" y="1201"/>
                  </a:cubicBezTo>
                  <a:cubicBezTo>
                    <a:pt x="771" y="1202"/>
                    <a:pt x="771" y="1202"/>
                    <a:pt x="771" y="1202"/>
                  </a:cubicBezTo>
                  <a:cubicBezTo>
                    <a:pt x="772" y="1203"/>
                    <a:pt x="772" y="1203"/>
                    <a:pt x="772" y="1203"/>
                  </a:cubicBezTo>
                  <a:cubicBezTo>
                    <a:pt x="773" y="1204"/>
                    <a:pt x="773" y="1204"/>
                    <a:pt x="773" y="1204"/>
                  </a:cubicBezTo>
                  <a:cubicBezTo>
                    <a:pt x="776" y="1205"/>
                    <a:pt x="776" y="1205"/>
                    <a:pt x="776" y="1205"/>
                  </a:cubicBezTo>
                  <a:cubicBezTo>
                    <a:pt x="777" y="1205"/>
                    <a:pt x="777" y="1205"/>
                    <a:pt x="777" y="1205"/>
                  </a:cubicBezTo>
                  <a:cubicBezTo>
                    <a:pt x="778" y="1205"/>
                    <a:pt x="778" y="1205"/>
                    <a:pt x="778" y="1205"/>
                  </a:cubicBezTo>
                  <a:cubicBezTo>
                    <a:pt x="782" y="1208"/>
                    <a:pt x="782" y="1208"/>
                    <a:pt x="782" y="1208"/>
                  </a:cubicBezTo>
                  <a:cubicBezTo>
                    <a:pt x="785" y="1209"/>
                    <a:pt x="785" y="1209"/>
                    <a:pt x="785" y="1209"/>
                  </a:cubicBezTo>
                  <a:cubicBezTo>
                    <a:pt x="787" y="1209"/>
                    <a:pt x="787" y="1209"/>
                    <a:pt x="787" y="1209"/>
                  </a:cubicBezTo>
                  <a:cubicBezTo>
                    <a:pt x="788" y="1209"/>
                    <a:pt x="788" y="1209"/>
                    <a:pt x="788" y="1209"/>
                  </a:cubicBezTo>
                  <a:cubicBezTo>
                    <a:pt x="788" y="1211"/>
                    <a:pt x="788" y="1211"/>
                    <a:pt x="788" y="1211"/>
                  </a:cubicBezTo>
                  <a:cubicBezTo>
                    <a:pt x="791" y="1213"/>
                    <a:pt x="791" y="1213"/>
                    <a:pt x="791" y="1213"/>
                  </a:cubicBezTo>
                  <a:cubicBezTo>
                    <a:pt x="792" y="1214"/>
                    <a:pt x="792" y="1214"/>
                    <a:pt x="792" y="1214"/>
                  </a:cubicBezTo>
                  <a:cubicBezTo>
                    <a:pt x="795" y="1216"/>
                    <a:pt x="795" y="1216"/>
                    <a:pt x="795" y="1216"/>
                  </a:cubicBezTo>
                  <a:cubicBezTo>
                    <a:pt x="796" y="1216"/>
                    <a:pt x="796" y="1216"/>
                    <a:pt x="796" y="1216"/>
                  </a:cubicBezTo>
                  <a:cubicBezTo>
                    <a:pt x="797" y="1218"/>
                    <a:pt x="797" y="1218"/>
                    <a:pt x="797" y="1218"/>
                  </a:cubicBezTo>
                  <a:cubicBezTo>
                    <a:pt x="797" y="1219"/>
                    <a:pt x="797" y="1219"/>
                    <a:pt x="797" y="1219"/>
                  </a:cubicBezTo>
                  <a:cubicBezTo>
                    <a:pt x="797" y="1220"/>
                    <a:pt x="797" y="1220"/>
                    <a:pt x="797" y="1220"/>
                  </a:cubicBezTo>
                  <a:cubicBezTo>
                    <a:pt x="799" y="1221"/>
                    <a:pt x="799" y="1221"/>
                    <a:pt x="799" y="1221"/>
                  </a:cubicBezTo>
                  <a:cubicBezTo>
                    <a:pt x="801" y="1222"/>
                    <a:pt x="801" y="1222"/>
                    <a:pt x="801" y="1222"/>
                  </a:cubicBezTo>
                  <a:cubicBezTo>
                    <a:pt x="804" y="1224"/>
                    <a:pt x="804" y="1224"/>
                    <a:pt x="804" y="1224"/>
                  </a:cubicBezTo>
                  <a:cubicBezTo>
                    <a:pt x="807" y="1227"/>
                    <a:pt x="807" y="1227"/>
                    <a:pt x="807" y="1227"/>
                  </a:cubicBezTo>
                  <a:cubicBezTo>
                    <a:pt x="808" y="1227"/>
                    <a:pt x="808" y="1227"/>
                    <a:pt x="808" y="1227"/>
                  </a:cubicBezTo>
                  <a:cubicBezTo>
                    <a:pt x="809" y="1228"/>
                    <a:pt x="809" y="1228"/>
                    <a:pt x="809" y="1228"/>
                  </a:cubicBezTo>
                  <a:cubicBezTo>
                    <a:pt x="810" y="1229"/>
                    <a:pt x="810" y="1229"/>
                    <a:pt x="810" y="1229"/>
                  </a:cubicBezTo>
                  <a:cubicBezTo>
                    <a:pt x="810" y="1231"/>
                    <a:pt x="810" y="1231"/>
                    <a:pt x="810" y="1231"/>
                  </a:cubicBezTo>
                  <a:cubicBezTo>
                    <a:pt x="809" y="1234"/>
                    <a:pt x="809" y="1234"/>
                    <a:pt x="809" y="1234"/>
                  </a:cubicBezTo>
                  <a:cubicBezTo>
                    <a:pt x="810" y="1236"/>
                    <a:pt x="810" y="1236"/>
                    <a:pt x="810" y="1236"/>
                  </a:cubicBezTo>
                  <a:cubicBezTo>
                    <a:pt x="812" y="1244"/>
                    <a:pt x="812" y="1244"/>
                    <a:pt x="812" y="1244"/>
                  </a:cubicBezTo>
                  <a:cubicBezTo>
                    <a:pt x="812" y="1247"/>
                    <a:pt x="812" y="1247"/>
                    <a:pt x="812" y="1247"/>
                  </a:cubicBezTo>
                  <a:cubicBezTo>
                    <a:pt x="811" y="1249"/>
                    <a:pt x="811" y="1249"/>
                    <a:pt x="811" y="1249"/>
                  </a:cubicBezTo>
                  <a:cubicBezTo>
                    <a:pt x="810" y="1250"/>
                    <a:pt x="810" y="1250"/>
                    <a:pt x="810" y="1250"/>
                  </a:cubicBezTo>
                  <a:cubicBezTo>
                    <a:pt x="811" y="1254"/>
                    <a:pt x="811" y="1254"/>
                    <a:pt x="811" y="1254"/>
                  </a:cubicBezTo>
                  <a:cubicBezTo>
                    <a:pt x="812" y="1258"/>
                    <a:pt x="812" y="1258"/>
                    <a:pt x="812" y="1258"/>
                  </a:cubicBezTo>
                  <a:cubicBezTo>
                    <a:pt x="813" y="1261"/>
                    <a:pt x="813" y="1261"/>
                    <a:pt x="813" y="1261"/>
                  </a:cubicBezTo>
                  <a:cubicBezTo>
                    <a:pt x="813" y="1266"/>
                    <a:pt x="813" y="1266"/>
                    <a:pt x="813" y="1266"/>
                  </a:cubicBezTo>
                  <a:cubicBezTo>
                    <a:pt x="813" y="1268"/>
                    <a:pt x="813" y="1268"/>
                    <a:pt x="813" y="1268"/>
                  </a:cubicBezTo>
                  <a:cubicBezTo>
                    <a:pt x="812" y="1269"/>
                    <a:pt x="812" y="1269"/>
                    <a:pt x="812" y="1269"/>
                  </a:cubicBezTo>
                  <a:cubicBezTo>
                    <a:pt x="813" y="1276"/>
                    <a:pt x="813" y="1276"/>
                    <a:pt x="813" y="1276"/>
                  </a:cubicBezTo>
                  <a:cubicBezTo>
                    <a:pt x="813" y="1277"/>
                    <a:pt x="813" y="1277"/>
                    <a:pt x="813" y="1277"/>
                  </a:cubicBezTo>
                  <a:cubicBezTo>
                    <a:pt x="811" y="1278"/>
                    <a:pt x="811" y="1278"/>
                    <a:pt x="811" y="1278"/>
                  </a:cubicBezTo>
                  <a:cubicBezTo>
                    <a:pt x="810" y="1279"/>
                    <a:pt x="810" y="1279"/>
                    <a:pt x="810" y="1279"/>
                  </a:cubicBezTo>
                  <a:cubicBezTo>
                    <a:pt x="810" y="1283"/>
                    <a:pt x="810" y="1283"/>
                    <a:pt x="810" y="1283"/>
                  </a:cubicBezTo>
                  <a:cubicBezTo>
                    <a:pt x="811" y="1284"/>
                    <a:pt x="811" y="1284"/>
                    <a:pt x="811" y="1284"/>
                  </a:cubicBezTo>
                  <a:cubicBezTo>
                    <a:pt x="812" y="1283"/>
                    <a:pt x="812" y="1283"/>
                    <a:pt x="812" y="1283"/>
                  </a:cubicBezTo>
                  <a:cubicBezTo>
                    <a:pt x="813" y="1284"/>
                    <a:pt x="813" y="1284"/>
                    <a:pt x="813" y="1284"/>
                  </a:cubicBezTo>
                  <a:cubicBezTo>
                    <a:pt x="812" y="1285"/>
                    <a:pt x="812" y="1285"/>
                    <a:pt x="812" y="1285"/>
                  </a:cubicBezTo>
                  <a:cubicBezTo>
                    <a:pt x="812" y="1296"/>
                    <a:pt x="812" y="1296"/>
                    <a:pt x="812" y="1296"/>
                  </a:cubicBezTo>
                  <a:cubicBezTo>
                    <a:pt x="813" y="1300"/>
                    <a:pt x="813" y="1300"/>
                    <a:pt x="813" y="1300"/>
                  </a:cubicBezTo>
                  <a:cubicBezTo>
                    <a:pt x="813" y="1303"/>
                    <a:pt x="813" y="1303"/>
                    <a:pt x="813" y="1303"/>
                  </a:cubicBezTo>
                  <a:cubicBezTo>
                    <a:pt x="813" y="1306"/>
                    <a:pt x="813" y="1306"/>
                    <a:pt x="813" y="1306"/>
                  </a:cubicBezTo>
                  <a:cubicBezTo>
                    <a:pt x="811" y="1308"/>
                    <a:pt x="811" y="1308"/>
                    <a:pt x="811" y="1308"/>
                  </a:cubicBezTo>
                  <a:cubicBezTo>
                    <a:pt x="811" y="1311"/>
                    <a:pt x="811" y="1311"/>
                    <a:pt x="811" y="1311"/>
                  </a:cubicBezTo>
                  <a:cubicBezTo>
                    <a:pt x="813" y="1314"/>
                    <a:pt x="813" y="1314"/>
                    <a:pt x="813" y="1314"/>
                  </a:cubicBezTo>
                  <a:cubicBezTo>
                    <a:pt x="813" y="1316"/>
                    <a:pt x="813" y="1316"/>
                    <a:pt x="813" y="1316"/>
                  </a:cubicBezTo>
                  <a:cubicBezTo>
                    <a:pt x="813" y="1322"/>
                    <a:pt x="813" y="1322"/>
                    <a:pt x="813" y="1322"/>
                  </a:cubicBezTo>
                  <a:cubicBezTo>
                    <a:pt x="811" y="1323"/>
                    <a:pt x="811" y="1323"/>
                    <a:pt x="811" y="1323"/>
                  </a:cubicBezTo>
                  <a:cubicBezTo>
                    <a:pt x="811" y="1326"/>
                    <a:pt x="811" y="1326"/>
                    <a:pt x="811" y="1326"/>
                  </a:cubicBezTo>
                  <a:cubicBezTo>
                    <a:pt x="812" y="1328"/>
                    <a:pt x="812" y="1328"/>
                    <a:pt x="812" y="1328"/>
                  </a:cubicBezTo>
                  <a:cubicBezTo>
                    <a:pt x="812" y="1329"/>
                    <a:pt x="812" y="1329"/>
                    <a:pt x="812" y="1329"/>
                  </a:cubicBezTo>
                  <a:cubicBezTo>
                    <a:pt x="810" y="1331"/>
                    <a:pt x="810" y="1331"/>
                    <a:pt x="810" y="1331"/>
                  </a:cubicBezTo>
                  <a:cubicBezTo>
                    <a:pt x="810" y="1334"/>
                    <a:pt x="810" y="1334"/>
                    <a:pt x="810" y="1334"/>
                  </a:cubicBezTo>
                  <a:cubicBezTo>
                    <a:pt x="809" y="1336"/>
                    <a:pt x="809" y="1336"/>
                    <a:pt x="809" y="1336"/>
                  </a:cubicBezTo>
                  <a:cubicBezTo>
                    <a:pt x="810" y="1339"/>
                    <a:pt x="810" y="1339"/>
                    <a:pt x="810" y="1339"/>
                  </a:cubicBezTo>
                  <a:cubicBezTo>
                    <a:pt x="809" y="1340"/>
                    <a:pt x="809" y="1340"/>
                    <a:pt x="809" y="1340"/>
                  </a:cubicBezTo>
                  <a:cubicBezTo>
                    <a:pt x="808" y="1344"/>
                    <a:pt x="808" y="1344"/>
                    <a:pt x="808" y="1344"/>
                  </a:cubicBezTo>
                  <a:cubicBezTo>
                    <a:pt x="808" y="1346"/>
                    <a:pt x="808" y="1346"/>
                    <a:pt x="808" y="1346"/>
                  </a:cubicBezTo>
                  <a:cubicBezTo>
                    <a:pt x="809" y="1349"/>
                    <a:pt x="809" y="1349"/>
                    <a:pt x="809" y="1349"/>
                  </a:cubicBezTo>
                  <a:cubicBezTo>
                    <a:pt x="810" y="1352"/>
                    <a:pt x="810" y="1352"/>
                    <a:pt x="810" y="1352"/>
                  </a:cubicBezTo>
                  <a:cubicBezTo>
                    <a:pt x="811" y="1353"/>
                    <a:pt x="811" y="1353"/>
                    <a:pt x="811" y="1353"/>
                  </a:cubicBezTo>
                  <a:cubicBezTo>
                    <a:pt x="810" y="1354"/>
                    <a:pt x="810" y="1354"/>
                    <a:pt x="810" y="1354"/>
                  </a:cubicBezTo>
                  <a:cubicBezTo>
                    <a:pt x="809" y="1357"/>
                    <a:pt x="809" y="1357"/>
                    <a:pt x="809" y="1357"/>
                  </a:cubicBezTo>
                  <a:cubicBezTo>
                    <a:pt x="810" y="1358"/>
                    <a:pt x="810" y="1358"/>
                    <a:pt x="810" y="1358"/>
                  </a:cubicBezTo>
                  <a:cubicBezTo>
                    <a:pt x="809" y="1360"/>
                    <a:pt x="809" y="1360"/>
                    <a:pt x="809" y="1360"/>
                  </a:cubicBezTo>
                  <a:cubicBezTo>
                    <a:pt x="807" y="1361"/>
                    <a:pt x="807" y="1361"/>
                    <a:pt x="807" y="1361"/>
                  </a:cubicBezTo>
                  <a:cubicBezTo>
                    <a:pt x="807" y="1363"/>
                    <a:pt x="807" y="1363"/>
                    <a:pt x="807" y="1363"/>
                  </a:cubicBezTo>
                  <a:cubicBezTo>
                    <a:pt x="808" y="1366"/>
                    <a:pt x="808" y="1366"/>
                    <a:pt x="808" y="1366"/>
                  </a:cubicBezTo>
                  <a:cubicBezTo>
                    <a:pt x="808" y="1368"/>
                    <a:pt x="808" y="1368"/>
                    <a:pt x="808" y="1368"/>
                  </a:cubicBezTo>
                  <a:cubicBezTo>
                    <a:pt x="810" y="1374"/>
                    <a:pt x="810" y="1374"/>
                    <a:pt x="810" y="1374"/>
                  </a:cubicBezTo>
                  <a:cubicBezTo>
                    <a:pt x="810" y="1377"/>
                    <a:pt x="810" y="1377"/>
                    <a:pt x="810" y="1377"/>
                  </a:cubicBezTo>
                  <a:cubicBezTo>
                    <a:pt x="809" y="1378"/>
                    <a:pt x="809" y="1378"/>
                    <a:pt x="809" y="1378"/>
                  </a:cubicBezTo>
                  <a:cubicBezTo>
                    <a:pt x="809" y="1380"/>
                    <a:pt x="809" y="1380"/>
                    <a:pt x="809" y="1380"/>
                  </a:cubicBezTo>
                  <a:cubicBezTo>
                    <a:pt x="812" y="1383"/>
                    <a:pt x="812" y="1383"/>
                    <a:pt x="812" y="1383"/>
                  </a:cubicBezTo>
                  <a:cubicBezTo>
                    <a:pt x="812" y="1387"/>
                    <a:pt x="812" y="1387"/>
                    <a:pt x="812" y="1387"/>
                  </a:cubicBezTo>
                  <a:cubicBezTo>
                    <a:pt x="811" y="1389"/>
                    <a:pt x="811" y="1389"/>
                    <a:pt x="811" y="1389"/>
                  </a:cubicBezTo>
                  <a:cubicBezTo>
                    <a:pt x="811" y="1390"/>
                    <a:pt x="811" y="1390"/>
                    <a:pt x="811" y="1390"/>
                  </a:cubicBezTo>
                  <a:cubicBezTo>
                    <a:pt x="812" y="1392"/>
                    <a:pt x="812" y="1392"/>
                    <a:pt x="812" y="1392"/>
                  </a:cubicBezTo>
                  <a:cubicBezTo>
                    <a:pt x="811" y="1393"/>
                    <a:pt x="811" y="1393"/>
                    <a:pt x="811" y="1393"/>
                  </a:cubicBezTo>
                  <a:cubicBezTo>
                    <a:pt x="811" y="1395"/>
                    <a:pt x="811" y="1395"/>
                    <a:pt x="811" y="1395"/>
                  </a:cubicBezTo>
                  <a:cubicBezTo>
                    <a:pt x="811" y="1396"/>
                    <a:pt x="811" y="1396"/>
                    <a:pt x="811" y="1396"/>
                  </a:cubicBezTo>
                  <a:cubicBezTo>
                    <a:pt x="814" y="1399"/>
                    <a:pt x="814" y="1399"/>
                    <a:pt x="814" y="1399"/>
                  </a:cubicBezTo>
                  <a:cubicBezTo>
                    <a:pt x="814" y="1401"/>
                    <a:pt x="814" y="1401"/>
                    <a:pt x="814" y="1401"/>
                  </a:cubicBezTo>
                  <a:cubicBezTo>
                    <a:pt x="813" y="1403"/>
                    <a:pt x="813" y="1403"/>
                    <a:pt x="813" y="1403"/>
                  </a:cubicBezTo>
                  <a:cubicBezTo>
                    <a:pt x="811" y="1404"/>
                    <a:pt x="811" y="1404"/>
                    <a:pt x="811" y="1404"/>
                  </a:cubicBezTo>
                  <a:cubicBezTo>
                    <a:pt x="810" y="1407"/>
                    <a:pt x="810" y="1407"/>
                    <a:pt x="810" y="1407"/>
                  </a:cubicBezTo>
                  <a:cubicBezTo>
                    <a:pt x="810" y="1408"/>
                    <a:pt x="810" y="1408"/>
                    <a:pt x="810" y="1408"/>
                  </a:cubicBezTo>
                  <a:cubicBezTo>
                    <a:pt x="811" y="1408"/>
                    <a:pt x="811" y="1408"/>
                    <a:pt x="811" y="1408"/>
                  </a:cubicBezTo>
                  <a:cubicBezTo>
                    <a:pt x="810" y="1411"/>
                    <a:pt x="810" y="1411"/>
                    <a:pt x="810" y="1411"/>
                  </a:cubicBezTo>
                  <a:cubicBezTo>
                    <a:pt x="809" y="1412"/>
                    <a:pt x="809" y="1412"/>
                    <a:pt x="809" y="1412"/>
                  </a:cubicBezTo>
                  <a:cubicBezTo>
                    <a:pt x="809" y="1414"/>
                    <a:pt x="809" y="1414"/>
                    <a:pt x="809" y="1414"/>
                  </a:cubicBezTo>
                  <a:cubicBezTo>
                    <a:pt x="809" y="1417"/>
                    <a:pt x="809" y="1417"/>
                    <a:pt x="809" y="1417"/>
                  </a:cubicBezTo>
                  <a:cubicBezTo>
                    <a:pt x="808" y="1419"/>
                    <a:pt x="808" y="1419"/>
                    <a:pt x="808" y="1419"/>
                  </a:cubicBezTo>
                  <a:cubicBezTo>
                    <a:pt x="808" y="1420"/>
                    <a:pt x="808" y="1420"/>
                    <a:pt x="808" y="1420"/>
                  </a:cubicBezTo>
                  <a:cubicBezTo>
                    <a:pt x="807" y="1421"/>
                    <a:pt x="807" y="1421"/>
                    <a:pt x="807" y="1421"/>
                  </a:cubicBezTo>
                  <a:cubicBezTo>
                    <a:pt x="807" y="1424"/>
                    <a:pt x="807" y="1424"/>
                    <a:pt x="807" y="1424"/>
                  </a:cubicBezTo>
                  <a:cubicBezTo>
                    <a:pt x="806" y="1425"/>
                    <a:pt x="806" y="1425"/>
                    <a:pt x="806" y="1425"/>
                  </a:cubicBezTo>
                  <a:cubicBezTo>
                    <a:pt x="806" y="1426"/>
                    <a:pt x="806" y="1426"/>
                    <a:pt x="806" y="1426"/>
                  </a:cubicBezTo>
                  <a:cubicBezTo>
                    <a:pt x="807" y="1427"/>
                    <a:pt x="807" y="1427"/>
                    <a:pt x="807" y="1427"/>
                  </a:cubicBezTo>
                  <a:cubicBezTo>
                    <a:pt x="806" y="1429"/>
                    <a:pt x="806" y="1429"/>
                    <a:pt x="806" y="1429"/>
                  </a:cubicBezTo>
                  <a:cubicBezTo>
                    <a:pt x="805" y="1432"/>
                    <a:pt x="805" y="1432"/>
                    <a:pt x="805" y="1432"/>
                  </a:cubicBezTo>
                  <a:cubicBezTo>
                    <a:pt x="805" y="1434"/>
                    <a:pt x="805" y="1434"/>
                    <a:pt x="805" y="1434"/>
                  </a:cubicBezTo>
                  <a:cubicBezTo>
                    <a:pt x="804" y="1434"/>
                    <a:pt x="804" y="1434"/>
                    <a:pt x="804" y="1434"/>
                  </a:cubicBezTo>
                  <a:cubicBezTo>
                    <a:pt x="804" y="1436"/>
                    <a:pt x="804" y="1436"/>
                    <a:pt x="804" y="1436"/>
                  </a:cubicBezTo>
                  <a:cubicBezTo>
                    <a:pt x="803" y="1438"/>
                    <a:pt x="803" y="1438"/>
                    <a:pt x="803" y="1438"/>
                  </a:cubicBezTo>
                  <a:cubicBezTo>
                    <a:pt x="803" y="1439"/>
                    <a:pt x="803" y="1439"/>
                    <a:pt x="803" y="1439"/>
                  </a:cubicBezTo>
                  <a:cubicBezTo>
                    <a:pt x="804" y="1441"/>
                    <a:pt x="804" y="1441"/>
                    <a:pt x="804" y="1441"/>
                  </a:cubicBezTo>
                  <a:cubicBezTo>
                    <a:pt x="804" y="1443"/>
                    <a:pt x="804" y="1443"/>
                    <a:pt x="804" y="1443"/>
                  </a:cubicBezTo>
                  <a:cubicBezTo>
                    <a:pt x="803" y="1444"/>
                    <a:pt x="803" y="1444"/>
                    <a:pt x="803" y="1444"/>
                  </a:cubicBezTo>
                  <a:cubicBezTo>
                    <a:pt x="801" y="1445"/>
                    <a:pt x="801" y="1445"/>
                    <a:pt x="801" y="1445"/>
                  </a:cubicBezTo>
                  <a:cubicBezTo>
                    <a:pt x="800" y="1444"/>
                    <a:pt x="800" y="1444"/>
                    <a:pt x="800" y="1444"/>
                  </a:cubicBezTo>
                  <a:cubicBezTo>
                    <a:pt x="799" y="1444"/>
                    <a:pt x="799" y="1444"/>
                    <a:pt x="799" y="1444"/>
                  </a:cubicBezTo>
                  <a:cubicBezTo>
                    <a:pt x="799" y="1445"/>
                    <a:pt x="799" y="1445"/>
                    <a:pt x="799" y="1445"/>
                  </a:cubicBezTo>
                  <a:cubicBezTo>
                    <a:pt x="799" y="1447"/>
                    <a:pt x="799" y="1447"/>
                    <a:pt x="799" y="1447"/>
                  </a:cubicBezTo>
                  <a:cubicBezTo>
                    <a:pt x="799" y="1451"/>
                    <a:pt x="799" y="1451"/>
                    <a:pt x="799" y="1451"/>
                  </a:cubicBezTo>
                  <a:cubicBezTo>
                    <a:pt x="800" y="1453"/>
                    <a:pt x="800" y="1453"/>
                    <a:pt x="800" y="1453"/>
                  </a:cubicBezTo>
                  <a:cubicBezTo>
                    <a:pt x="803" y="1454"/>
                    <a:pt x="803" y="1454"/>
                    <a:pt x="803" y="1454"/>
                  </a:cubicBezTo>
                  <a:cubicBezTo>
                    <a:pt x="803" y="1457"/>
                    <a:pt x="803" y="1457"/>
                    <a:pt x="803" y="1457"/>
                  </a:cubicBezTo>
                  <a:cubicBezTo>
                    <a:pt x="802" y="1459"/>
                    <a:pt x="802" y="1459"/>
                    <a:pt x="802" y="1459"/>
                  </a:cubicBezTo>
                  <a:cubicBezTo>
                    <a:pt x="806" y="1465"/>
                    <a:pt x="806" y="1465"/>
                    <a:pt x="806" y="1465"/>
                  </a:cubicBezTo>
                  <a:cubicBezTo>
                    <a:pt x="806" y="1466"/>
                    <a:pt x="806" y="1466"/>
                    <a:pt x="806" y="1466"/>
                  </a:cubicBezTo>
                  <a:cubicBezTo>
                    <a:pt x="807" y="1467"/>
                    <a:pt x="807" y="1467"/>
                    <a:pt x="807" y="1467"/>
                  </a:cubicBezTo>
                  <a:cubicBezTo>
                    <a:pt x="807" y="1471"/>
                    <a:pt x="807" y="1471"/>
                    <a:pt x="807" y="1471"/>
                  </a:cubicBezTo>
                  <a:cubicBezTo>
                    <a:pt x="806" y="1475"/>
                    <a:pt x="806" y="1475"/>
                    <a:pt x="806" y="1475"/>
                  </a:cubicBezTo>
                  <a:cubicBezTo>
                    <a:pt x="806" y="1476"/>
                    <a:pt x="806" y="1476"/>
                    <a:pt x="806" y="1476"/>
                  </a:cubicBezTo>
                  <a:cubicBezTo>
                    <a:pt x="806" y="1477"/>
                    <a:pt x="806" y="1477"/>
                    <a:pt x="806" y="1477"/>
                  </a:cubicBezTo>
                  <a:cubicBezTo>
                    <a:pt x="806" y="1478"/>
                    <a:pt x="806" y="1478"/>
                    <a:pt x="806" y="1478"/>
                  </a:cubicBezTo>
                  <a:cubicBezTo>
                    <a:pt x="805" y="1478"/>
                    <a:pt x="805" y="1478"/>
                    <a:pt x="805" y="1478"/>
                  </a:cubicBezTo>
                  <a:cubicBezTo>
                    <a:pt x="804" y="1478"/>
                    <a:pt x="804" y="1478"/>
                    <a:pt x="804" y="1478"/>
                  </a:cubicBezTo>
                  <a:cubicBezTo>
                    <a:pt x="803" y="1480"/>
                    <a:pt x="803" y="1480"/>
                    <a:pt x="803" y="1480"/>
                  </a:cubicBezTo>
                  <a:cubicBezTo>
                    <a:pt x="804" y="1482"/>
                    <a:pt x="804" y="1482"/>
                    <a:pt x="804" y="1482"/>
                  </a:cubicBezTo>
                  <a:cubicBezTo>
                    <a:pt x="805" y="1483"/>
                    <a:pt x="805" y="1483"/>
                    <a:pt x="805" y="1483"/>
                  </a:cubicBezTo>
                  <a:cubicBezTo>
                    <a:pt x="804" y="1487"/>
                    <a:pt x="804" y="1487"/>
                    <a:pt x="804" y="1487"/>
                  </a:cubicBezTo>
                  <a:cubicBezTo>
                    <a:pt x="804" y="1489"/>
                    <a:pt x="804" y="1489"/>
                    <a:pt x="804" y="1489"/>
                  </a:cubicBezTo>
                  <a:cubicBezTo>
                    <a:pt x="803" y="1490"/>
                    <a:pt x="803" y="1490"/>
                    <a:pt x="803" y="1490"/>
                  </a:cubicBezTo>
                  <a:cubicBezTo>
                    <a:pt x="804" y="1491"/>
                    <a:pt x="804" y="1491"/>
                    <a:pt x="804" y="1491"/>
                  </a:cubicBezTo>
                  <a:cubicBezTo>
                    <a:pt x="804" y="1492"/>
                    <a:pt x="804" y="1492"/>
                    <a:pt x="804" y="1492"/>
                  </a:cubicBezTo>
                  <a:cubicBezTo>
                    <a:pt x="804" y="1493"/>
                    <a:pt x="804" y="1493"/>
                    <a:pt x="804" y="1493"/>
                  </a:cubicBezTo>
                  <a:cubicBezTo>
                    <a:pt x="804" y="1494"/>
                    <a:pt x="804" y="1494"/>
                    <a:pt x="804" y="1494"/>
                  </a:cubicBezTo>
                  <a:cubicBezTo>
                    <a:pt x="807" y="1499"/>
                    <a:pt x="807" y="1499"/>
                    <a:pt x="807" y="1499"/>
                  </a:cubicBezTo>
                  <a:cubicBezTo>
                    <a:pt x="808" y="1500"/>
                    <a:pt x="808" y="1500"/>
                    <a:pt x="808" y="1500"/>
                  </a:cubicBezTo>
                  <a:cubicBezTo>
                    <a:pt x="809" y="1501"/>
                    <a:pt x="809" y="1501"/>
                    <a:pt x="809" y="1501"/>
                  </a:cubicBezTo>
                  <a:cubicBezTo>
                    <a:pt x="812" y="1503"/>
                    <a:pt x="812" y="1503"/>
                    <a:pt x="812" y="1503"/>
                  </a:cubicBezTo>
                  <a:cubicBezTo>
                    <a:pt x="815" y="1502"/>
                    <a:pt x="815" y="1502"/>
                    <a:pt x="815" y="1502"/>
                  </a:cubicBezTo>
                  <a:cubicBezTo>
                    <a:pt x="815" y="1499"/>
                    <a:pt x="815" y="1499"/>
                    <a:pt x="815" y="1499"/>
                  </a:cubicBezTo>
                  <a:cubicBezTo>
                    <a:pt x="815" y="1498"/>
                    <a:pt x="815" y="1498"/>
                    <a:pt x="815" y="1498"/>
                  </a:cubicBezTo>
                  <a:cubicBezTo>
                    <a:pt x="817" y="1499"/>
                    <a:pt x="817" y="1499"/>
                    <a:pt x="817" y="1499"/>
                  </a:cubicBezTo>
                  <a:cubicBezTo>
                    <a:pt x="819" y="1500"/>
                    <a:pt x="819" y="1500"/>
                    <a:pt x="819" y="1500"/>
                  </a:cubicBezTo>
                  <a:cubicBezTo>
                    <a:pt x="819" y="1500"/>
                    <a:pt x="819" y="1500"/>
                    <a:pt x="819" y="1500"/>
                  </a:cubicBezTo>
                  <a:cubicBezTo>
                    <a:pt x="821" y="1500"/>
                    <a:pt x="821" y="1500"/>
                    <a:pt x="821" y="1500"/>
                  </a:cubicBezTo>
                  <a:cubicBezTo>
                    <a:pt x="820" y="1501"/>
                    <a:pt x="820" y="1501"/>
                    <a:pt x="820" y="1501"/>
                  </a:cubicBezTo>
                  <a:cubicBezTo>
                    <a:pt x="817" y="1503"/>
                    <a:pt x="817" y="1503"/>
                    <a:pt x="817" y="1503"/>
                  </a:cubicBezTo>
                  <a:cubicBezTo>
                    <a:pt x="817" y="1505"/>
                    <a:pt x="817" y="1505"/>
                    <a:pt x="817" y="1505"/>
                  </a:cubicBezTo>
                  <a:cubicBezTo>
                    <a:pt x="819" y="1505"/>
                    <a:pt x="819" y="1505"/>
                    <a:pt x="819" y="1505"/>
                  </a:cubicBezTo>
                  <a:cubicBezTo>
                    <a:pt x="820" y="1505"/>
                    <a:pt x="820" y="1505"/>
                    <a:pt x="820" y="1505"/>
                  </a:cubicBezTo>
                  <a:cubicBezTo>
                    <a:pt x="821" y="1506"/>
                    <a:pt x="821" y="1506"/>
                    <a:pt x="821" y="1506"/>
                  </a:cubicBezTo>
                  <a:cubicBezTo>
                    <a:pt x="821" y="1510"/>
                    <a:pt x="821" y="1510"/>
                    <a:pt x="821" y="1510"/>
                  </a:cubicBezTo>
                  <a:cubicBezTo>
                    <a:pt x="822" y="1511"/>
                    <a:pt x="822" y="1511"/>
                    <a:pt x="822" y="1511"/>
                  </a:cubicBezTo>
                  <a:cubicBezTo>
                    <a:pt x="821" y="1511"/>
                    <a:pt x="821" y="1511"/>
                    <a:pt x="821" y="1511"/>
                  </a:cubicBezTo>
                  <a:cubicBezTo>
                    <a:pt x="820" y="1510"/>
                    <a:pt x="820" y="1510"/>
                    <a:pt x="820" y="1510"/>
                  </a:cubicBezTo>
                  <a:cubicBezTo>
                    <a:pt x="820" y="1509"/>
                    <a:pt x="820" y="1509"/>
                    <a:pt x="820" y="1509"/>
                  </a:cubicBezTo>
                  <a:cubicBezTo>
                    <a:pt x="818" y="1508"/>
                    <a:pt x="818" y="1508"/>
                    <a:pt x="818" y="1508"/>
                  </a:cubicBezTo>
                  <a:cubicBezTo>
                    <a:pt x="818" y="1509"/>
                    <a:pt x="818" y="1509"/>
                    <a:pt x="818" y="1509"/>
                  </a:cubicBezTo>
                  <a:cubicBezTo>
                    <a:pt x="818" y="1510"/>
                    <a:pt x="818" y="1510"/>
                    <a:pt x="818" y="1510"/>
                  </a:cubicBezTo>
                  <a:cubicBezTo>
                    <a:pt x="820" y="1511"/>
                    <a:pt x="820" y="1511"/>
                    <a:pt x="820" y="1511"/>
                  </a:cubicBezTo>
                  <a:cubicBezTo>
                    <a:pt x="820" y="1512"/>
                    <a:pt x="820" y="1512"/>
                    <a:pt x="820" y="1512"/>
                  </a:cubicBezTo>
                  <a:cubicBezTo>
                    <a:pt x="819" y="1513"/>
                    <a:pt x="819" y="1513"/>
                    <a:pt x="819" y="1513"/>
                  </a:cubicBezTo>
                  <a:cubicBezTo>
                    <a:pt x="818" y="1514"/>
                    <a:pt x="818" y="1514"/>
                    <a:pt x="818" y="1514"/>
                  </a:cubicBezTo>
                  <a:cubicBezTo>
                    <a:pt x="818" y="1516"/>
                    <a:pt x="818" y="1516"/>
                    <a:pt x="818" y="1516"/>
                  </a:cubicBezTo>
                  <a:cubicBezTo>
                    <a:pt x="820" y="1518"/>
                    <a:pt x="820" y="1518"/>
                    <a:pt x="820" y="1518"/>
                  </a:cubicBezTo>
                  <a:cubicBezTo>
                    <a:pt x="818" y="1519"/>
                    <a:pt x="818" y="1519"/>
                    <a:pt x="818" y="1519"/>
                  </a:cubicBezTo>
                  <a:cubicBezTo>
                    <a:pt x="818" y="1521"/>
                    <a:pt x="818" y="1521"/>
                    <a:pt x="818" y="1521"/>
                  </a:cubicBezTo>
                  <a:cubicBezTo>
                    <a:pt x="819" y="1521"/>
                    <a:pt x="819" y="1521"/>
                    <a:pt x="819" y="1521"/>
                  </a:cubicBezTo>
                  <a:cubicBezTo>
                    <a:pt x="817" y="1523"/>
                    <a:pt x="817" y="1523"/>
                    <a:pt x="817" y="1523"/>
                  </a:cubicBezTo>
                  <a:cubicBezTo>
                    <a:pt x="817" y="1524"/>
                    <a:pt x="817" y="1524"/>
                    <a:pt x="817" y="1524"/>
                  </a:cubicBezTo>
                  <a:cubicBezTo>
                    <a:pt x="820" y="1526"/>
                    <a:pt x="820" y="1526"/>
                    <a:pt x="820" y="1526"/>
                  </a:cubicBezTo>
                  <a:cubicBezTo>
                    <a:pt x="819" y="1527"/>
                    <a:pt x="819" y="1527"/>
                    <a:pt x="819" y="1527"/>
                  </a:cubicBezTo>
                  <a:cubicBezTo>
                    <a:pt x="819" y="1530"/>
                    <a:pt x="819" y="1530"/>
                    <a:pt x="819" y="1530"/>
                  </a:cubicBezTo>
                  <a:cubicBezTo>
                    <a:pt x="817" y="1531"/>
                    <a:pt x="817" y="1531"/>
                    <a:pt x="817" y="1531"/>
                  </a:cubicBezTo>
                  <a:cubicBezTo>
                    <a:pt x="817" y="1533"/>
                    <a:pt x="817" y="1533"/>
                    <a:pt x="817" y="1533"/>
                  </a:cubicBezTo>
                  <a:cubicBezTo>
                    <a:pt x="818" y="1534"/>
                    <a:pt x="818" y="1534"/>
                    <a:pt x="818" y="1534"/>
                  </a:cubicBezTo>
                  <a:cubicBezTo>
                    <a:pt x="820" y="1534"/>
                    <a:pt x="820" y="1534"/>
                    <a:pt x="820" y="1534"/>
                  </a:cubicBezTo>
                  <a:cubicBezTo>
                    <a:pt x="822" y="1535"/>
                    <a:pt x="822" y="1535"/>
                    <a:pt x="822" y="1535"/>
                  </a:cubicBezTo>
                  <a:cubicBezTo>
                    <a:pt x="822" y="1537"/>
                    <a:pt x="822" y="1537"/>
                    <a:pt x="822" y="1537"/>
                  </a:cubicBezTo>
                  <a:cubicBezTo>
                    <a:pt x="824" y="1537"/>
                    <a:pt x="824" y="1537"/>
                    <a:pt x="824" y="1537"/>
                  </a:cubicBezTo>
                  <a:cubicBezTo>
                    <a:pt x="824" y="1538"/>
                    <a:pt x="824" y="1538"/>
                    <a:pt x="824" y="1538"/>
                  </a:cubicBezTo>
                  <a:cubicBezTo>
                    <a:pt x="824" y="1541"/>
                    <a:pt x="824" y="1541"/>
                    <a:pt x="824" y="1541"/>
                  </a:cubicBezTo>
                  <a:cubicBezTo>
                    <a:pt x="823" y="1543"/>
                    <a:pt x="823" y="1543"/>
                    <a:pt x="823" y="1543"/>
                  </a:cubicBezTo>
                  <a:cubicBezTo>
                    <a:pt x="820" y="1545"/>
                    <a:pt x="820" y="1545"/>
                    <a:pt x="820" y="1545"/>
                  </a:cubicBezTo>
                  <a:cubicBezTo>
                    <a:pt x="819" y="1545"/>
                    <a:pt x="819" y="1545"/>
                    <a:pt x="819" y="1545"/>
                  </a:cubicBezTo>
                  <a:cubicBezTo>
                    <a:pt x="819" y="1547"/>
                    <a:pt x="819" y="1547"/>
                    <a:pt x="819" y="1547"/>
                  </a:cubicBezTo>
                  <a:cubicBezTo>
                    <a:pt x="819" y="1549"/>
                    <a:pt x="819" y="1549"/>
                    <a:pt x="819" y="1549"/>
                  </a:cubicBezTo>
                  <a:cubicBezTo>
                    <a:pt x="819" y="1550"/>
                    <a:pt x="819" y="1550"/>
                    <a:pt x="819" y="1550"/>
                  </a:cubicBezTo>
                  <a:cubicBezTo>
                    <a:pt x="819" y="1551"/>
                    <a:pt x="819" y="1551"/>
                    <a:pt x="819" y="1551"/>
                  </a:cubicBezTo>
                  <a:cubicBezTo>
                    <a:pt x="820" y="1552"/>
                    <a:pt x="820" y="1552"/>
                    <a:pt x="820" y="1552"/>
                  </a:cubicBezTo>
                  <a:cubicBezTo>
                    <a:pt x="818" y="1554"/>
                    <a:pt x="818" y="1554"/>
                    <a:pt x="818" y="1554"/>
                  </a:cubicBezTo>
                  <a:cubicBezTo>
                    <a:pt x="817" y="1557"/>
                    <a:pt x="817" y="1557"/>
                    <a:pt x="817" y="1557"/>
                  </a:cubicBezTo>
                  <a:cubicBezTo>
                    <a:pt x="817" y="1559"/>
                    <a:pt x="817" y="1559"/>
                    <a:pt x="817" y="1559"/>
                  </a:cubicBezTo>
                  <a:cubicBezTo>
                    <a:pt x="818" y="1560"/>
                    <a:pt x="818" y="1560"/>
                    <a:pt x="818" y="1560"/>
                  </a:cubicBezTo>
                  <a:cubicBezTo>
                    <a:pt x="818" y="1561"/>
                    <a:pt x="818" y="1561"/>
                    <a:pt x="818" y="1561"/>
                  </a:cubicBezTo>
                  <a:cubicBezTo>
                    <a:pt x="817" y="1565"/>
                    <a:pt x="817" y="1565"/>
                    <a:pt x="817" y="1565"/>
                  </a:cubicBezTo>
                  <a:cubicBezTo>
                    <a:pt x="816" y="1565"/>
                    <a:pt x="816" y="1565"/>
                    <a:pt x="816" y="1565"/>
                  </a:cubicBezTo>
                  <a:cubicBezTo>
                    <a:pt x="816" y="1567"/>
                    <a:pt x="816" y="1567"/>
                    <a:pt x="816" y="1567"/>
                  </a:cubicBezTo>
                  <a:cubicBezTo>
                    <a:pt x="815" y="1566"/>
                    <a:pt x="815" y="1566"/>
                    <a:pt x="815" y="1566"/>
                  </a:cubicBezTo>
                  <a:cubicBezTo>
                    <a:pt x="816" y="1565"/>
                    <a:pt x="816" y="1565"/>
                    <a:pt x="816" y="1565"/>
                  </a:cubicBezTo>
                  <a:cubicBezTo>
                    <a:pt x="816" y="1562"/>
                    <a:pt x="816" y="1562"/>
                    <a:pt x="816" y="1562"/>
                  </a:cubicBezTo>
                  <a:cubicBezTo>
                    <a:pt x="816" y="1560"/>
                    <a:pt x="816" y="1560"/>
                    <a:pt x="816" y="1560"/>
                  </a:cubicBezTo>
                  <a:cubicBezTo>
                    <a:pt x="816" y="1559"/>
                    <a:pt x="816" y="1559"/>
                    <a:pt x="816" y="1559"/>
                  </a:cubicBezTo>
                  <a:cubicBezTo>
                    <a:pt x="815" y="1559"/>
                    <a:pt x="815" y="1559"/>
                    <a:pt x="815" y="1559"/>
                  </a:cubicBezTo>
                  <a:cubicBezTo>
                    <a:pt x="813" y="1560"/>
                    <a:pt x="813" y="1560"/>
                    <a:pt x="813" y="1560"/>
                  </a:cubicBezTo>
                  <a:cubicBezTo>
                    <a:pt x="811" y="1561"/>
                    <a:pt x="811" y="1561"/>
                    <a:pt x="811" y="1561"/>
                  </a:cubicBezTo>
                  <a:cubicBezTo>
                    <a:pt x="810" y="1561"/>
                    <a:pt x="810" y="1561"/>
                    <a:pt x="810" y="1561"/>
                  </a:cubicBezTo>
                  <a:cubicBezTo>
                    <a:pt x="810" y="1560"/>
                    <a:pt x="810" y="1560"/>
                    <a:pt x="810" y="1560"/>
                  </a:cubicBezTo>
                  <a:cubicBezTo>
                    <a:pt x="812" y="1559"/>
                    <a:pt x="812" y="1559"/>
                    <a:pt x="812" y="1559"/>
                  </a:cubicBezTo>
                  <a:cubicBezTo>
                    <a:pt x="813" y="1559"/>
                    <a:pt x="813" y="1559"/>
                    <a:pt x="813" y="1559"/>
                  </a:cubicBezTo>
                  <a:cubicBezTo>
                    <a:pt x="813" y="1556"/>
                    <a:pt x="813" y="1556"/>
                    <a:pt x="813" y="1556"/>
                  </a:cubicBezTo>
                  <a:cubicBezTo>
                    <a:pt x="812" y="1555"/>
                    <a:pt x="812" y="1555"/>
                    <a:pt x="812" y="1555"/>
                  </a:cubicBezTo>
                  <a:cubicBezTo>
                    <a:pt x="810" y="1556"/>
                    <a:pt x="810" y="1556"/>
                    <a:pt x="810" y="1556"/>
                  </a:cubicBezTo>
                  <a:cubicBezTo>
                    <a:pt x="807" y="1556"/>
                    <a:pt x="807" y="1556"/>
                    <a:pt x="807" y="1556"/>
                  </a:cubicBezTo>
                  <a:cubicBezTo>
                    <a:pt x="805" y="1556"/>
                    <a:pt x="805" y="1556"/>
                    <a:pt x="805" y="1556"/>
                  </a:cubicBezTo>
                  <a:cubicBezTo>
                    <a:pt x="804" y="1556"/>
                    <a:pt x="804" y="1556"/>
                    <a:pt x="804" y="1556"/>
                  </a:cubicBezTo>
                  <a:cubicBezTo>
                    <a:pt x="804" y="1557"/>
                    <a:pt x="804" y="1557"/>
                    <a:pt x="804" y="1557"/>
                  </a:cubicBezTo>
                  <a:cubicBezTo>
                    <a:pt x="805" y="1559"/>
                    <a:pt x="805" y="1559"/>
                    <a:pt x="805" y="1559"/>
                  </a:cubicBezTo>
                  <a:cubicBezTo>
                    <a:pt x="806" y="1560"/>
                    <a:pt x="806" y="1560"/>
                    <a:pt x="806" y="1560"/>
                  </a:cubicBezTo>
                  <a:cubicBezTo>
                    <a:pt x="806" y="1561"/>
                    <a:pt x="806" y="1561"/>
                    <a:pt x="806" y="1561"/>
                  </a:cubicBezTo>
                  <a:cubicBezTo>
                    <a:pt x="805" y="1561"/>
                    <a:pt x="805" y="1561"/>
                    <a:pt x="805" y="1561"/>
                  </a:cubicBezTo>
                  <a:cubicBezTo>
                    <a:pt x="804" y="1563"/>
                    <a:pt x="804" y="1563"/>
                    <a:pt x="804" y="1563"/>
                  </a:cubicBezTo>
                  <a:cubicBezTo>
                    <a:pt x="803" y="1564"/>
                    <a:pt x="803" y="1564"/>
                    <a:pt x="803" y="1564"/>
                  </a:cubicBezTo>
                  <a:cubicBezTo>
                    <a:pt x="802" y="1566"/>
                    <a:pt x="802" y="1566"/>
                    <a:pt x="802" y="1566"/>
                  </a:cubicBezTo>
                  <a:cubicBezTo>
                    <a:pt x="799" y="1567"/>
                    <a:pt x="799" y="1567"/>
                    <a:pt x="799" y="1567"/>
                  </a:cubicBezTo>
                  <a:cubicBezTo>
                    <a:pt x="799" y="1569"/>
                    <a:pt x="799" y="1569"/>
                    <a:pt x="799" y="1569"/>
                  </a:cubicBezTo>
                  <a:cubicBezTo>
                    <a:pt x="802" y="1572"/>
                    <a:pt x="802" y="1572"/>
                    <a:pt x="802" y="1572"/>
                  </a:cubicBezTo>
                  <a:cubicBezTo>
                    <a:pt x="804" y="1572"/>
                    <a:pt x="804" y="1572"/>
                    <a:pt x="804" y="1572"/>
                  </a:cubicBezTo>
                  <a:cubicBezTo>
                    <a:pt x="805" y="1571"/>
                    <a:pt x="805" y="1571"/>
                    <a:pt x="805" y="1571"/>
                  </a:cubicBezTo>
                  <a:cubicBezTo>
                    <a:pt x="804" y="1570"/>
                    <a:pt x="804" y="1570"/>
                    <a:pt x="804" y="1570"/>
                  </a:cubicBezTo>
                  <a:cubicBezTo>
                    <a:pt x="803" y="1569"/>
                    <a:pt x="803" y="1569"/>
                    <a:pt x="803" y="1569"/>
                  </a:cubicBezTo>
                  <a:cubicBezTo>
                    <a:pt x="802" y="1568"/>
                    <a:pt x="802" y="1568"/>
                    <a:pt x="802" y="1568"/>
                  </a:cubicBezTo>
                  <a:cubicBezTo>
                    <a:pt x="803" y="1567"/>
                    <a:pt x="803" y="1567"/>
                    <a:pt x="803" y="1567"/>
                  </a:cubicBezTo>
                  <a:cubicBezTo>
                    <a:pt x="806" y="1566"/>
                    <a:pt x="806" y="1566"/>
                    <a:pt x="806" y="1566"/>
                  </a:cubicBezTo>
                  <a:cubicBezTo>
                    <a:pt x="806" y="1566"/>
                    <a:pt x="806" y="1566"/>
                    <a:pt x="806" y="1566"/>
                  </a:cubicBezTo>
                  <a:cubicBezTo>
                    <a:pt x="807" y="1568"/>
                    <a:pt x="807" y="1568"/>
                    <a:pt x="807" y="1568"/>
                  </a:cubicBezTo>
                  <a:cubicBezTo>
                    <a:pt x="809" y="1569"/>
                    <a:pt x="809" y="1569"/>
                    <a:pt x="809" y="1569"/>
                  </a:cubicBezTo>
                  <a:cubicBezTo>
                    <a:pt x="811" y="1569"/>
                    <a:pt x="811" y="1569"/>
                    <a:pt x="811" y="1569"/>
                  </a:cubicBezTo>
                  <a:cubicBezTo>
                    <a:pt x="812" y="1568"/>
                    <a:pt x="812" y="1568"/>
                    <a:pt x="812" y="1568"/>
                  </a:cubicBezTo>
                  <a:cubicBezTo>
                    <a:pt x="813" y="1569"/>
                    <a:pt x="813" y="1569"/>
                    <a:pt x="813" y="1569"/>
                  </a:cubicBezTo>
                  <a:cubicBezTo>
                    <a:pt x="814" y="1570"/>
                    <a:pt x="814" y="1570"/>
                    <a:pt x="814" y="1570"/>
                  </a:cubicBezTo>
                  <a:cubicBezTo>
                    <a:pt x="817" y="1571"/>
                    <a:pt x="817" y="1571"/>
                    <a:pt x="817" y="1571"/>
                  </a:cubicBezTo>
                  <a:cubicBezTo>
                    <a:pt x="818" y="1572"/>
                    <a:pt x="818" y="1572"/>
                    <a:pt x="818" y="1572"/>
                  </a:cubicBezTo>
                  <a:cubicBezTo>
                    <a:pt x="816" y="1572"/>
                    <a:pt x="816" y="1572"/>
                    <a:pt x="816" y="1572"/>
                  </a:cubicBezTo>
                  <a:cubicBezTo>
                    <a:pt x="816" y="1574"/>
                    <a:pt x="816" y="1574"/>
                    <a:pt x="816" y="1574"/>
                  </a:cubicBezTo>
                  <a:cubicBezTo>
                    <a:pt x="817" y="1575"/>
                    <a:pt x="817" y="1575"/>
                    <a:pt x="817" y="1575"/>
                  </a:cubicBezTo>
                  <a:cubicBezTo>
                    <a:pt x="816" y="1576"/>
                    <a:pt x="816" y="1576"/>
                    <a:pt x="816" y="1576"/>
                  </a:cubicBezTo>
                  <a:cubicBezTo>
                    <a:pt x="815" y="1577"/>
                    <a:pt x="815" y="1577"/>
                    <a:pt x="815" y="1577"/>
                  </a:cubicBezTo>
                  <a:cubicBezTo>
                    <a:pt x="816" y="1578"/>
                    <a:pt x="816" y="1578"/>
                    <a:pt x="816" y="1578"/>
                  </a:cubicBezTo>
                  <a:cubicBezTo>
                    <a:pt x="817" y="1579"/>
                    <a:pt x="817" y="1579"/>
                    <a:pt x="817" y="1579"/>
                  </a:cubicBezTo>
                  <a:cubicBezTo>
                    <a:pt x="817" y="1580"/>
                    <a:pt x="817" y="1580"/>
                    <a:pt x="817" y="1580"/>
                  </a:cubicBezTo>
                  <a:cubicBezTo>
                    <a:pt x="815" y="1579"/>
                    <a:pt x="815" y="1579"/>
                    <a:pt x="815" y="1579"/>
                  </a:cubicBezTo>
                  <a:cubicBezTo>
                    <a:pt x="815" y="1578"/>
                    <a:pt x="815" y="1578"/>
                    <a:pt x="815" y="1578"/>
                  </a:cubicBezTo>
                  <a:cubicBezTo>
                    <a:pt x="814" y="1578"/>
                    <a:pt x="814" y="1578"/>
                    <a:pt x="814" y="1578"/>
                  </a:cubicBezTo>
                  <a:cubicBezTo>
                    <a:pt x="813" y="1580"/>
                    <a:pt x="813" y="1580"/>
                    <a:pt x="813" y="1580"/>
                  </a:cubicBezTo>
                  <a:cubicBezTo>
                    <a:pt x="815" y="1581"/>
                    <a:pt x="815" y="1581"/>
                    <a:pt x="815" y="1581"/>
                  </a:cubicBezTo>
                  <a:cubicBezTo>
                    <a:pt x="816" y="1583"/>
                    <a:pt x="816" y="1583"/>
                    <a:pt x="816" y="1583"/>
                  </a:cubicBezTo>
                  <a:cubicBezTo>
                    <a:pt x="818" y="1583"/>
                    <a:pt x="818" y="1583"/>
                    <a:pt x="818" y="1583"/>
                  </a:cubicBezTo>
                  <a:cubicBezTo>
                    <a:pt x="821" y="1582"/>
                    <a:pt x="821" y="1582"/>
                    <a:pt x="821" y="1582"/>
                  </a:cubicBezTo>
                  <a:cubicBezTo>
                    <a:pt x="822" y="1583"/>
                    <a:pt x="822" y="1583"/>
                    <a:pt x="822" y="1583"/>
                  </a:cubicBezTo>
                  <a:cubicBezTo>
                    <a:pt x="823" y="1583"/>
                    <a:pt x="823" y="1583"/>
                    <a:pt x="823" y="1583"/>
                  </a:cubicBezTo>
                  <a:cubicBezTo>
                    <a:pt x="825" y="1582"/>
                    <a:pt x="825" y="1582"/>
                    <a:pt x="825" y="1582"/>
                  </a:cubicBezTo>
                  <a:cubicBezTo>
                    <a:pt x="824" y="1583"/>
                    <a:pt x="824" y="1583"/>
                    <a:pt x="824" y="1583"/>
                  </a:cubicBezTo>
                  <a:cubicBezTo>
                    <a:pt x="824" y="1584"/>
                    <a:pt x="824" y="1584"/>
                    <a:pt x="824" y="1584"/>
                  </a:cubicBezTo>
                  <a:cubicBezTo>
                    <a:pt x="824" y="1584"/>
                    <a:pt x="824" y="1584"/>
                    <a:pt x="824" y="1584"/>
                  </a:cubicBezTo>
                  <a:cubicBezTo>
                    <a:pt x="822" y="1585"/>
                    <a:pt x="822" y="1585"/>
                    <a:pt x="822" y="1585"/>
                  </a:cubicBezTo>
                  <a:cubicBezTo>
                    <a:pt x="821" y="1585"/>
                    <a:pt x="821" y="1585"/>
                    <a:pt x="821" y="1585"/>
                  </a:cubicBezTo>
                  <a:cubicBezTo>
                    <a:pt x="820" y="1584"/>
                    <a:pt x="820" y="1584"/>
                    <a:pt x="820" y="1584"/>
                  </a:cubicBezTo>
                  <a:cubicBezTo>
                    <a:pt x="817" y="1585"/>
                    <a:pt x="817" y="1585"/>
                    <a:pt x="817" y="1585"/>
                  </a:cubicBezTo>
                  <a:cubicBezTo>
                    <a:pt x="816" y="1586"/>
                    <a:pt x="816" y="1586"/>
                    <a:pt x="816" y="1586"/>
                  </a:cubicBezTo>
                  <a:cubicBezTo>
                    <a:pt x="817" y="1587"/>
                    <a:pt x="817" y="1587"/>
                    <a:pt x="817" y="1587"/>
                  </a:cubicBezTo>
                  <a:cubicBezTo>
                    <a:pt x="819" y="1589"/>
                    <a:pt x="819" y="1589"/>
                    <a:pt x="819" y="1589"/>
                  </a:cubicBezTo>
                  <a:cubicBezTo>
                    <a:pt x="819" y="1590"/>
                    <a:pt x="819" y="1590"/>
                    <a:pt x="819" y="1590"/>
                  </a:cubicBezTo>
                  <a:cubicBezTo>
                    <a:pt x="821" y="1591"/>
                    <a:pt x="821" y="1591"/>
                    <a:pt x="821" y="1591"/>
                  </a:cubicBezTo>
                  <a:cubicBezTo>
                    <a:pt x="822" y="1590"/>
                    <a:pt x="822" y="1590"/>
                    <a:pt x="822" y="1590"/>
                  </a:cubicBezTo>
                  <a:cubicBezTo>
                    <a:pt x="822" y="1591"/>
                    <a:pt x="822" y="1591"/>
                    <a:pt x="822" y="1591"/>
                  </a:cubicBezTo>
                  <a:cubicBezTo>
                    <a:pt x="820" y="1593"/>
                    <a:pt x="820" y="1593"/>
                    <a:pt x="820" y="1593"/>
                  </a:cubicBezTo>
                  <a:cubicBezTo>
                    <a:pt x="820" y="1594"/>
                    <a:pt x="820" y="1594"/>
                    <a:pt x="820" y="1594"/>
                  </a:cubicBezTo>
                  <a:cubicBezTo>
                    <a:pt x="821" y="1594"/>
                    <a:pt x="821" y="1594"/>
                    <a:pt x="821" y="1594"/>
                  </a:cubicBezTo>
                  <a:cubicBezTo>
                    <a:pt x="820" y="1596"/>
                    <a:pt x="820" y="1596"/>
                    <a:pt x="820" y="1596"/>
                  </a:cubicBezTo>
                  <a:cubicBezTo>
                    <a:pt x="819" y="1596"/>
                    <a:pt x="819" y="1596"/>
                    <a:pt x="819" y="1596"/>
                  </a:cubicBezTo>
                  <a:cubicBezTo>
                    <a:pt x="819" y="1597"/>
                    <a:pt x="819" y="1597"/>
                    <a:pt x="819" y="1597"/>
                  </a:cubicBezTo>
                  <a:cubicBezTo>
                    <a:pt x="820" y="1602"/>
                    <a:pt x="820" y="1602"/>
                    <a:pt x="820" y="1602"/>
                  </a:cubicBezTo>
                  <a:cubicBezTo>
                    <a:pt x="821" y="1603"/>
                    <a:pt x="821" y="1603"/>
                    <a:pt x="821" y="1603"/>
                  </a:cubicBezTo>
                  <a:cubicBezTo>
                    <a:pt x="821" y="1606"/>
                    <a:pt x="821" y="1606"/>
                    <a:pt x="821" y="1606"/>
                  </a:cubicBezTo>
                  <a:cubicBezTo>
                    <a:pt x="822" y="1608"/>
                    <a:pt x="822" y="1608"/>
                    <a:pt x="822" y="1608"/>
                  </a:cubicBezTo>
                  <a:cubicBezTo>
                    <a:pt x="824" y="1608"/>
                    <a:pt x="824" y="1608"/>
                    <a:pt x="824" y="1608"/>
                  </a:cubicBezTo>
                  <a:cubicBezTo>
                    <a:pt x="824" y="1605"/>
                    <a:pt x="824" y="1605"/>
                    <a:pt x="824" y="1605"/>
                  </a:cubicBezTo>
                  <a:cubicBezTo>
                    <a:pt x="825" y="1601"/>
                    <a:pt x="825" y="1601"/>
                    <a:pt x="825" y="1601"/>
                  </a:cubicBezTo>
                  <a:cubicBezTo>
                    <a:pt x="826" y="1600"/>
                    <a:pt x="826" y="1600"/>
                    <a:pt x="826" y="1600"/>
                  </a:cubicBezTo>
                  <a:cubicBezTo>
                    <a:pt x="827" y="1601"/>
                    <a:pt x="827" y="1601"/>
                    <a:pt x="827" y="1601"/>
                  </a:cubicBezTo>
                  <a:cubicBezTo>
                    <a:pt x="826" y="1601"/>
                    <a:pt x="826" y="1601"/>
                    <a:pt x="826" y="1601"/>
                  </a:cubicBezTo>
                  <a:cubicBezTo>
                    <a:pt x="825" y="1605"/>
                    <a:pt x="825" y="1605"/>
                    <a:pt x="825" y="1605"/>
                  </a:cubicBezTo>
                  <a:cubicBezTo>
                    <a:pt x="825" y="1606"/>
                    <a:pt x="825" y="1606"/>
                    <a:pt x="825" y="1606"/>
                  </a:cubicBezTo>
                  <a:cubicBezTo>
                    <a:pt x="826" y="1607"/>
                    <a:pt x="826" y="1607"/>
                    <a:pt x="826" y="1607"/>
                  </a:cubicBezTo>
                  <a:cubicBezTo>
                    <a:pt x="828" y="1607"/>
                    <a:pt x="828" y="1607"/>
                    <a:pt x="828" y="1607"/>
                  </a:cubicBezTo>
                  <a:cubicBezTo>
                    <a:pt x="827" y="1608"/>
                    <a:pt x="827" y="1608"/>
                    <a:pt x="827" y="1608"/>
                  </a:cubicBezTo>
                  <a:cubicBezTo>
                    <a:pt x="825" y="1608"/>
                    <a:pt x="825" y="1608"/>
                    <a:pt x="825" y="1608"/>
                  </a:cubicBezTo>
                  <a:cubicBezTo>
                    <a:pt x="823" y="1610"/>
                    <a:pt x="823" y="1610"/>
                    <a:pt x="823" y="1610"/>
                  </a:cubicBezTo>
                  <a:cubicBezTo>
                    <a:pt x="823" y="1611"/>
                    <a:pt x="823" y="1611"/>
                    <a:pt x="823" y="1611"/>
                  </a:cubicBezTo>
                  <a:cubicBezTo>
                    <a:pt x="823" y="1613"/>
                    <a:pt x="823" y="1613"/>
                    <a:pt x="823" y="1613"/>
                  </a:cubicBezTo>
                  <a:cubicBezTo>
                    <a:pt x="823" y="1615"/>
                    <a:pt x="823" y="1615"/>
                    <a:pt x="823" y="1615"/>
                  </a:cubicBezTo>
                  <a:cubicBezTo>
                    <a:pt x="822" y="1615"/>
                    <a:pt x="822" y="1615"/>
                    <a:pt x="822" y="1615"/>
                  </a:cubicBezTo>
                  <a:cubicBezTo>
                    <a:pt x="821" y="1617"/>
                    <a:pt x="821" y="1617"/>
                    <a:pt x="821" y="1617"/>
                  </a:cubicBezTo>
                  <a:cubicBezTo>
                    <a:pt x="821" y="1618"/>
                    <a:pt x="821" y="1618"/>
                    <a:pt x="821" y="1618"/>
                  </a:cubicBezTo>
                  <a:cubicBezTo>
                    <a:pt x="824" y="1620"/>
                    <a:pt x="824" y="1620"/>
                    <a:pt x="824" y="1620"/>
                  </a:cubicBezTo>
                  <a:cubicBezTo>
                    <a:pt x="828" y="1621"/>
                    <a:pt x="828" y="1621"/>
                    <a:pt x="828" y="1621"/>
                  </a:cubicBezTo>
                  <a:cubicBezTo>
                    <a:pt x="829" y="1622"/>
                    <a:pt x="829" y="1622"/>
                    <a:pt x="829" y="1622"/>
                  </a:cubicBezTo>
                  <a:cubicBezTo>
                    <a:pt x="829" y="1623"/>
                    <a:pt x="829" y="1623"/>
                    <a:pt x="829" y="1623"/>
                  </a:cubicBezTo>
                  <a:cubicBezTo>
                    <a:pt x="828" y="1623"/>
                    <a:pt x="828" y="1623"/>
                    <a:pt x="828" y="1623"/>
                  </a:cubicBezTo>
                  <a:cubicBezTo>
                    <a:pt x="829" y="1625"/>
                    <a:pt x="829" y="1625"/>
                    <a:pt x="829" y="1625"/>
                  </a:cubicBezTo>
                  <a:cubicBezTo>
                    <a:pt x="830" y="1626"/>
                    <a:pt x="830" y="1626"/>
                    <a:pt x="830" y="1626"/>
                  </a:cubicBezTo>
                  <a:cubicBezTo>
                    <a:pt x="831" y="1624"/>
                    <a:pt x="831" y="1624"/>
                    <a:pt x="831" y="1624"/>
                  </a:cubicBezTo>
                  <a:cubicBezTo>
                    <a:pt x="831" y="1626"/>
                    <a:pt x="831" y="1626"/>
                    <a:pt x="831" y="1626"/>
                  </a:cubicBezTo>
                  <a:cubicBezTo>
                    <a:pt x="831" y="1627"/>
                    <a:pt x="831" y="1627"/>
                    <a:pt x="831" y="1627"/>
                  </a:cubicBezTo>
                  <a:cubicBezTo>
                    <a:pt x="829" y="1628"/>
                    <a:pt x="829" y="1628"/>
                    <a:pt x="829" y="1628"/>
                  </a:cubicBezTo>
                  <a:cubicBezTo>
                    <a:pt x="828" y="1629"/>
                    <a:pt x="828" y="1629"/>
                    <a:pt x="828" y="1629"/>
                  </a:cubicBezTo>
                  <a:cubicBezTo>
                    <a:pt x="829" y="1630"/>
                    <a:pt x="829" y="1630"/>
                    <a:pt x="829" y="1630"/>
                  </a:cubicBezTo>
                  <a:cubicBezTo>
                    <a:pt x="830" y="1630"/>
                    <a:pt x="830" y="1630"/>
                    <a:pt x="830" y="1630"/>
                  </a:cubicBezTo>
                  <a:cubicBezTo>
                    <a:pt x="830" y="1631"/>
                    <a:pt x="830" y="1631"/>
                    <a:pt x="830" y="1631"/>
                  </a:cubicBezTo>
                  <a:cubicBezTo>
                    <a:pt x="832" y="1633"/>
                    <a:pt x="832" y="1633"/>
                    <a:pt x="832" y="1633"/>
                  </a:cubicBezTo>
                  <a:cubicBezTo>
                    <a:pt x="833" y="1633"/>
                    <a:pt x="833" y="1633"/>
                    <a:pt x="833" y="1633"/>
                  </a:cubicBezTo>
                  <a:cubicBezTo>
                    <a:pt x="834" y="1632"/>
                    <a:pt x="834" y="1632"/>
                    <a:pt x="834" y="1632"/>
                  </a:cubicBezTo>
                  <a:cubicBezTo>
                    <a:pt x="834" y="1634"/>
                    <a:pt x="834" y="1634"/>
                    <a:pt x="834" y="1634"/>
                  </a:cubicBezTo>
                  <a:cubicBezTo>
                    <a:pt x="834" y="1636"/>
                    <a:pt x="834" y="1636"/>
                    <a:pt x="834" y="1636"/>
                  </a:cubicBezTo>
                  <a:cubicBezTo>
                    <a:pt x="833" y="1636"/>
                    <a:pt x="833" y="1636"/>
                    <a:pt x="833" y="1636"/>
                  </a:cubicBezTo>
                  <a:cubicBezTo>
                    <a:pt x="833" y="1635"/>
                    <a:pt x="833" y="1635"/>
                    <a:pt x="833" y="1635"/>
                  </a:cubicBezTo>
                  <a:cubicBezTo>
                    <a:pt x="832" y="1635"/>
                    <a:pt x="832" y="1635"/>
                    <a:pt x="832" y="1635"/>
                  </a:cubicBezTo>
                  <a:cubicBezTo>
                    <a:pt x="831" y="1636"/>
                    <a:pt x="831" y="1636"/>
                    <a:pt x="831" y="1636"/>
                  </a:cubicBezTo>
                  <a:cubicBezTo>
                    <a:pt x="833" y="1639"/>
                    <a:pt x="833" y="1639"/>
                    <a:pt x="833" y="1639"/>
                  </a:cubicBezTo>
                  <a:cubicBezTo>
                    <a:pt x="834" y="1639"/>
                    <a:pt x="834" y="1639"/>
                    <a:pt x="834" y="1639"/>
                  </a:cubicBezTo>
                  <a:cubicBezTo>
                    <a:pt x="834" y="1641"/>
                    <a:pt x="834" y="1641"/>
                    <a:pt x="834" y="1641"/>
                  </a:cubicBezTo>
                  <a:cubicBezTo>
                    <a:pt x="835" y="1642"/>
                    <a:pt x="835" y="1642"/>
                    <a:pt x="835" y="1642"/>
                  </a:cubicBezTo>
                  <a:cubicBezTo>
                    <a:pt x="837" y="1644"/>
                    <a:pt x="837" y="1644"/>
                    <a:pt x="837" y="1644"/>
                  </a:cubicBezTo>
                  <a:cubicBezTo>
                    <a:pt x="838" y="1643"/>
                    <a:pt x="838" y="1643"/>
                    <a:pt x="838" y="1643"/>
                  </a:cubicBezTo>
                  <a:cubicBezTo>
                    <a:pt x="837" y="1641"/>
                    <a:pt x="837" y="1641"/>
                    <a:pt x="837" y="1641"/>
                  </a:cubicBezTo>
                  <a:cubicBezTo>
                    <a:pt x="838" y="1640"/>
                    <a:pt x="838" y="1640"/>
                    <a:pt x="838" y="1640"/>
                  </a:cubicBezTo>
                  <a:cubicBezTo>
                    <a:pt x="837" y="1638"/>
                    <a:pt x="837" y="1638"/>
                    <a:pt x="837" y="1638"/>
                  </a:cubicBezTo>
                  <a:cubicBezTo>
                    <a:pt x="839" y="1639"/>
                    <a:pt x="839" y="1639"/>
                    <a:pt x="839" y="1639"/>
                  </a:cubicBezTo>
                  <a:cubicBezTo>
                    <a:pt x="839" y="1641"/>
                    <a:pt x="839" y="1641"/>
                    <a:pt x="839" y="1641"/>
                  </a:cubicBezTo>
                  <a:cubicBezTo>
                    <a:pt x="840" y="1642"/>
                    <a:pt x="840" y="1642"/>
                    <a:pt x="840" y="1642"/>
                  </a:cubicBezTo>
                  <a:cubicBezTo>
                    <a:pt x="841" y="1640"/>
                    <a:pt x="841" y="1640"/>
                    <a:pt x="841" y="1640"/>
                  </a:cubicBezTo>
                  <a:cubicBezTo>
                    <a:pt x="842" y="1639"/>
                    <a:pt x="842" y="1639"/>
                    <a:pt x="842" y="1639"/>
                  </a:cubicBezTo>
                  <a:cubicBezTo>
                    <a:pt x="842" y="1638"/>
                    <a:pt x="842" y="1638"/>
                    <a:pt x="842" y="1638"/>
                  </a:cubicBezTo>
                  <a:cubicBezTo>
                    <a:pt x="841" y="1637"/>
                    <a:pt x="841" y="1637"/>
                    <a:pt x="841" y="1637"/>
                  </a:cubicBezTo>
                  <a:cubicBezTo>
                    <a:pt x="839" y="1637"/>
                    <a:pt x="839" y="1637"/>
                    <a:pt x="839" y="1637"/>
                  </a:cubicBezTo>
                  <a:cubicBezTo>
                    <a:pt x="839" y="1636"/>
                    <a:pt x="839" y="1636"/>
                    <a:pt x="839" y="1636"/>
                  </a:cubicBezTo>
                  <a:cubicBezTo>
                    <a:pt x="840" y="1636"/>
                    <a:pt x="840" y="1636"/>
                    <a:pt x="840" y="1636"/>
                  </a:cubicBezTo>
                  <a:cubicBezTo>
                    <a:pt x="843" y="1637"/>
                    <a:pt x="843" y="1637"/>
                    <a:pt x="843" y="1637"/>
                  </a:cubicBezTo>
                  <a:cubicBezTo>
                    <a:pt x="844" y="1638"/>
                    <a:pt x="844" y="1638"/>
                    <a:pt x="844" y="1638"/>
                  </a:cubicBezTo>
                  <a:cubicBezTo>
                    <a:pt x="846" y="1638"/>
                    <a:pt x="846" y="1638"/>
                    <a:pt x="846" y="1638"/>
                  </a:cubicBezTo>
                  <a:cubicBezTo>
                    <a:pt x="845" y="1636"/>
                    <a:pt x="845" y="1636"/>
                    <a:pt x="845" y="1636"/>
                  </a:cubicBezTo>
                  <a:cubicBezTo>
                    <a:pt x="843" y="1635"/>
                    <a:pt x="843" y="1635"/>
                    <a:pt x="843" y="1635"/>
                  </a:cubicBezTo>
                  <a:cubicBezTo>
                    <a:pt x="840" y="1635"/>
                    <a:pt x="840" y="1635"/>
                    <a:pt x="840" y="1635"/>
                  </a:cubicBezTo>
                  <a:cubicBezTo>
                    <a:pt x="840" y="1634"/>
                    <a:pt x="840" y="1634"/>
                    <a:pt x="840" y="1634"/>
                  </a:cubicBezTo>
                  <a:cubicBezTo>
                    <a:pt x="841" y="1634"/>
                    <a:pt x="841" y="1634"/>
                    <a:pt x="841" y="1634"/>
                  </a:cubicBezTo>
                  <a:cubicBezTo>
                    <a:pt x="844" y="1635"/>
                    <a:pt x="844" y="1635"/>
                    <a:pt x="844" y="1635"/>
                  </a:cubicBezTo>
                  <a:cubicBezTo>
                    <a:pt x="847" y="1637"/>
                    <a:pt x="847" y="1637"/>
                    <a:pt x="847" y="1637"/>
                  </a:cubicBezTo>
                  <a:cubicBezTo>
                    <a:pt x="848" y="1639"/>
                    <a:pt x="848" y="1639"/>
                    <a:pt x="848" y="1639"/>
                  </a:cubicBezTo>
                  <a:cubicBezTo>
                    <a:pt x="846" y="1641"/>
                    <a:pt x="846" y="1641"/>
                    <a:pt x="846" y="1641"/>
                  </a:cubicBezTo>
                  <a:cubicBezTo>
                    <a:pt x="846" y="1642"/>
                    <a:pt x="846" y="1642"/>
                    <a:pt x="846" y="1642"/>
                  </a:cubicBezTo>
                  <a:cubicBezTo>
                    <a:pt x="848" y="1645"/>
                    <a:pt x="848" y="1645"/>
                    <a:pt x="848" y="1645"/>
                  </a:cubicBezTo>
                  <a:cubicBezTo>
                    <a:pt x="847" y="1646"/>
                    <a:pt x="847" y="1646"/>
                    <a:pt x="847" y="1646"/>
                  </a:cubicBezTo>
                  <a:cubicBezTo>
                    <a:pt x="846" y="1647"/>
                    <a:pt x="846" y="1647"/>
                    <a:pt x="846" y="1647"/>
                  </a:cubicBezTo>
                  <a:cubicBezTo>
                    <a:pt x="847" y="1645"/>
                    <a:pt x="847" y="1645"/>
                    <a:pt x="847" y="1645"/>
                  </a:cubicBezTo>
                  <a:cubicBezTo>
                    <a:pt x="845" y="1642"/>
                    <a:pt x="845" y="1642"/>
                    <a:pt x="845" y="1642"/>
                  </a:cubicBezTo>
                  <a:cubicBezTo>
                    <a:pt x="844" y="1641"/>
                    <a:pt x="844" y="1641"/>
                    <a:pt x="844" y="1641"/>
                  </a:cubicBezTo>
                  <a:cubicBezTo>
                    <a:pt x="843" y="1642"/>
                    <a:pt x="843" y="1642"/>
                    <a:pt x="843" y="1642"/>
                  </a:cubicBezTo>
                  <a:cubicBezTo>
                    <a:pt x="843" y="1644"/>
                    <a:pt x="843" y="1644"/>
                    <a:pt x="843" y="1644"/>
                  </a:cubicBezTo>
                  <a:cubicBezTo>
                    <a:pt x="844" y="1645"/>
                    <a:pt x="844" y="1645"/>
                    <a:pt x="844" y="1645"/>
                  </a:cubicBezTo>
                  <a:cubicBezTo>
                    <a:pt x="843" y="1646"/>
                    <a:pt x="843" y="1646"/>
                    <a:pt x="843" y="1646"/>
                  </a:cubicBezTo>
                  <a:cubicBezTo>
                    <a:pt x="842" y="1645"/>
                    <a:pt x="842" y="1645"/>
                    <a:pt x="842" y="1645"/>
                  </a:cubicBezTo>
                  <a:cubicBezTo>
                    <a:pt x="842" y="1644"/>
                    <a:pt x="842" y="1644"/>
                    <a:pt x="842" y="1644"/>
                  </a:cubicBezTo>
                  <a:cubicBezTo>
                    <a:pt x="841" y="1644"/>
                    <a:pt x="841" y="1644"/>
                    <a:pt x="841" y="1644"/>
                  </a:cubicBezTo>
                  <a:cubicBezTo>
                    <a:pt x="839" y="1645"/>
                    <a:pt x="839" y="1645"/>
                    <a:pt x="839" y="1645"/>
                  </a:cubicBezTo>
                  <a:cubicBezTo>
                    <a:pt x="837" y="1645"/>
                    <a:pt x="837" y="1645"/>
                    <a:pt x="837" y="1645"/>
                  </a:cubicBezTo>
                  <a:cubicBezTo>
                    <a:pt x="835" y="1646"/>
                    <a:pt x="835" y="1646"/>
                    <a:pt x="835" y="1646"/>
                  </a:cubicBezTo>
                  <a:cubicBezTo>
                    <a:pt x="837" y="1647"/>
                    <a:pt x="837" y="1647"/>
                    <a:pt x="837" y="1647"/>
                  </a:cubicBezTo>
                  <a:cubicBezTo>
                    <a:pt x="837" y="1649"/>
                    <a:pt x="837" y="1649"/>
                    <a:pt x="837" y="1649"/>
                  </a:cubicBezTo>
                  <a:cubicBezTo>
                    <a:pt x="838" y="1651"/>
                    <a:pt x="838" y="1651"/>
                    <a:pt x="838" y="1651"/>
                  </a:cubicBezTo>
                  <a:cubicBezTo>
                    <a:pt x="838" y="1652"/>
                    <a:pt x="838" y="1652"/>
                    <a:pt x="838" y="1652"/>
                  </a:cubicBezTo>
                  <a:cubicBezTo>
                    <a:pt x="838" y="1653"/>
                    <a:pt x="838" y="1653"/>
                    <a:pt x="838" y="1653"/>
                  </a:cubicBezTo>
                  <a:cubicBezTo>
                    <a:pt x="838" y="1654"/>
                    <a:pt x="838" y="1654"/>
                    <a:pt x="838" y="1654"/>
                  </a:cubicBezTo>
                  <a:cubicBezTo>
                    <a:pt x="839" y="1654"/>
                    <a:pt x="839" y="1654"/>
                    <a:pt x="839" y="1654"/>
                  </a:cubicBezTo>
                  <a:cubicBezTo>
                    <a:pt x="840" y="1653"/>
                    <a:pt x="840" y="1653"/>
                    <a:pt x="840" y="1653"/>
                  </a:cubicBezTo>
                  <a:cubicBezTo>
                    <a:pt x="841" y="1653"/>
                    <a:pt x="841" y="1653"/>
                    <a:pt x="841" y="1653"/>
                  </a:cubicBezTo>
                  <a:cubicBezTo>
                    <a:pt x="843" y="1654"/>
                    <a:pt x="843" y="1654"/>
                    <a:pt x="843" y="1654"/>
                  </a:cubicBezTo>
                  <a:cubicBezTo>
                    <a:pt x="843" y="1654"/>
                    <a:pt x="843" y="1654"/>
                    <a:pt x="843" y="1654"/>
                  </a:cubicBezTo>
                  <a:cubicBezTo>
                    <a:pt x="841" y="1655"/>
                    <a:pt x="841" y="1655"/>
                    <a:pt x="841" y="1655"/>
                  </a:cubicBezTo>
                  <a:cubicBezTo>
                    <a:pt x="840" y="1656"/>
                    <a:pt x="840" y="1656"/>
                    <a:pt x="840" y="1656"/>
                  </a:cubicBezTo>
                  <a:cubicBezTo>
                    <a:pt x="840" y="1657"/>
                    <a:pt x="840" y="1657"/>
                    <a:pt x="840" y="1657"/>
                  </a:cubicBezTo>
                  <a:cubicBezTo>
                    <a:pt x="843" y="1657"/>
                    <a:pt x="843" y="1657"/>
                    <a:pt x="843" y="1657"/>
                  </a:cubicBezTo>
                  <a:cubicBezTo>
                    <a:pt x="845" y="1659"/>
                    <a:pt x="845" y="1659"/>
                    <a:pt x="845" y="1659"/>
                  </a:cubicBezTo>
                  <a:cubicBezTo>
                    <a:pt x="846" y="1658"/>
                    <a:pt x="846" y="1658"/>
                    <a:pt x="846" y="1658"/>
                  </a:cubicBezTo>
                  <a:cubicBezTo>
                    <a:pt x="847" y="1657"/>
                    <a:pt x="847" y="1657"/>
                    <a:pt x="847" y="1657"/>
                  </a:cubicBezTo>
                  <a:cubicBezTo>
                    <a:pt x="846" y="1655"/>
                    <a:pt x="846" y="1655"/>
                    <a:pt x="846" y="1655"/>
                  </a:cubicBezTo>
                  <a:cubicBezTo>
                    <a:pt x="847" y="1654"/>
                    <a:pt x="847" y="1654"/>
                    <a:pt x="847" y="1654"/>
                  </a:cubicBezTo>
                  <a:cubicBezTo>
                    <a:pt x="846" y="1652"/>
                    <a:pt x="846" y="1652"/>
                    <a:pt x="846" y="1652"/>
                  </a:cubicBezTo>
                  <a:cubicBezTo>
                    <a:pt x="845" y="1652"/>
                    <a:pt x="845" y="1652"/>
                    <a:pt x="845" y="1652"/>
                  </a:cubicBezTo>
                  <a:cubicBezTo>
                    <a:pt x="844" y="1652"/>
                    <a:pt x="844" y="1652"/>
                    <a:pt x="844" y="1652"/>
                  </a:cubicBezTo>
                  <a:cubicBezTo>
                    <a:pt x="845" y="1652"/>
                    <a:pt x="845" y="1652"/>
                    <a:pt x="845" y="1652"/>
                  </a:cubicBezTo>
                  <a:cubicBezTo>
                    <a:pt x="846" y="1651"/>
                    <a:pt x="846" y="1651"/>
                    <a:pt x="846" y="1651"/>
                  </a:cubicBezTo>
                  <a:cubicBezTo>
                    <a:pt x="846" y="1650"/>
                    <a:pt x="846" y="1650"/>
                    <a:pt x="846" y="1650"/>
                  </a:cubicBezTo>
                  <a:cubicBezTo>
                    <a:pt x="846" y="1649"/>
                    <a:pt x="846" y="1649"/>
                    <a:pt x="846" y="1649"/>
                  </a:cubicBezTo>
                  <a:cubicBezTo>
                    <a:pt x="849" y="1650"/>
                    <a:pt x="849" y="1650"/>
                    <a:pt x="849" y="1650"/>
                  </a:cubicBezTo>
                  <a:cubicBezTo>
                    <a:pt x="850" y="1649"/>
                    <a:pt x="850" y="1649"/>
                    <a:pt x="850" y="1649"/>
                  </a:cubicBezTo>
                  <a:cubicBezTo>
                    <a:pt x="850" y="1650"/>
                    <a:pt x="850" y="1650"/>
                    <a:pt x="850" y="1650"/>
                  </a:cubicBezTo>
                  <a:cubicBezTo>
                    <a:pt x="851" y="1651"/>
                    <a:pt x="851" y="1651"/>
                    <a:pt x="851" y="1651"/>
                  </a:cubicBezTo>
                  <a:cubicBezTo>
                    <a:pt x="852" y="1650"/>
                    <a:pt x="852" y="1650"/>
                    <a:pt x="852" y="1650"/>
                  </a:cubicBezTo>
                  <a:cubicBezTo>
                    <a:pt x="854" y="1649"/>
                    <a:pt x="854" y="1649"/>
                    <a:pt x="854" y="1649"/>
                  </a:cubicBezTo>
                  <a:cubicBezTo>
                    <a:pt x="855" y="1650"/>
                    <a:pt x="855" y="1650"/>
                    <a:pt x="855" y="1650"/>
                  </a:cubicBezTo>
                  <a:cubicBezTo>
                    <a:pt x="857" y="1650"/>
                    <a:pt x="857" y="1650"/>
                    <a:pt x="857" y="1650"/>
                  </a:cubicBezTo>
                  <a:cubicBezTo>
                    <a:pt x="859" y="1650"/>
                    <a:pt x="859" y="1650"/>
                    <a:pt x="859" y="1650"/>
                  </a:cubicBezTo>
                  <a:cubicBezTo>
                    <a:pt x="859" y="1651"/>
                    <a:pt x="859" y="1651"/>
                    <a:pt x="859" y="1651"/>
                  </a:cubicBezTo>
                  <a:cubicBezTo>
                    <a:pt x="858" y="1651"/>
                    <a:pt x="858" y="1651"/>
                    <a:pt x="858" y="1651"/>
                  </a:cubicBezTo>
                  <a:cubicBezTo>
                    <a:pt x="857" y="1652"/>
                    <a:pt x="857" y="1652"/>
                    <a:pt x="857" y="1652"/>
                  </a:cubicBezTo>
                  <a:cubicBezTo>
                    <a:pt x="856" y="1652"/>
                    <a:pt x="856" y="1652"/>
                    <a:pt x="856" y="1652"/>
                  </a:cubicBezTo>
                  <a:cubicBezTo>
                    <a:pt x="855" y="1651"/>
                    <a:pt x="855" y="1651"/>
                    <a:pt x="855" y="1651"/>
                  </a:cubicBezTo>
                  <a:cubicBezTo>
                    <a:pt x="853" y="1652"/>
                    <a:pt x="853" y="1652"/>
                    <a:pt x="853" y="1652"/>
                  </a:cubicBezTo>
                  <a:cubicBezTo>
                    <a:pt x="850" y="1654"/>
                    <a:pt x="850" y="1654"/>
                    <a:pt x="850" y="1654"/>
                  </a:cubicBezTo>
                  <a:cubicBezTo>
                    <a:pt x="850" y="1654"/>
                    <a:pt x="850" y="1654"/>
                    <a:pt x="850" y="1654"/>
                  </a:cubicBezTo>
                  <a:cubicBezTo>
                    <a:pt x="849" y="1654"/>
                    <a:pt x="849" y="1654"/>
                    <a:pt x="849" y="1654"/>
                  </a:cubicBezTo>
                  <a:cubicBezTo>
                    <a:pt x="847" y="1656"/>
                    <a:pt x="847" y="1656"/>
                    <a:pt x="847" y="1656"/>
                  </a:cubicBezTo>
                  <a:cubicBezTo>
                    <a:pt x="848" y="1657"/>
                    <a:pt x="848" y="1657"/>
                    <a:pt x="848" y="1657"/>
                  </a:cubicBezTo>
                  <a:cubicBezTo>
                    <a:pt x="847" y="1658"/>
                    <a:pt x="847" y="1658"/>
                    <a:pt x="847" y="1658"/>
                  </a:cubicBezTo>
                  <a:cubicBezTo>
                    <a:pt x="847" y="1659"/>
                    <a:pt x="847" y="1659"/>
                    <a:pt x="847" y="1659"/>
                  </a:cubicBezTo>
                  <a:cubicBezTo>
                    <a:pt x="847" y="1660"/>
                    <a:pt x="847" y="1660"/>
                    <a:pt x="847" y="1660"/>
                  </a:cubicBezTo>
                  <a:cubicBezTo>
                    <a:pt x="847" y="1660"/>
                    <a:pt x="847" y="1660"/>
                    <a:pt x="847" y="1660"/>
                  </a:cubicBezTo>
                  <a:cubicBezTo>
                    <a:pt x="847" y="1661"/>
                    <a:pt x="847" y="1661"/>
                    <a:pt x="847" y="1661"/>
                  </a:cubicBezTo>
                  <a:cubicBezTo>
                    <a:pt x="847" y="1662"/>
                    <a:pt x="847" y="1662"/>
                    <a:pt x="847" y="1662"/>
                  </a:cubicBezTo>
                  <a:cubicBezTo>
                    <a:pt x="850" y="1663"/>
                    <a:pt x="850" y="1663"/>
                    <a:pt x="850" y="1663"/>
                  </a:cubicBezTo>
                  <a:cubicBezTo>
                    <a:pt x="852" y="1665"/>
                    <a:pt x="852" y="1665"/>
                    <a:pt x="852" y="1665"/>
                  </a:cubicBezTo>
                  <a:cubicBezTo>
                    <a:pt x="852" y="1665"/>
                    <a:pt x="852" y="1665"/>
                    <a:pt x="852" y="1665"/>
                  </a:cubicBezTo>
                  <a:cubicBezTo>
                    <a:pt x="853" y="1664"/>
                    <a:pt x="853" y="1664"/>
                    <a:pt x="853" y="1664"/>
                  </a:cubicBezTo>
                  <a:cubicBezTo>
                    <a:pt x="852" y="1662"/>
                    <a:pt x="852" y="1662"/>
                    <a:pt x="852" y="1662"/>
                  </a:cubicBezTo>
                  <a:cubicBezTo>
                    <a:pt x="854" y="1661"/>
                    <a:pt x="854" y="1661"/>
                    <a:pt x="854" y="1661"/>
                  </a:cubicBezTo>
                  <a:cubicBezTo>
                    <a:pt x="855" y="1661"/>
                    <a:pt x="855" y="1661"/>
                    <a:pt x="855" y="1661"/>
                  </a:cubicBezTo>
                  <a:cubicBezTo>
                    <a:pt x="855" y="1660"/>
                    <a:pt x="855" y="1660"/>
                    <a:pt x="855" y="1660"/>
                  </a:cubicBezTo>
                  <a:cubicBezTo>
                    <a:pt x="854" y="1658"/>
                    <a:pt x="854" y="1658"/>
                    <a:pt x="854" y="1658"/>
                  </a:cubicBezTo>
                  <a:cubicBezTo>
                    <a:pt x="856" y="1657"/>
                    <a:pt x="856" y="1657"/>
                    <a:pt x="856" y="1657"/>
                  </a:cubicBezTo>
                  <a:cubicBezTo>
                    <a:pt x="858" y="1656"/>
                    <a:pt x="858" y="1656"/>
                    <a:pt x="858" y="1656"/>
                  </a:cubicBezTo>
                  <a:cubicBezTo>
                    <a:pt x="860" y="1654"/>
                    <a:pt x="860" y="1654"/>
                    <a:pt x="860" y="1654"/>
                  </a:cubicBezTo>
                  <a:cubicBezTo>
                    <a:pt x="861" y="1653"/>
                    <a:pt x="861" y="1653"/>
                    <a:pt x="861" y="1653"/>
                  </a:cubicBezTo>
                  <a:cubicBezTo>
                    <a:pt x="861" y="1653"/>
                    <a:pt x="861" y="1653"/>
                    <a:pt x="861" y="1653"/>
                  </a:cubicBezTo>
                  <a:cubicBezTo>
                    <a:pt x="863" y="1654"/>
                    <a:pt x="863" y="1654"/>
                    <a:pt x="863" y="1654"/>
                  </a:cubicBezTo>
                  <a:cubicBezTo>
                    <a:pt x="864" y="1654"/>
                    <a:pt x="864" y="1654"/>
                    <a:pt x="864" y="1654"/>
                  </a:cubicBezTo>
                  <a:cubicBezTo>
                    <a:pt x="864" y="1655"/>
                    <a:pt x="864" y="1655"/>
                    <a:pt x="864" y="1655"/>
                  </a:cubicBezTo>
                  <a:cubicBezTo>
                    <a:pt x="863" y="1655"/>
                    <a:pt x="863" y="1655"/>
                    <a:pt x="863" y="1655"/>
                  </a:cubicBezTo>
                  <a:cubicBezTo>
                    <a:pt x="862" y="1657"/>
                    <a:pt x="862" y="1657"/>
                    <a:pt x="862" y="1657"/>
                  </a:cubicBezTo>
                  <a:cubicBezTo>
                    <a:pt x="861" y="1658"/>
                    <a:pt x="861" y="1658"/>
                    <a:pt x="861" y="1658"/>
                  </a:cubicBezTo>
                  <a:cubicBezTo>
                    <a:pt x="859" y="1660"/>
                    <a:pt x="859" y="1660"/>
                    <a:pt x="859" y="1660"/>
                  </a:cubicBezTo>
                  <a:cubicBezTo>
                    <a:pt x="859" y="1662"/>
                    <a:pt x="859" y="1662"/>
                    <a:pt x="859" y="1662"/>
                  </a:cubicBezTo>
                  <a:cubicBezTo>
                    <a:pt x="860" y="1663"/>
                    <a:pt x="860" y="1663"/>
                    <a:pt x="860" y="1663"/>
                  </a:cubicBezTo>
                  <a:cubicBezTo>
                    <a:pt x="859" y="1664"/>
                    <a:pt x="859" y="1664"/>
                    <a:pt x="859" y="1664"/>
                  </a:cubicBezTo>
                  <a:cubicBezTo>
                    <a:pt x="857" y="1665"/>
                    <a:pt x="857" y="1665"/>
                    <a:pt x="857" y="1665"/>
                  </a:cubicBezTo>
                  <a:cubicBezTo>
                    <a:pt x="857" y="1664"/>
                    <a:pt x="857" y="1664"/>
                    <a:pt x="857" y="1664"/>
                  </a:cubicBezTo>
                  <a:cubicBezTo>
                    <a:pt x="858" y="1664"/>
                    <a:pt x="858" y="1664"/>
                    <a:pt x="858" y="1664"/>
                  </a:cubicBezTo>
                  <a:cubicBezTo>
                    <a:pt x="858" y="1661"/>
                    <a:pt x="858" y="1661"/>
                    <a:pt x="858" y="1661"/>
                  </a:cubicBezTo>
                  <a:cubicBezTo>
                    <a:pt x="858" y="1661"/>
                    <a:pt x="858" y="1661"/>
                    <a:pt x="858" y="1661"/>
                  </a:cubicBezTo>
                  <a:cubicBezTo>
                    <a:pt x="857" y="1661"/>
                    <a:pt x="857" y="1661"/>
                    <a:pt x="857" y="1661"/>
                  </a:cubicBezTo>
                  <a:cubicBezTo>
                    <a:pt x="856" y="1663"/>
                    <a:pt x="856" y="1663"/>
                    <a:pt x="856" y="1663"/>
                  </a:cubicBezTo>
                  <a:cubicBezTo>
                    <a:pt x="856" y="1662"/>
                    <a:pt x="856" y="1662"/>
                    <a:pt x="856" y="1662"/>
                  </a:cubicBezTo>
                  <a:cubicBezTo>
                    <a:pt x="855" y="1662"/>
                    <a:pt x="855" y="1662"/>
                    <a:pt x="855" y="1662"/>
                  </a:cubicBezTo>
                  <a:cubicBezTo>
                    <a:pt x="854" y="1663"/>
                    <a:pt x="854" y="1663"/>
                    <a:pt x="854" y="1663"/>
                  </a:cubicBezTo>
                  <a:cubicBezTo>
                    <a:pt x="855" y="1665"/>
                    <a:pt x="855" y="1665"/>
                    <a:pt x="855" y="1665"/>
                  </a:cubicBezTo>
                  <a:cubicBezTo>
                    <a:pt x="858" y="1668"/>
                    <a:pt x="858" y="1668"/>
                    <a:pt x="858" y="1668"/>
                  </a:cubicBezTo>
                  <a:cubicBezTo>
                    <a:pt x="861" y="1669"/>
                    <a:pt x="861" y="1669"/>
                    <a:pt x="861" y="1669"/>
                  </a:cubicBezTo>
                  <a:cubicBezTo>
                    <a:pt x="863" y="1670"/>
                    <a:pt x="863" y="1670"/>
                    <a:pt x="863" y="1670"/>
                  </a:cubicBezTo>
                  <a:cubicBezTo>
                    <a:pt x="864" y="1670"/>
                    <a:pt x="864" y="1670"/>
                    <a:pt x="864" y="1670"/>
                  </a:cubicBezTo>
                  <a:cubicBezTo>
                    <a:pt x="865" y="1670"/>
                    <a:pt x="865" y="1670"/>
                    <a:pt x="865" y="1670"/>
                  </a:cubicBezTo>
                  <a:cubicBezTo>
                    <a:pt x="866" y="1669"/>
                    <a:pt x="866" y="1669"/>
                    <a:pt x="866" y="1669"/>
                  </a:cubicBezTo>
                  <a:cubicBezTo>
                    <a:pt x="868" y="1667"/>
                    <a:pt x="868" y="1667"/>
                    <a:pt x="868" y="1667"/>
                  </a:cubicBezTo>
                  <a:cubicBezTo>
                    <a:pt x="867" y="1664"/>
                    <a:pt x="867" y="1664"/>
                    <a:pt x="867" y="1664"/>
                  </a:cubicBezTo>
                  <a:cubicBezTo>
                    <a:pt x="867" y="1663"/>
                    <a:pt x="867" y="1663"/>
                    <a:pt x="867" y="1663"/>
                  </a:cubicBezTo>
                  <a:cubicBezTo>
                    <a:pt x="867" y="1661"/>
                    <a:pt x="867" y="1661"/>
                    <a:pt x="867" y="1661"/>
                  </a:cubicBezTo>
                  <a:cubicBezTo>
                    <a:pt x="867" y="1659"/>
                    <a:pt x="867" y="1659"/>
                    <a:pt x="867" y="1659"/>
                  </a:cubicBezTo>
                  <a:cubicBezTo>
                    <a:pt x="867" y="1656"/>
                    <a:pt x="867" y="1656"/>
                    <a:pt x="867" y="1656"/>
                  </a:cubicBezTo>
                  <a:cubicBezTo>
                    <a:pt x="867" y="1654"/>
                    <a:pt x="867" y="1654"/>
                    <a:pt x="867" y="1654"/>
                  </a:cubicBezTo>
                  <a:cubicBezTo>
                    <a:pt x="867" y="1652"/>
                    <a:pt x="867" y="1652"/>
                    <a:pt x="867" y="1652"/>
                  </a:cubicBezTo>
                  <a:cubicBezTo>
                    <a:pt x="869" y="1651"/>
                    <a:pt x="869" y="1651"/>
                    <a:pt x="869" y="1651"/>
                  </a:cubicBezTo>
                  <a:cubicBezTo>
                    <a:pt x="872" y="1648"/>
                    <a:pt x="872" y="1648"/>
                    <a:pt x="872" y="1648"/>
                  </a:cubicBezTo>
                  <a:cubicBezTo>
                    <a:pt x="873" y="1647"/>
                    <a:pt x="873" y="1647"/>
                    <a:pt x="873" y="1647"/>
                  </a:cubicBezTo>
                  <a:cubicBezTo>
                    <a:pt x="875" y="1647"/>
                    <a:pt x="875" y="1647"/>
                    <a:pt x="875" y="1647"/>
                  </a:cubicBezTo>
                  <a:cubicBezTo>
                    <a:pt x="876" y="1647"/>
                    <a:pt x="876" y="1647"/>
                    <a:pt x="876" y="1647"/>
                  </a:cubicBezTo>
                  <a:cubicBezTo>
                    <a:pt x="876" y="1644"/>
                    <a:pt x="876" y="1644"/>
                    <a:pt x="876" y="1644"/>
                  </a:cubicBezTo>
                  <a:cubicBezTo>
                    <a:pt x="877" y="1643"/>
                    <a:pt x="877" y="1643"/>
                    <a:pt x="877" y="1643"/>
                  </a:cubicBezTo>
                  <a:cubicBezTo>
                    <a:pt x="879" y="1642"/>
                    <a:pt x="879" y="1642"/>
                    <a:pt x="879" y="1642"/>
                  </a:cubicBezTo>
                  <a:cubicBezTo>
                    <a:pt x="882" y="1644"/>
                    <a:pt x="882" y="1644"/>
                    <a:pt x="882" y="1644"/>
                  </a:cubicBezTo>
                  <a:cubicBezTo>
                    <a:pt x="883" y="1643"/>
                    <a:pt x="883" y="1643"/>
                    <a:pt x="883" y="1643"/>
                  </a:cubicBezTo>
                  <a:cubicBezTo>
                    <a:pt x="883" y="1643"/>
                    <a:pt x="883" y="1643"/>
                    <a:pt x="883" y="1643"/>
                  </a:cubicBezTo>
                  <a:cubicBezTo>
                    <a:pt x="886" y="1644"/>
                    <a:pt x="886" y="1644"/>
                    <a:pt x="886" y="1644"/>
                  </a:cubicBezTo>
                  <a:cubicBezTo>
                    <a:pt x="887" y="1644"/>
                    <a:pt x="887" y="1644"/>
                    <a:pt x="887" y="1644"/>
                  </a:cubicBezTo>
                  <a:cubicBezTo>
                    <a:pt x="886" y="1643"/>
                    <a:pt x="886" y="1643"/>
                    <a:pt x="886" y="1643"/>
                  </a:cubicBezTo>
                  <a:cubicBezTo>
                    <a:pt x="884" y="1641"/>
                    <a:pt x="884" y="1641"/>
                    <a:pt x="884" y="1641"/>
                  </a:cubicBezTo>
                  <a:cubicBezTo>
                    <a:pt x="881" y="1639"/>
                    <a:pt x="881" y="1639"/>
                    <a:pt x="881" y="1639"/>
                  </a:cubicBezTo>
                  <a:cubicBezTo>
                    <a:pt x="881" y="1637"/>
                    <a:pt x="881" y="1637"/>
                    <a:pt x="881" y="1637"/>
                  </a:cubicBezTo>
                  <a:cubicBezTo>
                    <a:pt x="879" y="1635"/>
                    <a:pt x="879" y="1635"/>
                    <a:pt x="879" y="1635"/>
                  </a:cubicBezTo>
                  <a:cubicBezTo>
                    <a:pt x="878" y="1636"/>
                    <a:pt x="878" y="1636"/>
                    <a:pt x="878" y="1636"/>
                  </a:cubicBezTo>
                  <a:cubicBezTo>
                    <a:pt x="877" y="1634"/>
                    <a:pt x="877" y="1634"/>
                    <a:pt x="877" y="1634"/>
                  </a:cubicBezTo>
                  <a:cubicBezTo>
                    <a:pt x="878" y="1634"/>
                    <a:pt x="878" y="1634"/>
                    <a:pt x="878" y="1634"/>
                  </a:cubicBezTo>
                  <a:cubicBezTo>
                    <a:pt x="879" y="1632"/>
                    <a:pt x="879" y="1632"/>
                    <a:pt x="879" y="1632"/>
                  </a:cubicBezTo>
                  <a:cubicBezTo>
                    <a:pt x="878" y="1632"/>
                    <a:pt x="878" y="1632"/>
                    <a:pt x="878" y="1632"/>
                  </a:cubicBezTo>
                  <a:cubicBezTo>
                    <a:pt x="878" y="1631"/>
                    <a:pt x="878" y="1631"/>
                    <a:pt x="878" y="1631"/>
                  </a:cubicBezTo>
                  <a:cubicBezTo>
                    <a:pt x="876" y="1626"/>
                    <a:pt x="876" y="1626"/>
                    <a:pt x="876" y="1626"/>
                  </a:cubicBezTo>
                  <a:cubicBezTo>
                    <a:pt x="874" y="1623"/>
                    <a:pt x="874" y="1623"/>
                    <a:pt x="874" y="1623"/>
                  </a:cubicBezTo>
                  <a:cubicBezTo>
                    <a:pt x="874" y="1620"/>
                    <a:pt x="874" y="1620"/>
                    <a:pt x="874" y="1620"/>
                  </a:cubicBezTo>
                  <a:cubicBezTo>
                    <a:pt x="875" y="1616"/>
                    <a:pt x="875" y="1616"/>
                    <a:pt x="875" y="1616"/>
                  </a:cubicBezTo>
                  <a:cubicBezTo>
                    <a:pt x="878" y="1614"/>
                    <a:pt x="878" y="1614"/>
                    <a:pt x="878" y="1614"/>
                  </a:cubicBezTo>
                  <a:cubicBezTo>
                    <a:pt x="878" y="1613"/>
                    <a:pt x="878" y="1613"/>
                    <a:pt x="878" y="1613"/>
                  </a:cubicBezTo>
                  <a:cubicBezTo>
                    <a:pt x="878" y="1612"/>
                    <a:pt x="878" y="1612"/>
                    <a:pt x="878" y="1612"/>
                  </a:cubicBezTo>
                  <a:cubicBezTo>
                    <a:pt x="878" y="1610"/>
                    <a:pt x="878" y="1610"/>
                    <a:pt x="878" y="1610"/>
                  </a:cubicBezTo>
                  <a:cubicBezTo>
                    <a:pt x="877" y="1609"/>
                    <a:pt x="877" y="1609"/>
                    <a:pt x="877" y="1609"/>
                  </a:cubicBezTo>
                  <a:cubicBezTo>
                    <a:pt x="878" y="1610"/>
                    <a:pt x="878" y="1610"/>
                    <a:pt x="878" y="1610"/>
                  </a:cubicBezTo>
                  <a:cubicBezTo>
                    <a:pt x="879" y="1611"/>
                    <a:pt x="879" y="1611"/>
                    <a:pt x="879" y="1611"/>
                  </a:cubicBezTo>
                  <a:cubicBezTo>
                    <a:pt x="881" y="1612"/>
                    <a:pt x="881" y="1612"/>
                    <a:pt x="881" y="1612"/>
                  </a:cubicBezTo>
                  <a:cubicBezTo>
                    <a:pt x="883" y="1610"/>
                    <a:pt x="883" y="1610"/>
                    <a:pt x="883" y="1610"/>
                  </a:cubicBezTo>
                  <a:cubicBezTo>
                    <a:pt x="883" y="1608"/>
                    <a:pt x="883" y="1608"/>
                    <a:pt x="883" y="1608"/>
                  </a:cubicBezTo>
                  <a:cubicBezTo>
                    <a:pt x="885" y="1606"/>
                    <a:pt x="885" y="1606"/>
                    <a:pt x="885" y="1606"/>
                  </a:cubicBezTo>
                  <a:cubicBezTo>
                    <a:pt x="886" y="1605"/>
                    <a:pt x="886" y="1605"/>
                    <a:pt x="886" y="1605"/>
                  </a:cubicBezTo>
                  <a:cubicBezTo>
                    <a:pt x="885" y="1602"/>
                    <a:pt x="885" y="1602"/>
                    <a:pt x="885" y="1602"/>
                  </a:cubicBezTo>
                  <a:cubicBezTo>
                    <a:pt x="884" y="1601"/>
                    <a:pt x="884" y="1601"/>
                    <a:pt x="884" y="1601"/>
                  </a:cubicBezTo>
                  <a:cubicBezTo>
                    <a:pt x="883" y="1602"/>
                    <a:pt x="883" y="1602"/>
                    <a:pt x="883" y="1602"/>
                  </a:cubicBezTo>
                  <a:cubicBezTo>
                    <a:pt x="883" y="1601"/>
                    <a:pt x="883" y="1601"/>
                    <a:pt x="883" y="1601"/>
                  </a:cubicBezTo>
                  <a:cubicBezTo>
                    <a:pt x="885" y="1599"/>
                    <a:pt x="885" y="1599"/>
                    <a:pt x="885" y="1599"/>
                  </a:cubicBezTo>
                  <a:cubicBezTo>
                    <a:pt x="886" y="1597"/>
                    <a:pt x="886" y="1597"/>
                    <a:pt x="886" y="1597"/>
                  </a:cubicBezTo>
                  <a:cubicBezTo>
                    <a:pt x="886" y="1594"/>
                    <a:pt x="886" y="1594"/>
                    <a:pt x="886" y="1594"/>
                  </a:cubicBezTo>
                  <a:cubicBezTo>
                    <a:pt x="888" y="1592"/>
                    <a:pt x="888" y="1592"/>
                    <a:pt x="888" y="1592"/>
                  </a:cubicBezTo>
                  <a:cubicBezTo>
                    <a:pt x="890" y="1592"/>
                    <a:pt x="890" y="1592"/>
                    <a:pt x="890" y="1592"/>
                  </a:cubicBezTo>
                  <a:cubicBezTo>
                    <a:pt x="891" y="1590"/>
                    <a:pt x="891" y="1590"/>
                    <a:pt x="891" y="1590"/>
                  </a:cubicBezTo>
                  <a:cubicBezTo>
                    <a:pt x="892" y="1588"/>
                    <a:pt x="892" y="1588"/>
                    <a:pt x="892" y="1588"/>
                  </a:cubicBezTo>
                  <a:cubicBezTo>
                    <a:pt x="893" y="1587"/>
                    <a:pt x="893" y="1587"/>
                    <a:pt x="893" y="1587"/>
                  </a:cubicBezTo>
                  <a:cubicBezTo>
                    <a:pt x="894" y="1586"/>
                    <a:pt x="894" y="1586"/>
                    <a:pt x="894" y="1586"/>
                  </a:cubicBezTo>
                  <a:cubicBezTo>
                    <a:pt x="895" y="1585"/>
                    <a:pt x="895" y="1585"/>
                    <a:pt x="895" y="1585"/>
                  </a:cubicBezTo>
                  <a:cubicBezTo>
                    <a:pt x="897" y="1583"/>
                    <a:pt x="897" y="1583"/>
                    <a:pt x="897" y="1583"/>
                  </a:cubicBezTo>
                  <a:cubicBezTo>
                    <a:pt x="897" y="1582"/>
                    <a:pt x="897" y="1582"/>
                    <a:pt x="897" y="1582"/>
                  </a:cubicBezTo>
                  <a:cubicBezTo>
                    <a:pt x="897" y="1581"/>
                    <a:pt x="897" y="1581"/>
                    <a:pt x="897" y="1581"/>
                  </a:cubicBezTo>
                  <a:cubicBezTo>
                    <a:pt x="898" y="1580"/>
                    <a:pt x="898" y="1580"/>
                    <a:pt x="898" y="1580"/>
                  </a:cubicBezTo>
                  <a:cubicBezTo>
                    <a:pt x="896" y="1579"/>
                    <a:pt x="896" y="1579"/>
                    <a:pt x="896" y="1579"/>
                  </a:cubicBezTo>
                  <a:cubicBezTo>
                    <a:pt x="895" y="1579"/>
                    <a:pt x="895" y="1579"/>
                    <a:pt x="895" y="1579"/>
                  </a:cubicBezTo>
                  <a:cubicBezTo>
                    <a:pt x="897" y="1577"/>
                    <a:pt x="897" y="1577"/>
                    <a:pt x="897" y="1577"/>
                  </a:cubicBezTo>
                  <a:cubicBezTo>
                    <a:pt x="897" y="1575"/>
                    <a:pt x="897" y="1575"/>
                    <a:pt x="897" y="1575"/>
                  </a:cubicBezTo>
                  <a:cubicBezTo>
                    <a:pt x="896" y="1573"/>
                    <a:pt x="896" y="1573"/>
                    <a:pt x="896" y="1573"/>
                  </a:cubicBezTo>
                  <a:cubicBezTo>
                    <a:pt x="896" y="1572"/>
                    <a:pt x="896" y="1572"/>
                    <a:pt x="896" y="1572"/>
                  </a:cubicBezTo>
                  <a:cubicBezTo>
                    <a:pt x="896" y="1571"/>
                    <a:pt x="896" y="1571"/>
                    <a:pt x="896" y="1571"/>
                  </a:cubicBezTo>
                  <a:cubicBezTo>
                    <a:pt x="896" y="1570"/>
                    <a:pt x="896" y="1570"/>
                    <a:pt x="896" y="1570"/>
                  </a:cubicBezTo>
                  <a:cubicBezTo>
                    <a:pt x="894" y="1569"/>
                    <a:pt x="894" y="1569"/>
                    <a:pt x="894" y="1569"/>
                  </a:cubicBezTo>
                  <a:cubicBezTo>
                    <a:pt x="893" y="1570"/>
                    <a:pt x="893" y="1570"/>
                    <a:pt x="893" y="1570"/>
                  </a:cubicBezTo>
                  <a:cubicBezTo>
                    <a:pt x="891" y="1570"/>
                    <a:pt x="891" y="1570"/>
                    <a:pt x="891" y="1570"/>
                  </a:cubicBezTo>
                  <a:cubicBezTo>
                    <a:pt x="888" y="1570"/>
                    <a:pt x="888" y="1570"/>
                    <a:pt x="888" y="1570"/>
                  </a:cubicBezTo>
                  <a:cubicBezTo>
                    <a:pt x="884" y="1566"/>
                    <a:pt x="884" y="1566"/>
                    <a:pt x="884" y="1566"/>
                  </a:cubicBezTo>
                  <a:cubicBezTo>
                    <a:pt x="881" y="1564"/>
                    <a:pt x="881" y="1564"/>
                    <a:pt x="881" y="1564"/>
                  </a:cubicBezTo>
                  <a:cubicBezTo>
                    <a:pt x="880" y="1564"/>
                    <a:pt x="880" y="1564"/>
                    <a:pt x="880" y="1564"/>
                  </a:cubicBezTo>
                  <a:cubicBezTo>
                    <a:pt x="878" y="1562"/>
                    <a:pt x="878" y="1562"/>
                    <a:pt x="878" y="1562"/>
                  </a:cubicBezTo>
                  <a:cubicBezTo>
                    <a:pt x="876" y="1558"/>
                    <a:pt x="876" y="1558"/>
                    <a:pt x="876" y="1558"/>
                  </a:cubicBezTo>
                  <a:cubicBezTo>
                    <a:pt x="876" y="1556"/>
                    <a:pt x="876" y="1556"/>
                    <a:pt x="876" y="1556"/>
                  </a:cubicBezTo>
                  <a:cubicBezTo>
                    <a:pt x="875" y="1554"/>
                    <a:pt x="875" y="1554"/>
                    <a:pt x="875" y="1554"/>
                  </a:cubicBezTo>
                  <a:cubicBezTo>
                    <a:pt x="875" y="1553"/>
                    <a:pt x="875" y="1553"/>
                    <a:pt x="875" y="1553"/>
                  </a:cubicBezTo>
                  <a:cubicBezTo>
                    <a:pt x="877" y="1552"/>
                    <a:pt x="877" y="1552"/>
                    <a:pt x="877" y="1552"/>
                  </a:cubicBezTo>
                  <a:cubicBezTo>
                    <a:pt x="878" y="1550"/>
                    <a:pt x="878" y="1550"/>
                    <a:pt x="878" y="1550"/>
                  </a:cubicBezTo>
                  <a:cubicBezTo>
                    <a:pt x="879" y="1547"/>
                    <a:pt x="879" y="1547"/>
                    <a:pt x="879" y="1547"/>
                  </a:cubicBezTo>
                  <a:cubicBezTo>
                    <a:pt x="880" y="1547"/>
                    <a:pt x="880" y="1547"/>
                    <a:pt x="880" y="1547"/>
                  </a:cubicBezTo>
                  <a:cubicBezTo>
                    <a:pt x="881" y="1545"/>
                    <a:pt x="881" y="1545"/>
                    <a:pt x="881" y="1545"/>
                  </a:cubicBezTo>
                  <a:cubicBezTo>
                    <a:pt x="884" y="1545"/>
                    <a:pt x="884" y="1545"/>
                    <a:pt x="884" y="1545"/>
                  </a:cubicBezTo>
                  <a:cubicBezTo>
                    <a:pt x="886" y="1543"/>
                    <a:pt x="886" y="1543"/>
                    <a:pt x="886" y="1543"/>
                  </a:cubicBezTo>
                  <a:cubicBezTo>
                    <a:pt x="889" y="1542"/>
                    <a:pt x="889" y="1542"/>
                    <a:pt x="889" y="1542"/>
                  </a:cubicBezTo>
                  <a:cubicBezTo>
                    <a:pt x="890" y="1543"/>
                    <a:pt x="890" y="1543"/>
                    <a:pt x="890" y="1543"/>
                  </a:cubicBezTo>
                  <a:cubicBezTo>
                    <a:pt x="894" y="1542"/>
                    <a:pt x="894" y="1542"/>
                    <a:pt x="894" y="1542"/>
                  </a:cubicBezTo>
                  <a:cubicBezTo>
                    <a:pt x="894" y="1541"/>
                    <a:pt x="894" y="1541"/>
                    <a:pt x="894" y="1541"/>
                  </a:cubicBezTo>
                  <a:cubicBezTo>
                    <a:pt x="893" y="1540"/>
                    <a:pt x="893" y="1540"/>
                    <a:pt x="893" y="1540"/>
                  </a:cubicBezTo>
                  <a:cubicBezTo>
                    <a:pt x="891" y="1539"/>
                    <a:pt x="891" y="1539"/>
                    <a:pt x="891" y="1539"/>
                  </a:cubicBezTo>
                  <a:cubicBezTo>
                    <a:pt x="891" y="1539"/>
                    <a:pt x="891" y="1539"/>
                    <a:pt x="891" y="1539"/>
                  </a:cubicBezTo>
                  <a:cubicBezTo>
                    <a:pt x="891" y="1537"/>
                    <a:pt x="891" y="1537"/>
                    <a:pt x="891" y="1537"/>
                  </a:cubicBezTo>
                  <a:cubicBezTo>
                    <a:pt x="894" y="1535"/>
                    <a:pt x="894" y="1535"/>
                    <a:pt x="894" y="1535"/>
                  </a:cubicBezTo>
                  <a:cubicBezTo>
                    <a:pt x="894" y="1535"/>
                    <a:pt x="894" y="1535"/>
                    <a:pt x="894" y="1535"/>
                  </a:cubicBezTo>
                  <a:cubicBezTo>
                    <a:pt x="895" y="1533"/>
                    <a:pt x="895" y="1533"/>
                    <a:pt x="895" y="1533"/>
                  </a:cubicBezTo>
                  <a:cubicBezTo>
                    <a:pt x="895" y="1532"/>
                    <a:pt x="895" y="1532"/>
                    <a:pt x="895" y="1532"/>
                  </a:cubicBezTo>
                  <a:cubicBezTo>
                    <a:pt x="892" y="1530"/>
                    <a:pt x="892" y="1530"/>
                    <a:pt x="892" y="1530"/>
                  </a:cubicBezTo>
                  <a:cubicBezTo>
                    <a:pt x="893" y="1528"/>
                    <a:pt x="893" y="1528"/>
                    <a:pt x="893" y="1528"/>
                  </a:cubicBezTo>
                  <a:cubicBezTo>
                    <a:pt x="893" y="1527"/>
                    <a:pt x="893" y="1527"/>
                    <a:pt x="893" y="1527"/>
                  </a:cubicBezTo>
                  <a:cubicBezTo>
                    <a:pt x="892" y="1526"/>
                    <a:pt x="892" y="1526"/>
                    <a:pt x="892" y="1526"/>
                  </a:cubicBezTo>
                  <a:cubicBezTo>
                    <a:pt x="891" y="1523"/>
                    <a:pt x="891" y="1523"/>
                    <a:pt x="891" y="1523"/>
                  </a:cubicBezTo>
                  <a:cubicBezTo>
                    <a:pt x="893" y="1522"/>
                    <a:pt x="893" y="1522"/>
                    <a:pt x="893" y="1522"/>
                  </a:cubicBezTo>
                  <a:cubicBezTo>
                    <a:pt x="894" y="1520"/>
                    <a:pt x="894" y="1520"/>
                    <a:pt x="894" y="1520"/>
                  </a:cubicBezTo>
                  <a:cubicBezTo>
                    <a:pt x="893" y="1519"/>
                    <a:pt x="893" y="1519"/>
                    <a:pt x="893" y="1519"/>
                  </a:cubicBezTo>
                  <a:cubicBezTo>
                    <a:pt x="894" y="1518"/>
                    <a:pt x="894" y="1518"/>
                    <a:pt x="894" y="1518"/>
                  </a:cubicBezTo>
                  <a:cubicBezTo>
                    <a:pt x="897" y="1517"/>
                    <a:pt x="897" y="1517"/>
                    <a:pt x="897" y="1517"/>
                  </a:cubicBezTo>
                  <a:cubicBezTo>
                    <a:pt x="900" y="1514"/>
                    <a:pt x="900" y="1514"/>
                    <a:pt x="900" y="1514"/>
                  </a:cubicBezTo>
                  <a:cubicBezTo>
                    <a:pt x="899" y="1513"/>
                    <a:pt x="899" y="1513"/>
                    <a:pt x="899" y="1513"/>
                  </a:cubicBezTo>
                  <a:cubicBezTo>
                    <a:pt x="896" y="1513"/>
                    <a:pt x="896" y="1513"/>
                    <a:pt x="896" y="1513"/>
                  </a:cubicBezTo>
                  <a:cubicBezTo>
                    <a:pt x="894" y="1512"/>
                    <a:pt x="894" y="1512"/>
                    <a:pt x="894" y="1512"/>
                  </a:cubicBezTo>
                  <a:cubicBezTo>
                    <a:pt x="894" y="1511"/>
                    <a:pt x="894" y="1511"/>
                    <a:pt x="894" y="1511"/>
                  </a:cubicBezTo>
                  <a:cubicBezTo>
                    <a:pt x="894" y="1510"/>
                    <a:pt x="894" y="1510"/>
                    <a:pt x="894" y="1510"/>
                  </a:cubicBezTo>
                  <a:cubicBezTo>
                    <a:pt x="896" y="1509"/>
                    <a:pt x="896" y="1509"/>
                    <a:pt x="896" y="1509"/>
                  </a:cubicBezTo>
                  <a:cubicBezTo>
                    <a:pt x="898" y="1508"/>
                    <a:pt x="898" y="1508"/>
                    <a:pt x="898" y="1508"/>
                  </a:cubicBezTo>
                  <a:cubicBezTo>
                    <a:pt x="901" y="1509"/>
                    <a:pt x="901" y="1509"/>
                    <a:pt x="901" y="1509"/>
                  </a:cubicBezTo>
                  <a:cubicBezTo>
                    <a:pt x="901" y="1510"/>
                    <a:pt x="901" y="1510"/>
                    <a:pt x="901" y="1510"/>
                  </a:cubicBezTo>
                  <a:cubicBezTo>
                    <a:pt x="901" y="1511"/>
                    <a:pt x="901" y="1511"/>
                    <a:pt x="901" y="1511"/>
                  </a:cubicBezTo>
                  <a:cubicBezTo>
                    <a:pt x="901" y="1513"/>
                    <a:pt x="901" y="1513"/>
                    <a:pt x="901" y="1513"/>
                  </a:cubicBezTo>
                  <a:cubicBezTo>
                    <a:pt x="903" y="1513"/>
                    <a:pt x="903" y="1513"/>
                    <a:pt x="903" y="1513"/>
                  </a:cubicBezTo>
                  <a:cubicBezTo>
                    <a:pt x="907" y="1511"/>
                    <a:pt x="907" y="1511"/>
                    <a:pt x="907" y="1511"/>
                  </a:cubicBezTo>
                  <a:cubicBezTo>
                    <a:pt x="907" y="1509"/>
                    <a:pt x="907" y="1509"/>
                    <a:pt x="907" y="1509"/>
                  </a:cubicBezTo>
                  <a:cubicBezTo>
                    <a:pt x="906" y="1507"/>
                    <a:pt x="906" y="1507"/>
                    <a:pt x="906" y="1507"/>
                  </a:cubicBezTo>
                  <a:cubicBezTo>
                    <a:pt x="905" y="1505"/>
                    <a:pt x="905" y="1505"/>
                    <a:pt x="905" y="1505"/>
                  </a:cubicBezTo>
                  <a:cubicBezTo>
                    <a:pt x="906" y="1505"/>
                    <a:pt x="906" y="1505"/>
                    <a:pt x="906" y="1505"/>
                  </a:cubicBezTo>
                  <a:cubicBezTo>
                    <a:pt x="906" y="1503"/>
                    <a:pt x="906" y="1503"/>
                    <a:pt x="906" y="1503"/>
                  </a:cubicBezTo>
                  <a:cubicBezTo>
                    <a:pt x="905" y="1501"/>
                    <a:pt x="905" y="1501"/>
                    <a:pt x="905" y="1501"/>
                  </a:cubicBezTo>
                  <a:cubicBezTo>
                    <a:pt x="903" y="1501"/>
                    <a:pt x="903" y="1501"/>
                    <a:pt x="903" y="1501"/>
                  </a:cubicBezTo>
                  <a:cubicBezTo>
                    <a:pt x="901" y="1502"/>
                    <a:pt x="901" y="1502"/>
                    <a:pt x="901" y="1502"/>
                  </a:cubicBezTo>
                  <a:cubicBezTo>
                    <a:pt x="900" y="1502"/>
                    <a:pt x="900" y="1502"/>
                    <a:pt x="900" y="1502"/>
                  </a:cubicBezTo>
                  <a:cubicBezTo>
                    <a:pt x="899" y="1503"/>
                    <a:pt x="899" y="1503"/>
                    <a:pt x="899" y="1503"/>
                  </a:cubicBezTo>
                  <a:cubicBezTo>
                    <a:pt x="900" y="1503"/>
                    <a:pt x="900" y="1503"/>
                    <a:pt x="900" y="1503"/>
                  </a:cubicBezTo>
                  <a:cubicBezTo>
                    <a:pt x="901" y="1504"/>
                    <a:pt x="901" y="1504"/>
                    <a:pt x="901" y="1504"/>
                  </a:cubicBezTo>
                  <a:cubicBezTo>
                    <a:pt x="901" y="1505"/>
                    <a:pt x="901" y="1505"/>
                    <a:pt x="901" y="1505"/>
                  </a:cubicBezTo>
                  <a:cubicBezTo>
                    <a:pt x="898" y="1506"/>
                    <a:pt x="898" y="1506"/>
                    <a:pt x="898" y="1506"/>
                  </a:cubicBezTo>
                  <a:cubicBezTo>
                    <a:pt x="896" y="1505"/>
                    <a:pt x="896" y="1505"/>
                    <a:pt x="896" y="1505"/>
                  </a:cubicBezTo>
                  <a:cubicBezTo>
                    <a:pt x="897" y="1504"/>
                    <a:pt x="897" y="1504"/>
                    <a:pt x="897" y="1504"/>
                  </a:cubicBezTo>
                  <a:cubicBezTo>
                    <a:pt x="898" y="1504"/>
                    <a:pt x="898" y="1504"/>
                    <a:pt x="898" y="1504"/>
                  </a:cubicBezTo>
                  <a:cubicBezTo>
                    <a:pt x="897" y="1503"/>
                    <a:pt x="897" y="1503"/>
                    <a:pt x="897" y="1503"/>
                  </a:cubicBezTo>
                  <a:cubicBezTo>
                    <a:pt x="894" y="1503"/>
                    <a:pt x="894" y="1503"/>
                    <a:pt x="894" y="1503"/>
                  </a:cubicBezTo>
                  <a:cubicBezTo>
                    <a:pt x="892" y="1502"/>
                    <a:pt x="892" y="1502"/>
                    <a:pt x="892" y="1502"/>
                  </a:cubicBezTo>
                  <a:cubicBezTo>
                    <a:pt x="891" y="1500"/>
                    <a:pt x="891" y="1500"/>
                    <a:pt x="891" y="1500"/>
                  </a:cubicBezTo>
                  <a:cubicBezTo>
                    <a:pt x="891" y="1495"/>
                    <a:pt x="891" y="1495"/>
                    <a:pt x="891" y="1495"/>
                  </a:cubicBezTo>
                  <a:cubicBezTo>
                    <a:pt x="890" y="1492"/>
                    <a:pt x="890" y="1492"/>
                    <a:pt x="890" y="1492"/>
                  </a:cubicBezTo>
                  <a:cubicBezTo>
                    <a:pt x="888" y="1490"/>
                    <a:pt x="888" y="1490"/>
                    <a:pt x="888" y="1490"/>
                  </a:cubicBezTo>
                  <a:cubicBezTo>
                    <a:pt x="888" y="1486"/>
                    <a:pt x="888" y="1486"/>
                    <a:pt x="888" y="1486"/>
                  </a:cubicBezTo>
                  <a:cubicBezTo>
                    <a:pt x="890" y="1484"/>
                    <a:pt x="890" y="1484"/>
                    <a:pt x="890" y="1484"/>
                  </a:cubicBezTo>
                  <a:cubicBezTo>
                    <a:pt x="892" y="1484"/>
                    <a:pt x="892" y="1484"/>
                    <a:pt x="892" y="1484"/>
                  </a:cubicBezTo>
                  <a:cubicBezTo>
                    <a:pt x="891" y="1485"/>
                    <a:pt x="891" y="1485"/>
                    <a:pt x="891" y="1485"/>
                  </a:cubicBezTo>
                  <a:cubicBezTo>
                    <a:pt x="892" y="1486"/>
                    <a:pt x="892" y="1486"/>
                    <a:pt x="892" y="1486"/>
                  </a:cubicBezTo>
                  <a:cubicBezTo>
                    <a:pt x="894" y="1485"/>
                    <a:pt x="894" y="1485"/>
                    <a:pt x="894" y="1485"/>
                  </a:cubicBezTo>
                  <a:cubicBezTo>
                    <a:pt x="898" y="1487"/>
                    <a:pt x="898" y="1487"/>
                    <a:pt x="898" y="1487"/>
                  </a:cubicBezTo>
                  <a:cubicBezTo>
                    <a:pt x="901" y="1490"/>
                    <a:pt x="901" y="1490"/>
                    <a:pt x="901" y="1490"/>
                  </a:cubicBezTo>
                  <a:cubicBezTo>
                    <a:pt x="904" y="1490"/>
                    <a:pt x="904" y="1490"/>
                    <a:pt x="904" y="1490"/>
                  </a:cubicBezTo>
                  <a:cubicBezTo>
                    <a:pt x="910" y="1490"/>
                    <a:pt x="910" y="1490"/>
                    <a:pt x="910" y="1490"/>
                  </a:cubicBezTo>
                  <a:cubicBezTo>
                    <a:pt x="914" y="1488"/>
                    <a:pt x="914" y="1488"/>
                    <a:pt x="914" y="1488"/>
                  </a:cubicBezTo>
                  <a:cubicBezTo>
                    <a:pt x="913" y="1487"/>
                    <a:pt x="913" y="1487"/>
                    <a:pt x="913" y="1487"/>
                  </a:cubicBezTo>
                  <a:cubicBezTo>
                    <a:pt x="916" y="1486"/>
                    <a:pt x="916" y="1486"/>
                    <a:pt x="916" y="1486"/>
                  </a:cubicBezTo>
                  <a:cubicBezTo>
                    <a:pt x="916" y="1484"/>
                    <a:pt x="916" y="1484"/>
                    <a:pt x="916" y="1484"/>
                  </a:cubicBezTo>
                  <a:cubicBezTo>
                    <a:pt x="916" y="1482"/>
                    <a:pt x="916" y="1482"/>
                    <a:pt x="916" y="1482"/>
                  </a:cubicBezTo>
                  <a:cubicBezTo>
                    <a:pt x="916" y="1481"/>
                    <a:pt x="916" y="1481"/>
                    <a:pt x="916" y="1481"/>
                  </a:cubicBezTo>
                  <a:cubicBezTo>
                    <a:pt x="917" y="1480"/>
                    <a:pt x="917" y="1480"/>
                    <a:pt x="917" y="1480"/>
                  </a:cubicBezTo>
                  <a:cubicBezTo>
                    <a:pt x="915" y="1479"/>
                    <a:pt x="915" y="1479"/>
                    <a:pt x="915" y="1479"/>
                  </a:cubicBezTo>
                  <a:cubicBezTo>
                    <a:pt x="914" y="1477"/>
                    <a:pt x="914" y="1477"/>
                    <a:pt x="914" y="1477"/>
                  </a:cubicBezTo>
                  <a:cubicBezTo>
                    <a:pt x="914" y="1475"/>
                    <a:pt x="914" y="1475"/>
                    <a:pt x="914" y="1475"/>
                  </a:cubicBezTo>
                  <a:cubicBezTo>
                    <a:pt x="914" y="1474"/>
                    <a:pt x="914" y="1474"/>
                    <a:pt x="914" y="1474"/>
                  </a:cubicBezTo>
                  <a:cubicBezTo>
                    <a:pt x="914" y="1473"/>
                    <a:pt x="914" y="1473"/>
                    <a:pt x="914" y="1473"/>
                  </a:cubicBezTo>
                  <a:cubicBezTo>
                    <a:pt x="916" y="1471"/>
                    <a:pt x="916" y="1471"/>
                    <a:pt x="916" y="1471"/>
                  </a:cubicBezTo>
                  <a:cubicBezTo>
                    <a:pt x="916" y="1470"/>
                    <a:pt x="916" y="1470"/>
                    <a:pt x="916" y="1470"/>
                  </a:cubicBezTo>
                  <a:cubicBezTo>
                    <a:pt x="916" y="1470"/>
                    <a:pt x="916" y="1470"/>
                    <a:pt x="916" y="1470"/>
                  </a:cubicBezTo>
                  <a:cubicBezTo>
                    <a:pt x="917" y="1469"/>
                    <a:pt x="917" y="1469"/>
                    <a:pt x="917" y="1469"/>
                  </a:cubicBezTo>
                  <a:cubicBezTo>
                    <a:pt x="916" y="1467"/>
                    <a:pt x="916" y="1467"/>
                    <a:pt x="916" y="1467"/>
                  </a:cubicBezTo>
                  <a:cubicBezTo>
                    <a:pt x="915" y="1467"/>
                    <a:pt x="915" y="1467"/>
                    <a:pt x="915" y="1467"/>
                  </a:cubicBezTo>
                  <a:cubicBezTo>
                    <a:pt x="915" y="1466"/>
                    <a:pt x="915" y="1466"/>
                    <a:pt x="915" y="1466"/>
                  </a:cubicBezTo>
                  <a:cubicBezTo>
                    <a:pt x="914" y="1464"/>
                    <a:pt x="914" y="1464"/>
                    <a:pt x="914" y="1464"/>
                  </a:cubicBezTo>
                  <a:cubicBezTo>
                    <a:pt x="914" y="1461"/>
                    <a:pt x="914" y="1461"/>
                    <a:pt x="914" y="1461"/>
                  </a:cubicBezTo>
                  <a:cubicBezTo>
                    <a:pt x="914" y="1460"/>
                    <a:pt x="914" y="1460"/>
                    <a:pt x="914" y="1460"/>
                  </a:cubicBezTo>
                  <a:cubicBezTo>
                    <a:pt x="914" y="1458"/>
                    <a:pt x="914" y="1458"/>
                    <a:pt x="914" y="1458"/>
                  </a:cubicBezTo>
                  <a:cubicBezTo>
                    <a:pt x="914" y="1457"/>
                    <a:pt x="914" y="1457"/>
                    <a:pt x="914" y="1457"/>
                  </a:cubicBezTo>
                  <a:cubicBezTo>
                    <a:pt x="915" y="1458"/>
                    <a:pt x="915" y="1458"/>
                    <a:pt x="915" y="1458"/>
                  </a:cubicBezTo>
                  <a:cubicBezTo>
                    <a:pt x="916" y="1458"/>
                    <a:pt x="916" y="1458"/>
                    <a:pt x="916" y="1458"/>
                  </a:cubicBezTo>
                  <a:cubicBezTo>
                    <a:pt x="919" y="1459"/>
                    <a:pt x="919" y="1459"/>
                    <a:pt x="919" y="1459"/>
                  </a:cubicBezTo>
                  <a:cubicBezTo>
                    <a:pt x="922" y="1461"/>
                    <a:pt x="922" y="1461"/>
                    <a:pt x="922" y="1461"/>
                  </a:cubicBezTo>
                  <a:cubicBezTo>
                    <a:pt x="923" y="1461"/>
                    <a:pt x="923" y="1461"/>
                    <a:pt x="923" y="1461"/>
                  </a:cubicBezTo>
                  <a:cubicBezTo>
                    <a:pt x="927" y="1460"/>
                    <a:pt x="927" y="1460"/>
                    <a:pt x="927" y="1460"/>
                  </a:cubicBezTo>
                  <a:cubicBezTo>
                    <a:pt x="930" y="1461"/>
                    <a:pt x="930" y="1461"/>
                    <a:pt x="930" y="1461"/>
                  </a:cubicBezTo>
                  <a:cubicBezTo>
                    <a:pt x="934" y="1461"/>
                    <a:pt x="934" y="1461"/>
                    <a:pt x="934" y="1461"/>
                  </a:cubicBezTo>
                  <a:cubicBezTo>
                    <a:pt x="941" y="1459"/>
                    <a:pt x="941" y="1459"/>
                    <a:pt x="941" y="1459"/>
                  </a:cubicBezTo>
                  <a:cubicBezTo>
                    <a:pt x="947" y="1456"/>
                    <a:pt x="947" y="1456"/>
                    <a:pt x="947" y="1456"/>
                  </a:cubicBezTo>
                  <a:cubicBezTo>
                    <a:pt x="948" y="1455"/>
                    <a:pt x="948" y="1455"/>
                    <a:pt x="948" y="1455"/>
                  </a:cubicBezTo>
                  <a:cubicBezTo>
                    <a:pt x="949" y="1456"/>
                    <a:pt x="949" y="1456"/>
                    <a:pt x="949" y="1456"/>
                  </a:cubicBezTo>
                  <a:cubicBezTo>
                    <a:pt x="953" y="1455"/>
                    <a:pt x="953" y="1455"/>
                    <a:pt x="953" y="1455"/>
                  </a:cubicBezTo>
                  <a:cubicBezTo>
                    <a:pt x="958" y="1451"/>
                    <a:pt x="958" y="1451"/>
                    <a:pt x="958" y="1451"/>
                  </a:cubicBezTo>
                  <a:cubicBezTo>
                    <a:pt x="959" y="1449"/>
                    <a:pt x="959" y="1449"/>
                    <a:pt x="959" y="1449"/>
                  </a:cubicBezTo>
                  <a:cubicBezTo>
                    <a:pt x="959" y="1447"/>
                    <a:pt x="959" y="1447"/>
                    <a:pt x="959" y="1447"/>
                  </a:cubicBezTo>
                  <a:cubicBezTo>
                    <a:pt x="960" y="1444"/>
                    <a:pt x="960" y="1444"/>
                    <a:pt x="960" y="1444"/>
                  </a:cubicBezTo>
                  <a:cubicBezTo>
                    <a:pt x="960" y="1443"/>
                    <a:pt x="960" y="1443"/>
                    <a:pt x="960" y="1443"/>
                  </a:cubicBezTo>
                  <a:cubicBezTo>
                    <a:pt x="961" y="1444"/>
                    <a:pt x="961" y="1444"/>
                    <a:pt x="961" y="1444"/>
                  </a:cubicBezTo>
                  <a:cubicBezTo>
                    <a:pt x="961" y="1443"/>
                    <a:pt x="961" y="1443"/>
                    <a:pt x="961" y="1443"/>
                  </a:cubicBezTo>
                  <a:cubicBezTo>
                    <a:pt x="962" y="1440"/>
                    <a:pt x="962" y="1440"/>
                    <a:pt x="962" y="1440"/>
                  </a:cubicBezTo>
                  <a:cubicBezTo>
                    <a:pt x="964" y="1437"/>
                    <a:pt x="964" y="1437"/>
                    <a:pt x="964" y="1437"/>
                  </a:cubicBezTo>
                  <a:cubicBezTo>
                    <a:pt x="965" y="1435"/>
                    <a:pt x="965" y="1435"/>
                    <a:pt x="965" y="1435"/>
                  </a:cubicBezTo>
                  <a:cubicBezTo>
                    <a:pt x="965" y="1430"/>
                    <a:pt x="965" y="1430"/>
                    <a:pt x="965" y="1430"/>
                  </a:cubicBezTo>
                  <a:cubicBezTo>
                    <a:pt x="964" y="1429"/>
                    <a:pt x="964" y="1429"/>
                    <a:pt x="964" y="1429"/>
                  </a:cubicBezTo>
                  <a:cubicBezTo>
                    <a:pt x="964" y="1429"/>
                    <a:pt x="964" y="1429"/>
                    <a:pt x="964" y="1429"/>
                  </a:cubicBezTo>
                  <a:cubicBezTo>
                    <a:pt x="962" y="1430"/>
                    <a:pt x="962" y="1430"/>
                    <a:pt x="962" y="1430"/>
                  </a:cubicBezTo>
                  <a:cubicBezTo>
                    <a:pt x="960" y="1430"/>
                    <a:pt x="960" y="1430"/>
                    <a:pt x="960" y="1430"/>
                  </a:cubicBezTo>
                  <a:cubicBezTo>
                    <a:pt x="957" y="1428"/>
                    <a:pt x="957" y="1428"/>
                    <a:pt x="957" y="1428"/>
                  </a:cubicBezTo>
                  <a:cubicBezTo>
                    <a:pt x="956" y="1425"/>
                    <a:pt x="956" y="1425"/>
                    <a:pt x="956" y="1425"/>
                  </a:cubicBezTo>
                  <a:cubicBezTo>
                    <a:pt x="956" y="1424"/>
                    <a:pt x="956" y="1424"/>
                    <a:pt x="956" y="1424"/>
                  </a:cubicBezTo>
                  <a:cubicBezTo>
                    <a:pt x="959" y="1419"/>
                    <a:pt x="959" y="1419"/>
                    <a:pt x="959" y="1419"/>
                  </a:cubicBezTo>
                  <a:cubicBezTo>
                    <a:pt x="959" y="1417"/>
                    <a:pt x="959" y="1417"/>
                    <a:pt x="959" y="1417"/>
                  </a:cubicBezTo>
                  <a:cubicBezTo>
                    <a:pt x="958" y="1415"/>
                    <a:pt x="958" y="1415"/>
                    <a:pt x="958" y="1415"/>
                  </a:cubicBezTo>
                  <a:cubicBezTo>
                    <a:pt x="952" y="1411"/>
                    <a:pt x="952" y="1411"/>
                    <a:pt x="952" y="1411"/>
                  </a:cubicBezTo>
                  <a:cubicBezTo>
                    <a:pt x="948" y="1410"/>
                    <a:pt x="948" y="1410"/>
                    <a:pt x="948" y="1410"/>
                  </a:cubicBezTo>
                  <a:cubicBezTo>
                    <a:pt x="944" y="1406"/>
                    <a:pt x="944" y="1406"/>
                    <a:pt x="944" y="1406"/>
                  </a:cubicBezTo>
                  <a:cubicBezTo>
                    <a:pt x="943" y="1405"/>
                    <a:pt x="943" y="1405"/>
                    <a:pt x="943" y="1405"/>
                  </a:cubicBezTo>
                  <a:cubicBezTo>
                    <a:pt x="943" y="1404"/>
                    <a:pt x="943" y="1404"/>
                    <a:pt x="943" y="1404"/>
                  </a:cubicBezTo>
                  <a:cubicBezTo>
                    <a:pt x="943" y="1402"/>
                    <a:pt x="943" y="1402"/>
                    <a:pt x="943" y="1402"/>
                  </a:cubicBezTo>
                  <a:cubicBezTo>
                    <a:pt x="942" y="1401"/>
                    <a:pt x="942" y="1401"/>
                    <a:pt x="942" y="1401"/>
                  </a:cubicBezTo>
                  <a:cubicBezTo>
                    <a:pt x="943" y="1400"/>
                    <a:pt x="943" y="1400"/>
                    <a:pt x="943" y="1400"/>
                  </a:cubicBezTo>
                  <a:cubicBezTo>
                    <a:pt x="942" y="1396"/>
                    <a:pt x="942" y="1396"/>
                    <a:pt x="942" y="1396"/>
                  </a:cubicBezTo>
                  <a:cubicBezTo>
                    <a:pt x="942" y="1392"/>
                    <a:pt x="942" y="1392"/>
                    <a:pt x="942" y="1392"/>
                  </a:cubicBezTo>
                  <a:cubicBezTo>
                    <a:pt x="942" y="1392"/>
                    <a:pt x="942" y="1392"/>
                    <a:pt x="942" y="1392"/>
                  </a:cubicBezTo>
                  <a:cubicBezTo>
                    <a:pt x="942" y="1396"/>
                    <a:pt x="942" y="1396"/>
                    <a:pt x="942" y="1396"/>
                  </a:cubicBezTo>
                  <a:cubicBezTo>
                    <a:pt x="944" y="1400"/>
                    <a:pt x="944" y="1400"/>
                    <a:pt x="944" y="1400"/>
                  </a:cubicBezTo>
                  <a:cubicBezTo>
                    <a:pt x="947" y="1404"/>
                    <a:pt x="947" y="1404"/>
                    <a:pt x="947" y="1404"/>
                  </a:cubicBezTo>
                  <a:cubicBezTo>
                    <a:pt x="948" y="1404"/>
                    <a:pt x="948" y="1404"/>
                    <a:pt x="948" y="1404"/>
                  </a:cubicBezTo>
                  <a:cubicBezTo>
                    <a:pt x="951" y="1407"/>
                    <a:pt x="951" y="1407"/>
                    <a:pt x="951" y="1407"/>
                  </a:cubicBezTo>
                  <a:cubicBezTo>
                    <a:pt x="952" y="1408"/>
                    <a:pt x="952" y="1408"/>
                    <a:pt x="952" y="1408"/>
                  </a:cubicBezTo>
                  <a:cubicBezTo>
                    <a:pt x="957" y="1407"/>
                    <a:pt x="957" y="1407"/>
                    <a:pt x="957" y="1407"/>
                  </a:cubicBezTo>
                  <a:cubicBezTo>
                    <a:pt x="959" y="1407"/>
                    <a:pt x="959" y="1407"/>
                    <a:pt x="959" y="1407"/>
                  </a:cubicBezTo>
                  <a:cubicBezTo>
                    <a:pt x="962" y="1409"/>
                    <a:pt x="962" y="1409"/>
                    <a:pt x="962" y="1409"/>
                  </a:cubicBezTo>
                  <a:cubicBezTo>
                    <a:pt x="963" y="1409"/>
                    <a:pt x="963" y="1409"/>
                    <a:pt x="963" y="1409"/>
                  </a:cubicBezTo>
                  <a:cubicBezTo>
                    <a:pt x="965" y="1409"/>
                    <a:pt x="965" y="1409"/>
                    <a:pt x="965" y="1409"/>
                  </a:cubicBezTo>
                  <a:cubicBezTo>
                    <a:pt x="965" y="1410"/>
                    <a:pt x="965" y="1410"/>
                    <a:pt x="965" y="1410"/>
                  </a:cubicBezTo>
                  <a:cubicBezTo>
                    <a:pt x="965" y="1411"/>
                    <a:pt x="965" y="1411"/>
                    <a:pt x="965" y="1411"/>
                  </a:cubicBezTo>
                  <a:cubicBezTo>
                    <a:pt x="965" y="1412"/>
                    <a:pt x="965" y="1412"/>
                    <a:pt x="965" y="1412"/>
                  </a:cubicBezTo>
                  <a:cubicBezTo>
                    <a:pt x="967" y="1412"/>
                    <a:pt x="967" y="1412"/>
                    <a:pt x="967" y="1412"/>
                  </a:cubicBezTo>
                  <a:cubicBezTo>
                    <a:pt x="969" y="1410"/>
                    <a:pt x="969" y="1410"/>
                    <a:pt x="969" y="1410"/>
                  </a:cubicBezTo>
                  <a:cubicBezTo>
                    <a:pt x="972" y="1410"/>
                    <a:pt x="972" y="1410"/>
                    <a:pt x="972" y="1410"/>
                  </a:cubicBezTo>
                  <a:cubicBezTo>
                    <a:pt x="974" y="1411"/>
                    <a:pt x="974" y="1411"/>
                    <a:pt x="974" y="1411"/>
                  </a:cubicBezTo>
                  <a:cubicBezTo>
                    <a:pt x="975" y="1411"/>
                    <a:pt x="975" y="1411"/>
                    <a:pt x="975" y="1411"/>
                  </a:cubicBezTo>
                  <a:cubicBezTo>
                    <a:pt x="976" y="1411"/>
                    <a:pt x="976" y="1411"/>
                    <a:pt x="976" y="1411"/>
                  </a:cubicBezTo>
                  <a:cubicBezTo>
                    <a:pt x="978" y="1412"/>
                    <a:pt x="978" y="1412"/>
                    <a:pt x="978" y="1412"/>
                  </a:cubicBezTo>
                  <a:cubicBezTo>
                    <a:pt x="979" y="1412"/>
                    <a:pt x="979" y="1412"/>
                    <a:pt x="979" y="1412"/>
                  </a:cubicBezTo>
                  <a:cubicBezTo>
                    <a:pt x="980" y="1411"/>
                    <a:pt x="980" y="1411"/>
                    <a:pt x="980" y="1411"/>
                  </a:cubicBezTo>
                  <a:cubicBezTo>
                    <a:pt x="981" y="1410"/>
                    <a:pt x="981" y="1410"/>
                    <a:pt x="981" y="1410"/>
                  </a:cubicBezTo>
                  <a:cubicBezTo>
                    <a:pt x="981" y="1410"/>
                    <a:pt x="981" y="1410"/>
                    <a:pt x="981" y="1410"/>
                  </a:cubicBezTo>
                  <a:cubicBezTo>
                    <a:pt x="982" y="1410"/>
                    <a:pt x="982" y="1410"/>
                    <a:pt x="982" y="1410"/>
                  </a:cubicBezTo>
                  <a:cubicBezTo>
                    <a:pt x="986" y="1409"/>
                    <a:pt x="986" y="1409"/>
                    <a:pt x="986" y="1409"/>
                  </a:cubicBezTo>
                  <a:cubicBezTo>
                    <a:pt x="988" y="1406"/>
                    <a:pt x="988" y="1406"/>
                    <a:pt x="988" y="1406"/>
                  </a:cubicBezTo>
                  <a:cubicBezTo>
                    <a:pt x="989" y="1405"/>
                    <a:pt x="989" y="1405"/>
                    <a:pt x="989" y="1405"/>
                  </a:cubicBezTo>
                  <a:cubicBezTo>
                    <a:pt x="988" y="1405"/>
                    <a:pt x="988" y="1405"/>
                    <a:pt x="988" y="1405"/>
                  </a:cubicBezTo>
                  <a:cubicBezTo>
                    <a:pt x="989" y="1403"/>
                    <a:pt x="989" y="1403"/>
                    <a:pt x="989" y="1403"/>
                  </a:cubicBezTo>
                  <a:cubicBezTo>
                    <a:pt x="991" y="1401"/>
                    <a:pt x="991" y="1401"/>
                    <a:pt x="991" y="1401"/>
                  </a:cubicBezTo>
                  <a:cubicBezTo>
                    <a:pt x="991" y="1398"/>
                    <a:pt x="991" y="1398"/>
                    <a:pt x="991" y="1398"/>
                  </a:cubicBezTo>
                  <a:cubicBezTo>
                    <a:pt x="993" y="1397"/>
                    <a:pt x="993" y="1397"/>
                    <a:pt x="993" y="1397"/>
                  </a:cubicBezTo>
                  <a:cubicBezTo>
                    <a:pt x="994" y="1396"/>
                    <a:pt x="994" y="1396"/>
                    <a:pt x="994" y="1396"/>
                  </a:cubicBezTo>
                  <a:cubicBezTo>
                    <a:pt x="998" y="1393"/>
                    <a:pt x="998" y="1393"/>
                    <a:pt x="998" y="1393"/>
                  </a:cubicBezTo>
                  <a:cubicBezTo>
                    <a:pt x="999" y="1390"/>
                    <a:pt x="999" y="1390"/>
                    <a:pt x="999" y="1390"/>
                  </a:cubicBezTo>
                  <a:cubicBezTo>
                    <a:pt x="1001" y="1383"/>
                    <a:pt x="1001" y="1383"/>
                    <a:pt x="1001" y="1383"/>
                  </a:cubicBezTo>
                  <a:cubicBezTo>
                    <a:pt x="1002" y="1378"/>
                    <a:pt x="1002" y="1378"/>
                    <a:pt x="1002" y="1378"/>
                  </a:cubicBezTo>
                  <a:cubicBezTo>
                    <a:pt x="1003" y="1377"/>
                    <a:pt x="1003" y="1377"/>
                    <a:pt x="1003" y="1377"/>
                  </a:cubicBezTo>
                  <a:cubicBezTo>
                    <a:pt x="1002" y="1376"/>
                    <a:pt x="1002" y="1376"/>
                    <a:pt x="1002" y="1376"/>
                  </a:cubicBezTo>
                  <a:cubicBezTo>
                    <a:pt x="1000" y="1373"/>
                    <a:pt x="1000" y="1373"/>
                    <a:pt x="1000" y="1373"/>
                  </a:cubicBezTo>
                  <a:cubicBezTo>
                    <a:pt x="1001" y="1371"/>
                    <a:pt x="1001" y="1371"/>
                    <a:pt x="1001" y="1371"/>
                  </a:cubicBezTo>
                  <a:cubicBezTo>
                    <a:pt x="1003" y="1371"/>
                    <a:pt x="1003" y="1371"/>
                    <a:pt x="1003" y="1371"/>
                  </a:cubicBezTo>
                  <a:cubicBezTo>
                    <a:pt x="1003" y="1369"/>
                    <a:pt x="1003" y="1369"/>
                    <a:pt x="1003" y="1369"/>
                  </a:cubicBezTo>
                  <a:cubicBezTo>
                    <a:pt x="1004" y="1367"/>
                    <a:pt x="1004" y="1367"/>
                    <a:pt x="1004" y="1367"/>
                  </a:cubicBezTo>
                  <a:cubicBezTo>
                    <a:pt x="1004" y="1366"/>
                    <a:pt x="1004" y="1366"/>
                    <a:pt x="1004" y="1366"/>
                  </a:cubicBezTo>
                  <a:cubicBezTo>
                    <a:pt x="1005" y="1367"/>
                    <a:pt x="1005" y="1367"/>
                    <a:pt x="1005" y="1367"/>
                  </a:cubicBezTo>
                  <a:cubicBezTo>
                    <a:pt x="1007" y="1367"/>
                    <a:pt x="1007" y="1367"/>
                    <a:pt x="1007" y="1367"/>
                  </a:cubicBezTo>
                  <a:cubicBezTo>
                    <a:pt x="1008" y="1365"/>
                    <a:pt x="1008" y="1365"/>
                    <a:pt x="1008" y="1365"/>
                  </a:cubicBezTo>
                  <a:cubicBezTo>
                    <a:pt x="1009" y="1363"/>
                    <a:pt x="1009" y="1363"/>
                    <a:pt x="1009" y="1363"/>
                  </a:cubicBezTo>
                  <a:cubicBezTo>
                    <a:pt x="1009" y="1362"/>
                    <a:pt x="1009" y="1362"/>
                    <a:pt x="1009" y="1362"/>
                  </a:cubicBezTo>
                  <a:cubicBezTo>
                    <a:pt x="1009" y="1360"/>
                    <a:pt x="1009" y="1360"/>
                    <a:pt x="1009" y="1360"/>
                  </a:cubicBezTo>
                  <a:cubicBezTo>
                    <a:pt x="1010" y="1359"/>
                    <a:pt x="1010" y="1359"/>
                    <a:pt x="1010" y="1359"/>
                  </a:cubicBezTo>
                  <a:cubicBezTo>
                    <a:pt x="1011" y="1359"/>
                    <a:pt x="1011" y="1359"/>
                    <a:pt x="1011" y="1359"/>
                  </a:cubicBezTo>
                  <a:cubicBezTo>
                    <a:pt x="1012" y="1357"/>
                    <a:pt x="1012" y="1357"/>
                    <a:pt x="1012" y="1357"/>
                  </a:cubicBezTo>
                  <a:cubicBezTo>
                    <a:pt x="1011" y="1356"/>
                    <a:pt x="1011" y="1356"/>
                    <a:pt x="1011" y="1356"/>
                  </a:cubicBezTo>
                  <a:cubicBezTo>
                    <a:pt x="1010" y="1354"/>
                    <a:pt x="1010" y="1354"/>
                    <a:pt x="1010" y="1354"/>
                  </a:cubicBezTo>
                  <a:cubicBezTo>
                    <a:pt x="1010" y="1351"/>
                    <a:pt x="1010" y="1351"/>
                    <a:pt x="1010" y="1351"/>
                  </a:cubicBezTo>
                  <a:cubicBezTo>
                    <a:pt x="1010" y="1350"/>
                    <a:pt x="1010" y="1350"/>
                    <a:pt x="1010" y="1350"/>
                  </a:cubicBezTo>
                  <a:cubicBezTo>
                    <a:pt x="1011" y="1351"/>
                    <a:pt x="1011" y="1351"/>
                    <a:pt x="1011" y="1351"/>
                  </a:cubicBezTo>
                  <a:cubicBezTo>
                    <a:pt x="1012" y="1353"/>
                    <a:pt x="1012" y="1353"/>
                    <a:pt x="1012" y="1353"/>
                  </a:cubicBezTo>
                  <a:cubicBezTo>
                    <a:pt x="1014" y="1356"/>
                    <a:pt x="1014" y="1356"/>
                    <a:pt x="1014" y="1356"/>
                  </a:cubicBezTo>
                  <a:cubicBezTo>
                    <a:pt x="1015" y="1356"/>
                    <a:pt x="1015" y="1356"/>
                    <a:pt x="1015" y="1356"/>
                  </a:cubicBezTo>
                  <a:cubicBezTo>
                    <a:pt x="1016" y="1355"/>
                    <a:pt x="1016" y="1355"/>
                    <a:pt x="1016" y="1355"/>
                  </a:cubicBezTo>
                  <a:cubicBezTo>
                    <a:pt x="1017" y="1356"/>
                    <a:pt x="1017" y="1356"/>
                    <a:pt x="1017" y="1356"/>
                  </a:cubicBezTo>
                  <a:cubicBezTo>
                    <a:pt x="1017" y="1358"/>
                    <a:pt x="1017" y="1358"/>
                    <a:pt x="1017" y="1358"/>
                  </a:cubicBezTo>
                  <a:cubicBezTo>
                    <a:pt x="1016" y="1358"/>
                    <a:pt x="1016" y="1358"/>
                    <a:pt x="1016" y="1358"/>
                  </a:cubicBezTo>
                  <a:cubicBezTo>
                    <a:pt x="1015" y="1361"/>
                    <a:pt x="1015" y="1361"/>
                    <a:pt x="1015" y="1361"/>
                  </a:cubicBezTo>
                  <a:cubicBezTo>
                    <a:pt x="1013" y="1365"/>
                    <a:pt x="1013" y="1365"/>
                    <a:pt x="1013" y="1365"/>
                  </a:cubicBezTo>
                  <a:cubicBezTo>
                    <a:pt x="1011" y="1365"/>
                    <a:pt x="1011" y="1365"/>
                    <a:pt x="1011" y="1365"/>
                  </a:cubicBezTo>
                  <a:cubicBezTo>
                    <a:pt x="1011" y="1368"/>
                    <a:pt x="1011" y="1368"/>
                    <a:pt x="1011" y="1368"/>
                  </a:cubicBezTo>
                  <a:cubicBezTo>
                    <a:pt x="1010" y="1369"/>
                    <a:pt x="1010" y="1369"/>
                    <a:pt x="1010" y="1369"/>
                  </a:cubicBezTo>
                  <a:cubicBezTo>
                    <a:pt x="1009" y="1369"/>
                    <a:pt x="1009" y="1369"/>
                    <a:pt x="1009" y="1369"/>
                  </a:cubicBezTo>
                  <a:cubicBezTo>
                    <a:pt x="1007" y="1370"/>
                    <a:pt x="1007" y="1370"/>
                    <a:pt x="1007" y="1370"/>
                  </a:cubicBezTo>
                  <a:cubicBezTo>
                    <a:pt x="1006" y="1372"/>
                    <a:pt x="1006" y="1372"/>
                    <a:pt x="1006" y="1372"/>
                  </a:cubicBezTo>
                  <a:cubicBezTo>
                    <a:pt x="1005" y="1373"/>
                    <a:pt x="1005" y="1373"/>
                    <a:pt x="1005" y="1373"/>
                  </a:cubicBezTo>
                  <a:cubicBezTo>
                    <a:pt x="1004" y="1373"/>
                    <a:pt x="1004" y="1373"/>
                    <a:pt x="1004" y="1373"/>
                  </a:cubicBezTo>
                  <a:cubicBezTo>
                    <a:pt x="1003" y="1374"/>
                    <a:pt x="1003" y="1374"/>
                    <a:pt x="1003" y="1374"/>
                  </a:cubicBezTo>
                  <a:cubicBezTo>
                    <a:pt x="1003" y="1375"/>
                    <a:pt x="1003" y="1375"/>
                    <a:pt x="1003" y="1375"/>
                  </a:cubicBezTo>
                  <a:cubicBezTo>
                    <a:pt x="1005" y="1375"/>
                    <a:pt x="1005" y="1375"/>
                    <a:pt x="1005" y="1375"/>
                  </a:cubicBezTo>
                  <a:cubicBezTo>
                    <a:pt x="1011" y="1370"/>
                    <a:pt x="1011" y="1370"/>
                    <a:pt x="1011" y="1370"/>
                  </a:cubicBezTo>
                  <a:cubicBezTo>
                    <a:pt x="1015" y="1367"/>
                    <a:pt x="1015" y="1367"/>
                    <a:pt x="1015" y="1367"/>
                  </a:cubicBezTo>
                  <a:cubicBezTo>
                    <a:pt x="1019" y="1359"/>
                    <a:pt x="1019" y="1359"/>
                    <a:pt x="1019" y="1359"/>
                  </a:cubicBezTo>
                  <a:cubicBezTo>
                    <a:pt x="1021" y="1355"/>
                    <a:pt x="1021" y="1355"/>
                    <a:pt x="1021" y="1355"/>
                  </a:cubicBezTo>
                  <a:cubicBezTo>
                    <a:pt x="1023" y="1349"/>
                    <a:pt x="1023" y="1349"/>
                    <a:pt x="1023" y="1349"/>
                  </a:cubicBezTo>
                  <a:cubicBezTo>
                    <a:pt x="1028" y="1341"/>
                    <a:pt x="1028" y="1341"/>
                    <a:pt x="1028" y="1341"/>
                  </a:cubicBezTo>
                  <a:cubicBezTo>
                    <a:pt x="1032" y="1335"/>
                    <a:pt x="1032" y="1335"/>
                    <a:pt x="1032" y="1335"/>
                  </a:cubicBezTo>
                  <a:cubicBezTo>
                    <a:pt x="1033" y="1334"/>
                    <a:pt x="1033" y="1334"/>
                    <a:pt x="1033" y="1334"/>
                  </a:cubicBezTo>
                  <a:cubicBezTo>
                    <a:pt x="1032" y="1333"/>
                    <a:pt x="1032" y="1333"/>
                    <a:pt x="1032" y="1333"/>
                  </a:cubicBezTo>
                  <a:cubicBezTo>
                    <a:pt x="1033" y="1332"/>
                    <a:pt x="1033" y="1332"/>
                    <a:pt x="1033" y="1332"/>
                  </a:cubicBezTo>
                  <a:cubicBezTo>
                    <a:pt x="1034" y="1331"/>
                    <a:pt x="1034" y="1331"/>
                    <a:pt x="1034" y="1331"/>
                  </a:cubicBezTo>
                  <a:cubicBezTo>
                    <a:pt x="1034" y="1329"/>
                    <a:pt x="1034" y="1329"/>
                    <a:pt x="1034" y="1329"/>
                  </a:cubicBezTo>
                  <a:cubicBezTo>
                    <a:pt x="1036" y="1328"/>
                    <a:pt x="1036" y="1328"/>
                    <a:pt x="1036" y="1328"/>
                  </a:cubicBezTo>
                  <a:cubicBezTo>
                    <a:pt x="1035" y="1326"/>
                    <a:pt x="1035" y="1326"/>
                    <a:pt x="1035" y="1326"/>
                  </a:cubicBezTo>
                  <a:cubicBezTo>
                    <a:pt x="1036" y="1325"/>
                    <a:pt x="1036" y="1325"/>
                    <a:pt x="1036" y="1325"/>
                  </a:cubicBezTo>
                  <a:cubicBezTo>
                    <a:pt x="1035" y="1325"/>
                    <a:pt x="1035" y="1325"/>
                    <a:pt x="1035" y="1325"/>
                  </a:cubicBezTo>
                  <a:cubicBezTo>
                    <a:pt x="1034" y="1324"/>
                    <a:pt x="1034" y="1324"/>
                    <a:pt x="1034" y="1324"/>
                  </a:cubicBezTo>
                  <a:cubicBezTo>
                    <a:pt x="1035" y="1322"/>
                    <a:pt x="1035" y="1322"/>
                    <a:pt x="1035" y="1322"/>
                  </a:cubicBezTo>
                  <a:cubicBezTo>
                    <a:pt x="1033" y="1319"/>
                    <a:pt x="1033" y="1319"/>
                    <a:pt x="1033" y="1319"/>
                  </a:cubicBezTo>
                  <a:cubicBezTo>
                    <a:pt x="1033" y="1318"/>
                    <a:pt x="1033" y="1318"/>
                    <a:pt x="1033" y="1318"/>
                  </a:cubicBezTo>
                  <a:cubicBezTo>
                    <a:pt x="1033" y="1317"/>
                    <a:pt x="1033" y="1317"/>
                    <a:pt x="1033" y="1317"/>
                  </a:cubicBezTo>
                  <a:cubicBezTo>
                    <a:pt x="1033" y="1315"/>
                    <a:pt x="1033" y="1315"/>
                    <a:pt x="1033" y="1315"/>
                  </a:cubicBezTo>
                  <a:cubicBezTo>
                    <a:pt x="1032" y="1312"/>
                    <a:pt x="1032" y="1312"/>
                    <a:pt x="1032" y="1312"/>
                  </a:cubicBezTo>
                  <a:cubicBezTo>
                    <a:pt x="1031" y="1309"/>
                    <a:pt x="1031" y="1309"/>
                    <a:pt x="1031" y="1309"/>
                  </a:cubicBezTo>
                  <a:cubicBezTo>
                    <a:pt x="1032" y="1309"/>
                    <a:pt x="1032" y="1309"/>
                    <a:pt x="1032" y="1309"/>
                  </a:cubicBezTo>
                  <a:cubicBezTo>
                    <a:pt x="1034" y="1308"/>
                    <a:pt x="1034" y="1308"/>
                    <a:pt x="1034" y="1308"/>
                  </a:cubicBezTo>
                  <a:cubicBezTo>
                    <a:pt x="1034" y="1306"/>
                    <a:pt x="1034" y="1306"/>
                    <a:pt x="1034" y="1306"/>
                  </a:cubicBezTo>
                  <a:cubicBezTo>
                    <a:pt x="1032" y="1306"/>
                    <a:pt x="1032" y="1306"/>
                    <a:pt x="1032" y="1306"/>
                  </a:cubicBezTo>
                  <a:cubicBezTo>
                    <a:pt x="1035" y="1305"/>
                    <a:pt x="1035" y="1305"/>
                    <a:pt x="1035" y="1305"/>
                  </a:cubicBezTo>
                  <a:cubicBezTo>
                    <a:pt x="1035" y="1303"/>
                    <a:pt x="1035" y="1303"/>
                    <a:pt x="1035" y="1303"/>
                  </a:cubicBezTo>
                  <a:cubicBezTo>
                    <a:pt x="1032" y="1302"/>
                    <a:pt x="1032" y="1302"/>
                    <a:pt x="1032" y="1302"/>
                  </a:cubicBezTo>
                  <a:cubicBezTo>
                    <a:pt x="1034" y="1301"/>
                    <a:pt x="1034" y="1301"/>
                    <a:pt x="1034" y="1301"/>
                  </a:cubicBezTo>
                  <a:cubicBezTo>
                    <a:pt x="1036" y="1300"/>
                    <a:pt x="1036" y="1300"/>
                    <a:pt x="1036" y="1300"/>
                  </a:cubicBezTo>
                  <a:cubicBezTo>
                    <a:pt x="1037" y="1300"/>
                    <a:pt x="1037" y="1300"/>
                    <a:pt x="1037" y="1300"/>
                  </a:cubicBezTo>
                  <a:cubicBezTo>
                    <a:pt x="1040" y="1297"/>
                    <a:pt x="1040" y="1297"/>
                    <a:pt x="1040" y="1297"/>
                  </a:cubicBezTo>
                  <a:cubicBezTo>
                    <a:pt x="1042" y="1296"/>
                    <a:pt x="1042" y="1296"/>
                    <a:pt x="1042" y="1296"/>
                  </a:cubicBezTo>
                  <a:cubicBezTo>
                    <a:pt x="1042" y="1295"/>
                    <a:pt x="1042" y="1295"/>
                    <a:pt x="1042" y="1295"/>
                  </a:cubicBezTo>
                  <a:cubicBezTo>
                    <a:pt x="1044" y="1293"/>
                    <a:pt x="1044" y="1293"/>
                    <a:pt x="1044" y="1293"/>
                  </a:cubicBezTo>
                  <a:cubicBezTo>
                    <a:pt x="1048" y="1291"/>
                    <a:pt x="1048" y="1291"/>
                    <a:pt x="1048" y="1291"/>
                  </a:cubicBezTo>
                  <a:cubicBezTo>
                    <a:pt x="1052" y="1286"/>
                    <a:pt x="1052" y="1286"/>
                    <a:pt x="1052" y="1286"/>
                  </a:cubicBezTo>
                  <a:cubicBezTo>
                    <a:pt x="1055" y="1286"/>
                    <a:pt x="1055" y="1286"/>
                    <a:pt x="1055" y="1286"/>
                  </a:cubicBezTo>
                  <a:cubicBezTo>
                    <a:pt x="1057" y="1284"/>
                    <a:pt x="1057" y="1284"/>
                    <a:pt x="1057" y="1284"/>
                  </a:cubicBezTo>
                  <a:cubicBezTo>
                    <a:pt x="1060" y="1282"/>
                    <a:pt x="1060" y="1282"/>
                    <a:pt x="1060" y="1282"/>
                  </a:cubicBezTo>
                  <a:cubicBezTo>
                    <a:pt x="1062" y="1282"/>
                    <a:pt x="1062" y="1282"/>
                    <a:pt x="1062" y="1282"/>
                  </a:cubicBezTo>
                  <a:cubicBezTo>
                    <a:pt x="1063" y="1283"/>
                    <a:pt x="1063" y="1283"/>
                    <a:pt x="1063" y="1283"/>
                  </a:cubicBezTo>
                  <a:cubicBezTo>
                    <a:pt x="1064" y="1283"/>
                    <a:pt x="1064" y="1283"/>
                    <a:pt x="1064" y="1283"/>
                  </a:cubicBezTo>
                  <a:cubicBezTo>
                    <a:pt x="1065" y="1282"/>
                    <a:pt x="1065" y="1282"/>
                    <a:pt x="1065" y="1282"/>
                  </a:cubicBezTo>
                  <a:cubicBezTo>
                    <a:pt x="1066" y="1279"/>
                    <a:pt x="1066" y="1279"/>
                    <a:pt x="1066" y="1279"/>
                  </a:cubicBezTo>
                  <a:cubicBezTo>
                    <a:pt x="1070" y="1276"/>
                    <a:pt x="1070" y="1276"/>
                    <a:pt x="1070" y="1276"/>
                  </a:cubicBezTo>
                  <a:cubicBezTo>
                    <a:pt x="1072" y="1276"/>
                    <a:pt x="1072" y="1276"/>
                    <a:pt x="1072" y="1276"/>
                  </a:cubicBezTo>
                  <a:cubicBezTo>
                    <a:pt x="1072" y="1275"/>
                    <a:pt x="1072" y="1275"/>
                    <a:pt x="1072" y="1275"/>
                  </a:cubicBezTo>
                  <a:cubicBezTo>
                    <a:pt x="1071" y="1275"/>
                    <a:pt x="1071" y="1275"/>
                    <a:pt x="1071" y="1275"/>
                  </a:cubicBezTo>
                  <a:cubicBezTo>
                    <a:pt x="1070" y="1274"/>
                    <a:pt x="1070" y="1274"/>
                    <a:pt x="1070" y="1274"/>
                  </a:cubicBezTo>
                  <a:cubicBezTo>
                    <a:pt x="1069" y="1273"/>
                    <a:pt x="1069" y="1273"/>
                    <a:pt x="1069" y="1273"/>
                  </a:cubicBezTo>
                  <a:cubicBezTo>
                    <a:pt x="1070" y="1273"/>
                    <a:pt x="1070" y="1273"/>
                    <a:pt x="1070" y="1273"/>
                  </a:cubicBezTo>
                  <a:cubicBezTo>
                    <a:pt x="1073" y="1271"/>
                    <a:pt x="1073" y="1271"/>
                    <a:pt x="1073" y="1271"/>
                  </a:cubicBezTo>
                  <a:cubicBezTo>
                    <a:pt x="1075" y="1271"/>
                    <a:pt x="1075" y="1271"/>
                    <a:pt x="1075" y="1271"/>
                  </a:cubicBezTo>
                  <a:cubicBezTo>
                    <a:pt x="1076" y="1271"/>
                    <a:pt x="1076" y="1271"/>
                    <a:pt x="1076" y="1271"/>
                  </a:cubicBezTo>
                  <a:cubicBezTo>
                    <a:pt x="1078" y="1270"/>
                    <a:pt x="1078" y="1270"/>
                    <a:pt x="1078" y="1270"/>
                  </a:cubicBezTo>
                  <a:cubicBezTo>
                    <a:pt x="1079" y="1270"/>
                    <a:pt x="1079" y="1270"/>
                    <a:pt x="1079" y="1270"/>
                  </a:cubicBezTo>
                  <a:cubicBezTo>
                    <a:pt x="1079" y="1271"/>
                    <a:pt x="1079" y="1271"/>
                    <a:pt x="1079" y="1271"/>
                  </a:cubicBezTo>
                  <a:cubicBezTo>
                    <a:pt x="1077" y="1273"/>
                    <a:pt x="1077" y="1273"/>
                    <a:pt x="1077" y="1273"/>
                  </a:cubicBezTo>
                  <a:cubicBezTo>
                    <a:pt x="1074" y="1273"/>
                    <a:pt x="1074" y="1273"/>
                    <a:pt x="1074" y="1273"/>
                  </a:cubicBezTo>
                  <a:cubicBezTo>
                    <a:pt x="1074" y="1274"/>
                    <a:pt x="1074" y="1274"/>
                    <a:pt x="1074" y="1274"/>
                  </a:cubicBezTo>
                  <a:cubicBezTo>
                    <a:pt x="1075" y="1274"/>
                    <a:pt x="1075" y="1274"/>
                    <a:pt x="1075" y="1274"/>
                  </a:cubicBezTo>
                  <a:cubicBezTo>
                    <a:pt x="1078" y="1273"/>
                    <a:pt x="1078" y="1273"/>
                    <a:pt x="1078" y="1273"/>
                  </a:cubicBezTo>
                  <a:cubicBezTo>
                    <a:pt x="1083" y="1271"/>
                    <a:pt x="1083" y="1271"/>
                    <a:pt x="1083" y="1271"/>
                  </a:cubicBezTo>
                  <a:cubicBezTo>
                    <a:pt x="1083" y="1270"/>
                    <a:pt x="1083" y="1270"/>
                    <a:pt x="1083" y="1270"/>
                  </a:cubicBezTo>
                  <a:cubicBezTo>
                    <a:pt x="1084" y="1269"/>
                    <a:pt x="1084" y="1269"/>
                    <a:pt x="1084" y="1269"/>
                  </a:cubicBezTo>
                  <a:cubicBezTo>
                    <a:pt x="1085" y="1269"/>
                    <a:pt x="1085" y="1269"/>
                    <a:pt x="1085" y="1269"/>
                  </a:cubicBezTo>
                  <a:cubicBezTo>
                    <a:pt x="1085" y="1271"/>
                    <a:pt x="1085" y="1271"/>
                    <a:pt x="1085" y="1271"/>
                  </a:cubicBezTo>
                  <a:cubicBezTo>
                    <a:pt x="1085" y="1271"/>
                    <a:pt x="1085" y="1272"/>
                    <a:pt x="1085" y="1272"/>
                  </a:cubicBezTo>
                  <a:cubicBezTo>
                    <a:pt x="1085" y="1272"/>
                    <a:pt x="1088" y="1273"/>
                    <a:pt x="1088" y="1273"/>
                  </a:cubicBezTo>
                  <a:cubicBezTo>
                    <a:pt x="1090" y="1272"/>
                    <a:pt x="1090" y="1272"/>
                    <a:pt x="1090" y="1272"/>
                  </a:cubicBezTo>
                  <a:cubicBezTo>
                    <a:pt x="1092" y="1272"/>
                    <a:pt x="1092" y="1272"/>
                    <a:pt x="1092" y="1272"/>
                  </a:cubicBezTo>
                  <a:cubicBezTo>
                    <a:pt x="1096" y="1272"/>
                    <a:pt x="1096" y="1272"/>
                    <a:pt x="1096" y="1272"/>
                  </a:cubicBezTo>
                  <a:cubicBezTo>
                    <a:pt x="1098" y="1271"/>
                    <a:pt x="1098" y="1271"/>
                    <a:pt x="1098" y="1271"/>
                  </a:cubicBezTo>
                  <a:cubicBezTo>
                    <a:pt x="1098" y="1270"/>
                    <a:pt x="1098" y="1270"/>
                    <a:pt x="1098" y="1270"/>
                  </a:cubicBezTo>
                  <a:cubicBezTo>
                    <a:pt x="1097" y="1269"/>
                    <a:pt x="1097" y="1269"/>
                    <a:pt x="1097" y="1269"/>
                  </a:cubicBezTo>
                  <a:cubicBezTo>
                    <a:pt x="1098" y="1268"/>
                    <a:pt x="1098" y="1268"/>
                    <a:pt x="1098" y="1268"/>
                  </a:cubicBezTo>
                  <a:cubicBezTo>
                    <a:pt x="1102" y="1265"/>
                    <a:pt x="1102" y="1265"/>
                    <a:pt x="1102" y="1265"/>
                  </a:cubicBezTo>
                  <a:cubicBezTo>
                    <a:pt x="1106" y="1264"/>
                    <a:pt x="1106" y="1264"/>
                    <a:pt x="1106" y="1264"/>
                  </a:cubicBezTo>
                  <a:cubicBezTo>
                    <a:pt x="1108" y="1263"/>
                    <a:pt x="1108" y="1263"/>
                    <a:pt x="1108" y="1263"/>
                  </a:cubicBezTo>
                  <a:cubicBezTo>
                    <a:pt x="1109" y="1261"/>
                    <a:pt x="1109" y="1261"/>
                    <a:pt x="1109" y="1261"/>
                  </a:cubicBezTo>
                  <a:cubicBezTo>
                    <a:pt x="1108" y="1261"/>
                    <a:pt x="1108" y="1261"/>
                    <a:pt x="1108" y="1261"/>
                  </a:cubicBezTo>
                  <a:cubicBezTo>
                    <a:pt x="1106" y="1257"/>
                    <a:pt x="1106" y="1257"/>
                    <a:pt x="1106" y="1257"/>
                  </a:cubicBezTo>
                  <a:cubicBezTo>
                    <a:pt x="1108" y="1254"/>
                    <a:pt x="1108" y="1254"/>
                    <a:pt x="1108" y="1254"/>
                  </a:cubicBezTo>
                  <a:cubicBezTo>
                    <a:pt x="1109" y="1252"/>
                    <a:pt x="1109" y="1252"/>
                    <a:pt x="1109" y="1252"/>
                  </a:cubicBezTo>
                  <a:cubicBezTo>
                    <a:pt x="1109" y="1250"/>
                    <a:pt x="1109" y="1250"/>
                    <a:pt x="1109" y="1250"/>
                  </a:cubicBezTo>
                  <a:cubicBezTo>
                    <a:pt x="1110" y="1250"/>
                    <a:pt x="1110" y="1250"/>
                    <a:pt x="1110" y="1250"/>
                  </a:cubicBezTo>
                  <a:cubicBezTo>
                    <a:pt x="1112" y="1248"/>
                    <a:pt x="1112" y="1248"/>
                    <a:pt x="1112" y="1248"/>
                  </a:cubicBezTo>
                  <a:cubicBezTo>
                    <a:pt x="1112" y="1246"/>
                    <a:pt x="1112" y="1246"/>
                    <a:pt x="1112" y="1246"/>
                  </a:cubicBezTo>
                  <a:cubicBezTo>
                    <a:pt x="1112" y="1246"/>
                    <a:pt x="1112" y="1246"/>
                    <a:pt x="1112" y="1246"/>
                  </a:cubicBezTo>
                  <a:cubicBezTo>
                    <a:pt x="1114" y="1241"/>
                    <a:pt x="1114" y="1241"/>
                    <a:pt x="1114" y="1241"/>
                  </a:cubicBezTo>
                  <a:cubicBezTo>
                    <a:pt x="1118" y="1237"/>
                    <a:pt x="1118" y="1237"/>
                    <a:pt x="1118" y="1237"/>
                  </a:cubicBezTo>
                  <a:cubicBezTo>
                    <a:pt x="1118" y="1235"/>
                    <a:pt x="1118" y="1235"/>
                    <a:pt x="1118" y="1235"/>
                  </a:cubicBezTo>
                  <a:cubicBezTo>
                    <a:pt x="1118" y="1229"/>
                    <a:pt x="1118" y="1229"/>
                    <a:pt x="1118" y="1229"/>
                  </a:cubicBezTo>
                  <a:cubicBezTo>
                    <a:pt x="1117" y="1227"/>
                    <a:pt x="1117" y="1227"/>
                    <a:pt x="1117" y="1227"/>
                  </a:cubicBezTo>
                  <a:cubicBezTo>
                    <a:pt x="1118" y="1223"/>
                    <a:pt x="1118" y="1223"/>
                    <a:pt x="1118" y="1223"/>
                  </a:cubicBezTo>
                  <a:cubicBezTo>
                    <a:pt x="1119" y="1222"/>
                    <a:pt x="1119" y="1222"/>
                    <a:pt x="1119" y="1222"/>
                  </a:cubicBezTo>
                  <a:cubicBezTo>
                    <a:pt x="1119" y="1221"/>
                    <a:pt x="1119" y="1221"/>
                    <a:pt x="1119" y="1221"/>
                  </a:cubicBezTo>
                  <a:cubicBezTo>
                    <a:pt x="1122" y="1218"/>
                    <a:pt x="1122" y="1218"/>
                    <a:pt x="1122" y="1218"/>
                  </a:cubicBezTo>
                  <a:cubicBezTo>
                    <a:pt x="1123" y="1217"/>
                    <a:pt x="1123" y="1217"/>
                    <a:pt x="1123" y="1217"/>
                  </a:cubicBezTo>
                  <a:cubicBezTo>
                    <a:pt x="1122" y="1213"/>
                    <a:pt x="1122" y="1213"/>
                    <a:pt x="1122" y="1213"/>
                  </a:cubicBezTo>
                  <a:cubicBezTo>
                    <a:pt x="1124" y="1209"/>
                    <a:pt x="1124" y="1209"/>
                    <a:pt x="1124" y="1209"/>
                  </a:cubicBezTo>
                  <a:cubicBezTo>
                    <a:pt x="1123" y="1205"/>
                    <a:pt x="1123" y="1205"/>
                    <a:pt x="1123" y="1205"/>
                  </a:cubicBezTo>
                  <a:cubicBezTo>
                    <a:pt x="1124" y="1203"/>
                    <a:pt x="1124" y="1203"/>
                    <a:pt x="1124" y="1203"/>
                  </a:cubicBezTo>
                  <a:cubicBezTo>
                    <a:pt x="1124" y="1201"/>
                    <a:pt x="1124" y="1201"/>
                    <a:pt x="1124" y="1201"/>
                  </a:cubicBezTo>
                  <a:cubicBezTo>
                    <a:pt x="1125" y="1197"/>
                    <a:pt x="1125" y="1197"/>
                    <a:pt x="1125" y="1197"/>
                  </a:cubicBezTo>
                  <a:cubicBezTo>
                    <a:pt x="1123" y="1184"/>
                    <a:pt x="1123" y="1184"/>
                    <a:pt x="1123" y="1184"/>
                  </a:cubicBezTo>
                  <a:cubicBezTo>
                    <a:pt x="1123" y="1181"/>
                    <a:pt x="1123" y="1181"/>
                    <a:pt x="1123" y="1181"/>
                  </a:cubicBezTo>
                  <a:cubicBezTo>
                    <a:pt x="1124" y="1179"/>
                    <a:pt x="1124" y="1179"/>
                    <a:pt x="1124" y="1179"/>
                  </a:cubicBezTo>
                  <a:cubicBezTo>
                    <a:pt x="1124" y="1177"/>
                    <a:pt x="1124" y="1177"/>
                    <a:pt x="1124" y="1177"/>
                  </a:cubicBezTo>
                  <a:cubicBezTo>
                    <a:pt x="1123" y="1178"/>
                    <a:pt x="1123" y="1178"/>
                    <a:pt x="1123" y="1178"/>
                  </a:cubicBezTo>
                  <a:cubicBezTo>
                    <a:pt x="1122" y="1177"/>
                    <a:pt x="1122" y="1177"/>
                    <a:pt x="1122" y="1177"/>
                  </a:cubicBezTo>
                  <a:cubicBezTo>
                    <a:pt x="1122" y="1176"/>
                    <a:pt x="1122" y="1176"/>
                    <a:pt x="1122" y="1176"/>
                  </a:cubicBezTo>
                  <a:cubicBezTo>
                    <a:pt x="1123" y="1174"/>
                    <a:pt x="1123" y="1174"/>
                    <a:pt x="1123" y="1174"/>
                  </a:cubicBezTo>
                  <a:cubicBezTo>
                    <a:pt x="1123" y="1171"/>
                    <a:pt x="1123" y="1171"/>
                    <a:pt x="1123" y="1171"/>
                  </a:cubicBezTo>
                  <a:cubicBezTo>
                    <a:pt x="1123" y="1170"/>
                    <a:pt x="1123" y="1170"/>
                    <a:pt x="1123" y="1170"/>
                  </a:cubicBezTo>
                  <a:cubicBezTo>
                    <a:pt x="1125" y="1170"/>
                    <a:pt x="1125" y="1170"/>
                    <a:pt x="1125" y="1170"/>
                  </a:cubicBezTo>
                  <a:cubicBezTo>
                    <a:pt x="1125" y="1167"/>
                    <a:pt x="1125" y="1167"/>
                    <a:pt x="1125" y="1167"/>
                  </a:cubicBezTo>
                  <a:cubicBezTo>
                    <a:pt x="1123" y="1165"/>
                    <a:pt x="1123" y="1165"/>
                    <a:pt x="1123" y="1165"/>
                  </a:cubicBezTo>
                  <a:cubicBezTo>
                    <a:pt x="1121" y="1164"/>
                    <a:pt x="1121" y="1164"/>
                    <a:pt x="1121" y="1164"/>
                  </a:cubicBezTo>
                  <a:cubicBezTo>
                    <a:pt x="1122" y="1163"/>
                    <a:pt x="1122" y="1163"/>
                    <a:pt x="1122" y="1163"/>
                  </a:cubicBezTo>
                  <a:cubicBezTo>
                    <a:pt x="1122" y="1162"/>
                    <a:pt x="1122" y="1162"/>
                    <a:pt x="1122" y="1162"/>
                  </a:cubicBezTo>
                  <a:cubicBezTo>
                    <a:pt x="1122" y="1164"/>
                    <a:pt x="1122" y="1164"/>
                    <a:pt x="1122" y="1164"/>
                  </a:cubicBezTo>
                  <a:cubicBezTo>
                    <a:pt x="1124" y="1164"/>
                    <a:pt x="1124" y="1164"/>
                    <a:pt x="1124" y="1164"/>
                  </a:cubicBezTo>
                  <a:cubicBezTo>
                    <a:pt x="1125" y="1165"/>
                    <a:pt x="1125" y="1165"/>
                    <a:pt x="1125" y="1165"/>
                  </a:cubicBezTo>
                  <a:cubicBezTo>
                    <a:pt x="1126" y="1163"/>
                    <a:pt x="1126" y="1163"/>
                    <a:pt x="1126" y="1163"/>
                  </a:cubicBezTo>
                  <a:cubicBezTo>
                    <a:pt x="1127" y="1163"/>
                    <a:pt x="1127" y="1163"/>
                    <a:pt x="1127" y="1163"/>
                  </a:cubicBezTo>
                  <a:cubicBezTo>
                    <a:pt x="1128" y="1164"/>
                    <a:pt x="1128" y="1164"/>
                    <a:pt x="1128" y="1164"/>
                  </a:cubicBezTo>
                  <a:cubicBezTo>
                    <a:pt x="1129" y="1165"/>
                    <a:pt x="1129" y="1165"/>
                    <a:pt x="1129" y="1165"/>
                  </a:cubicBezTo>
                  <a:cubicBezTo>
                    <a:pt x="1128" y="1166"/>
                    <a:pt x="1128" y="1166"/>
                    <a:pt x="1128" y="1166"/>
                  </a:cubicBezTo>
                  <a:cubicBezTo>
                    <a:pt x="1126" y="1167"/>
                    <a:pt x="1126" y="1167"/>
                    <a:pt x="1126" y="1167"/>
                  </a:cubicBezTo>
                  <a:cubicBezTo>
                    <a:pt x="1126" y="1169"/>
                    <a:pt x="1126" y="1169"/>
                    <a:pt x="1126" y="1169"/>
                  </a:cubicBezTo>
                  <a:cubicBezTo>
                    <a:pt x="1127" y="1169"/>
                    <a:pt x="1127" y="1169"/>
                    <a:pt x="1127" y="1169"/>
                  </a:cubicBezTo>
                  <a:cubicBezTo>
                    <a:pt x="1129" y="1167"/>
                    <a:pt x="1129" y="1167"/>
                    <a:pt x="1129" y="1167"/>
                  </a:cubicBezTo>
                  <a:cubicBezTo>
                    <a:pt x="1132" y="1165"/>
                    <a:pt x="1132" y="1165"/>
                    <a:pt x="1132" y="1165"/>
                  </a:cubicBezTo>
                  <a:cubicBezTo>
                    <a:pt x="1135" y="1160"/>
                    <a:pt x="1135" y="1160"/>
                    <a:pt x="1135" y="1160"/>
                  </a:cubicBezTo>
                  <a:cubicBezTo>
                    <a:pt x="1137" y="1156"/>
                    <a:pt x="1137" y="1156"/>
                    <a:pt x="1137" y="1156"/>
                  </a:cubicBezTo>
                  <a:cubicBezTo>
                    <a:pt x="1137" y="1154"/>
                    <a:pt x="1137" y="1154"/>
                    <a:pt x="1137" y="1154"/>
                  </a:cubicBezTo>
                  <a:cubicBezTo>
                    <a:pt x="1139" y="1153"/>
                    <a:pt x="1139" y="1153"/>
                    <a:pt x="1139" y="1153"/>
                  </a:cubicBezTo>
                  <a:cubicBezTo>
                    <a:pt x="1140" y="1149"/>
                    <a:pt x="1140" y="1149"/>
                    <a:pt x="1140" y="1149"/>
                  </a:cubicBezTo>
                  <a:cubicBezTo>
                    <a:pt x="1141" y="1146"/>
                    <a:pt x="1141" y="1146"/>
                    <a:pt x="1141" y="1146"/>
                  </a:cubicBezTo>
                  <a:cubicBezTo>
                    <a:pt x="1147" y="1143"/>
                    <a:pt x="1147" y="1143"/>
                    <a:pt x="1147" y="1143"/>
                  </a:cubicBezTo>
                  <a:cubicBezTo>
                    <a:pt x="1147" y="1141"/>
                    <a:pt x="1147" y="1141"/>
                    <a:pt x="1147" y="1141"/>
                  </a:cubicBezTo>
                  <a:cubicBezTo>
                    <a:pt x="1149" y="1140"/>
                    <a:pt x="1149" y="1140"/>
                    <a:pt x="1149" y="1140"/>
                  </a:cubicBezTo>
                  <a:cubicBezTo>
                    <a:pt x="1150" y="1138"/>
                    <a:pt x="1150" y="1138"/>
                    <a:pt x="1150" y="1138"/>
                  </a:cubicBezTo>
                  <a:cubicBezTo>
                    <a:pt x="1155" y="1134"/>
                    <a:pt x="1155" y="1134"/>
                    <a:pt x="1155" y="1134"/>
                  </a:cubicBezTo>
                  <a:cubicBezTo>
                    <a:pt x="1159" y="1129"/>
                    <a:pt x="1159" y="1129"/>
                    <a:pt x="1159" y="1129"/>
                  </a:cubicBezTo>
                  <a:cubicBezTo>
                    <a:pt x="1160" y="1128"/>
                    <a:pt x="1160" y="1128"/>
                    <a:pt x="1160" y="1128"/>
                  </a:cubicBezTo>
                  <a:cubicBezTo>
                    <a:pt x="1162" y="1122"/>
                    <a:pt x="1162" y="1122"/>
                    <a:pt x="1162" y="1122"/>
                  </a:cubicBezTo>
                  <a:cubicBezTo>
                    <a:pt x="1163" y="1120"/>
                    <a:pt x="1163" y="1120"/>
                    <a:pt x="1163" y="1120"/>
                  </a:cubicBezTo>
                  <a:cubicBezTo>
                    <a:pt x="1164" y="1118"/>
                    <a:pt x="1164" y="1118"/>
                    <a:pt x="1164" y="1118"/>
                  </a:cubicBezTo>
                  <a:cubicBezTo>
                    <a:pt x="1164" y="1116"/>
                    <a:pt x="1164" y="1116"/>
                    <a:pt x="1164" y="1116"/>
                  </a:cubicBezTo>
                  <a:cubicBezTo>
                    <a:pt x="1163" y="1114"/>
                    <a:pt x="1163" y="1114"/>
                    <a:pt x="1163" y="1114"/>
                  </a:cubicBezTo>
                  <a:cubicBezTo>
                    <a:pt x="1163" y="1112"/>
                    <a:pt x="1163" y="1112"/>
                    <a:pt x="1163" y="1112"/>
                  </a:cubicBezTo>
                  <a:lnTo>
                    <a:pt x="1164" y="1111"/>
                  </a:lnTo>
                  <a:close/>
                  <a:moveTo>
                    <a:pt x="503" y="0"/>
                  </a:moveTo>
                  <a:cubicBezTo>
                    <a:pt x="501" y="0"/>
                    <a:pt x="501" y="0"/>
                    <a:pt x="501" y="0"/>
                  </a:cubicBezTo>
                  <a:cubicBezTo>
                    <a:pt x="502" y="1"/>
                    <a:pt x="502" y="1"/>
                    <a:pt x="502" y="1"/>
                  </a:cubicBezTo>
                  <a:lnTo>
                    <a:pt x="503" y="0"/>
                  </a:lnTo>
                  <a:close/>
                  <a:moveTo>
                    <a:pt x="3030" y="1049"/>
                  </a:moveTo>
                  <a:cubicBezTo>
                    <a:pt x="3032" y="1051"/>
                    <a:pt x="3032" y="1051"/>
                    <a:pt x="3032" y="1051"/>
                  </a:cubicBezTo>
                  <a:cubicBezTo>
                    <a:pt x="3032" y="1049"/>
                    <a:pt x="3032" y="1049"/>
                    <a:pt x="3032" y="1049"/>
                  </a:cubicBezTo>
                  <a:cubicBezTo>
                    <a:pt x="3031" y="1048"/>
                    <a:pt x="3031" y="1048"/>
                    <a:pt x="3031" y="1048"/>
                  </a:cubicBezTo>
                  <a:cubicBezTo>
                    <a:pt x="3029" y="1048"/>
                    <a:pt x="3029" y="1048"/>
                    <a:pt x="3029" y="1048"/>
                  </a:cubicBezTo>
                  <a:lnTo>
                    <a:pt x="3030" y="1049"/>
                  </a:lnTo>
                  <a:close/>
                  <a:moveTo>
                    <a:pt x="3164" y="1265"/>
                  </a:moveTo>
                  <a:cubicBezTo>
                    <a:pt x="3167" y="1270"/>
                    <a:pt x="3167" y="1270"/>
                    <a:pt x="3167" y="1270"/>
                  </a:cubicBezTo>
                  <a:cubicBezTo>
                    <a:pt x="3169" y="1271"/>
                    <a:pt x="3169" y="1271"/>
                    <a:pt x="3169" y="1271"/>
                  </a:cubicBezTo>
                  <a:cubicBezTo>
                    <a:pt x="3169" y="1273"/>
                    <a:pt x="3169" y="1273"/>
                    <a:pt x="3169" y="1273"/>
                  </a:cubicBezTo>
                  <a:cubicBezTo>
                    <a:pt x="3170" y="1275"/>
                    <a:pt x="3170" y="1275"/>
                    <a:pt x="3170" y="1275"/>
                  </a:cubicBezTo>
                  <a:cubicBezTo>
                    <a:pt x="3172" y="1275"/>
                    <a:pt x="3172" y="1275"/>
                    <a:pt x="3172" y="1275"/>
                  </a:cubicBezTo>
                  <a:cubicBezTo>
                    <a:pt x="3172" y="1276"/>
                    <a:pt x="3172" y="1276"/>
                    <a:pt x="3172" y="1276"/>
                  </a:cubicBezTo>
                  <a:cubicBezTo>
                    <a:pt x="3175" y="1278"/>
                    <a:pt x="3175" y="1278"/>
                    <a:pt x="3175" y="1278"/>
                  </a:cubicBezTo>
                  <a:cubicBezTo>
                    <a:pt x="3176" y="1281"/>
                    <a:pt x="3176" y="1281"/>
                    <a:pt x="3176" y="1281"/>
                  </a:cubicBezTo>
                  <a:cubicBezTo>
                    <a:pt x="3177" y="1281"/>
                    <a:pt x="3177" y="1281"/>
                    <a:pt x="3177" y="1281"/>
                  </a:cubicBezTo>
                  <a:cubicBezTo>
                    <a:pt x="3178" y="1281"/>
                    <a:pt x="3178" y="1281"/>
                    <a:pt x="3178" y="1281"/>
                  </a:cubicBezTo>
                  <a:cubicBezTo>
                    <a:pt x="3179" y="1284"/>
                    <a:pt x="3179" y="1284"/>
                    <a:pt x="3179" y="1284"/>
                  </a:cubicBezTo>
                  <a:cubicBezTo>
                    <a:pt x="3181" y="1284"/>
                    <a:pt x="3181" y="1284"/>
                    <a:pt x="3181" y="1284"/>
                  </a:cubicBezTo>
                  <a:cubicBezTo>
                    <a:pt x="3182" y="1286"/>
                    <a:pt x="3182" y="1286"/>
                    <a:pt x="3182" y="1286"/>
                  </a:cubicBezTo>
                  <a:cubicBezTo>
                    <a:pt x="3184" y="1288"/>
                    <a:pt x="3184" y="1288"/>
                    <a:pt x="3184" y="1288"/>
                  </a:cubicBezTo>
                  <a:cubicBezTo>
                    <a:pt x="3186" y="1287"/>
                    <a:pt x="3186" y="1287"/>
                    <a:pt x="3186" y="1287"/>
                  </a:cubicBezTo>
                  <a:cubicBezTo>
                    <a:pt x="3187" y="1288"/>
                    <a:pt x="3187" y="1288"/>
                    <a:pt x="3187" y="1288"/>
                  </a:cubicBezTo>
                  <a:cubicBezTo>
                    <a:pt x="3188" y="1288"/>
                    <a:pt x="3188" y="1288"/>
                    <a:pt x="3188" y="1288"/>
                  </a:cubicBezTo>
                  <a:cubicBezTo>
                    <a:pt x="3190" y="1289"/>
                    <a:pt x="3190" y="1289"/>
                    <a:pt x="3190" y="1289"/>
                  </a:cubicBezTo>
                  <a:cubicBezTo>
                    <a:pt x="3190" y="1286"/>
                    <a:pt x="3190" y="1286"/>
                    <a:pt x="3190" y="1286"/>
                  </a:cubicBezTo>
                  <a:cubicBezTo>
                    <a:pt x="3188" y="1285"/>
                    <a:pt x="3188" y="1285"/>
                    <a:pt x="3188" y="1285"/>
                  </a:cubicBezTo>
                  <a:cubicBezTo>
                    <a:pt x="3185" y="1283"/>
                    <a:pt x="3185" y="1283"/>
                    <a:pt x="3185" y="1283"/>
                  </a:cubicBezTo>
                  <a:cubicBezTo>
                    <a:pt x="3182" y="1278"/>
                    <a:pt x="3182" y="1278"/>
                    <a:pt x="3182" y="1278"/>
                  </a:cubicBezTo>
                  <a:cubicBezTo>
                    <a:pt x="3181" y="1277"/>
                    <a:pt x="3181" y="1277"/>
                    <a:pt x="3181" y="1277"/>
                  </a:cubicBezTo>
                  <a:cubicBezTo>
                    <a:pt x="3179" y="1278"/>
                    <a:pt x="3179" y="1278"/>
                    <a:pt x="3179" y="1278"/>
                  </a:cubicBezTo>
                  <a:cubicBezTo>
                    <a:pt x="3177" y="1274"/>
                    <a:pt x="3177" y="1274"/>
                    <a:pt x="3177" y="1274"/>
                  </a:cubicBezTo>
                  <a:cubicBezTo>
                    <a:pt x="3173" y="1269"/>
                    <a:pt x="3173" y="1269"/>
                    <a:pt x="3173" y="1269"/>
                  </a:cubicBezTo>
                  <a:cubicBezTo>
                    <a:pt x="3172" y="1268"/>
                    <a:pt x="3172" y="1268"/>
                    <a:pt x="3172" y="1268"/>
                  </a:cubicBezTo>
                  <a:cubicBezTo>
                    <a:pt x="3171" y="1266"/>
                    <a:pt x="3171" y="1266"/>
                    <a:pt x="3171" y="1266"/>
                  </a:cubicBezTo>
                  <a:cubicBezTo>
                    <a:pt x="3169" y="1265"/>
                    <a:pt x="3169" y="1265"/>
                    <a:pt x="3169" y="1265"/>
                  </a:cubicBezTo>
                  <a:cubicBezTo>
                    <a:pt x="3168" y="1263"/>
                    <a:pt x="3168" y="1263"/>
                    <a:pt x="3168" y="1263"/>
                  </a:cubicBezTo>
                  <a:cubicBezTo>
                    <a:pt x="3167" y="1262"/>
                    <a:pt x="3167" y="1262"/>
                    <a:pt x="3167" y="1262"/>
                  </a:cubicBezTo>
                  <a:cubicBezTo>
                    <a:pt x="3166" y="1263"/>
                    <a:pt x="3166" y="1263"/>
                    <a:pt x="3166" y="1263"/>
                  </a:cubicBezTo>
                  <a:cubicBezTo>
                    <a:pt x="3164" y="1260"/>
                    <a:pt x="3164" y="1260"/>
                    <a:pt x="3164" y="1260"/>
                  </a:cubicBezTo>
                  <a:cubicBezTo>
                    <a:pt x="3163" y="1262"/>
                    <a:pt x="3163" y="1262"/>
                    <a:pt x="3163" y="1262"/>
                  </a:cubicBezTo>
                  <a:cubicBezTo>
                    <a:pt x="3164" y="1263"/>
                    <a:pt x="3164" y="1263"/>
                    <a:pt x="3164" y="1263"/>
                  </a:cubicBezTo>
                  <a:lnTo>
                    <a:pt x="3164" y="1265"/>
                  </a:lnTo>
                  <a:close/>
                  <a:moveTo>
                    <a:pt x="3198" y="1566"/>
                  </a:moveTo>
                  <a:cubicBezTo>
                    <a:pt x="3198" y="1565"/>
                    <a:pt x="3198" y="1565"/>
                    <a:pt x="3198" y="1565"/>
                  </a:cubicBezTo>
                  <a:cubicBezTo>
                    <a:pt x="3197" y="1565"/>
                    <a:pt x="3197" y="1565"/>
                    <a:pt x="3197" y="1565"/>
                  </a:cubicBezTo>
                  <a:cubicBezTo>
                    <a:pt x="3196" y="1566"/>
                    <a:pt x="3196" y="1566"/>
                    <a:pt x="3196" y="1566"/>
                  </a:cubicBezTo>
                  <a:cubicBezTo>
                    <a:pt x="3196" y="1568"/>
                    <a:pt x="3196" y="1568"/>
                    <a:pt x="3196" y="1568"/>
                  </a:cubicBezTo>
                  <a:cubicBezTo>
                    <a:pt x="3195" y="1568"/>
                    <a:pt x="3195" y="1568"/>
                    <a:pt x="3195" y="1568"/>
                  </a:cubicBezTo>
                  <a:cubicBezTo>
                    <a:pt x="3196" y="1568"/>
                    <a:pt x="3196" y="1568"/>
                    <a:pt x="3196" y="1568"/>
                  </a:cubicBezTo>
                  <a:cubicBezTo>
                    <a:pt x="3197" y="1567"/>
                    <a:pt x="3197" y="1567"/>
                    <a:pt x="3197" y="1567"/>
                  </a:cubicBezTo>
                  <a:lnTo>
                    <a:pt x="3198" y="1566"/>
                  </a:lnTo>
                  <a:close/>
                  <a:moveTo>
                    <a:pt x="3260" y="1520"/>
                  </a:moveTo>
                  <a:cubicBezTo>
                    <a:pt x="3257" y="1519"/>
                    <a:pt x="3257" y="1519"/>
                    <a:pt x="3257" y="1519"/>
                  </a:cubicBezTo>
                  <a:cubicBezTo>
                    <a:pt x="3256" y="1518"/>
                    <a:pt x="3256" y="1518"/>
                    <a:pt x="3256" y="1518"/>
                  </a:cubicBezTo>
                  <a:cubicBezTo>
                    <a:pt x="3257" y="1518"/>
                    <a:pt x="3257" y="1518"/>
                    <a:pt x="3257" y="1518"/>
                  </a:cubicBezTo>
                  <a:cubicBezTo>
                    <a:pt x="3257" y="1517"/>
                    <a:pt x="3257" y="1517"/>
                    <a:pt x="3257" y="1517"/>
                  </a:cubicBezTo>
                  <a:cubicBezTo>
                    <a:pt x="3255" y="1517"/>
                    <a:pt x="3255" y="1517"/>
                    <a:pt x="3255" y="1517"/>
                  </a:cubicBezTo>
                  <a:cubicBezTo>
                    <a:pt x="3253" y="1518"/>
                    <a:pt x="3253" y="1518"/>
                    <a:pt x="3253" y="1518"/>
                  </a:cubicBezTo>
                  <a:cubicBezTo>
                    <a:pt x="3249" y="1522"/>
                    <a:pt x="3249" y="1522"/>
                    <a:pt x="3249" y="1522"/>
                  </a:cubicBezTo>
                  <a:cubicBezTo>
                    <a:pt x="3247" y="1522"/>
                    <a:pt x="3247" y="1522"/>
                    <a:pt x="3247" y="1522"/>
                  </a:cubicBezTo>
                  <a:cubicBezTo>
                    <a:pt x="3245" y="1523"/>
                    <a:pt x="3245" y="1523"/>
                    <a:pt x="3245" y="1523"/>
                  </a:cubicBezTo>
                  <a:cubicBezTo>
                    <a:pt x="3244" y="1522"/>
                    <a:pt x="3244" y="1522"/>
                    <a:pt x="3244" y="1522"/>
                  </a:cubicBezTo>
                  <a:cubicBezTo>
                    <a:pt x="3239" y="1518"/>
                    <a:pt x="3239" y="1518"/>
                    <a:pt x="3239" y="1518"/>
                  </a:cubicBezTo>
                  <a:cubicBezTo>
                    <a:pt x="3238" y="1518"/>
                    <a:pt x="3238" y="1518"/>
                    <a:pt x="3238" y="1518"/>
                  </a:cubicBezTo>
                  <a:cubicBezTo>
                    <a:pt x="3237" y="1516"/>
                    <a:pt x="3237" y="1516"/>
                    <a:pt x="3237" y="1516"/>
                  </a:cubicBezTo>
                  <a:cubicBezTo>
                    <a:pt x="3236" y="1515"/>
                    <a:pt x="3236" y="1515"/>
                    <a:pt x="3236" y="1515"/>
                  </a:cubicBezTo>
                  <a:cubicBezTo>
                    <a:pt x="3237" y="1514"/>
                    <a:pt x="3237" y="1514"/>
                    <a:pt x="3237" y="1514"/>
                  </a:cubicBezTo>
                  <a:cubicBezTo>
                    <a:pt x="3237" y="1511"/>
                    <a:pt x="3237" y="1511"/>
                    <a:pt x="3237" y="1511"/>
                  </a:cubicBezTo>
                  <a:cubicBezTo>
                    <a:pt x="3236" y="1508"/>
                    <a:pt x="3236" y="1508"/>
                    <a:pt x="3236" y="1508"/>
                  </a:cubicBezTo>
                  <a:cubicBezTo>
                    <a:pt x="3236" y="1507"/>
                    <a:pt x="3236" y="1507"/>
                    <a:pt x="3236" y="1507"/>
                  </a:cubicBezTo>
                  <a:cubicBezTo>
                    <a:pt x="3235" y="1506"/>
                    <a:pt x="3235" y="1506"/>
                    <a:pt x="3235" y="1506"/>
                  </a:cubicBezTo>
                  <a:cubicBezTo>
                    <a:pt x="3236" y="1504"/>
                    <a:pt x="3236" y="1504"/>
                    <a:pt x="3236" y="1504"/>
                  </a:cubicBezTo>
                  <a:cubicBezTo>
                    <a:pt x="3236" y="1502"/>
                    <a:pt x="3236" y="1502"/>
                    <a:pt x="3236" y="1502"/>
                  </a:cubicBezTo>
                  <a:cubicBezTo>
                    <a:pt x="3235" y="1502"/>
                    <a:pt x="3235" y="1502"/>
                    <a:pt x="3235" y="1502"/>
                  </a:cubicBezTo>
                  <a:cubicBezTo>
                    <a:pt x="3235" y="1500"/>
                    <a:pt x="3235" y="1500"/>
                    <a:pt x="3235" y="1500"/>
                  </a:cubicBezTo>
                  <a:cubicBezTo>
                    <a:pt x="3234" y="1498"/>
                    <a:pt x="3234" y="1498"/>
                    <a:pt x="3234" y="1498"/>
                  </a:cubicBezTo>
                  <a:cubicBezTo>
                    <a:pt x="3233" y="1499"/>
                    <a:pt x="3233" y="1499"/>
                    <a:pt x="3233" y="1499"/>
                  </a:cubicBezTo>
                  <a:cubicBezTo>
                    <a:pt x="3232" y="1498"/>
                    <a:pt x="3232" y="1498"/>
                    <a:pt x="3232" y="1498"/>
                  </a:cubicBezTo>
                  <a:cubicBezTo>
                    <a:pt x="3231" y="1499"/>
                    <a:pt x="3231" y="1499"/>
                    <a:pt x="3231" y="1499"/>
                  </a:cubicBezTo>
                  <a:cubicBezTo>
                    <a:pt x="3233" y="1500"/>
                    <a:pt x="3233" y="1500"/>
                    <a:pt x="3233" y="1500"/>
                  </a:cubicBezTo>
                  <a:cubicBezTo>
                    <a:pt x="3233" y="1502"/>
                    <a:pt x="3233" y="1502"/>
                    <a:pt x="3233" y="1502"/>
                  </a:cubicBezTo>
                  <a:cubicBezTo>
                    <a:pt x="3233" y="1503"/>
                    <a:pt x="3233" y="1503"/>
                    <a:pt x="3233" y="1503"/>
                  </a:cubicBezTo>
                  <a:cubicBezTo>
                    <a:pt x="3232" y="1504"/>
                    <a:pt x="3232" y="1504"/>
                    <a:pt x="3232" y="1504"/>
                  </a:cubicBezTo>
                  <a:cubicBezTo>
                    <a:pt x="3232" y="1506"/>
                    <a:pt x="3232" y="1506"/>
                    <a:pt x="3232" y="1506"/>
                  </a:cubicBezTo>
                  <a:cubicBezTo>
                    <a:pt x="3233" y="1508"/>
                    <a:pt x="3233" y="1508"/>
                    <a:pt x="3233" y="1508"/>
                  </a:cubicBezTo>
                  <a:cubicBezTo>
                    <a:pt x="3233" y="1509"/>
                    <a:pt x="3233" y="1509"/>
                    <a:pt x="3233" y="1509"/>
                  </a:cubicBezTo>
                  <a:cubicBezTo>
                    <a:pt x="3231" y="1509"/>
                    <a:pt x="3231" y="1509"/>
                    <a:pt x="3231" y="1509"/>
                  </a:cubicBezTo>
                  <a:cubicBezTo>
                    <a:pt x="3230" y="1508"/>
                    <a:pt x="3230" y="1508"/>
                    <a:pt x="3230" y="1508"/>
                  </a:cubicBezTo>
                  <a:cubicBezTo>
                    <a:pt x="3230" y="1506"/>
                    <a:pt x="3230" y="1506"/>
                    <a:pt x="3230" y="1506"/>
                  </a:cubicBezTo>
                  <a:cubicBezTo>
                    <a:pt x="3228" y="1506"/>
                    <a:pt x="3228" y="1506"/>
                    <a:pt x="3228" y="1506"/>
                  </a:cubicBezTo>
                  <a:cubicBezTo>
                    <a:pt x="3228" y="1505"/>
                    <a:pt x="3228" y="1505"/>
                    <a:pt x="3228" y="1505"/>
                  </a:cubicBezTo>
                  <a:cubicBezTo>
                    <a:pt x="3226" y="1504"/>
                    <a:pt x="3226" y="1504"/>
                    <a:pt x="3226" y="1504"/>
                  </a:cubicBezTo>
                  <a:cubicBezTo>
                    <a:pt x="3225" y="1504"/>
                    <a:pt x="3225" y="1504"/>
                    <a:pt x="3225" y="1504"/>
                  </a:cubicBezTo>
                  <a:cubicBezTo>
                    <a:pt x="3225" y="1503"/>
                    <a:pt x="3225" y="1503"/>
                    <a:pt x="3225" y="1503"/>
                  </a:cubicBezTo>
                  <a:cubicBezTo>
                    <a:pt x="3226" y="1503"/>
                    <a:pt x="3226" y="1503"/>
                    <a:pt x="3226" y="1503"/>
                  </a:cubicBezTo>
                  <a:cubicBezTo>
                    <a:pt x="3227" y="1501"/>
                    <a:pt x="3227" y="1501"/>
                    <a:pt x="3227" y="1501"/>
                  </a:cubicBezTo>
                  <a:cubicBezTo>
                    <a:pt x="3225" y="1500"/>
                    <a:pt x="3225" y="1500"/>
                    <a:pt x="3225" y="1500"/>
                  </a:cubicBezTo>
                  <a:cubicBezTo>
                    <a:pt x="3227" y="1498"/>
                    <a:pt x="3227" y="1498"/>
                    <a:pt x="3227" y="1498"/>
                  </a:cubicBezTo>
                  <a:cubicBezTo>
                    <a:pt x="3228" y="1497"/>
                    <a:pt x="3228" y="1497"/>
                    <a:pt x="3228" y="1497"/>
                  </a:cubicBezTo>
                  <a:cubicBezTo>
                    <a:pt x="3229" y="1495"/>
                    <a:pt x="3229" y="1495"/>
                    <a:pt x="3229" y="1495"/>
                  </a:cubicBezTo>
                  <a:cubicBezTo>
                    <a:pt x="3228" y="1494"/>
                    <a:pt x="3228" y="1494"/>
                    <a:pt x="3228" y="1494"/>
                  </a:cubicBezTo>
                  <a:cubicBezTo>
                    <a:pt x="3228" y="1493"/>
                    <a:pt x="3228" y="1493"/>
                    <a:pt x="3228" y="1493"/>
                  </a:cubicBezTo>
                  <a:cubicBezTo>
                    <a:pt x="3228" y="1491"/>
                    <a:pt x="3228" y="1491"/>
                    <a:pt x="3228" y="1491"/>
                  </a:cubicBezTo>
                  <a:cubicBezTo>
                    <a:pt x="3228" y="1489"/>
                    <a:pt x="3228" y="1489"/>
                    <a:pt x="3228" y="1489"/>
                  </a:cubicBezTo>
                  <a:cubicBezTo>
                    <a:pt x="3226" y="1487"/>
                    <a:pt x="3226" y="1487"/>
                    <a:pt x="3226" y="1487"/>
                  </a:cubicBezTo>
                  <a:cubicBezTo>
                    <a:pt x="3226" y="1486"/>
                    <a:pt x="3226" y="1486"/>
                    <a:pt x="3226" y="1486"/>
                  </a:cubicBezTo>
                  <a:cubicBezTo>
                    <a:pt x="3227" y="1487"/>
                    <a:pt x="3227" y="1487"/>
                    <a:pt x="3227" y="1487"/>
                  </a:cubicBezTo>
                  <a:cubicBezTo>
                    <a:pt x="3229" y="1486"/>
                    <a:pt x="3229" y="1486"/>
                    <a:pt x="3229" y="1486"/>
                  </a:cubicBezTo>
                  <a:cubicBezTo>
                    <a:pt x="3229" y="1484"/>
                    <a:pt x="3229" y="1484"/>
                    <a:pt x="3229" y="1484"/>
                  </a:cubicBezTo>
                  <a:cubicBezTo>
                    <a:pt x="3230" y="1484"/>
                    <a:pt x="3230" y="1484"/>
                    <a:pt x="3230" y="1484"/>
                  </a:cubicBezTo>
                  <a:cubicBezTo>
                    <a:pt x="3230" y="1481"/>
                    <a:pt x="3230" y="1481"/>
                    <a:pt x="3230" y="1481"/>
                  </a:cubicBezTo>
                  <a:cubicBezTo>
                    <a:pt x="3229" y="1478"/>
                    <a:pt x="3229" y="1478"/>
                    <a:pt x="3229" y="1478"/>
                  </a:cubicBezTo>
                  <a:cubicBezTo>
                    <a:pt x="3229" y="1476"/>
                    <a:pt x="3229" y="1476"/>
                    <a:pt x="3229" y="1476"/>
                  </a:cubicBezTo>
                  <a:cubicBezTo>
                    <a:pt x="3229" y="1477"/>
                    <a:pt x="3229" y="1477"/>
                    <a:pt x="3229" y="1477"/>
                  </a:cubicBezTo>
                  <a:cubicBezTo>
                    <a:pt x="3226" y="1478"/>
                    <a:pt x="3226" y="1478"/>
                    <a:pt x="3226" y="1478"/>
                  </a:cubicBezTo>
                  <a:cubicBezTo>
                    <a:pt x="3224" y="1476"/>
                    <a:pt x="3224" y="1476"/>
                    <a:pt x="3224" y="1476"/>
                  </a:cubicBezTo>
                  <a:cubicBezTo>
                    <a:pt x="3225" y="1475"/>
                    <a:pt x="3225" y="1475"/>
                    <a:pt x="3225" y="1475"/>
                  </a:cubicBezTo>
                  <a:cubicBezTo>
                    <a:pt x="3224" y="1474"/>
                    <a:pt x="3224" y="1474"/>
                    <a:pt x="3224" y="1474"/>
                  </a:cubicBezTo>
                  <a:cubicBezTo>
                    <a:pt x="3224" y="1474"/>
                    <a:pt x="3224" y="1474"/>
                    <a:pt x="3224" y="1474"/>
                  </a:cubicBezTo>
                  <a:cubicBezTo>
                    <a:pt x="3224" y="1473"/>
                    <a:pt x="3224" y="1473"/>
                    <a:pt x="3224" y="1473"/>
                  </a:cubicBezTo>
                  <a:cubicBezTo>
                    <a:pt x="3226" y="1472"/>
                    <a:pt x="3226" y="1472"/>
                    <a:pt x="3226" y="1472"/>
                  </a:cubicBezTo>
                  <a:cubicBezTo>
                    <a:pt x="3226" y="1471"/>
                    <a:pt x="3226" y="1471"/>
                    <a:pt x="3226" y="1471"/>
                  </a:cubicBezTo>
                  <a:cubicBezTo>
                    <a:pt x="3224" y="1470"/>
                    <a:pt x="3224" y="1470"/>
                    <a:pt x="3224" y="1470"/>
                  </a:cubicBezTo>
                  <a:cubicBezTo>
                    <a:pt x="3222" y="1469"/>
                    <a:pt x="3222" y="1469"/>
                    <a:pt x="3222" y="1469"/>
                  </a:cubicBezTo>
                  <a:cubicBezTo>
                    <a:pt x="3221" y="1470"/>
                    <a:pt x="3221" y="1470"/>
                    <a:pt x="3221" y="1470"/>
                  </a:cubicBezTo>
                  <a:cubicBezTo>
                    <a:pt x="3221" y="1468"/>
                    <a:pt x="3221" y="1468"/>
                    <a:pt x="3221" y="1468"/>
                  </a:cubicBezTo>
                  <a:cubicBezTo>
                    <a:pt x="3222" y="1468"/>
                    <a:pt x="3222" y="1468"/>
                    <a:pt x="3222" y="1468"/>
                  </a:cubicBezTo>
                  <a:cubicBezTo>
                    <a:pt x="3222" y="1467"/>
                    <a:pt x="3222" y="1467"/>
                    <a:pt x="3222" y="1467"/>
                  </a:cubicBezTo>
                  <a:cubicBezTo>
                    <a:pt x="3221" y="1467"/>
                    <a:pt x="3221" y="1467"/>
                    <a:pt x="3221" y="1467"/>
                  </a:cubicBezTo>
                  <a:cubicBezTo>
                    <a:pt x="3220" y="1467"/>
                    <a:pt x="3220" y="1467"/>
                    <a:pt x="3220" y="1467"/>
                  </a:cubicBezTo>
                  <a:cubicBezTo>
                    <a:pt x="3220" y="1468"/>
                    <a:pt x="3220" y="1468"/>
                    <a:pt x="3220" y="1468"/>
                  </a:cubicBezTo>
                  <a:cubicBezTo>
                    <a:pt x="3220" y="1470"/>
                    <a:pt x="3220" y="1470"/>
                    <a:pt x="3220" y="1470"/>
                  </a:cubicBezTo>
                  <a:cubicBezTo>
                    <a:pt x="3218" y="1469"/>
                    <a:pt x="3218" y="1469"/>
                    <a:pt x="3218" y="1469"/>
                  </a:cubicBezTo>
                  <a:cubicBezTo>
                    <a:pt x="3219" y="1468"/>
                    <a:pt x="3219" y="1468"/>
                    <a:pt x="3219" y="1468"/>
                  </a:cubicBezTo>
                  <a:cubicBezTo>
                    <a:pt x="3218" y="1466"/>
                    <a:pt x="3218" y="1466"/>
                    <a:pt x="3218" y="1466"/>
                  </a:cubicBezTo>
                  <a:cubicBezTo>
                    <a:pt x="3217" y="1464"/>
                    <a:pt x="3217" y="1464"/>
                    <a:pt x="3217" y="1464"/>
                  </a:cubicBezTo>
                  <a:cubicBezTo>
                    <a:pt x="3218" y="1462"/>
                    <a:pt x="3218" y="1462"/>
                    <a:pt x="3218" y="1462"/>
                  </a:cubicBezTo>
                  <a:cubicBezTo>
                    <a:pt x="3218" y="1461"/>
                    <a:pt x="3218" y="1461"/>
                    <a:pt x="3218" y="1461"/>
                  </a:cubicBezTo>
                  <a:cubicBezTo>
                    <a:pt x="3218" y="1461"/>
                    <a:pt x="3218" y="1461"/>
                    <a:pt x="3218" y="1461"/>
                  </a:cubicBezTo>
                  <a:cubicBezTo>
                    <a:pt x="3217" y="1460"/>
                    <a:pt x="3217" y="1460"/>
                    <a:pt x="3217" y="1460"/>
                  </a:cubicBezTo>
                  <a:cubicBezTo>
                    <a:pt x="3216" y="1461"/>
                    <a:pt x="3216" y="1461"/>
                    <a:pt x="3216" y="1461"/>
                  </a:cubicBezTo>
                  <a:cubicBezTo>
                    <a:pt x="3213" y="1461"/>
                    <a:pt x="3213" y="1461"/>
                    <a:pt x="3213" y="1461"/>
                  </a:cubicBezTo>
                  <a:cubicBezTo>
                    <a:pt x="3213" y="1461"/>
                    <a:pt x="3213" y="1461"/>
                    <a:pt x="3213" y="1461"/>
                  </a:cubicBezTo>
                  <a:cubicBezTo>
                    <a:pt x="3215" y="1463"/>
                    <a:pt x="3215" y="1463"/>
                    <a:pt x="3215" y="1463"/>
                  </a:cubicBezTo>
                  <a:cubicBezTo>
                    <a:pt x="3217" y="1468"/>
                    <a:pt x="3217" y="1468"/>
                    <a:pt x="3217" y="1468"/>
                  </a:cubicBezTo>
                  <a:cubicBezTo>
                    <a:pt x="3217" y="1470"/>
                    <a:pt x="3217" y="1470"/>
                    <a:pt x="3217" y="1470"/>
                  </a:cubicBezTo>
                  <a:cubicBezTo>
                    <a:pt x="3217" y="1473"/>
                    <a:pt x="3217" y="1473"/>
                    <a:pt x="3217" y="1473"/>
                  </a:cubicBezTo>
                  <a:cubicBezTo>
                    <a:pt x="3216" y="1474"/>
                    <a:pt x="3216" y="1474"/>
                    <a:pt x="3216" y="1474"/>
                  </a:cubicBezTo>
                  <a:cubicBezTo>
                    <a:pt x="3215" y="1474"/>
                    <a:pt x="3215" y="1474"/>
                    <a:pt x="3215" y="1474"/>
                  </a:cubicBezTo>
                  <a:cubicBezTo>
                    <a:pt x="3215" y="1475"/>
                    <a:pt x="3215" y="1475"/>
                    <a:pt x="3215" y="1475"/>
                  </a:cubicBezTo>
                  <a:cubicBezTo>
                    <a:pt x="3216" y="1479"/>
                    <a:pt x="3216" y="1479"/>
                    <a:pt x="3216" y="1479"/>
                  </a:cubicBezTo>
                  <a:cubicBezTo>
                    <a:pt x="3217" y="1479"/>
                    <a:pt x="3217" y="1479"/>
                    <a:pt x="3217" y="1479"/>
                  </a:cubicBezTo>
                  <a:cubicBezTo>
                    <a:pt x="3218" y="1478"/>
                    <a:pt x="3218" y="1478"/>
                    <a:pt x="3218" y="1478"/>
                  </a:cubicBezTo>
                  <a:cubicBezTo>
                    <a:pt x="3220" y="1478"/>
                    <a:pt x="3220" y="1478"/>
                    <a:pt x="3220" y="1478"/>
                  </a:cubicBezTo>
                  <a:cubicBezTo>
                    <a:pt x="3219" y="1479"/>
                    <a:pt x="3219" y="1479"/>
                    <a:pt x="3219" y="1479"/>
                  </a:cubicBezTo>
                  <a:cubicBezTo>
                    <a:pt x="3217" y="1480"/>
                    <a:pt x="3217" y="1480"/>
                    <a:pt x="3217" y="1480"/>
                  </a:cubicBezTo>
                  <a:cubicBezTo>
                    <a:pt x="3218" y="1483"/>
                    <a:pt x="3218" y="1483"/>
                    <a:pt x="3218" y="1483"/>
                  </a:cubicBezTo>
                  <a:cubicBezTo>
                    <a:pt x="3219" y="1486"/>
                    <a:pt x="3219" y="1486"/>
                    <a:pt x="3219" y="1486"/>
                  </a:cubicBezTo>
                  <a:cubicBezTo>
                    <a:pt x="3220" y="1491"/>
                    <a:pt x="3220" y="1491"/>
                    <a:pt x="3220" y="1491"/>
                  </a:cubicBezTo>
                  <a:cubicBezTo>
                    <a:pt x="3220" y="1494"/>
                    <a:pt x="3220" y="1494"/>
                    <a:pt x="3220" y="1494"/>
                  </a:cubicBezTo>
                  <a:cubicBezTo>
                    <a:pt x="3220" y="1496"/>
                    <a:pt x="3220" y="1496"/>
                    <a:pt x="3220" y="1496"/>
                  </a:cubicBezTo>
                  <a:cubicBezTo>
                    <a:pt x="3221" y="1495"/>
                    <a:pt x="3221" y="1495"/>
                    <a:pt x="3221" y="1495"/>
                  </a:cubicBezTo>
                  <a:cubicBezTo>
                    <a:pt x="3221" y="1494"/>
                    <a:pt x="3221" y="1494"/>
                    <a:pt x="3221" y="1494"/>
                  </a:cubicBezTo>
                  <a:cubicBezTo>
                    <a:pt x="3221" y="1492"/>
                    <a:pt x="3221" y="1492"/>
                    <a:pt x="3221" y="1492"/>
                  </a:cubicBezTo>
                  <a:cubicBezTo>
                    <a:pt x="3221" y="1492"/>
                    <a:pt x="3221" y="1492"/>
                    <a:pt x="3221" y="1492"/>
                  </a:cubicBezTo>
                  <a:cubicBezTo>
                    <a:pt x="3222" y="1493"/>
                    <a:pt x="3222" y="1493"/>
                    <a:pt x="3222" y="1493"/>
                  </a:cubicBezTo>
                  <a:cubicBezTo>
                    <a:pt x="3222" y="1495"/>
                    <a:pt x="3222" y="1495"/>
                    <a:pt x="3222" y="1495"/>
                  </a:cubicBezTo>
                  <a:cubicBezTo>
                    <a:pt x="3223" y="1495"/>
                    <a:pt x="3223" y="1495"/>
                    <a:pt x="3223" y="1495"/>
                  </a:cubicBezTo>
                  <a:cubicBezTo>
                    <a:pt x="3223" y="1494"/>
                    <a:pt x="3223" y="1494"/>
                    <a:pt x="3223" y="1494"/>
                  </a:cubicBezTo>
                  <a:cubicBezTo>
                    <a:pt x="3223" y="1493"/>
                    <a:pt x="3223" y="1493"/>
                    <a:pt x="3223" y="1493"/>
                  </a:cubicBezTo>
                  <a:cubicBezTo>
                    <a:pt x="3224" y="1493"/>
                    <a:pt x="3224" y="1493"/>
                    <a:pt x="3224" y="1493"/>
                  </a:cubicBezTo>
                  <a:cubicBezTo>
                    <a:pt x="3224" y="1494"/>
                    <a:pt x="3224" y="1494"/>
                    <a:pt x="3224" y="1494"/>
                  </a:cubicBezTo>
                  <a:cubicBezTo>
                    <a:pt x="3223" y="1496"/>
                    <a:pt x="3223" y="1496"/>
                    <a:pt x="3223" y="1496"/>
                  </a:cubicBezTo>
                  <a:cubicBezTo>
                    <a:pt x="3222" y="1498"/>
                    <a:pt x="3222" y="1498"/>
                    <a:pt x="3222" y="1498"/>
                  </a:cubicBezTo>
                  <a:cubicBezTo>
                    <a:pt x="3222" y="1499"/>
                    <a:pt x="3222" y="1499"/>
                    <a:pt x="3222" y="1499"/>
                  </a:cubicBezTo>
                  <a:cubicBezTo>
                    <a:pt x="3221" y="1499"/>
                    <a:pt x="3221" y="1499"/>
                    <a:pt x="3221" y="1499"/>
                  </a:cubicBezTo>
                  <a:cubicBezTo>
                    <a:pt x="3221" y="1498"/>
                    <a:pt x="3221" y="1498"/>
                    <a:pt x="3221" y="1498"/>
                  </a:cubicBezTo>
                  <a:cubicBezTo>
                    <a:pt x="3220" y="1498"/>
                    <a:pt x="3220" y="1498"/>
                    <a:pt x="3220" y="1498"/>
                  </a:cubicBezTo>
                  <a:cubicBezTo>
                    <a:pt x="3220" y="1501"/>
                    <a:pt x="3220" y="1501"/>
                    <a:pt x="3220" y="1501"/>
                  </a:cubicBezTo>
                  <a:cubicBezTo>
                    <a:pt x="3222" y="1505"/>
                    <a:pt x="3222" y="1505"/>
                    <a:pt x="3222" y="1505"/>
                  </a:cubicBezTo>
                  <a:cubicBezTo>
                    <a:pt x="3222" y="1505"/>
                    <a:pt x="3222" y="1505"/>
                    <a:pt x="3222" y="1505"/>
                  </a:cubicBezTo>
                  <a:cubicBezTo>
                    <a:pt x="3223" y="1505"/>
                    <a:pt x="3223" y="1505"/>
                    <a:pt x="3223" y="1505"/>
                  </a:cubicBezTo>
                  <a:cubicBezTo>
                    <a:pt x="3224" y="1506"/>
                    <a:pt x="3224" y="1506"/>
                    <a:pt x="3224" y="1506"/>
                  </a:cubicBezTo>
                  <a:cubicBezTo>
                    <a:pt x="3224" y="1507"/>
                    <a:pt x="3224" y="1507"/>
                    <a:pt x="3224" y="1507"/>
                  </a:cubicBezTo>
                  <a:cubicBezTo>
                    <a:pt x="3225" y="1508"/>
                    <a:pt x="3225" y="1508"/>
                    <a:pt x="3225" y="1508"/>
                  </a:cubicBezTo>
                  <a:cubicBezTo>
                    <a:pt x="3223" y="1509"/>
                    <a:pt x="3223" y="1509"/>
                    <a:pt x="3223" y="1509"/>
                  </a:cubicBezTo>
                  <a:cubicBezTo>
                    <a:pt x="3223" y="1510"/>
                    <a:pt x="3223" y="1510"/>
                    <a:pt x="3223" y="1510"/>
                  </a:cubicBezTo>
                  <a:cubicBezTo>
                    <a:pt x="3224" y="1511"/>
                    <a:pt x="3224" y="1511"/>
                    <a:pt x="3224" y="1511"/>
                  </a:cubicBezTo>
                  <a:cubicBezTo>
                    <a:pt x="3223" y="1512"/>
                    <a:pt x="3223" y="1512"/>
                    <a:pt x="3223" y="1512"/>
                  </a:cubicBezTo>
                  <a:cubicBezTo>
                    <a:pt x="3222" y="1515"/>
                    <a:pt x="3222" y="1515"/>
                    <a:pt x="3222" y="1515"/>
                  </a:cubicBezTo>
                  <a:cubicBezTo>
                    <a:pt x="3222" y="1517"/>
                    <a:pt x="3222" y="1517"/>
                    <a:pt x="3222" y="1517"/>
                  </a:cubicBezTo>
                  <a:cubicBezTo>
                    <a:pt x="3221" y="1518"/>
                    <a:pt x="3221" y="1518"/>
                    <a:pt x="3221" y="1518"/>
                  </a:cubicBezTo>
                  <a:cubicBezTo>
                    <a:pt x="3222" y="1519"/>
                    <a:pt x="3222" y="1519"/>
                    <a:pt x="3222" y="1519"/>
                  </a:cubicBezTo>
                  <a:cubicBezTo>
                    <a:pt x="3222" y="1520"/>
                    <a:pt x="3222" y="1520"/>
                    <a:pt x="3222" y="1520"/>
                  </a:cubicBezTo>
                  <a:cubicBezTo>
                    <a:pt x="3220" y="1520"/>
                    <a:pt x="3220" y="1520"/>
                    <a:pt x="3220" y="1520"/>
                  </a:cubicBezTo>
                  <a:cubicBezTo>
                    <a:pt x="3220" y="1521"/>
                    <a:pt x="3220" y="1521"/>
                    <a:pt x="3220" y="1521"/>
                  </a:cubicBezTo>
                  <a:cubicBezTo>
                    <a:pt x="3220" y="1522"/>
                    <a:pt x="3220" y="1522"/>
                    <a:pt x="3220" y="1522"/>
                  </a:cubicBezTo>
                  <a:cubicBezTo>
                    <a:pt x="3221" y="1523"/>
                    <a:pt x="3221" y="1523"/>
                    <a:pt x="3221" y="1523"/>
                  </a:cubicBezTo>
                  <a:cubicBezTo>
                    <a:pt x="3220" y="1524"/>
                    <a:pt x="3220" y="1524"/>
                    <a:pt x="3220" y="1524"/>
                  </a:cubicBezTo>
                  <a:cubicBezTo>
                    <a:pt x="3218" y="1524"/>
                    <a:pt x="3218" y="1524"/>
                    <a:pt x="3218" y="1524"/>
                  </a:cubicBezTo>
                  <a:cubicBezTo>
                    <a:pt x="3217" y="1526"/>
                    <a:pt x="3217" y="1526"/>
                    <a:pt x="3217" y="1526"/>
                  </a:cubicBezTo>
                  <a:cubicBezTo>
                    <a:pt x="3216" y="1534"/>
                    <a:pt x="3216" y="1534"/>
                    <a:pt x="3216" y="1534"/>
                  </a:cubicBezTo>
                  <a:cubicBezTo>
                    <a:pt x="3216" y="1535"/>
                    <a:pt x="3216" y="1535"/>
                    <a:pt x="3216" y="1535"/>
                  </a:cubicBezTo>
                  <a:cubicBezTo>
                    <a:pt x="3214" y="1536"/>
                    <a:pt x="3214" y="1536"/>
                    <a:pt x="3214" y="1536"/>
                  </a:cubicBezTo>
                  <a:cubicBezTo>
                    <a:pt x="3213" y="1536"/>
                    <a:pt x="3213" y="1536"/>
                    <a:pt x="3213" y="1536"/>
                  </a:cubicBezTo>
                  <a:cubicBezTo>
                    <a:pt x="3211" y="1536"/>
                    <a:pt x="3211" y="1536"/>
                    <a:pt x="3211" y="1536"/>
                  </a:cubicBezTo>
                  <a:cubicBezTo>
                    <a:pt x="3209" y="1536"/>
                    <a:pt x="3209" y="1536"/>
                    <a:pt x="3209" y="1536"/>
                  </a:cubicBezTo>
                  <a:cubicBezTo>
                    <a:pt x="3206" y="1538"/>
                    <a:pt x="3206" y="1538"/>
                    <a:pt x="3206" y="1538"/>
                  </a:cubicBezTo>
                  <a:cubicBezTo>
                    <a:pt x="3204" y="1540"/>
                    <a:pt x="3204" y="1540"/>
                    <a:pt x="3204" y="1540"/>
                  </a:cubicBezTo>
                  <a:cubicBezTo>
                    <a:pt x="3203" y="1542"/>
                    <a:pt x="3203" y="1542"/>
                    <a:pt x="3203" y="1542"/>
                  </a:cubicBezTo>
                  <a:cubicBezTo>
                    <a:pt x="3204" y="1545"/>
                    <a:pt x="3204" y="1545"/>
                    <a:pt x="3204" y="1545"/>
                  </a:cubicBezTo>
                  <a:cubicBezTo>
                    <a:pt x="3205" y="1547"/>
                    <a:pt x="3205" y="1547"/>
                    <a:pt x="3205" y="1547"/>
                  </a:cubicBezTo>
                  <a:cubicBezTo>
                    <a:pt x="3208" y="1549"/>
                    <a:pt x="3208" y="1549"/>
                    <a:pt x="3208" y="1549"/>
                  </a:cubicBezTo>
                  <a:cubicBezTo>
                    <a:pt x="3210" y="1551"/>
                    <a:pt x="3210" y="1551"/>
                    <a:pt x="3210" y="1551"/>
                  </a:cubicBezTo>
                  <a:cubicBezTo>
                    <a:pt x="3212" y="1552"/>
                    <a:pt x="3212" y="1552"/>
                    <a:pt x="3212" y="1552"/>
                  </a:cubicBezTo>
                  <a:cubicBezTo>
                    <a:pt x="3213" y="1553"/>
                    <a:pt x="3213" y="1553"/>
                    <a:pt x="3213" y="1553"/>
                  </a:cubicBezTo>
                  <a:cubicBezTo>
                    <a:pt x="3214" y="1557"/>
                    <a:pt x="3214" y="1557"/>
                    <a:pt x="3214" y="1557"/>
                  </a:cubicBezTo>
                  <a:cubicBezTo>
                    <a:pt x="3214" y="1558"/>
                    <a:pt x="3214" y="1558"/>
                    <a:pt x="3214" y="1558"/>
                  </a:cubicBezTo>
                  <a:cubicBezTo>
                    <a:pt x="3214" y="1558"/>
                    <a:pt x="3214" y="1558"/>
                    <a:pt x="3214" y="1558"/>
                  </a:cubicBezTo>
                  <a:cubicBezTo>
                    <a:pt x="3214" y="1561"/>
                    <a:pt x="3214" y="1561"/>
                    <a:pt x="3214" y="1561"/>
                  </a:cubicBezTo>
                  <a:cubicBezTo>
                    <a:pt x="3213" y="1563"/>
                    <a:pt x="3213" y="1563"/>
                    <a:pt x="3213" y="1563"/>
                  </a:cubicBezTo>
                  <a:cubicBezTo>
                    <a:pt x="3209" y="1568"/>
                    <a:pt x="3209" y="1568"/>
                    <a:pt x="3209" y="1568"/>
                  </a:cubicBezTo>
                  <a:cubicBezTo>
                    <a:pt x="3206" y="1571"/>
                    <a:pt x="3206" y="1571"/>
                    <a:pt x="3206" y="1571"/>
                  </a:cubicBezTo>
                  <a:cubicBezTo>
                    <a:pt x="3203" y="1573"/>
                    <a:pt x="3203" y="1573"/>
                    <a:pt x="3203" y="1573"/>
                  </a:cubicBezTo>
                  <a:cubicBezTo>
                    <a:pt x="3202" y="1575"/>
                    <a:pt x="3202" y="1575"/>
                    <a:pt x="3202" y="1575"/>
                  </a:cubicBezTo>
                  <a:cubicBezTo>
                    <a:pt x="3202" y="1576"/>
                    <a:pt x="3202" y="1576"/>
                    <a:pt x="3202" y="1576"/>
                  </a:cubicBezTo>
                  <a:cubicBezTo>
                    <a:pt x="3204" y="1576"/>
                    <a:pt x="3204" y="1576"/>
                    <a:pt x="3204" y="1576"/>
                  </a:cubicBezTo>
                  <a:cubicBezTo>
                    <a:pt x="3205" y="1575"/>
                    <a:pt x="3205" y="1575"/>
                    <a:pt x="3205" y="1575"/>
                  </a:cubicBezTo>
                  <a:cubicBezTo>
                    <a:pt x="3205" y="1575"/>
                    <a:pt x="3205" y="1575"/>
                    <a:pt x="3205" y="1575"/>
                  </a:cubicBezTo>
                  <a:cubicBezTo>
                    <a:pt x="3206" y="1577"/>
                    <a:pt x="3206" y="1577"/>
                    <a:pt x="3206" y="1577"/>
                  </a:cubicBezTo>
                  <a:cubicBezTo>
                    <a:pt x="3205" y="1578"/>
                    <a:pt x="3205" y="1578"/>
                    <a:pt x="3205" y="1578"/>
                  </a:cubicBezTo>
                  <a:cubicBezTo>
                    <a:pt x="3206" y="1578"/>
                    <a:pt x="3206" y="1578"/>
                    <a:pt x="3206" y="1578"/>
                  </a:cubicBezTo>
                  <a:cubicBezTo>
                    <a:pt x="3207" y="1578"/>
                    <a:pt x="3207" y="1578"/>
                    <a:pt x="3207" y="1578"/>
                  </a:cubicBezTo>
                  <a:cubicBezTo>
                    <a:pt x="3207" y="1578"/>
                    <a:pt x="3207" y="1578"/>
                    <a:pt x="3207" y="1578"/>
                  </a:cubicBezTo>
                  <a:cubicBezTo>
                    <a:pt x="3207" y="1580"/>
                    <a:pt x="3207" y="1580"/>
                    <a:pt x="3207" y="1580"/>
                  </a:cubicBezTo>
                  <a:cubicBezTo>
                    <a:pt x="3208" y="1580"/>
                    <a:pt x="3208" y="1580"/>
                    <a:pt x="3208" y="1580"/>
                  </a:cubicBezTo>
                  <a:cubicBezTo>
                    <a:pt x="3209" y="1580"/>
                    <a:pt x="3209" y="1580"/>
                    <a:pt x="3209" y="1580"/>
                  </a:cubicBezTo>
                  <a:cubicBezTo>
                    <a:pt x="3213" y="1578"/>
                    <a:pt x="3213" y="1578"/>
                    <a:pt x="3213" y="1578"/>
                  </a:cubicBezTo>
                  <a:cubicBezTo>
                    <a:pt x="3216" y="1575"/>
                    <a:pt x="3216" y="1575"/>
                    <a:pt x="3216" y="1575"/>
                  </a:cubicBezTo>
                  <a:cubicBezTo>
                    <a:pt x="3219" y="1572"/>
                    <a:pt x="3219" y="1572"/>
                    <a:pt x="3219" y="1572"/>
                  </a:cubicBezTo>
                  <a:cubicBezTo>
                    <a:pt x="3222" y="1569"/>
                    <a:pt x="3222" y="1569"/>
                    <a:pt x="3222" y="1569"/>
                  </a:cubicBezTo>
                  <a:cubicBezTo>
                    <a:pt x="3225" y="1564"/>
                    <a:pt x="3225" y="1564"/>
                    <a:pt x="3225" y="1564"/>
                  </a:cubicBezTo>
                  <a:cubicBezTo>
                    <a:pt x="3227" y="1563"/>
                    <a:pt x="3227" y="1563"/>
                    <a:pt x="3227" y="1563"/>
                  </a:cubicBezTo>
                  <a:cubicBezTo>
                    <a:pt x="3228" y="1563"/>
                    <a:pt x="3228" y="1563"/>
                    <a:pt x="3228" y="1563"/>
                  </a:cubicBezTo>
                  <a:cubicBezTo>
                    <a:pt x="3229" y="1562"/>
                    <a:pt x="3229" y="1562"/>
                    <a:pt x="3229" y="1562"/>
                  </a:cubicBezTo>
                  <a:cubicBezTo>
                    <a:pt x="3229" y="1560"/>
                    <a:pt x="3229" y="1560"/>
                    <a:pt x="3229" y="1560"/>
                  </a:cubicBezTo>
                  <a:cubicBezTo>
                    <a:pt x="3230" y="1559"/>
                    <a:pt x="3230" y="1559"/>
                    <a:pt x="3230" y="1559"/>
                  </a:cubicBezTo>
                  <a:cubicBezTo>
                    <a:pt x="3232" y="1559"/>
                    <a:pt x="3232" y="1559"/>
                    <a:pt x="3232" y="1559"/>
                  </a:cubicBezTo>
                  <a:cubicBezTo>
                    <a:pt x="3233" y="1555"/>
                    <a:pt x="3233" y="1555"/>
                    <a:pt x="3233" y="1555"/>
                  </a:cubicBezTo>
                  <a:cubicBezTo>
                    <a:pt x="3236" y="1552"/>
                    <a:pt x="3236" y="1552"/>
                    <a:pt x="3236" y="1552"/>
                  </a:cubicBezTo>
                  <a:cubicBezTo>
                    <a:pt x="3236" y="1551"/>
                    <a:pt x="3236" y="1551"/>
                    <a:pt x="3236" y="1551"/>
                  </a:cubicBezTo>
                  <a:cubicBezTo>
                    <a:pt x="3237" y="1550"/>
                    <a:pt x="3237" y="1550"/>
                    <a:pt x="3237" y="1550"/>
                  </a:cubicBezTo>
                  <a:cubicBezTo>
                    <a:pt x="3235" y="1548"/>
                    <a:pt x="3235" y="1548"/>
                    <a:pt x="3235" y="1548"/>
                  </a:cubicBezTo>
                  <a:cubicBezTo>
                    <a:pt x="3233" y="1548"/>
                    <a:pt x="3233" y="1548"/>
                    <a:pt x="3233" y="1548"/>
                  </a:cubicBezTo>
                  <a:cubicBezTo>
                    <a:pt x="3232" y="1548"/>
                    <a:pt x="3232" y="1548"/>
                    <a:pt x="3232" y="1548"/>
                  </a:cubicBezTo>
                  <a:cubicBezTo>
                    <a:pt x="3233" y="1547"/>
                    <a:pt x="3233" y="1547"/>
                    <a:pt x="3233" y="1547"/>
                  </a:cubicBezTo>
                  <a:cubicBezTo>
                    <a:pt x="3235" y="1547"/>
                    <a:pt x="3235" y="1547"/>
                    <a:pt x="3235" y="1547"/>
                  </a:cubicBezTo>
                  <a:cubicBezTo>
                    <a:pt x="3239" y="1542"/>
                    <a:pt x="3239" y="1542"/>
                    <a:pt x="3239" y="1542"/>
                  </a:cubicBezTo>
                  <a:cubicBezTo>
                    <a:pt x="3241" y="1541"/>
                    <a:pt x="3241" y="1541"/>
                    <a:pt x="3241" y="1541"/>
                  </a:cubicBezTo>
                  <a:cubicBezTo>
                    <a:pt x="3244" y="1542"/>
                    <a:pt x="3244" y="1542"/>
                    <a:pt x="3244" y="1542"/>
                  </a:cubicBezTo>
                  <a:cubicBezTo>
                    <a:pt x="3246" y="1542"/>
                    <a:pt x="3246" y="1542"/>
                    <a:pt x="3246" y="1542"/>
                  </a:cubicBezTo>
                  <a:cubicBezTo>
                    <a:pt x="3246" y="1543"/>
                    <a:pt x="3246" y="1543"/>
                    <a:pt x="3246" y="1543"/>
                  </a:cubicBezTo>
                  <a:cubicBezTo>
                    <a:pt x="3246" y="1544"/>
                    <a:pt x="3246" y="1544"/>
                    <a:pt x="3246" y="1544"/>
                  </a:cubicBezTo>
                  <a:cubicBezTo>
                    <a:pt x="3248" y="1543"/>
                    <a:pt x="3248" y="1543"/>
                    <a:pt x="3248" y="1543"/>
                  </a:cubicBezTo>
                  <a:cubicBezTo>
                    <a:pt x="3249" y="1542"/>
                    <a:pt x="3249" y="1542"/>
                    <a:pt x="3249" y="1542"/>
                  </a:cubicBezTo>
                  <a:cubicBezTo>
                    <a:pt x="3246" y="1541"/>
                    <a:pt x="3246" y="1541"/>
                    <a:pt x="3246" y="1541"/>
                  </a:cubicBezTo>
                  <a:cubicBezTo>
                    <a:pt x="3247" y="1539"/>
                    <a:pt x="3247" y="1539"/>
                    <a:pt x="3247" y="1539"/>
                  </a:cubicBezTo>
                  <a:cubicBezTo>
                    <a:pt x="3248" y="1536"/>
                    <a:pt x="3248" y="1536"/>
                    <a:pt x="3248" y="1536"/>
                  </a:cubicBezTo>
                  <a:cubicBezTo>
                    <a:pt x="3249" y="1535"/>
                    <a:pt x="3249" y="1535"/>
                    <a:pt x="3249" y="1535"/>
                  </a:cubicBezTo>
                  <a:cubicBezTo>
                    <a:pt x="3251" y="1535"/>
                    <a:pt x="3251" y="1535"/>
                    <a:pt x="3251" y="1535"/>
                  </a:cubicBezTo>
                  <a:cubicBezTo>
                    <a:pt x="3251" y="1535"/>
                    <a:pt x="3251" y="1535"/>
                    <a:pt x="3251" y="1535"/>
                  </a:cubicBezTo>
                  <a:cubicBezTo>
                    <a:pt x="3252" y="1535"/>
                    <a:pt x="3252" y="1535"/>
                    <a:pt x="3252" y="1535"/>
                  </a:cubicBezTo>
                  <a:cubicBezTo>
                    <a:pt x="3253" y="1533"/>
                    <a:pt x="3253" y="1533"/>
                    <a:pt x="3253" y="1533"/>
                  </a:cubicBezTo>
                  <a:cubicBezTo>
                    <a:pt x="3256" y="1529"/>
                    <a:pt x="3256" y="1529"/>
                    <a:pt x="3256" y="1529"/>
                  </a:cubicBezTo>
                  <a:cubicBezTo>
                    <a:pt x="3256" y="1527"/>
                    <a:pt x="3256" y="1527"/>
                    <a:pt x="3256" y="1527"/>
                  </a:cubicBezTo>
                  <a:cubicBezTo>
                    <a:pt x="3256" y="1526"/>
                    <a:pt x="3256" y="1526"/>
                    <a:pt x="3256" y="1526"/>
                  </a:cubicBezTo>
                  <a:cubicBezTo>
                    <a:pt x="3257" y="1524"/>
                    <a:pt x="3257" y="1524"/>
                    <a:pt x="3257" y="1524"/>
                  </a:cubicBezTo>
                  <a:cubicBezTo>
                    <a:pt x="3258" y="1522"/>
                    <a:pt x="3258" y="1522"/>
                    <a:pt x="3258" y="1522"/>
                  </a:cubicBezTo>
                  <a:cubicBezTo>
                    <a:pt x="3260" y="1521"/>
                    <a:pt x="3260" y="1521"/>
                    <a:pt x="3260" y="1521"/>
                  </a:cubicBezTo>
                  <a:lnTo>
                    <a:pt x="3260" y="1520"/>
                  </a:lnTo>
                  <a:close/>
                  <a:moveTo>
                    <a:pt x="3190" y="1266"/>
                  </a:moveTo>
                  <a:cubicBezTo>
                    <a:pt x="3190" y="1265"/>
                    <a:pt x="3190" y="1265"/>
                    <a:pt x="3190" y="1265"/>
                  </a:cubicBezTo>
                  <a:cubicBezTo>
                    <a:pt x="3188" y="1265"/>
                    <a:pt x="3188" y="1265"/>
                    <a:pt x="3188" y="1265"/>
                  </a:cubicBezTo>
                  <a:cubicBezTo>
                    <a:pt x="3188" y="1266"/>
                    <a:pt x="3188" y="1266"/>
                    <a:pt x="3188" y="1266"/>
                  </a:cubicBezTo>
                  <a:cubicBezTo>
                    <a:pt x="3187" y="1268"/>
                    <a:pt x="3187" y="1268"/>
                    <a:pt x="3187" y="1268"/>
                  </a:cubicBezTo>
                  <a:cubicBezTo>
                    <a:pt x="3189" y="1268"/>
                    <a:pt x="3189" y="1268"/>
                    <a:pt x="3189" y="1268"/>
                  </a:cubicBezTo>
                  <a:lnTo>
                    <a:pt x="3190" y="1266"/>
                  </a:lnTo>
                  <a:close/>
                  <a:moveTo>
                    <a:pt x="3194" y="1273"/>
                  </a:moveTo>
                  <a:cubicBezTo>
                    <a:pt x="3196" y="1274"/>
                    <a:pt x="3196" y="1274"/>
                    <a:pt x="3196" y="1274"/>
                  </a:cubicBezTo>
                  <a:cubicBezTo>
                    <a:pt x="3197" y="1273"/>
                    <a:pt x="3197" y="1273"/>
                    <a:pt x="3197" y="1273"/>
                  </a:cubicBezTo>
                  <a:cubicBezTo>
                    <a:pt x="3195" y="1271"/>
                    <a:pt x="3195" y="1271"/>
                    <a:pt x="3195" y="1271"/>
                  </a:cubicBezTo>
                  <a:cubicBezTo>
                    <a:pt x="3196" y="1270"/>
                    <a:pt x="3196" y="1270"/>
                    <a:pt x="3196" y="1270"/>
                  </a:cubicBezTo>
                  <a:cubicBezTo>
                    <a:pt x="3196" y="1268"/>
                    <a:pt x="3196" y="1268"/>
                    <a:pt x="3196" y="1268"/>
                  </a:cubicBezTo>
                  <a:cubicBezTo>
                    <a:pt x="3195" y="1267"/>
                    <a:pt x="3195" y="1267"/>
                    <a:pt x="3195" y="1267"/>
                  </a:cubicBezTo>
                  <a:cubicBezTo>
                    <a:pt x="3193" y="1269"/>
                    <a:pt x="3193" y="1269"/>
                    <a:pt x="3193" y="1269"/>
                  </a:cubicBezTo>
                  <a:cubicBezTo>
                    <a:pt x="3193" y="1270"/>
                    <a:pt x="3193" y="1270"/>
                    <a:pt x="3193" y="1270"/>
                  </a:cubicBezTo>
                  <a:cubicBezTo>
                    <a:pt x="3193" y="1271"/>
                    <a:pt x="3193" y="1271"/>
                    <a:pt x="3193" y="1271"/>
                  </a:cubicBezTo>
                  <a:lnTo>
                    <a:pt x="3194" y="1273"/>
                  </a:lnTo>
                  <a:close/>
                  <a:moveTo>
                    <a:pt x="3192" y="1152"/>
                  </a:moveTo>
                  <a:cubicBezTo>
                    <a:pt x="3194" y="1151"/>
                    <a:pt x="3194" y="1151"/>
                    <a:pt x="3194" y="1151"/>
                  </a:cubicBezTo>
                  <a:cubicBezTo>
                    <a:pt x="3193" y="1150"/>
                    <a:pt x="3193" y="1150"/>
                    <a:pt x="3193" y="1150"/>
                  </a:cubicBezTo>
                  <a:cubicBezTo>
                    <a:pt x="3191" y="1150"/>
                    <a:pt x="3191" y="1150"/>
                    <a:pt x="3191" y="1150"/>
                  </a:cubicBezTo>
                  <a:cubicBezTo>
                    <a:pt x="3190" y="1151"/>
                    <a:pt x="3190" y="1151"/>
                    <a:pt x="3190" y="1151"/>
                  </a:cubicBezTo>
                  <a:cubicBezTo>
                    <a:pt x="3190" y="1152"/>
                    <a:pt x="3190" y="1152"/>
                    <a:pt x="3190" y="1152"/>
                  </a:cubicBezTo>
                  <a:lnTo>
                    <a:pt x="3192" y="1152"/>
                  </a:lnTo>
                  <a:close/>
                  <a:moveTo>
                    <a:pt x="3212" y="1201"/>
                  </a:moveTo>
                  <a:cubicBezTo>
                    <a:pt x="3211" y="1197"/>
                    <a:pt x="3211" y="1197"/>
                    <a:pt x="3211" y="1197"/>
                  </a:cubicBezTo>
                  <a:cubicBezTo>
                    <a:pt x="3211" y="1201"/>
                    <a:pt x="3211" y="1201"/>
                    <a:pt x="3211" y="1201"/>
                  </a:cubicBezTo>
                  <a:cubicBezTo>
                    <a:pt x="3211" y="1203"/>
                    <a:pt x="3211" y="1203"/>
                    <a:pt x="3211" y="1203"/>
                  </a:cubicBezTo>
                  <a:lnTo>
                    <a:pt x="3212" y="1201"/>
                  </a:lnTo>
                  <a:close/>
                  <a:moveTo>
                    <a:pt x="3207" y="1216"/>
                  </a:moveTo>
                  <a:cubicBezTo>
                    <a:pt x="3208" y="1217"/>
                    <a:pt x="3208" y="1217"/>
                    <a:pt x="3208" y="1217"/>
                  </a:cubicBezTo>
                  <a:cubicBezTo>
                    <a:pt x="3209" y="1217"/>
                    <a:pt x="3209" y="1217"/>
                    <a:pt x="3209" y="1217"/>
                  </a:cubicBezTo>
                  <a:cubicBezTo>
                    <a:pt x="3210" y="1216"/>
                    <a:pt x="3210" y="1216"/>
                    <a:pt x="3210" y="1216"/>
                  </a:cubicBezTo>
                  <a:cubicBezTo>
                    <a:pt x="3211" y="1216"/>
                    <a:pt x="3211" y="1216"/>
                    <a:pt x="3211" y="1216"/>
                  </a:cubicBezTo>
                  <a:cubicBezTo>
                    <a:pt x="3211" y="1215"/>
                    <a:pt x="3211" y="1215"/>
                    <a:pt x="3211" y="1215"/>
                  </a:cubicBezTo>
                  <a:cubicBezTo>
                    <a:pt x="3210" y="1214"/>
                    <a:pt x="3210" y="1214"/>
                    <a:pt x="3210" y="1214"/>
                  </a:cubicBezTo>
                  <a:cubicBezTo>
                    <a:pt x="3210" y="1213"/>
                    <a:pt x="3210" y="1213"/>
                    <a:pt x="3210" y="1213"/>
                  </a:cubicBezTo>
                  <a:cubicBezTo>
                    <a:pt x="3207" y="1215"/>
                    <a:pt x="3207" y="1215"/>
                    <a:pt x="3207" y="1215"/>
                  </a:cubicBezTo>
                  <a:lnTo>
                    <a:pt x="3207" y="1216"/>
                  </a:lnTo>
                  <a:close/>
                  <a:moveTo>
                    <a:pt x="3217" y="1255"/>
                  </a:moveTo>
                  <a:cubicBezTo>
                    <a:pt x="3218" y="1253"/>
                    <a:pt x="3218" y="1253"/>
                    <a:pt x="3218" y="1253"/>
                  </a:cubicBezTo>
                  <a:cubicBezTo>
                    <a:pt x="3217" y="1251"/>
                    <a:pt x="3217" y="1251"/>
                    <a:pt x="3217" y="1251"/>
                  </a:cubicBezTo>
                  <a:cubicBezTo>
                    <a:pt x="3217" y="1253"/>
                    <a:pt x="3217" y="1253"/>
                    <a:pt x="3217" y="1253"/>
                  </a:cubicBezTo>
                  <a:lnTo>
                    <a:pt x="3217" y="1255"/>
                  </a:lnTo>
                  <a:close/>
                  <a:moveTo>
                    <a:pt x="3209" y="1203"/>
                  </a:moveTo>
                  <a:cubicBezTo>
                    <a:pt x="3209" y="1202"/>
                    <a:pt x="3209" y="1202"/>
                    <a:pt x="3209" y="1202"/>
                  </a:cubicBezTo>
                  <a:cubicBezTo>
                    <a:pt x="3207" y="1203"/>
                    <a:pt x="3207" y="1203"/>
                    <a:pt x="3207" y="1203"/>
                  </a:cubicBezTo>
                  <a:cubicBezTo>
                    <a:pt x="3207" y="1203"/>
                    <a:pt x="3206" y="1204"/>
                    <a:pt x="3206" y="1204"/>
                  </a:cubicBezTo>
                  <a:cubicBezTo>
                    <a:pt x="3207" y="1204"/>
                    <a:pt x="3207" y="1204"/>
                    <a:pt x="3207" y="1204"/>
                  </a:cubicBezTo>
                  <a:lnTo>
                    <a:pt x="3209" y="1203"/>
                  </a:lnTo>
                  <a:close/>
                  <a:moveTo>
                    <a:pt x="3216" y="1247"/>
                  </a:moveTo>
                  <a:cubicBezTo>
                    <a:pt x="3217" y="1244"/>
                    <a:pt x="3217" y="1244"/>
                    <a:pt x="3217" y="1244"/>
                  </a:cubicBezTo>
                  <a:cubicBezTo>
                    <a:pt x="3215" y="1242"/>
                    <a:pt x="3215" y="1242"/>
                    <a:pt x="3215" y="1242"/>
                  </a:cubicBezTo>
                  <a:cubicBezTo>
                    <a:pt x="3215" y="1243"/>
                    <a:pt x="3215" y="1243"/>
                    <a:pt x="3215" y="1243"/>
                  </a:cubicBezTo>
                  <a:cubicBezTo>
                    <a:pt x="3215" y="1245"/>
                    <a:pt x="3215" y="1245"/>
                    <a:pt x="3215" y="1245"/>
                  </a:cubicBezTo>
                  <a:lnTo>
                    <a:pt x="3216" y="1247"/>
                  </a:lnTo>
                  <a:close/>
                  <a:moveTo>
                    <a:pt x="3212" y="1220"/>
                  </a:moveTo>
                  <a:cubicBezTo>
                    <a:pt x="3210" y="1219"/>
                    <a:pt x="3210" y="1219"/>
                    <a:pt x="3210" y="1219"/>
                  </a:cubicBezTo>
                  <a:cubicBezTo>
                    <a:pt x="3209" y="1221"/>
                    <a:pt x="3209" y="1221"/>
                    <a:pt x="3209" y="1221"/>
                  </a:cubicBezTo>
                  <a:cubicBezTo>
                    <a:pt x="3210" y="1221"/>
                    <a:pt x="3210" y="1221"/>
                    <a:pt x="3210" y="1221"/>
                  </a:cubicBezTo>
                  <a:cubicBezTo>
                    <a:pt x="3212" y="1221"/>
                    <a:pt x="3212" y="1221"/>
                    <a:pt x="3212" y="1221"/>
                  </a:cubicBezTo>
                  <a:lnTo>
                    <a:pt x="3212" y="1220"/>
                  </a:lnTo>
                  <a:close/>
                  <a:moveTo>
                    <a:pt x="3208" y="1231"/>
                  </a:moveTo>
                  <a:cubicBezTo>
                    <a:pt x="3210" y="1233"/>
                    <a:pt x="3210" y="1233"/>
                    <a:pt x="3210" y="1233"/>
                  </a:cubicBezTo>
                  <a:cubicBezTo>
                    <a:pt x="3212" y="1232"/>
                    <a:pt x="3212" y="1232"/>
                    <a:pt x="3212" y="1232"/>
                  </a:cubicBezTo>
                  <a:cubicBezTo>
                    <a:pt x="3212" y="1230"/>
                    <a:pt x="3212" y="1230"/>
                    <a:pt x="3212" y="1230"/>
                  </a:cubicBezTo>
                  <a:cubicBezTo>
                    <a:pt x="3211" y="1229"/>
                    <a:pt x="3211" y="1229"/>
                    <a:pt x="3211" y="1229"/>
                  </a:cubicBezTo>
                  <a:cubicBezTo>
                    <a:pt x="3208" y="1230"/>
                    <a:pt x="3208" y="1230"/>
                    <a:pt x="3208" y="1230"/>
                  </a:cubicBezTo>
                  <a:lnTo>
                    <a:pt x="3208" y="1231"/>
                  </a:lnTo>
                  <a:close/>
                  <a:moveTo>
                    <a:pt x="2794" y="661"/>
                  </a:moveTo>
                  <a:cubicBezTo>
                    <a:pt x="2794" y="660"/>
                    <a:pt x="2794" y="660"/>
                    <a:pt x="2794" y="660"/>
                  </a:cubicBezTo>
                  <a:cubicBezTo>
                    <a:pt x="2793" y="660"/>
                    <a:pt x="2793" y="660"/>
                    <a:pt x="2793" y="660"/>
                  </a:cubicBezTo>
                  <a:cubicBezTo>
                    <a:pt x="2793" y="661"/>
                    <a:pt x="2793" y="661"/>
                    <a:pt x="2793" y="661"/>
                  </a:cubicBezTo>
                  <a:cubicBezTo>
                    <a:pt x="2793" y="663"/>
                    <a:pt x="2793" y="663"/>
                    <a:pt x="2793" y="663"/>
                  </a:cubicBezTo>
                  <a:cubicBezTo>
                    <a:pt x="2794" y="664"/>
                    <a:pt x="2794" y="664"/>
                    <a:pt x="2794" y="664"/>
                  </a:cubicBezTo>
                  <a:cubicBezTo>
                    <a:pt x="2795" y="664"/>
                    <a:pt x="2795" y="664"/>
                    <a:pt x="2795" y="664"/>
                  </a:cubicBezTo>
                  <a:cubicBezTo>
                    <a:pt x="2795" y="663"/>
                    <a:pt x="2795" y="663"/>
                    <a:pt x="2795" y="663"/>
                  </a:cubicBezTo>
                  <a:lnTo>
                    <a:pt x="2794" y="661"/>
                  </a:lnTo>
                  <a:close/>
                  <a:moveTo>
                    <a:pt x="3212" y="1210"/>
                  </a:moveTo>
                  <a:cubicBezTo>
                    <a:pt x="3212" y="1208"/>
                    <a:pt x="3212" y="1208"/>
                    <a:pt x="3212" y="1208"/>
                  </a:cubicBezTo>
                  <a:cubicBezTo>
                    <a:pt x="3212" y="1206"/>
                    <a:pt x="3212" y="1206"/>
                    <a:pt x="3212" y="1206"/>
                  </a:cubicBezTo>
                  <a:cubicBezTo>
                    <a:pt x="3211" y="1205"/>
                    <a:pt x="3211" y="1205"/>
                    <a:pt x="3211" y="1205"/>
                  </a:cubicBezTo>
                  <a:cubicBezTo>
                    <a:pt x="3211" y="1205"/>
                    <a:pt x="3210" y="1208"/>
                    <a:pt x="3210" y="1208"/>
                  </a:cubicBezTo>
                  <a:cubicBezTo>
                    <a:pt x="3211" y="1210"/>
                    <a:pt x="3211" y="1210"/>
                    <a:pt x="3211" y="1210"/>
                  </a:cubicBezTo>
                  <a:lnTo>
                    <a:pt x="3212" y="1210"/>
                  </a:lnTo>
                  <a:close/>
                  <a:moveTo>
                    <a:pt x="3057" y="1088"/>
                  </a:moveTo>
                  <a:cubicBezTo>
                    <a:pt x="3059" y="1086"/>
                    <a:pt x="3059" y="1086"/>
                    <a:pt x="3059" y="1086"/>
                  </a:cubicBezTo>
                  <a:cubicBezTo>
                    <a:pt x="3059" y="1081"/>
                    <a:pt x="3059" y="1081"/>
                    <a:pt x="3059" y="1081"/>
                  </a:cubicBezTo>
                  <a:cubicBezTo>
                    <a:pt x="3057" y="1079"/>
                    <a:pt x="3057" y="1079"/>
                    <a:pt x="3057" y="1079"/>
                  </a:cubicBezTo>
                  <a:cubicBezTo>
                    <a:pt x="3056" y="1080"/>
                    <a:pt x="3056" y="1080"/>
                    <a:pt x="3056" y="1080"/>
                  </a:cubicBezTo>
                  <a:cubicBezTo>
                    <a:pt x="3055" y="1081"/>
                    <a:pt x="3055" y="1081"/>
                    <a:pt x="3055" y="1081"/>
                  </a:cubicBezTo>
                  <a:cubicBezTo>
                    <a:pt x="3054" y="1080"/>
                    <a:pt x="3054" y="1080"/>
                    <a:pt x="3054" y="1080"/>
                  </a:cubicBezTo>
                  <a:cubicBezTo>
                    <a:pt x="3051" y="1080"/>
                    <a:pt x="3051" y="1080"/>
                    <a:pt x="3051" y="1080"/>
                  </a:cubicBezTo>
                  <a:cubicBezTo>
                    <a:pt x="3050" y="1081"/>
                    <a:pt x="3050" y="1081"/>
                    <a:pt x="3050" y="1081"/>
                  </a:cubicBezTo>
                  <a:cubicBezTo>
                    <a:pt x="3051" y="1086"/>
                    <a:pt x="3051" y="1086"/>
                    <a:pt x="3051" y="1086"/>
                  </a:cubicBezTo>
                  <a:cubicBezTo>
                    <a:pt x="3052" y="1087"/>
                    <a:pt x="3052" y="1087"/>
                    <a:pt x="3052" y="1087"/>
                  </a:cubicBezTo>
                  <a:cubicBezTo>
                    <a:pt x="3051" y="1088"/>
                    <a:pt x="3051" y="1088"/>
                    <a:pt x="3051" y="1088"/>
                  </a:cubicBezTo>
                  <a:cubicBezTo>
                    <a:pt x="3049" y="1088"/>
                    <a:pt x="3049" y="1088"/>
                    <a:pt x="3049" y="1088"/>
                  </a:cubicBezTo>
                  <a:cubicBezTo>
                    <a:pt x="3045" y="1091"/>
                    <a:pt x="3045" y="1091"/>
                    <a:pt x="3045" y="1091"/>
                  </a:cubicBezTo>
                  <a:cubicBezTo>
                    <a:pt x="3045" y="1093"/>
                    <a:pt x="3045" y="1093"/>
                    <a:pt x="3045" y="1093"/>
                  </a:cubicBezTo>
                  <a:cubicBezTo>
                    <a:pt x="3043" y="1094"/>
                    <a:pt x="3043" y="1094"/>
                    <a:pt x="3043" y="1094"/>
                  </a:cubicBezTo>
                  <a:cubicBezTo>
                    <a:pt x="3042" y="1093"/>
                    <a:pt x="3042" y="1093"/>
                    <a:pt x="3042" y="1093"/>
                  </a:cubicBezTo>
                  <a:cubicBezTo>
                    <a:pt x="3041" y="1094"/>
                    <a:pt x="3041" y="1094"/>
                    <a:pt x="3041" y="1094"/>
                  </a:cubicBezTo>
                  <a:cubicBezTo>
                    <a:pt x="3040" y="1093"/>
                    <a:pt x="3040" y="1093"/>
                    <a:pt x="3040" y="1093"/>
                  </a:cubicBezTo>
                  <a:cubicBezTo>
                    <a:pt x="3038" y="1093"/>
                    <a:pt x="3038" y="1093"/>
                    <a:pt x="3038" y="1093"/>
                  </a:cubicBezTo>
                  <a:cubicBezTo>
                    <a:pt x="3037" y="1095"/>
                    <a:pt x="3037" y="1095"/>
                    <a:pt x="3037" y="1095"/>
                  </a:cubicBezTo>
                  <a:cubicBezTo>
                    <a:pt x="3036" y="1094"/>
                    <a:pt x="3036" y="1094"/>
                    <a:pt x="3036" y="1094"/>
                  </a:cubicBezTo>
                  <a:cubicBezTo>
                    <a:pt x="3035" y="1092"/>
                    <a:pt x="3035" y="1092"/>
                    <a:pt x="3035" y="1092"/>
                  </a:cubicBezTo>
                  <a:cubicBezTo>
                    <a:pt x="3035" y="1090"/>
                    <a:pt x="3035" y="1090"/>
                    <a:pt x="3035" y="1090"/>
                  </a:cubicBezTo>
                  <a:cubicBezTo>
                    <a:pt x="3034" y="1089"/>
                    <a:pt x="3034" y="1089"/>
                    <a:pt x="3034" y="1089"/>
                  </a:cubicBezTo>
                  <a:cubicBezTo>
                    <a:pt x="3033" y="1090"/>
                    <a:pt x="3033" y="1090"/>
                    <a:pt x="3033" y="1090"/>
                  </a:cubicBezTo>
                  <a:cubicBezTo>
                    <a:pt x="3033" y="1092"/>
                    <a:pt x="3033" y="1092"/>
                    <a:pt x="3033" y="1092"/>
                  </a:cubicBezTo>
                  <a:cubicBezTo>
                    <a:pt x="3032" y="1093"/>
                    <a:pt x="3032" y="1093"/>
                    <a:pt x="3032" y="1093"/>
                  </a:cubicBezTo>
                  <a:cubicBezTo>
                    <a:pt x="3030" y="1092"/>
                    <a:pt x="3030" y="1092"/>
                    <a:pt x="3030" y="1092"/>
                  </a:cubicBezTo>
                  <a:cubicBezTo>
                    <a:pt x="3027" y="1093"/>
                    <a:pt x="3027" y="1093"/>
                    <a:pt x="3027" y="1093"/>
                  </a:cubicBezTo>
                  <a:cubicBezTo>
                    <a:pt x="3026" y="1093"/>
                    <a:pt x="3026" y="1093"/>
                    <a:pt x="3026" y="1093"/>
                  </a:cubicBezTo>
                  <a:cubicBezTo>
                    <a:pt x="3024" y="1093"/>
                    <a:pt x="3024" y="1093"/>
                    <a:pt x="3024" y="1093"/>
                  </a:cubicBezTo>
                  <a:cubicBezTo>
                    <a:pt x="3022" y="1093"/>
                    <a:pt x="3022" y="1093"/>
                    <a:pt x="3022" y="1093"/>
                  </a:cubicBezTo>
                  <a:cubicBezTo>
                    <a:pt x="3020" y="1093"/>
                    <a:pt x="3020" y="1093"/>
                    <a:pt x="3020" y="1093"/>
                  </a:cubicBezTo>
                  <a:cubicBezTo>
                    <a:pt x="3018" y="1092"/>
                    <a:pt x="3018" y="1092"/>
                    <a:pt x="3018" y="1092"/>
                  </a:cubicBezTo>
                  <a:cubicBezTo>
                    <a:pt x="3016" y="1095"/>
                    <a:pt x="3016" y="1095"/>
                    <a:pt x="3016" y="1095"/>
                  </a:cubicBezTo>
                  <a:cubicBezTo>
                    <a:pt x="3018" y="1097"/>
                    <a:pt x="3018" y="1097"/>
                    <a:pt x="3018" y="1097"/>
                  </a:cubicBezTo>
                  <a:cubicBezTo>
                    <a:pt x="3020" y="1097"/>
                    <a:pt x="3020" y="1097"/>
                    <a:pt x="3020" y="1097"/>
                  </a:cubicBezTo>
                  <a:cubicBezTo>
                    <a:pt x="3024" y="1100"/>
                    <a:pt x="3024" y="1100"/>
                    <a:pt x="3024" y="1100"/>
                  </a:cubicBezTo>
                  <a:cubicBezTo>
                    <a:pt x="3024" y="1101"/>
                    <a:pt x="3024" y="1101"/>
                    <a:pt x="3024" y="1101"/>
                  </a:cubicBezTo>
                  <a:cubicBezTo>
                    <a:pt x="3025" y="1100"/>
                    <a:pt x="3025" y="1100"/>
                    <a:pt x="3025" y="1100"/>
                  </a:cubicBezTo>
                  <a:cubicBezTo>
                    <a:pt x="3029" y="1100"/>
                    <a:pt x="3029" y="1100"/>
                    <a:pt x="3029" y="1100"/>
                  </a:cubicBezTo>
                  <a:cubicBezTo>
                    <a:pt x="3030" y="1102"/>
                    <a:pt x="3030" y="1102"/>
                    <a:pt x="3030" y="1102"/>
                  </a:cubicBezTo>
                  <a:cubicBezTo>
                    <a:pt x="3032" y="1102"/>
                    <a:pt x="3032" y="1102"/>
                    <a:pt x="3032" y="1102"/>
                  </a:cubicBezTo>
                  <a:cubicBezTo>
                    <a:pt x="3034" y="1102"/>
                    <a:pt x="3034" y="1102"/>
                    <a:pt x="3034" y="1102"/>
                  </a:cubicBezTo>
                  <a:cubicBezTo>
                    <a:pt x="3037" y="1101"/>
                    <a:pt x="3037" y="1101"/>
                    <a:pt x="3037" y="1101"/>
                  </a:cubicBezTo>
                  <a:cubicBezTo>
                    <a:pt x="3039" y="1102"/>
                    <a:pt x="3039" y="1102"/>
                    <a:pt x="3039" y="1102"/>
                  </a:cubicBezTo>
                  <a:cubicBezTo>
                    <a:pt x="3041" y="1101"/>
                    <a:pt x="3041" y="1101"/>
                    <a:pt x="3041" y="1101"/>
                  </a:cubicBezTo>
                  <a:cubicBezTo>
                    <a:pt x="3044" y="1102"/>
                    <a:pt x="3044" y="1102"/>
                    <a:pt x="3044" y="1102"/>
                  </a:cubicBezTo>
                  <a:cubicBezTo>
                    <a:pt x="3044" y="1101"/>
                    <a:pt x="3044" y="1101"/>
                    <a:pt x="3044" y="1101"/>
                  </a:cubicBezTo>
                  <a:cubicBezTo>
                    <a:pt x="3044" y="1099"/>
                    <a:pt x="3044" y="1099"/>
                    <a:pt x="3044" y="1099"/>
                  </a:cubicBezTo>
                  <a:cubicBezTo>
                    <a:pt x="3047" y="1099"/>
                    <a:pt x="3047" y="1099"/>
                    <a:pt x="3047" y="1099"/>
                  </a:cubicBezTo>
                  <a:cubicBezTo>
                    <a:pt x="3051" y="1095"/>
                    <a:pt x="3051" y="1095"/>
                    <a:pt x="3051" y="1095"/>
                  </a:cubicBezTo>
                  <a:cubicBezTo>
                    <a:pt x="3051" y="1094"/>
                    <a:pt x="3051" y="1094"/>
                    <a:pt x="3051" y="1094"/>
                  </a:cubicBezTo>
                  <a:cubicBezTo>
                    <a:pt x="3052" y="1093"/>
                    <a:pt x="3052" y="1093"/>
                    <a:pt x="3052" y="1093"/>
                  </a:cubicBezTo>
                  <a:cubicBezTo>
                    <a:pt x="3053" y="1094"/>
                    <a:pt x="3053" y="1094"/>
                    <a:pt x="3053" y="1094"/>
                  </a:cubicBezTo>
                  <a:cubicBezTo>
                    <a:pt x="3056" y="1093"/>
                    <a:pt x="3056" y="1093"/>
                    <a:pt x="3056" y="1093"/>
                  </a:cubicBezTo>
                  <a:cubicBezTo>
                    <a:pt x="3057" y="1092"/>
                    <a:pt x="3057" y="1092"/>
                    <a:pt x="3057" y="1092"/>
                  </a:cubicBezTo>
                  <a:cubicBezTo>
                    <a:pt x="3055" y="1090"/>
                    <a:pt x="3055" y="1090"/>
                    <a:pt x="3055" y="1090"/>
                  </a:cubicBezTo>
                  <a:cubicBezTo>
                    <a:pt x="3055" y="1088"/>
                    <a:pt x="3055" y="1088"/>
                    <a:pt x="3055" y="1088"/>
                  </a:cubicBezTo>
                  <a:cubicBezTo>
                    <a:pt x="3056" y="1087"/>
                    <a:pt x="3056" y="1087"/>
                    <a:pt x="3056" y="1087"/>
                  </a:cubicBezTo>
                  <a:lnTo>
                    <a:pt x="3057" y="1088"/>
                  </a:lnTo>
                  <a:close/>
                  <a:moveTo>
                    <a:pt x="2699" y="948"/>
                  </a:moveTo>
                  <a:cubicBezTo>
                    <a:pt x="2699" y="947"/>
                    <a:pt x="2699" y="947"/>
                    <a:pt x="2699" y="947"/>
                  </a:cubicBezTo>
                  <a:cubicBezTo>
                    <a:pt x="2698" y="948"/>
                    <a:pt x="2698" y="948"/>
                    <a:pt x="2698" y="948"/>
                  </a:cubicBezTo>
                  <a:lnTo>
                    <a:pt x="2699" y="948"/>
                  </a:lnTo>
                  <a:close/>
                  <a:moveTo>
                    <a:pt x="2695" y="950"/>
                  </a:moveTo>
                  <a:cubicBezTo>
                    <a:pt x="2695" y="952"/>
                    <a:pt x="2695" y="952"/>
                    <a:pt x="2695" y="952"/>
                  </a:cubicBezTo>
                  <a:cubicBezTo>
                    <a:pt x="2696" y="954"/>
                    <a:pt x="2696" y="954"/>
                    <a:pt x="2696" y="954"/>
                  </a:cubicBezTo>
                  <a:cubicBezTo>
                    <a:pt x="2697" y="954"/>
                    <a:pt x="2697" y="954"/>
                    <a:pt x="2697" y="954"/>
                  </a:cubicBezTo>
                  <a:cubicBezTo>
                    <a:pt x="2697" y="951"/>
                    <a:pt x="2697" y="951"/>
                    <a:pt x="2697" y="951"/>
                  </a:cubicBezTo>
                  <a:cubicBezTo>
                    <a:pt x="2698" y="950"/>
                    <a:pt x="2698" y="950"/>
                    <a:pt x="2698" y="950"/>
                  </a:cubicBezTo>
                  <a:cubicBezTo>
                    <a:pt x="2697" y="950"/>
                    <a:pt x="2697" y="950"/>
                    <a:pt x="2697" y="950"/>
                  </a:cubicBezTo>
                  <a:lnTo>
                    <a:pt x="2695" y="950"/>
                  </a:lnTo>
                  <a:close/>
                  <a:moveTo>
                    <a:pt x="2700" y="949"/>
                  </a:moveTo>
                  <a:cubicBezTo>
                    <a:pt x="2700" y="947"/>
                    <a:pt x="2700" y="947"/>
                    <a:pt x="2700" y="947"/>
                  </a:cubicBezTo>
                  <a:cubicBezTo>
                    <a:pt x="2699" y="948"/>
                    <a:pt x="2699" y="948"/>
                    <a:pt x="2699" y="948"/>
                  </a:cubicBezTo>
                  <a:lnTo>
                    <a:pt x="2700" y="949"/>
                  </a:lnTo>
                  <a:close/>
                  <a:moveTo>
                    <a:pt x="2732" y="833"/>
                  </a:moveTo>
                  <a:cubicBezTo>
                    <a:pt x="2734" y="832"/>
                    <a:pt x="2734" y="832"/>
                    <a:pt x="2734" y="832"/>
                  </a:cubicBezTo>
                  <a:cubicBezTo>
                    <a:pt x="2731" y="832"/>
                    <a:pt x="2731" y="832"/>
                    <a:pt x="2731" y="832"/>
                  </a:cubicBezTo>
                  <a:lnTo>
                    <a:pt x="2732" y="833"/>
                  </a:lnTo>
                  <a:close/>
                  <a:moveTo>
                    <a:pt x="2691" y="1073"/>
                  </a:moveTo>
                  <a:cubicBezTo>
                    <a:pt x="2691" y="1073"/>
                    <a:pt x="2691" y="1073"/>
                    <a:pt x="2691" y="1073"/>
                  </a:cubicBezTo>
                  <a:cubicBezTo>
                    <a:pt x="2690" y="1073"/>
                    <a:pt x="2690" y="1073"/>
                    <a:pt x="2690" y="1073"/>
                  </a:cubicBezTo>
                  <a:cubicBezTo>
                    <a:pt x="2691" y="1076"/>
                    <a:pt x="2691" y="1076"/>
                    <a:pt x="2691" y="1076"/>
                  </a:cubicBezTo>
                  <a:cubicBezTo>
                    <a:pt x="2691" y="1076"/>
                    <a:pt x="2691" y="1076"/>
                    <a:pt x="2691" y="1076"/>
                  </a:cubicBezTo>
                  <a:lnTo>
                    <a:pt x="2691" y="1073"/>
                  </a:lnTo>
                  <a:close/>
                  <a:moveTo>
                    <a:pt x="2729" y="829"/>
                  </a:moveTo>
                  <a:cubicBezTo>
                    <a:pt x="2731" y="829"/>
                    <a:pt x="2731" y="829"/>
                    <a:pt x="2731" y="829"/>
                  </a:cubicBezTo>
                  <a:cubicBezTo>
                    <a:pt x="2730" y="828"/>
                    <a:pt x="2730" y="828"/>
                    <a:pt x="2730" y="828"/>
                  </a:cubicBezTo>
                  <a:lnTo>
                    <a:pt x="2729" y="829"/>
                  </a:lnTo>
                  <a:close/>
                  <a:moveTo>
                    <a:pt x="2695" y="960"/>
                  </a:moveTo>
                  <a:cubicBezTo>
                    <a:pt x="2697" y="959"/>
                    <a:pt x="2697" y="959"/>
                    <a:pt x="2697" y="959"/>
                  </a:cubicBezTo>
                  <a:cubicBezTo>
                    <a:pt x="2697" y="958"/>
                    <a:pt x="2697" y="958"/>
                    <a:pt x="2697" y="958"/>
                  </a:cubicBezTo>
                  <a:cubicBezTo>
                    <a:pt x="2694" y="960"/>
                    <a:pt x="2694" y="960"/>
                    <a:pt x="2694" y="960"/>
                  </a:cubicBezTo>
                  <a:lnTo>
                    <a:pt x="2695" y="960"/>
                  </a:lnTo>
                  <a:close/>
                  <a:moveTo>
                    <a:pt x="2686" y="1112"/>
                  </a:moveTo>
                  <a:cubicBezTo>
                    <a:pt x="2685" y="1112"/>
                    <a:pt x="2685" y="1112"/>
                    <a:pt x="2685" y="1112"/>
                  </a:cubicBezTo>
                  <a:cubicBezTo>
                    <a:pt x="2684" y="1112"/>
                    <a:pt x="2684" y="1112"/>
                    <a:pt x="2684" y="1112"/>
                  </a:cubicBezTo>
                  <a:cubicBezTo>
                    <a:pt x="2684" y="1113"/>
                    <a:pt x="2684" y="1113"/>
                    <a:pt x="2684" y="1113"/>
                  </a:cubicBezTo>
                  <a:cubicBezTo>
                    <a:pt x="2685" y="1113"/>
                    <a:pt x="2685" y="1113"/>
                    <a:pt x="2685" y="1113"/>
                  </a:cubicBezTo>
                  <a:lnTo>
                    <a:pt x="2686" y="1112"/>
                  </a:lnTo>
                  <a:close/>
                  <a:moveTo>
                    <a:pt x="2692" y="1124"/>
                  </a:moveTo>
                  <a:cubicBezTo>
                    <a:pt x="2689" y="1123"/>
                    <a:pt x="2689" y="1123"/>
                    <a:pt x="2689" y="1123"/>
                  </a:cubicBezTo>
                  <a:cubicBezTo>
                    <a:pt x="2687" y="1125"/>
                    <a:pt x="2687" y="1125"/>
                    <a:pt x="2687" y="1125"/>
                  </a:cubicBezTo>
                  <a:cubicBezTo>
                    <a:pt x="2686" y="1127"/>
                    <a:pt x="2686" y="1127"/>
                    <a:pt x="2686" y="1127"/>
                  </a:cubicBezTo>
                  <a:cubicBezTo>
                    <a:pt x="2685" y="1127"/>
                    <a:pt x="2685" y="1127"/>
                    <a:pt x="2685" y="1127"/>
                  </a:cubicBezTo>
                  <a:cubicBezTo>
                    <a:pt x="2684" y="1128"/>
                    <a:pt x="2684" y="1128"/>
                    <a:pt x="2684" y="1128"/>
                  </a:cubicBezTo>
                  <a:cubicBezTo>
                    <a:pt x="2684" y="1129"/>
                    <a:pt x="2684" y="1129"/>
                    <a:pt x="2684" y="1129"/>
                  </a:cubicBezTo>
                  <a:cubicBezTo>
                    <a:pt x="2688" y="1130"/>
                    <a:pt x="2688" y="1130"/>
                    <a:pt x="2688" y="1130"/>
                  </a:cubicBezTo>
                  <a:cubicBezTo>
                    <a:pt x="2690" y="1129"/>
                    <a:pt x="2690" y="1129"/>
                    <a:pt x="2690" y="1129"/>
                  </a:cubicBezTo>
                  <a:cubicBezTo>
                    <a:pt x="2691" y="1130"/>
                    <a:pt x="2691" y="1130"/>
                    <a:pt x="2691" y="1130"/>
                  </a:cubicBezTo>
                  <a:cubicBezTo>
                    <a:pt x="2691" y="1128"/>
                    <a:pt x="2691" y="1128"/>
                    <a:pt x="2691" y="1128"/>
                  </a:cubicBezTo>
                  <a:cubicBezTo>
                    <a:pt x="2692" y="1127"/>
                    <a:pt x="2692" y="1127"/>
                    <a:pt x="2692" y="1127"/>
                  </a:cubicBezTo>
                  <a:lnTo>
                    <a:pt x="2692" y="1124"/>
                  </a:lnTo>
                  <a:close/>
                  <a:moveTo>
                    <a:pt x="2690" y="1076"/>
                  </a:moveTo>
                  <a:cubicBezTo>
                    <a:pt x="2690" y="1073"/>
                    <a:pt x="2690" y="1073"/>
                    <a:pt x="2690" y="1073"/>
                  </a:cubicBezTo>
                  <a:cubicBezTo>
                    <a:pt x="2689" y="1072"/>
                    <a:pt x="2689" y="1072"/>
                    <a:pt x="2689" y="1072"/>
                  </a:cubicBezTo>
                  <a:cubicBezTo>
                    <a:pt x="2689" y="1073"/>
                    <a:pt x="2689" y="1073"/>
                    <a:pt x="2689" y="1073"/>
                  </a:cubicBezTo>
                  <a:cubicBezTo>
                    <a:pt x="2687" y="1075"/>
                    <a:pt x="2687" y="1075"/>
                    <a:pt x="2687" y="1075"/>
                  </a:cubicBezTo>
                  <a:cubicBezTo>
                    <a:pt x="2687" y="1078"/>
                    <a:pt x="2687" y="1078"/>
                    <a:pt x="2687" y="1078"/>
                  </a:cubicBezTo>
                  <a:cubicBezTo>
                    <a:pt x="2688" y="1079"/>
                    <a:pt x="2688" y="1079"/>
                    <a:pt x="2688" y="1079"/>
                  </a:cubicBezTo>
                  <a:cubicBezTo>
                    <a:pt x="2690" y="1078"/>
                    <a:pt x="2690" y="1078"/>
                    <a:pt x="2690" y="1078"/>
                  </a:cubicBezTo>
                  <a:lnTo>
                    <a:pt x="2690" y="1076"/>
                  </a:lnTo>
                  <a:close/>
                  <a:moveTo>
                    <a:pt x="2704" y="1002"/>
                  </a:moveTo>
                  <a:cubicBezTo>
                    <a:pt x="2704" y="1002"/>
                    <a:pt x="2704" y="1002"/>
                    <a:pt x="2704" y="1002"/>
                  </a:cubicBezTo>
                  <a:cubicBezTo>
                    <a:pt x="2704" y="1000"/>
                    <a:pt x="2704" y="1000"/>
                    <a:pt x="2704" y="1000"/>
                  </a:cubicBezTo>
                  <a:cubicBezTo>
                    <a:pt x="2703" y="1000"/>
                    <a:pt x="2703" y="1000"/>
                    <a:pt x="2703" y="1000"/>
                  </a:cubicBezTo>
                  <a:lnTo>
                    <a:pt x="2704" y="1002"/>
                  </a:lnTo>
                  <a:close/>
                  <a:moveTo>
                    <a:pt x="2704" y="994"/>
                  </a:moveTo>
                  <a:cubicBezTo>
                    <a:pt x="2705" y="994"/>
                    <a:pt x="2705" y="994"/>
                    <a:pt x="2705" y="994"/>
                  </a:cubicBezTo>
                  <a:cubicBezTo>
                    <a:pt x="2704" y="993"/>
                    <a:pt x="2704" y="993"/>
                    <a:pt x="2704" y="993"/>
                  </a:cubicBezTo>
                  <a:lnTo>
                    <a:pt x="2704" y="994"/>
                  </a:lnTo>
                  <a:close/>
                  <a:moveTo>
                    <a:pt x="2706" y="998"/>
                  </a:moveTo>
                  <a:cubicBezTo>
                    <a:pt x="2704" y="998"/>
                    <a:pt x="2704" y="998"/>
                    <a:pt x="2704" y="998"/>
                  </a:cubicBezTo>
                  <a:cubicBezTo>
                    <a:pt x="2705" y="999"/>
                    <a:pt x="2705" y="999"/>
                    <a:pt x="2705" y="999"/>
                  </a:cubicBezTo>
                  <a:lnTo>
                    <a:pt x="2706" y="998"/>
                  </a:lnTo>
                  <a:close/>
                  <a:moveTo>
                    <a:pt x="2707" y="993"/>
                  </a:moveTo>
                  <a:cubicBezTo>
                    <a:pt x="2707" y="993"/>
                    <a:pt x="2707" y="993"/>
                    <a:pt x="2707" y="993"/>
                  </a:cubicBezTo>
                  <a:cubicBezTo>
                    <a:pt x="2704" y="992"/>
                    <a:pt x="2704" y="992"/>
                    <a:pt x="2704" y="992"/>
                  </a:cubicBezTo>
                  <a:cubicBezTo>
                    <a:pt x="2704" y="992"/>
                    <a:pt x="2704" y="992"/>
                    <a:pt x="2704" y="992"/>
                  </a:cubicBezTo>
                  <a:cubicBezTo>
                    <a:pt x="2705" y="993"/>
                    <a:pt x="2705" y="993"/>
                    <a:pt x="2705" y="993"/>
                  </a:cubicBezTo>
                  <a:lnTo>
                    <a:pt x="2707" y="993"/>
                  </a:lnTo>
                  <a:close/>
                  <a:moveTo>
                    <a:pt x="2734" y="827"/>
                  </a:moveTo>
                  <a:cubicBezTo>
                    <a:pt x="2734" y="825"/>
                    <a:pt x="2734" y="825"/>
                    <a:pt x="2734" y="825"/>
                  </a:cubicBezTo>
                  <a:cubicBezTo>
                    <a:pt x="2733" y="826"/>
                    <a:pt x="2733" y="826"/>
                    <a:pt x="2733" y="826"/>
                  </a:cubicBezTo>
                  <a:lnTo>
                    <a:pt x="2734" y="827"/>
                  </a:lnTo>
                  <a:close/>
                  <a:moveTo>
                    <a:pt x="2785" y="924"/>
                  </a:moveTo>
                  <a:cubicBezTo>
                    <a:pt x="2784" y="925"/>
                    <a:pt x="2784" y="925"/>
                    <a:pt x="2784" y="925"/>
                  </a:cubicBezTo>
                  <a:cubicBezTo>
                    <a:pt x="2783" y="927"/>
                    <a:pt x="2783" y="927"/>
                    <a:pt x="2783" y="927"/>
                  </a:cubicBezTo>
                  <a:cubicBezTo>
                    <a:pt x="2784" y="929"/>
                    <a:pt x="2784" y="929"/>
                    <a:pt x="2784" y="929"/>
                  </a:cubicBezTo>
                  <a:cubicBezTo>
                    <a:pt x="2784" y="930"/>
                    <a:pt x="2784" y="930"/>
                    <a:pt x="2784" y="930"/>
                  </a:cubicBezTo>
                  <a:cubicBezTo>
                    <a:pt x="2784" y="931"/>
                    <a:pt x="2784" y="931"/>
                    <a:pt x="2784" y="931"/>
                  </a:cubicBezTo>
                  <a:cubicBezTo>
                    <a:pt x="2785" y="932"/>
                    <a:pt x="2785" y="932"/>
                    <a:pt x="2785" y="932"/>
                  </a:cubicBezTo>
                  <a:cubicBezTo>
                    <a:pt x="2786" y="929"/>
                    <a:pt x="2786" y="929"/>
                    <a:pt x="2786" y="929"/>
                  </a:cubicBezTo>
                  <a:cubicBezTo>
                    <a:pt x="2784" y="928"/>
                    <a:pt x="2784" y="928"/>
                    <a:pt x="2784" y="928"/>
                  </a:cubicBezTo>
                  <a:cubicBezTo>
                    <a:pt x="2784" y="926"/>
                    <a:pt x="2784" y="926"/>
                    <a:pt x="2784" y="926"/>
                  </a:cubicBezTo>
                  <a:cubicBezTo>
                    <a:pt x="2785" y="925"/>
                    <a:pt x="2785" y="925"/>
                    <a:pt x="2785" y="925"/>
                  </a:cubicBezTo>
                  <a:lnTo>
                    <a:pt x="2785" y="924"/>
                  </a:lnTo>
                  <a:close/>
                  <a:moveTo>
                    <a:pt x="2785" y="919"/>
                  </a:moveTo>
                  <a:cubicBezTo>
                    <a:pt x="2785" y="920"/>
                    <a:pt x="2785" y="920"/>
                    <a:pt x="2785" y="920"/>
                  </a:cubicBezTo>
                  <a:cubicBezTo>
                    <a:pt x="2786" y="920"/>
                    <a:pt x="2786" y="920"/>
                    <a:pt x="2786" y="920"/>
                  </a:cubicBezTo>
                  <a:cubicBezTo>
                    <a:pt x="2786" y="919"/>
                    <a:pt x="2786" y="919"/>
                    <a:pt x="2786" y="919"/>
                  </a:cubicBezTo>
                  <a:lnTo>
                    <a:pt x="2785" y="919"/>
                  </a:lnTo>
                  <a:close/>
                  <a:moveTo>
                    <a:pt x="2784" y="932"/>
                  </a:moveTo>
                  <a:cubicBezTo>
                    <a:pt x="2784" y="932"/>
                    <a:pt x="2784" y="932"/>
                    <a:pt x="2784" y="932"/>
                  </a:cubicBezTo>
                  <a:cubicBezTo>
                    <a:pt x="2782" y="932"/>
                    <a:pt x="2782" y="932"/>
                    <a:pt x="2782" y="932"/>
                  </a:cubicBezTo>
                  <a:cubicBezTo>
                    <a:pt x="2782" y="934"/>
                    <a:pt x="2782" y="934"/>
                    <a:pt x="2782" y="934"/>
                  </a:cubicBezTo>
                  <a:cubicBezTo>
                    <a:pt x="2783" y="938"/>
                    <a:pt x="2783" y="938"/>
                    <a:pt x="2783" y="938"/>
                  </a:cubicBezTo>
                  <a:cubicBezTo>
                    <a:pt x="2783" y="939"/>
                    <a:pt x="2783" y="939"/>
                    <a:pt x="2783" y="939"/>
                  </a:cubicBezTo>
                  <a:cubicBezTo>
                    <a:pt x="2781" y="938"/>
                    <a:pt x="2781" y="938"/>
                    <a:pt x="2781" y="938"/>
                  </a:cubicBezTo>
                  <a:cubicBezTo>
                    <a:pt x="2780" y="938"/>
                    <a:pt x="2780" y="938"/>
                    <a:pt x="2780" y="938"/>
                  </a:cubicBezTo>
                  <a:cubicBezTo>
                    <a:pt x="2780" y="941"/>
                    <a:pt x="2780" y="941"/>
                    <a:pt x="2780" y="941"/>
                  </a:cubicBezTo>
                  <a:cubicBezTo>
                    <a:pt x="2780" y="941"/>
                    <a:pt x="2780" y="941"/>
                    <a:pt x="2780" y="941"/>
                  </a:cubicBezTo>
                  <a:cubicBezTo>
                    <a:pt x="2779" y="941"/>
                    <a:pt x="2779" y="941"/>
                    <a:pt x="2779" y="941"/>
                  </a:cubicBezTo>
                  <a:cubicBezTo>
                    <a:pt x="2777" y="940"/>
                    <a:pt x="2777" y="940"/>
                    <a:pt x="2777" y="940"/>
                  </a:cubicBezTo>
                  <a:cubicBezTo>
                    <a:pt x="2776" y="944"/>
                    <a:pt x="2776" y="944"/>
                    <a:pt x="2776" y="944"/>
                  </a:cubicBezTo>
                  <a:cubicBezTo>
                    <a:pt x="2776" y="944"/>
                    <a:pt x="2776" y="944"/>
                    <a:pt x="2776" y="944"/>
                  </a:cubicBezTo>
                  <a:cubicBezTo>
                    <a:pt x="2776" y="946"/>
                    <a:pt x="2776" y="946"/>
                    <a:pt x="2776" y="946"/>
                  </a:cubicBezTo>
                  <a:cubicBezTo>
                    <a:pt x="2775" y="946"/>
                    <a:pt x="2775" y="946"/>
                    <a:pt x="2775" y="946"/>
                  </a:cubicBezTo>
                  <a:cubicBezTo>
                    <a:pt x="2774" y="944"/>
                    <a:pt x="2774" y="944"/>
                    <a:pt x="2774" y="944"/>
                  </a:cubicBezTo>
                  <a:cubicBezTo>
                    <a:pt x="2772" y="945"/>
                    <a:pt x="2772" y="945"/>
                    <a:pt x="2772" y="945"/>
                  </a:cubicBezTo>
                  <a:cubicBezTo>
                    <a:pt x="2771" y="948"/>
                    <a:pt x="2771" y="948"/>
                    <a:pt x="2771" y="948"/>
                  </a:cubicBezTo>
                  <a:cubicBezTo>
                    <a:pt x="2768" y="950"/>
                    <a:pt x="2768" y="950"/>
                    <a:pt x="2768" y="950"/>
                  </a:cubicBezTo>
                  <a:cubicBezTo>
                    <a:pt x="2766" y="950"/>
                    <a:pt x="2766" y="950"/>
                    <a:pt x="2766" y="950"/>
                  </a:cubicBezTo>
                  <a:cubicBezTo>
                    <a:pt x="2765" y="952"/>
                    <a:pt x="2765" y="952"/>
                    <a:pt x="2765" y="952"/>
                  </a:cubicBezTo>
                  <a:cubicBezTo>
                    <a:pt x="2767" y="949"/>
                    <a:pt x="2767" y="949"/>
                    <a:pt x="2767" y="949"/>
                  </a:cubicBezTo>
                  <a:cubicBezTo>
                    <a:pt x="2767" y="945"/>
                    <a:pt x="2767" y="945"/>
                    <a:pt x="2767" y="945"/>
                  </a:cubicBezTo>
                  <a:cubicBezTo>
                    <a:pt x="2764" y="943"/>
                    <a:pt x="2764" y="943"/>
                    <a:pt x="2764" y="943"/>
                  </a:cubicBezTo>
                  <a:cubicBezTo>
                    <a:pt x="2762" y="943"/>
                    <a:pt x="2762" y="943"/>
                    <a:pt x="2762" y="943"/>
                  </a:cubicBezTo>
                  <a:cubicBezTo>
                    <a:pt x="2761" y="945"/>
                    <a:pt x="2761" y="945"/>
                    <a:pt x="2761" y="945"/>
                  </a:cubicBezTo>
                  <a:cubicBezTo>
                    <a:pt x="2759" y="946"/>
                    <a:pt x="2759" y="946"/>
                    <a:pt x="2759" y="946"/>
                  </a:cubicBezTo>
                  <a:cubicBezTo>
                    <a:pt x="2758" y="948"/>
                    <a:pt x="2758" y="948"/>
                    <a:pt x="2758" y="948"/>
                  </a:cubicBezTo>
                  <a:cubicBezTo>
                    <a:pt x="2759" y="950"/>
                    <a:pt x="2759" y="950"/>
                    <a:pt x="2759" y="950"/>
                  </a:cubicBezTo>
                  <a:cubicBezTo>
                    <a:pt x="2756" y="950"/>
                    <a:pt x="2756" y="950"/>
                    <a:pt x="2756" y="950"/>
                  </a:cubicBezTo>
                  <a:cubicBezTo>
                    <a:pt x="2754" y="950"/>
                    <a:pt x="2754" y="950"/>
                    <a:pt x="2754" y="950"/>
                  </a:cubicBezTo>
                  <a:cubicBezTo>
                    <a:pt x="2752" y="951"/>
                    <a:pt x="2752" y="951"/>
                    <a:pt x="2752" y="951"/>
                  </a:cubicBezTo>
                  <a:cubicBezTo>
                    <a:pt x="2750" y="951"/>
                    <a:pt x="2750" y="951"/>
                    <a:pt x="2750" y="951"/>
                  </a:cubicBezTo>
                  <a:cubicBezTo>
                    <a:pt x="2749" y="954"/>
                    <a:pt x="2749" y="954"/>
                    <a:pt x="2749" y="954"/>
                  </a:cubicBezTo>
                  <a:cubicBezTo>
                    <a:pt x="2749" y="955"/>
                    <a:pt x="2749" y="955"/>
                    <a:pt x="2749" y="955"/>
                  </a:cubicBezTo>
                  <a:cubicBezTo>
                    <a:pt x="2749" y="958"/>
                    <a:pt x="2749" y="958"/>
                    <a:pt x="2749" y="958"/>
                  </a:cubicBezTo>
                  <a:cubicBezTo>
                    <a:pt x="2747" y="961"/>
                    <a:pt x="2747" y="961"/>
                    <a:pt x="2747" y="961"/>
                  </a:cubicBezTo>
                  <a:cubicBezTo>
                    <a:pt x="2749" y="963"/>
                    <a:pt x="2749" y="963"/>
                    <a:pt x="2749" y="963"/>
                  </a:cubicBezTo>
                  <a:cubicBezTo>
                    <a:pt x="2750" y="962"/>
                    <a:pt x="2750" y="962"/>
                    <a:pt x="2750" y="962"/>
                  </a:cubicBezTo>
                  <a:cubicBezTo>
                    <a:pt x="2752" y="958"/>
                    <a:pt x="2752" y="958"/>
                    <a:pt x="2752" y="958"/>
                  </a:cubicBezTo>
                  <a:cubicBezTo>
                    <a:pt x="2753" y="957"/>
                    <a:pt x="2753" y="957"/>
                    <a:pt x="2753" y="957"/>
                  </a:cubicBezTo>
                  <a:cubicBezTo>
                    <a:pt x="2754" y="954"/>
                    <a:pt x="2754" y="954"/>
                    <a:pt x="2754" y="954"/>
                  </a:cubicBezTo>
                  <a:cubicBezTo>
                    <a:pt x="2755" y="954"/>
                    <a:pt x="2755" y="954"/>
                    <a:pt x="2755" y="954"/>
                  </a:cubicBezTo>
                  <a:cubicBezTo>
                    <a:pt x="2757" y="955"/>
                    <a:pt x="2757" y="955"/>
                    <a:pt x="2757" y="955"/>
                  </a:cubicBezTo>
                  <a:cubicBezTo>
                    <a:pt x="2756" y="957"/>
                    <a:pt x="2756" y="957"/>
                    <a:pt x="2756" y="957"/>
                  </a:cubicBezTo>
                  <a:cubicBezTo>
                    <a:pt x="2757" y="957"/>
                    <a:pt x="2757" y="957"/>
                    <a:pt x="2757" y="957"/>
                  </a:cubicBezTo>
                  <a:cubicBezTo>
                    <a:pt x="2758" y="957"/>
                    <a:pt x="2758" y="957"/>
                    <a:pt x="2758" y="957"/>
                  </a:cubicBezTo>
                  <a:cubicBezTo>
                    <a:pt x="2759" y="958"/>
                    <a:pt x="2759" y="958"/>
                    <a:pt x="2759" y="958"/>
                  </a:cubicBezTo>
                  <a:cubicBezTo>
                    <a:pt x="2759" y="956"/>
                    <a:pt x="2759" y="956"/>
                    <a:pt x="2759" y="956"/>
                  </a:cubicBezTo>
                  <a:cubicBezTo>
                    <a:pt x="2760" y="955"/>
                    <a:pt x="2760" y="955"/>
                    <a:pt x="2760" y="955"/>
                  </a:cubicBezTo>
                  <a:cubicBezTo>
                    <a:pt x="2761" y="956"/>
                    <a:pt x="2761" y="956"/>
                    <a:pt x="2761" y="956"/>
                  </a:cubicBezTo>
                  <a:cubicBezTo>
                    <a:pt x="2760" y="957"/>
                    <a:pt x="2760" y="957"/>
                    <a:pt x="2760" y="957"/>
                  </a:cubicBezTo>
                  <a:cubicBezTo>
                    <a:pt x="2761" y="957"/>
                    <a:pt x="2761" y="957"/>
                    <a:pt x="2761" y="957"/>
                  </a:cubicBezTo>
                  <a:cubicBezTo>
                    <a:pt x="2763" y="958"/>
                    <a:pt x="2763" y="958"/>
                    <a:pt x="2763" y="958"/>
                  </a:cubicBezTo>
                  <a:cubicBezTo>
                    <a:pt x="2764" y="958"/>
                    <a:pt x="2764" y="958"/>
                    <a:pt x="2764" y="958"/>
                  </a:cubicBezTo>
                  <a:cubicBezTo>
                    <a:pt x="2762" y="956"/>
                    <a:pt x="2762" y="956"/>
                    <a:pt x="2762" y="956"/>
                  </a:cubicBezTo>
                  <a:cubicBezTo>
                    <a:pt x="2763" y="955"/>
                    <a:pt x="2763" y="955"/>
                    <a:pt x="2763" y="955"/>
                  </a:cubicBezTo>
                  <a:cubicBezTo>
                    <a:pt x="2763" y="955"/>
                    <a:pt x="2763" y="955"/>
                    <a:pt x="2763" y="955"/>
                  </a:cubicBezTo>
                  <a:cubicBezTo>
                    <a:pt x="2763" y="954"/>
                    <a:pt x="2763" y="954"/>
                    <a:pt x="2763" y="954"/>
                  </a:cubicBezTo>
                  <a:cubicBezTo>
                    <a:pt x="2764" y="954"/>
                    <a:pt x="2764" y="954"/>
                    <a:pt x="2764" y="954"/>
                  </a:cubicBezTo>
                  <a:cubicBezTo>
                    <a:pt x="2766" y="955"/>
                    <a:pt x="2766" y="955"/>
                    <a:pt x="2766" y="955"/>
                  </a:cubicBezTo>
                  <a:cubicBezTo>
                    <a:pt x="2768" y="956"/>
                    <a:pt x="2768" y="956"/>
                    <a:pt x="2768" y="956"/>
                  </a:cubicBezTo>
                  <a:cubicBezTo>
                    <a:pt x="2770" y="957"/>
                    <a:pt x="2770" y="957"/>
                    <a:pt x="2770" y="957"/>
                  </a:cubicBezTo>
                  <a:cubicBezTo>
                    <a:pt x="2770" y="959"/>
                    <a:pt x="2770" y="959"/>
                    <a:pt x="2770" y="959"/>
                  </a:cubicBezTo>
                  <a:cubicBezTo>
                    <a:pt x="2772" y="961"/>
                    <a:pt x="2772" y="961"/>
                    <a:pt x="2772" y="961"/>
                  </a:cubicBezTo>
                  <a:cubicBezTo>
                    <a:pt x="2770" y="960"/>
                    <a:pt x="2770" y="960"/>
                    <a:pt x="2770" y="960"/>
                  </a:cubicBezTo>
                  <a:cubicBezTo>
                    <a:pt x="2769" y="960"/>
                    <a:pt x="2769" y="960"/>
                    <a:pt x="2769" y="960"/>
                  </a:cubicBezTo>
                  <a:cubicBezTo>
                    <a:pt x="2770" y="961"/>
                    <a:pt x="2770" y="961"/>
                    <a:pt x="2770" y="961"/>
                  </a:cubicBezTo>
                  <a:cubicBezTo>
                    <a:pt x="2769" y="963"/>
                    <a:pt x="2769" y="963"/>
                    <a:pt x="2769" y="963"/>
                  </a:cubicBezTo>
                  <a:cubicBezTo>
                    <a:pt x="2770" y="964"/>
                    <a:pt x="2770" y="964"/>
                    <a:pt x="2770" y="964"/>
                  </a:cubicBezTo>
                  <a:cubicBezTo>
                    <a:pt x="2770" y="965"/>
                    <a:pt x="2770" y="965"/>
                    <a:pt x="2770" y="965"/>
                  </a:cubicBezTo>
                  <a:cubicBezTo>
                    <a:pt x="2769" y="967"/>
                    <a:pt x="2769" y="967"/>
                    <a:pt x="2769" y="967"/>
                  </a:cubicBezTo>
                  <a:cubicBezTo>
                    <a:pt x="2771" y="968"/>
                    <a:pt x="2771" y="968"/>
                    <a:pt x="2771" y="968"/>
                  </a:cubicBezTo>
                  <a:cubicBezTo>
                    <a:pt x="2771" y="970"/>
                    <a:pt x="2771" y="970"/>
                    <a:pt x="2771" y="970"/>
                  </a:cubicBezTo>
                  <a:cubicBezTo>
                    <a:pt x="2773" y="972"/>
                    <a:pt x="2773" y="972"/>
                    <a:pt x="2773" y="972"/>
                  </a:cubicBezTo>
                  <a:cubicBezTo>
                    <a:pt x="2775" y="972"/>
                    <a:pt x="2775" y="972"/>
                    <a:pt x="2775" y="972"/>
                  </a:cubicBezTo>
                  <a:cubicBezTo>
                    <a:pt x="2777" y="974"/>
                    <a:pt x="2777" y="974"/>
                    <a:pt x="2777" y="974"/>
                  </a:cubicBezTo>
                  <a:cubicBezTo>
                    <a:pt x="2779" y="975"/>
                    <a:pt x="2779" y="975"/>
                    <a:pt x="2779" y="975"/>
                  </a:cubicBezTo>
                  <a:cubicBezTo>
                    <a:pt x="2781" y="974"/>
                    <a:pt x="2781" y="974"/>
                    <a:pt x="2781" y="974"/>
                  </a:cubicBezTo>
                  <a:cubicBezTo>
                    <a:pt x="2781" y="973"/>
                    <a:pt x="2781" y="973"/>
                    <a:pt x="2781" y="973"/>
                  </a:cubicBezTo>
                  <a:cubicBezTo>
                    <a:pt x="2782" y="972"/>
                    <a:pt x="2782" y="972"/>
                    <a:pt x="2782" y="972"/>
                  </a:cubicBezTo>
                  <a:cubicBezTo>
                    <a:pt x="2783" y="973"/>
                    <a:pt x="2783" y="973"/>
                    <a:pt x="2783" y="973"/>
                  </a:cubicBezTo>
                  <a:cubicBezTo>
                    <a:pt x="2782" y="974"/>
                    <a:pt x="2782" y="974"/>
                    <a:pt x="2782" y="974"/>
                  </a:cubicBezTo>
                  <a:cubicBezTo>
                    <a:pt x="2783" y="976"/>
                    <a:pt x="2783" y="976"/>
                    <a:pt x="2783" y="976"/>
                  </a:cubicBezTo>
                  <a:cubicBezTo>
                    <a:pt x="2783" y="977"/>
                    <a:pt x="2783" y="977"/>
                    <a:pt x="2783" y="977"/>
                  </a:cubicBezTo>
                  <a:cubicBezTo>
                    <a:pt x="2785" y="976"/>
                    <a:pt x="2785" y="976"/>
                    <a:pt x="2785" y="976"/>
                  </a:cubicBezTo>
                  <a:cubicBezTo>
                    <a:pt x="2787" y="972"/>
                    <a:pt x="2787" y="972"/>
                    <a:pt x="2787" y="972"/>
                  </a:cubicBezTo>
                  <a:cubicBezTo>
                    <a:pt x="2788" y="970"/>
                    <a:pt x="2788" y="970"/>
                    <a:pt x="2788" y="970"/>
                  </a:cubicBezTo>
                  <a:cubicBezTo>
                    <a:pt x="2787" y="969"/>
                    <a:pt x="2787" y="969"/>
                    <a:pt x="2787" y="969"/>
                  </a:cubicBezTo>
                  <a:cubicBezTo>
                    <a:pt x="2786" y="966"/>
                    <a:pt x="2786" y="966"/>
                    <a:pt x="2786" y="966"/>
                  </a:cubicBezTo>
                  <a:cubicBezTo>
                    <a:pt x="2784" y="965"/>
                    <a:pt x="2784" y="965"/>
                    <a:pt x="2784" y="965"/>
                  </a:cubicBezTo>
                  <a:cubicBezTo>
                    <a:pt x="2784" y="963"/>
                    <a:pt x="2784" y="963"/>
                    <a:pt x="2784" y="963"/>
                  </a:cubicBezTo>
                  <a:cubicBezTo>
                    <a:pt x="2787" y="959"/>
                    <a:pt x="2787" y="959"/>
                    <a:pt x="2787" y="959"/>
                  </a:cubicBezTo>
                  <a:cubicBezTo>
                    <a:pt x="2788" y="958"/>
                    <a:pt x="2788" y="958"/>
                    <a:pt x="2788" y="958"/>
                  </a:cubicBezTo>
                  <a:cubicBezTo>
                    <a:pt x="2789" y="960"/>
                    <a:pt x="2789" y="960"/>
                    <a:pt x="2789" y="960"/>
                  </a:cubicBezTo>
                  <a:cubicBezTo>
                    <a:pt x="2790" y="962"/>
                    <a:pt x="2790" y="962"/>
                    <a:pt x="2790" y="962"/>
                  </a:cubicBezTo>
                  <a:cubicBezTo>
                    <a:pt x="2791" y="964"/>
                    <a:pt x="2791" y="964"/>
                    <a:pt x="2791" y="964"/>
                  </a:cubicBezTo>
                  <a:cubicBezTo>
                    <a:pt x="2791" y="965"/>
                    <a:pt x="2791" y="965"/>
                    <a:pt x="2791" y="965"/>
                  </a:cubicBezTo>
                  <a:cubicBezTo>
                    <a:pt x="2792" y="968"/>
                    <a:pt x="2792" y="968"/>
                    <a:pt x="2792" y="968"/>
                  </a:cubicBezTo>
                  <a:cubicBezTo>
                    <a:pt x="2792" y="970"/>
                    <a:pt x="2792" y="970"/>
                    <a:pt x="2792" y="970"/>
                  </a:cubicBezTo>
                  <a:cubicBezTo>
                    <a:pt x="2792" y="968"/>
                    <a:pt x="2792" y="968"/>
                    <a:pt x="2792" y="968"/>
                  </a:cubicBezTo>
                  <a:cubicBezTo>
                    <a:pt x="2793" y="966"/>
                    <a:pt x="2793" y="966"/>
                    <a:pt x="2793" y="966"/>
                  </a:cubicBezTo>
                  <a:cubicBezTo>
                    <a:pt x="2792" y="963"/>
                    <a:pt x="2792" y="963"/>
                    <a:pt x="2792" y="963"/>
                  </a:cubicBezTo>
                  <a:cubicBezTo>
                    <a:pt x="2792" y="962"/>
                    <a:pt x="2792" y="962"/>
                    <a:pt x="2792" y="962"/>
                  </a:cubicBezTo>
                  <a:cubicBezTo>
                    <a:pt x="2793" y="962"/>
                    <a:pt x="2793" y="962"/>
                    <a:pt x="2793" y="962"/>
                  </a:cubicBezTo>
                  <a:cubicBezTo>
                    <a:pt x="2794" y="963"/>
                    <a:pt x="2794" y="963"/>
                    <a:pt x="2794" y="963"/>
                  </a:cubicBezTo>
                  <a:cubicBezTo>
                    <a:pt x="2794" y="962"/>
                    <a:pt x="2794" y="962"/>
                    <a:pt x="2794" y="962"/>
                  </a:cubicBezTo>
                  <a:cubicBezTo>
                    <a:pt x="2795" y="962"/>
                    <a:pt x="2795" y="962"/>
                    <a:pt x="2795" y="962"/>
                  </a:cubicBezTo>
                  <a:cubicBezTo>
                    <a:pt x="2796" y="959"/>
                    <a:pt x="2796" y="959"/>
                    <a:pt x="2796" y="959"/>
                  </a:cubicBezTo>
                  <a:cubicBezTo>
                    <a:pt x="2796" y="956"/>
                    <a:pt x="2796" y="956"/>
                    <a:pt x="2796" y="956"/>
                  </a:cubicBezTo>
                  <a:cubicBezTo>
                    <a:pt x="2794" y="954"/>
                    <a:pt x="2794" y="954"/>
                    <a:pt x="2794" y="954"/>
                  </a:cubicBezTo>
                  <a:cubicBezTo>
                    <a:pt x="2793" y="952"/>
                    <a:pt x="2793" y="952"/>
                    <a:pt x="2793" y="952"/>
                  </a:cubicBezTo>
                  <a:cubicBezTo>
                    <a:pt x="2793" y="950"/>
                    <a:pt x="2793" y="950"/>
                    <a:pt x="2793" y="950"/>
                  </a:cubicBezTo>
                  <a:cubicBezTo>
                    <a:pt x="2793" y="948"/>
                    <a:pt x="2793" y="948"/>
                    <a:pt x="2793" y="948"/>
                  </a:cubicBezTo>
                  <a:cubicBezTo>
                    <a:pt x="2792" y="949"/>
                    <a:pt x="2792" y="949"/>
                    <a:pt x="2792" y="949"/>
                  </a:cubicBezTo>
                  <a:cubicBezTo>
                    <a:pt x="2792" y="947"/>
                    <a:pt x="2792" y="947"/>
                    <a:pt x="2792" y="947"/>
                  </a:cubicBezTo>
                  <a:cubicBezTo>
                    <a:pt x="2792" y="945"/>
                    <a:pt x="2792" y="945"/>
                    <a:pt x="2792" y="945"/>
                  </a:cubicBezTo>
                  <a:cubicBezTo>
                    <a:pt x="2792" y="945"/>
                    <a:pt x="2792" y="945"/>
                    <a:pt x="2792" y="945"/>
                  </a:cubicBezTo>
                  <a:cubicBezTo>
                    <a:pt x="2790" y="944"/>
                    <a:pt x="2790" y="944"/>
                    <a:pt x="2790" y="944"/>
                  </a:cubicBezTo>
                  <a:cubicBezTo>
                    <a:pt x="2791" y="943"/>
                    <a:pt x="2791" y="943"/>
                    <a:pt x="2791" y="943"/>
                  </a:cubicBezTo>
                  <a:cubicBezTo>
                    <a:pt x="2792" y="943"/>
                    <a:pt x="2792" y="943"/>
                    <a:pt x="2792" y="943"/>
                  </a:cubicBezTo>
                  <a:cubicBezTo>
                    <a:pt x="2792" y="940"/>
                    <a:pt x="2792" y="940"/>
                    <a:pt x="2792" y="940"/>
                  </a:cubicBezTo>
                  <a:cubicBezTo>
                    <a:pt x="2791" y="938"/>
                    <a:pt x="2791" y="938"/>
                    <a:pt x="2791" y="938"/>
                  </a:cubicBezTo>
                  <a:cubicBezTo>
                    <a:pt x="2791" y="937"/>
                    <a:pt x="2791" y="937"/>
                    <a:pt x="2791" y="937"/>
                  </a:cubicBezTo>
                  <a:cubicBezTo>
                    <a:pt x="2789" y="938"/>
                    <a:pt x="2789" y="938"/>
                    <a:pt x="2789" y="938"/>
                  </a:cubicBezTo>
                  <a:cubicBezTo>
                    <a:pt x="2787" y="936"/>
                    <a:pt x="2787" y="936"/>
                    <a:pt x="2787" y="936"/>
                  </a:cubicBezTo>
                  <a:cubicBezTo>
                    <a:pt x="2785" y="934"/>
                    <a:pt x="2785" y="934"/>
                    <a:pt x="2785" y="934"/>
                  </a:cubicBezTo>
                  <a:lnTo>
                    <a:pt x="2784" y="932"/>
                  </a:lnTo>
                  <a:close/>
                  <a:moveTo>
                    <a:pt x="2785" y="652"/>
                  </a:moveTo>
                  <a:cubicBezTo>
                    <a:pt x="2785" y="652"/>
                    <a:pt x="2785" y="652"/>
                    <a:pt x="2785" y="652"/>
                  </a:cubicBezTo>
                  <a:cubicBezTo>
                    <a:pt x="2786" y="653"/>
                    <a:pt x="2786" y="653"/>
                    <a:pt x="2786" y="653"/>
                  </a:cubicBezTo>
                  <a:cubicBezTo>
                    <a:pt x="2787" y="653"/>
                    <a:pt x="2787" y="653"/>
                    <a:pt x="2787" y="653"/>
                  </a:cubicBezTo>
                  <a:cubicBezTo>
                    <a:pt x="2785" y="652"/>
                    <a:pt x="2785" y="652"/>
                    <a:pt x="2785" y="652"/>
                  </a:cubicBezTo>
                  <a:close/>
                  <a:moveTo>
                    <a:pt x="2787" y="933"/>
                  </a:moveTo>
                  <a:cubicBezTo>
                    <a:pt x="2788" y="934"/>
                    <a:pt x="2788" y="934"/>
                    <a:pt x="2788" y="934"/>
                  </a:cubicBezTo>
                  <a:cubicBezTo>
                    <a:pt x="2788" y="933"/>
                    <a:pt x="2788" y="933"/>
                    <a:pt x="2788" y="933"/>
                  </a:cubicBezTo>
                  <a:cubicBezTo>
                    <a:pt x="2787" y="932"/>
                    <a:pt x="2787" y="932"/>
                    <a:pt x="2787" y="932"/>
                  </a:cubicBezTo>
                  <a:lnTo>
                    <a:pt x="2787" y="933"/>
                  </a:lnTo>
                  <a:close/>
                  <a:moveTo>
                    <a:pt x="2797" y="661"/>
                  </a:moveTo>
                  <a:cubicBezTo>
                    <a:pt x="2796" y="660"/>
                    <a:pt x="2796" y="660"/>
                    <a:pt x="2796" y="660"/>
                  </a:cubicBezTo>
                  <a:cubicBezTo>
                    <a:pt x="2796" y="661"/>
                    <a:pt x="2796" y="661"/>
                    <a:pt x="2796" y="661"/>
                  </a:cubicBezTo>
                  <a:cubicBezTo>
                    <a:pt x="2796" y="662"/>
                    <a:pt x="2796" y="662"/>
                    <a:pt x="2796" y="662"/>
                  </a:cubicBezTo>
                  <a:cubicBezTo>
                    <a:pt x="2797" y="662"/>
                    <a:pt x="2797" y="662"/>
                    <a:pt x="2797" y="662"/>
                  </a:cubicBezTo>
                  <a:lnTo>
                    <a:pt x="2797" y="661"/>
                  </a:lnTo>
                  <a:close/>
                  <a:moveTo>
                    <a:pt x="2789" y="928"/>
                  </a:moveTo>
                  <a:cubicBezTo>
                    <a:pt x="2789" y="930"/>
                    <a:pt x="2789" y="930"/>
                    <a:pt x="2789" y="930"/>
                  </a:cubicBezTo>
                  <a:cubicBezTo>
                    <a:pt x="2788" y="931"/>
                    <a:pt x="2788" y="931"/>
                    <a:pt x="2788" y="931"/>
                  </a:cubicBezTo>
                  <a:cubicBezTo>
                    <a:pt x="2789" y="932"/>
                    <a:pt x="2789" y="932"/>
                    <a:pt x="2789" y="932"/>
                  </a:cubicBezTo>
                  <a:cubicBezTo>
                    <a:pt x="2791" y="932"/>
                    <a:pt x="2791" y="932"/>
                    <a:pt x="2791" y="932"/>
                  </a:cubicBezTo>
                  <a:cubicBezTo>
                    <a:pt x="2790" y="930"/>
                    <a:pt x="2790" y="930"/>
                    <a:pt x="2790" y="930"/>
                  </a:cubicBezTo>
                  <a:lnTo>
                    <a:pt x="2789" y="928"/>
                  </a:lnTo>
                  <a:close/>
                  <a:moveTo>
                    <a:pt x="2781" y="641"/>
                  </a:moveTo>
                  <a:cubicBezTo>
                    <a:pt x="2782" y="641"/>
                    <a:pt x="2782" y="641"/>
                    <a:pt x="2782" y="641"/>
                  </a:cubicBezTo>
                  <a:cubicBezTo>
                    <a:pt x="2783" y="640"/>
                    <a:pt x="2783" y="640"/>
                    <a:pt x="2783" y="640"/>
                  </a:cubicBezTo>
                  <a:cubicBezTo>
                    <a:pt x="2783" y="639"/>
                    <a:pt x="2783" y="639"/>
                    <a:pt x="2783" y="639"/>
                  </a:cubicBezTo>
                  <a:cubicBezTo>
                    <a:pt x="2781" y="639"/>
                    <a:pt x="2781" y="639"/>
                    <a:pt x="2781" y="639"/>
                  </a:cubicBezTo>
                  <a:cubicBezTo>
                    <a:pt x="2781" y="640"/>
                    <a:pt x="2781" y="640"/>
                    <a:pt x="2781" y="640"/>
                  </a:cubicBezTo>
                  <a:lnTo>
                    <a:pt x="2781" y="641"/>
                  </a:lnTo>
                  <a:close/>
                  <a:moveTo>
                    <a:pt x="2782" y="657"/>
                  </a:moveTo>
                  <a:cubicBezTo>
                    <a:pt x="2783" y="656"/>
                    <a:pt x="2783" y="656"/>
                    <a:pt x="2783" y="656"/>
                  </a:cubicBezTo>
                  <a:cubicBezTo>
                    <a:pt x="2782" y="656"/>
                    <a:pt x="2782" y="656"/>
                    <a:pt x="2782" y="656"/>
                  </a:cubicBezTo>
                  <a:lnTo>
                    <a:pt x="2782" y="657"/>
                  </a:lnTo>
                  <a:close/>
                  <a:moveTo>
                    <a:pt x="2478" y="862"/>
                  </a:moveTo>
                  <a:cubicBezTo>
                    <a:pt x="2480" y="862"/>
                    <a:pt x="2480" y="862"/>
                    <a:pt x="2480" y="862"/>
                  </a:cubicBezTo>
                  <a:cubicBezTo>
                    <a:pt x="2482" y="861"/>
                    <a:pt x="2482" y="861"/>
                    <a:pt x="2482" y="861"/>
                  </a:cubicBezTo>
                  <a:cubicBezTo>
                    <a:pt x="2480" y="861"/>
                    <a:pt x="2480" y="861"/>
                    <a:pt x="2480" y="861"/>
                  </a:cubicBezTo>
                  <a:cubicBezTo>
                    <a:pt x="2480" y="860"/>
                    <a:pt x="2480" y="860"/>
                    <a:pt x="2480" y="860"/>
                  </a:cubicBezTo>
                  <a:cubicBezTo>
                    <a:pt x="2480" y="858"/>
                    <a:pt x="2480" y="858"/>
                    <a:pt x="2480" y="858"/>
                  </a:cubicBezTo>
                  <a:cubicBezTo>
                    <a:pt x="2480" y="858"/>
                    <a:pt x="2480" y="858"/>
                    <a:pt x="2480" y="858"/>
                  </a:cubicBezTo>
                  <a:cubicBezTo>
                    <a:pt x="2481" y="860"/>
                    <a:pt x="2481" y="860"/>
                    <a:pt x="2481" y="860"/>
                  </a:cubicBezTo>
                  <a:cubicBezTo>
                    <a:pt x="2483" y="860"/>
                    <a:pt x="2483" y="860"/>
                    <a:pt x="2483" y="860"/>
                  </a:cubicBezTo>
                  <a:cubicBezTo>
                    <a:pt x="2486" y="858"/>
                    <a:pt x="2486" y="858"/>
                    <a:pt x="2486" y="858"/>
                  </a:cubicBezTo>
                  <a:cubicBezTo>
                    <a:pt x="2485" y="857"/>
                    <a:pt x="2485" y="857"/>
                    <a:pt x="2485" y="857"/>
                  </a:cubicBezTo>
                  <a:cubicBezTo>
                    <a:pt x="2486" y="856"/>
                    <a:pt x="2486" y="856"/>
                    <a:pt x="2486" y="856"/>
                  </a:cubicBezTo>
                  <a:cubicBezTo>
                    <a:pt x="2486" y="854"/>
                    <a:pt x="2486" y="854"/>
                    <a:pt x="2486" y="854"/>
                  </a:cubicBezTo>
                  <a:cubicBezTo>
                    <a:pt x="2485" y="853"/>
                    <a:pt x="2485" y="853"/>
                    <a:pt x="2485" y="853"/>
                  </a:cubicBezTo>
                  <a:cubicBezTo>
                    <a:pt x="2485" y="852"/>
                    <a:pt x="2485" y="852"/>
                    <a:pt x="2485" y="852"/>
                  </a:cubicBezTo>
                  <a:cubicBezTo>
                    <a:pt x="2486" y="851"/>
                    <a:pt x="2486" y="851"/>
                    <a:pt x="2486" y="851"/>
                  </a:cubicBezTo>
                  <a:cubicBezTo>
                    <a:pt x="2485" y="850"/>
                    <a:pt x="2485" y="850"/>
                    <a:pt x="2485" y="850"/>
                  </a:cubicBezTo>
                  <a:cubicBezTo>
                    <a:pt x="2487" y="851"/>
                    <a:pt x="2487" y="851"/>
                    <a:pt x="2487" y="851"/>
                  </a:cubicBezTo>
                  <a:cubicBezTo>
                    <a:pt x="2487" y="852"/>
                    <a:pt x="2487" y="852"/>
                    <a:pt x="2487" y="852"/>
                  </a:cubicBezTo>
                  <a:cubicBezTo>
                    <a:pt x="2488" y="852"/>
                    <a:pt x="2488" y="852"/>
                    <a:pt x="2488" y="852"/>
                  </a:cubicBezTo>
                  <a:cubicBezTo>
                    <a:pt x="2488" y="853"/>
                    <a:pt x="2488" y="853"/>
                    <a:pt x="2488" y="853"/>
                  </a:cubicBezTo>
                  <a:cubicBezTo>
                    <a:pt x="2490" y="857"/>
                    <a:pt x="2490" y="857"/>
                    <a:pt x="2490" y="857"/>
                  </a:cubicBezTo>
                  <a:cubicBezTo>
                    <a:pt x="2491" y="858"/>
                    <a:pt x="2491" y="858"/>
                    <a:pt x="2491" y="858"/>
                  </a:cubicBezTo>
                  <a:cubicBezTo>
                    <a:pt x="2491" y="861"/>
                    <a:pt x="2491" y="861"/>
                    <a:pt x="2491" y="861"/>
                  </a:cubicBezTo>
                  <a:cubicBezTo>
                    <a:pt x="2493" y="861"/>
                    <a:pt x="2493" y="861"/>
                    <a:pt x="2493" y="861"/>
                  </a:cubicBezTo>
                  <a:cubicBezTo>
                    <a:pt x="2494" y="860"/>
                    <a:pt x="2494" y="860"/>
                    <a:pt x="2494" y="860"/>
                  </a:cubicBezTo>
                  <a:cubicBezTo>
                    <a:pt x="2495" y="859"/>
                    <a:pt x="2495" y="859"/>
                    <a:pt x="2495" y="859"/>
                  </a:cubicBezTo>
                  <a:cubicBezTo>
                    <a:pt x="2495" y="860"/>
                    <a:pt x="2495" y="860"/>
                    <a:pt x="2495" y="860"/>
                  </a:cubicBezTo>
                  <a:cubicBezTo>
                    <a:pt x="2494" y="861"/>
                    <a:pt x="2494" y="861"/>
                    <a:pt x="2494" y="861"/>
                  </a:cubicBezTo>
                  <a:cubicBezTo>
                    <a:pt x="2496" y="863"/>
                    <a:pt x="2496" y="863"/>
                    <a:pt x="2496" y="863"/>
                  </a:cubicBezTo>
                  <a:cubicBezTo>
                    <a:pt x="2496" y="864"/>
                    <a:pt x="2496" y="864"/>
                    <a:pt x="2496" y="864"/>
                  </a:cubicBezTo>
                  <a:cubicBezTo>
                    <a:pt x="2495" y="865"/>
                    <a:pt x="2495" y="865"/>
                    <a:pt x="2495" y="865"/>
                  </a:cubicBezTo>
                  <a:cubicBezTo>
                    <a:pt x="2495" y="867"/>
                    <a:pt x="2495" y="867"/>
                    <a:pt x="2495" y="867"/>
                  </a:cubicBezTo>
                  <a:cubicBezTo>
                    <a:pt x="2497" y="868"/>
                    <a:pt x="2497" y="868"/>
                    <a:pt x="2497" y="868"/>
                  </a:cubicBezTo>
                  <a:cubicBezTo>
                    <a:pt x="2497" y="875"/>
                    <a:pt x="2497" y="875"/>
                    <a:pt x="2497" y="875"/>
                  </a:cubicBezTo>
                  <a:cubicBezTo>
                    <a:pt x="2498" y="875"/>
                    <a:pt x="2498" y="875"/>
                    <a:pt x="2498" y="875"/>
                  </a:cubicBezTo>
                  <a:cubicBezTo>
                    <a:pt x="2498" y="879"/>
                    <a:pt x="2498" y="879"/>
                    <a:pt x="2498" y="879"/>
                  </a:cubicBezTo>
                  <a:cubicBezTo>
                    <a:pt x="2501" y="880"/>
                    <a:pt x="2501" y="880"/>
                    <a:pt x="2501" y="880"/>
                  </a:cubicBezTo>
                  <a:cubicBezTo>
                    <a:pt x="2500" y="881"/>
                    <a:pt x="2500" y="881"/>
                    <a:pt x="2500" y="881"/>
                  </a:cubicBezTo>
                  <a:cubicBezTo>
                    <a:pt x="2500" y="883"/>
                    <a:pt x="2500" y="883"/>
                    <a:pt x="2500" y="883"/>
                  </a:cubicBezTo>
                  <a:cubicBezTo>
                    <a:pt x="2502" y="885"/>
                    <a:pt x="2502" y="885"/>
                    <a:pt x="2502" y="885"/>
                  </a:cubicBezTo>
                  <a:cubicBezTo>
                    <a:pt x="2501" y="889"/>
                    <a:pt x="2501" y="889"/>
                    <a:pt x="2501" y="889"/>
                  </a:cubicBezTo>
                  <a:cubicBezTo>
                    <a:pt x="2502" y="891"/>
                    <a:pt x="2502" y="891"/>
                    <a:pt x="2502" y="891"/>
                  </a:cubicBezTo>
                  <a:cubicBezTo>
                    <a:pt x="2502" y="893"/>
                    <a:pt x="2502" y="893"/>
                    <a:pt x="2502" y="893"/>
                  </a:cubicBezTo>
                  <a:cubicBezTo>
                    <a:pt x="2503" y="892"/>
                    <a:pt x="2503" y="892"/>
                    <a:pt x="2503" y="892"/>
                  </a:cubicBezTo>
                  <a:cubicBezTo>
                    <a:pt x="2503" y="889"/>
                    <a:pt x="2503" y="889"/>
                    <a:pt x="2503" y="889"/>
                  </a:cubicBezTo>
                  <a:cubicBezTo>
                    <a:pt x="2505" y="891"/>
                    <a:pt x="2505" y="891"/>
                    <a:pt x="2505" y="891"/>
                  </a:cubicBezTo>
                  <a:cubicBezTo>
                    <a:pt x="2505" y="894"/>
                    <a:pt x="2505" y="894"/>
                    <a:pt x="2505" y="894"/>
                  </a:cubicBezTo>
                  <a:cubicBezTo>
                    <a:pt x="2507" y="895"/>
                    <a:pt x="2507" y="895"/>
                    <a:pt x="2507" y="895"/>
                  </a:cubicBezTo>
                  <a:cubicBezTo>
                    <a:pt x="2507" y="901"/>
                    <a:pt x="2507" y="901"/>
                    <a:pt x="2507" y="901"/>
                  </a:cubicBezTo>
                  <a:cubicBezTo>
                    <a:pt x="2508" y="902"/>
                    <a:pt x="2508" y="902"/>
                    <a:pt x="2508" y="902"/>
                  </a:cubicBezTo>
                  <a:cubicBezTo>
                    <a:pt x="2509" y="904"/>
                    <a:pt x="2509" y="904"/>
                    <a:pt x="2509" y="904"/>
                  </a:cubicBezTo>
                  <a:cubicBezTo>
                    <a:pt x="2508" y="905"/>
                    <a:pt x="2508" y="905"/>
                    <a:pt x="2508" y="905"/>
                  </a:cubicBezTo>
                  <a:cubicBezTo>
                    <a:pt x="2508" y="907"/>
                    <a:pt x="2508" y="907"/>
                    <a:pt x="2508" y="907"/>
                  </a:cubicBezTo>
                  <a:cubicBezTo>
                    <a:pt x="2509" y="909"/>
                    <a:pt x="2509" y="909"/>
                    <a:pt x="2509" y="909"/>
                  </a:cubicBezTo>
                  <a:cubicBezTo>
                    <a:pt x="2511" y="910"/>
                    <a:pt x="2511" y="910"/>
                    <a:pt x="2511" y="910"/>
                  </a:cubicBezTo>
                  <a:cubicBezTo>
                    <a:pt x="2509" y="911"/>
                    <a:pt x="2509" y="911"/>
                    <a:pt x="2509" y="911"/>
                  </a:cubicBezTo>
                  <a:cubicBezTo>
                    <a:pt x="2510" y="914"/>
                    <a:pt x="2510" y="914"/>
                    <a:pt x="2510" y="914"/>
                  </a:cubicBezTo>
                  <a:cubicBezTo>
                    <a:pt x="2510" y="915"/>
                    <a:pt x="2510" y="915"/>
                    <a:pt x="2510" y="915"/>
                  </a:cubicBezTo>
                  <a:cubicBezTo>
                    <a:pt x="2509" y="916"/>
                    <a:pt x="2509" y="916"/>
                    <a:pt x="2509" y="916"/>
                  </a:cubicBezTo>
                  <a:cubicBezTo>
                    <a:pt x="2509" y="918"/>
                    <a:pt x="2509" y="918"/>
                    <a:pt x="2509" y="918"/>
                  </a:cubicBezTo>
                  <a:cubicBezTo>
                    <a:pt x="2509" y="919"/>
                    <a:pt x="2509" y="919"/>
                    <a:pt x="2509" y="919"/>
                  </a:cubicBezTo>
                  <a:cubicBezTo>
                    <a:pt x="2509" y="921"/>
                    <a:pt x="2509" y="921"/>
                    <a:pt x="2509" y="921"/>
                  </a:cubicBezTo>
                  <a:cubicBezTo>
                    <a:pt x="2508" y="923"/>
                    <a:pt x="2508" y="923"/>
                    <a:pt x="2508" y="923"/>
                  </a:cubicBezTo>
                  <a:cubicBezTo>
                    <a:pt x="2507" y="923"/>
                    <a:pt x="2507" y="923"/>
                    <a:pt x="2507" y="923"/>
                  </a:cubicBezTo>
                  <a:cubicBezTo>
                    <a:pt x="2507" y="923"/>
                    <a:pt x="2507" y="923"/>
                    <a:pt x="2507" y="923"/>
                  </a:cubicBezTo>
                  <a:cubicBezTo>
                    <a:pt x="2507" y="924"/>
                    <a:pt x="2507" y="924"/>
                    <a:pt x="2507" y="924"/>
                  </a:cubicBezTo>
                  <a:cubicBezTo>
                    <a:pt x="2507" y="925"/>
                    <a:pt x="2507" y="925"/>
                    <a:pt x="2507" y="925"/>
                  </a:cubicBezTo>
                  <a:cubicBezTo>
                    <a:pt x="2507" y="928"/>
                    <a:pt x="2507" y="928"/>
                    <a:pt x="2507" y="928"/>
                  </a:cubicBezTo>
                  <a:cubicBezTo>
                    <a:pt x="2508" y="931"/>
                    <a:pt x="2508" y="931"/>
                    <a:pt x="2508" y="931"/>
                  </a:cubicBezTo>
                  <a:cubicBezTo>
                    <a:pt x="2509" y="928"/>
                    <a:pt x="2509" y="928"/>
                    <a:pt x="2509" y="928"/>
                  </a:cubicBezTo>
                  <a:cubicBezTo>
                    <a:pt x="2510" y="926"/>
                    <a:pt x="2510" y="926"/>
                    <a:pt x="2510" y="926"/>
                  </a:cubicBezTo>
                  <a:cubicBezTo>
                    <a:pt x="2510" y="926"/>
                    <a:pt x="2510" y="926"/>
                    <a:pt x="2510" y="926"/>
                  </a:cubicBezTo>
                  <a:cubicBezTo>
                    <a:pt x="2509" y="930"/>
                    <a:pt x="2509" y="930"/>
                    <a:pt x="2509" y="930"/>
                  </a:cubicBezTo>
                  <a:cubicBezTo>
                    <a:pt x="2510" y="930"/>
                    <a:pt x="2510" y="930"/>
                    <a:pt x="2510" y="930"/>
                  </a:cubicBezTo>
                  <a:cubicBezTo>
                    <a:pt x="2509" y="932"/>
                    <a:pt x="2509" y="932"/>
                    <a:pt x="2509" y="932"/>
                  </a:cubicBezTo>
                  <a:cubicBezTo>
                    <a:pt x="2509" y="933"/>
                    <a:pt x="2509" y="933"/>
                    <a:pt x="2509" y="933"/>
                  </a:cubicBezTo>
                  <a:cubicBezTo>
                    <a:pt x="2508" y="935"/>
                    <a:pt x="2508" y="935"/>
                    <a:pt x="2508" y="935"/>
                  </a:cubicBezTo>
                  <a:cubicBezTo>
                    <a:pt x="2509" y="935"/>
                    <a:pt x="2509" y="935"/>
                    <a:pt x="2509" y="935"/>
                  </a:cubicBezTo>
                  <a:cubicBezTo>
                    <a:pt x="2508" y="937"/>
                    <a:pt x="2508" y="937"/>
                    <a:pt x="2508" y="937"/>
                  </a:cubicBezTo>
                  <a:cubicBezTo>
                    <a:pt x="2507" y="936"/>
                    <a:pt x="2507" y="936"/>
                    <a:pt x="2507" y="936"/>
                  </a:cubicBezTo>
                  <a:cubicBezTo>
                    <a:pt x="2507" y="940"/>
                    <a:pt x="2507" y="940"/>
                    <a:pt x="2507" y="940"/>
                  </a:cubicBezTo>
                  <a:cubicBezTo>
                    <a:pt x="2506" y="941"/>
                    <a:pt x="2506" y="941"/>
                    <a:pt x="2506" y="941"/>
                  </a:cubicBezTo>
                  <a:cubicBezTo>
                    <a:pt x="2506" y="944"/>
                    <a:pt x="2506" y="944"/>
                    <a:pt x="2506" y="944"/>
                  </a:cubicBezTo>
                  <a:cubicBezTo>
                    <a:pt x="2506" y="945"/>
                    <a:pt x="2506" y="945"/>
                    <a:pt x="2506" y="945"/>
                  </a:cubicBezTo>
                  <a:cubicBezTo>
                    <a:pt x="2506" y="948"/>
                    <a:pt x="2506" y="948"/>
                    <a:pt x="2506" y="948"/>
                  </a:cubicBezTo>
                  <a:cubicBezTo>
                    <a:pt x="2507" y="949"/>
                    <a:pt x="2507" y="949"/>
                    <a:pt x="2507" y="949"/>
                  </a:cubicBezTo>
                  <a:cubicBezTo>
                    <a:pt x="2509" y="950"/>
                    <a:pt x="2509" y="950"/>
                    <a:pt x="2509" y="950"/>
                  </a:cubicBezTo>
                  <a:cubicBezTo>
                    <a:pt x="2509" y="948"/>
                    <a:pt x="2509" y="948"/>
                    <a:pt x="2509" y="948"/>
                  </a:cubicBezTo>
                  <a:cubicBezTo>
                    <a:pt x="2510" y="947"/>
                    <a:pt x="2510" y="947"/>
                    <a:pt x="2510" y="947"/>
                  </a:cubicBezTo>
                  <a:cubicBezTo>
                    <a:pt x="2510" y="948"/>
                    <a:pt x="2510" y="948"/>
                    <a:pt x="2510" y="948"/>
                  </a:cubicBezTo>
                  <a:cubicBezTo>
                    <a:pt x="2512" y="949"/>
                    <a:pt x="2512" y="949"/>
                    <a:pt x="2512" y="949"/>
                  </a:cubicBezTo>
                  <a:cubicBezTo>
                    <a:pt x="2512" y="950"/>
                    <a:pt x="2512" y="950"/>
                    <a:pt x="2512" y="950"/>
                  </a:cubicBezTo>
                  <a:cubicBezTo>
                    <a:pt x="2513" y="950"/>
                    <a:pt x="2513" y="950"/>
                    <a:pt x="2513" y="950"/>
                  </a:cubicBezTo>
                  <a:cubicBezTo>
                    <a:pt x="2515" y="954"/>
                    <a:pt x="2515" y="954"/>
                    <a:pt x="2515" y="954"/>
                  </a:cubicBezTo>
                  <a:cubicBezTo>
                    <a:pt x="2516" y="954"/>
                    <a:pt x="2516" y="954"/>
                    <a:pt x="2516" y="954"/>
                  </a:cubicBezTo>
                  <a:cubicBezTo>
                    <a:pt x="2518" y="957"/>
                    <a:pt x="2518" y="957"/>
                    <a:pt x="2518" y="957"/>
                  </a:cubicBezTo>
                  <a:cubicBezTo>
                    <a:pt x="2518" y="959"/>
                    <a:pt x="2518" y="959"/>
                    <a:pt x="2518" y="959"/>
                  </a:cubicBezTo>
                  <a:cubicBezTo>
                    <a:pt x="2520" y="959"/>
                    <a:pt x="2520" y="959"/>
                    <a:pt x="2520" y="959"/>
                  </a:cubicBezTo>
                  <a:cubicBezTo>
                    <a:pt x="2521" y="961"/>
                    <a:pt x="2521" y="961"/>
                    <a:pt x="2521" y="961"/>
                  </a:cubicBezTo>
                  <a:cubicBezTo>
                    <a:pt x="2522" y="961"/>
                    <a:pt x="2522" y="961"/>
                    <a:pt x="2522" y="961"/>
                  </a:cubicBezTo>
                  <a:cubicBezTo>
                    <a:pt x="2522" y="962"/>
                    <a:pt x="2522" y="962"/>
                    <a:pt x="2522" y="962"/>
                  </a:cubicBezTo>
                  <a:cubicBezTo>
                    <a:pt x="2521" y="963"/>
                    <a:pt x="2521" y="963"/>
                    <a:pt x="2521" y="963"/>
                  </a:cubicBezTo>
                  <a:cubicBezTo>
                    <a:pt x="2521" y="964"/>
                    <a:pt x="2521" y="964"/>
                    <a:pt x="2521" y="964"/>
                  </a:cubicBezTo>
                  <a:cubicBezTo>
                    <a:pt x="2526" y="967"/>
                    <a:pt x="2526" y="967"/>
                    <a:pt x="2526" y="967"/>
                  </a:cubicBezTo>
                  <a:cubicBezTo>
                    <a:pt x="2526" y="968"/>
                    <a:pt x="2526" y="968"/>
                    <a:pt x="2526" y="968"/>
                  </a:cubicBezTo>
                  <a:cubicBezTo>
                    <a:pt x="2529" y="972"/>
                    <a:pt x="2529" y="972"/>
                    <a:pt x="2529" y="972"/>
                  </a:cubicBezTo>
                  <a:cubicBezTo>
                    <a:pt x="2530" y="980"/>
                    <a:pt x="2530" y="980"/>
                    <a:pt x="2530" y="980"/>
                  </a:cubicBezTo>
                  <a:cubicBezTo>
                    <a:pt x="2531" y="983"/>
                    <a:pt x="2531" y="983"/>
                    <a:pt x="2531" y="983"/>
                  </a:cubicBezTo>
                  <a:cubicBezTo>
                    <a:pt x="2532" y="985"/>
                    <a:pt x="2532" y="985"/>
                    <a:pt x="2532" y="985"/>
                  </a:cubicBezTo>
                  <a:cubicBezTo>
                    <a:pt x="2532" y="988"/>
                    <a:pt x="2532" y="988"/>
                    <a:pt x="2532" y="988"/>
                  </a:cubicBezTo>
                  <a:cubicBezTo>
                    <a:pt x="2531" y="989"/>
                    <a:pt x="2531" y="989"/>
                    <a:pt x="2531" y="989"/>
                  </a:cubicBezTo>
                  <a:cubicBezTo>
                    <a:pt x="2531" y="991"/>
                    <a:pt x="2531" y="991"/>
                    <a:pt x="2531" y="991"/>
                  </a:cubicBezTo>
                  <a:cubicBezTo>
                    <a:pt x="2533" y="993"/>
                    <a:pt x="2533" y="993"/>
                    <a:pt x="2533" y="993"/>
                  </a:cubicBezTo>
                  <a:cubicBezTo>
                    <a:pt x="2532" y="994"/>
                    <a:pt x="2532" y="994"/>
                    <a:pt x="2532" y="994"/>
                  </a:cubicBezTo>
                  <a:cubicBezTo>
                    <a:pt x="2533" y="995"/>
                    <a:pt x="2533" y="995"/>
                    <a:pt x="2533" y="995"/>
                  </a:cubicBezTo>
                  <a:cubicBezTo>
                    <a:pt x="2536" y="997"/>
                    <a:pt x="2536" y="997"/>
                    <a:pt x="2536" y="997"/>
                  </a:cubicBezTo>
                  <a:cubicBezTo>
                    <a:pt x="2538" y="1000"/>
                    <a:pt x="2538" y="1000"/>
                    <a:pt x="2538" y="1000"/>
                  </a:cubicBezTo>
                  <a:cubicBezTo>
                    <a:pt x="2540" y="1001"/>
                    <a:pt x="2540" y="1001"/>
                    <a:pt x="2540" y="1001"/>
                  </a:cubicBezTo>
                  <a:cubicBezTo>
                    <a:pt x="2541" y="1003"/>
                    <a:pt x="2541" y="1003"/>
                    <a:pt x="2541" y="1003"/>
                  </a:cubicBezTo>
                  <a:cubicBezTo>
                    <a:pt x="2539" y="1004"/>
                    <a:pt x="2539" y="1004"/>
                    <a:pt x="2539" y="1004"/>
                  </a:cubicBezTo>
                  <a:cubicBezTo>
                    <a:pt x="2539" y="1005"/>
                    <a:pt x="2539" y="1005"/>
                    <a:pt x="2539" y="1005"/>
                  </a:cubicBezTo>
                  <a:cubicBezTo>
                    <a:pt x="2541" y="1007"/>
                    <a:pt x="2541" y="1007"/>
                    <a:pt x="2541" y="1007"/>
                  </a:cubicBezTo>
                  <a:cubicBezTo>
                    <a:pt x="2544" y="1008"/>
                    <a:pt x="2544" y="1008"/>
                    <a:pt x="2544" y="1008"/>
                  </a:cubicBezTo>
                  <a:cubicBezTo>
                    <a:pt x="2547" y="1010"/>
                    <a:pt x="2547" y="1010"/>
                    <a:pt x="2547" y="1010"/>
                  </a:cubicBezTo>
                  <a:cubicBezTo>
                    <a:pt x="2547" y="1012"/>
                    <a:pt x="2547" y="1012"/>
                    <a:pt x="2547" y="1012"/>
                  </a:cubicBezTo>
                  <a:cubicBezTo>
                    <a:pt x="2549" y="1015"/>
                    <a:pt x="2549" y="1015"/>
                    <a:pt x="2549" y="1015"/>
                  </a:cubicBezTo>
                  <a:cubicBezTo>
                    <a:pt x="2551" y="1015"/>
                    <a:pt x="2551" y="1015"/>
                    <a:pt x="2551" y="1015"/>
                  </a:cubicBezTo>
                  <a:cubicBezTo>
                    <a:pt x="2552" y="1015"/>
                    <a:pt x="2552" y="1015"/>
                    <a:pt x="2552" y="1015"/>
                  </a:cubicBezTo>
                  <a:cubicBezTo>
                    <a:pt x="2553" y="1016"/>
                    <a:pt x="2553" y="1016"/>
                    <a:pt x="2553" y="1016"/>
                  </a:cubicBezTo>
                  <a:cubicBezTo>
                    <a:pt x="2555" y="1017"/>
                    <a:pt x="2555" y="1017"/>
                    <a:pt x="2555" y="1017"/>
                  </a:cubicBezTo>
                  <a:cubicBezTo>
                    <a:pt x="2558" y="1019"/>
                    <a:pt x="2558" y="1019"/>
                    <a:pt x="2558" y="1019"/>
                  </a:cubicBezTo>
                  <a:cubicBezTo>
                    <a:pt x="2561" y="1019"/>
                    <a:pt x="2561" y="1019"/>
                    <a:pt x="2561" y="1019"/>
                  </a:cubicBezTo>
                  <a:cubicBezTo>
                    <a:pt x="2563" y="1021"/>
                    <a:pt x="2563" y="1021"/>
                    <a:pt x="2563" y="1021"/>
                  </a:cubicBezTo>
                  <a:cubicBezTo>
                    <a:pt x="2565" y="1022"/>
                    <a:pt x="2565" y="1022"/>
                    <a:pt x="2565" y="1022"/>
                  </a:cubicBezTo>
                  <a:cubicBezTo>
                    <a:pt x="2565" y="1021"/>
                    <a:pt x="2565" y="1021"/>
                    <a:pt x="2565" y="1021"/>
                  </a:cubicBezTo>
                  <a:cubicBezTo>
                    <a:pt x="2566" y="1022"/>
                    <a:pt x="2566" y="1022"/>
                    <a:pt x="2566" y="1022"/>
                  </a:cubicBezTo>
                  <a:cubicBezTo>
                    <a:pt x="2568" y="1021"/>
                    <a:pt x="2568" y="1021"/>
                    <a:pt x="2568" y="1021"/>
                  </a:cubicBezTo>
                  <a:cubicBezTo>
                    <a:pt x="2568" y="1021"/>
                    <a:pt x="2568" y="1021"/>
                    <a:pt x="2568" y="1021"/>
                  </a:cubicBezTo>
                  <a:cubicBezTo>
                    <a:pt x="2567" y="1020"/>
                    <a:pt x="2567" y="1020"/>
                    <a:pt x="2567" y="1020"/>
                  </a:cubicBezTo>
                  <a:cubicBezTo>
                    <a:pt x="2568" y="1020"/>
                    <a:pt x="2568" y="1020"/>
                    <a:pt x="2568" y="1020"/>
                  </a:cubicBezTo>
                  <a:cubicBezTo>
                    <a:pt x="2568" y="1019"/>
                    <a:pt x="2568" y="1019"/>
                    <a:pt x="2568" y="1019"/>
                  </a:cubicBezTo>
                  <a:cubicBezTo>
                    <a:pt x="2567" y="1018"/>
                    <a:pt x="2567" y="1018"/>
                    <a:pt x="2567" y="1018"/>
                  </a:cubicBezTo>
                  <a:cubicBezTo>
                    <a:pt x="2568" y="1019"/>
                    <a:pt x="2568" y="1019"/>
                    <a:pt x="2568" y="1019"/>
                  </a:cubicBezTo>
                  <a:cubicBezTo>
                    <a:pt x="2568" y="1020"/>
                    <a:pt x="2568" y="1020"/>
                    <a:pt x="2568" y="1020"/>
                  </a:cubicBezTo>
                  <a:cubicBezTo>
                    <a:pt x="2569" y="1021"/>
                    <a:pt x="2569" y="1021"/>
                    <a:pt x="2569" y="1021"/>
                  </a:cubicBezTo>
                  <a:cubicBezTo>
                    <a:pt x="2570" y="1021"/>
                    <a:pt x="2570" y="1021"/>
                    <a:pt x="2570" y="1021"/>
                  </a:cubicBezTo>
                  <a:cubicBezTo>
                    <a:pt x="2570" y="1019"/>
                    <a:pt x="2570" y="1019"/>
                    <a:pt x="2570" y="1019"/>
                  </a:cubicBezTo>
                  <a:cubicBezTo>
                    <a:pt x="2568" y="1015"/>
                    <a:pt x="2568" y="1015"/>
                    <a:pt x="2568" y="1015"/>
                  </a:cubicBezTo>
                  <a:cubicBezTo>
                    <a:pt x="2567" y="1014"/>
                    <a:pt x="2567" y="1014"/>
                    <a:pt x="2567" y="1014"/>
                  </a:cubicBezTo>
                  <a:cubicBezTo>
                    <a:pt x="2567" y="1014"/>
                    <a:pt x="2567" y="1014"/>
                    <a:pt x="2567" y="1014"/>
                  </a:cubicBezTo>
                  <a:cubicBezTo>
                    <a:pt x="2567" y="1013"/>
                    <a:pt x="2567" y="1013"/>
                    <a:pt x="2567" y="1013"/>
                  </a:cubicBezTo>
                  <a:cubicBezTo>
                    <a:pt x="2566" y="1012"/>
                    <a:pt x="2566" y="1012"/>
                    <a:pt x="2566" y="1012"/>
                  </a:cubicBezTo>
                  <a:cubicBezTo>
                    <a:pt x="2566" y="1009"/>
                    <a:pt x="2566" y="1009"/>
                    <a:pt x="2566" y="1009"/>
                  </a:cubicBezTo>
                  <a:cubicBezTo>
                    <a:pt x="2566" y="1009"/>
                    <a:pt x="2566" y="1009"/>
                    <a:pt x="2566" y="1009"/>
                  </a:cubicBezTo>
                  <a:cubicBezTo>
                    <a:pt x="2566" y="1008"/>
                    <a:pt x="2566" y="1008"/>
                    <a:pt x="2566" y="1008"/>
                  </a:cubicBezTo>
                  <a:cubicBezTo>
                    <a:pt x="2564" y="1008"/>
                    <a:pt x="2564" y="1008"/>
                    <a:pt x="2564" y="1008"/>
                  </a:cubicBezTo>
                  <a:cubicBezTo>
                    <a:pt x="2562" y="1006"/>
                    <a:pt x="2562" y="1006"/>
                    <a:pt x="2562" y="1006"/>
                  </a:cubicBezTo>
                  <a:cubicBezTo>
                    <a:pt x="2561" y="1003"/>
                    <a:pt x="2561" y="1003"/>
                    <a:pt x="2561" y="1003"/>
                  </a:cubicBezTo>
                  <a:cubicBezTo>
                    <a:pt x="2561" y="998"/>
                    <a:pt x="2561" y="998"/>
                    <a:pt x="2561" y="998"/>
                  </a:cubicBezTo>
                  <a:cubicBezTo>
                    <a:pt x="2560" y="997"/>
                    <a:pt x="2560" y="997"/>
                    <a:pt x="2560" y="997"/>
                  </a:cubicBezTo>
                  <a:cubicBezTo>
                    <a:pt x="2560" y="995"/>
                    <a:pt x="2560" y="995"/>
                    <a:pt x="2560" y="995"/>
                  </a:cubicBezTo>
                  <a:cubicBezTo>
                    <a:pt x="2560" y="994"/>
                    <a:pt x="2560" y="994"/>
                    <a:pt x="2560" y="994"/>
                  </a:cubicBezTo>
                  <a:cubicBezTo>
                    <a:pt x="2560" y="989"/>
                    <a:pt x="2560" y="989"/>
                    <a:pt x="2560" y="989"/>
                  </a:cubicBezTo>
                  <a:cubicBezTo>
                    <a:pt x="2561" y="988"/>
                    <a:pt x="2561" y="988"/>
                    <a:pt x="2561" y="988"/>
                  </a:cubicBezTo>
                  <a:cubicBezTo>
                    <a:pt x="2560" y="984"/>
                    <a:pt x="2560" y="984"/>
                    <a:pt x="2560" y="984"/>
                  </a:cubicBezTo>
                  <a:cubicBezTo>
                    <a:pt x="2558" y="980"/>
                    <a:pt x="2558" y="980"/>
                    <a:pt x="2558" y="980"/>
                  </a:cubicBezTo>
                  <a:cubicBezTo>
                    <a:pt x="2550" y="973"/>
                    <a:pt x="2550" y="973"/>
                    <a:pt x="2550" y="973"/>
                  </a:cubicBezTo>
                  <a:cubicBezTo>
                    <a:pt x="2549" y="970"/>
                    <a:pt x="2549" y="970"/>
                    <a:pt x="2549" y="970"/>
                  </a:cubicBezTo>
                  <a:cubicBezTo>
                    <a:pt x="2548" y="970"/>
                    <a:pt x="2548" y="970"/>
                    <a:pt x="2548" y="970"/>
                  </a:cubicBezTo>
                  <a:cubicBezTo>
                    <a:pt x="2547" y="971"/>
                    <a:pt x="2547" y="971"/>
                    <a:pt x="2547" y="971"/>
                  </a:cubicBezTo>
                  <a:cubicBezTo>
                    <a:pt x="2546" y="971"/>
                    <a:pt x="2546" y="971"/>
                    <a:pt x="2546" y="971"/>
                  </a:cubicBezTo>
                  <a:cubicBezTo>
                    <a:pt x="2546" y="971"/>
                    <a:pt x="2546" y="971"/>
                    <a:pt x="2546" y="971"/>
                  </a:cubicBezTo>
                  <a:cubicBezTo>
                    <a:pt x="2545" y="970"/>
                    <a:pt x="2545" y="970"/>
                    <a:pt x="2545" y="970"/>
                  </a:cubicBezTo>
                  <a:cubicBezTo>
                    <a:pt x="2543" y="969"/>
                    <a:pt x="2543" y="969"/>
                    <a:pt x="2543" y="969"/>
                  </a:cubicBezTo>
                  <a:cubicBezTo>
                    <a:pt x="2542" y="968"/>
                    <a:pt x="2542" y="968"/>
                    <a:pt x="2542" y="968"/>
                  </a:cubicBezTo>
                  <a:cubicBezTo>
                    <a:pt x="2541" y="965"/>
                    <a:pt x="2541" y="965"/>
                    <a:pt x="2541" y="965"/>
                  </a:cubicBezTo>
                  <a:cubicBezTo>
                    <a:pt x="2539" y="964"/>
                    <a:pt x="2539" y="964"/>
                    <a:pt x="2539" y="964"/>
                  </a:cubicBezTo>
                  <a:cubicBezTo>
                    <a:pt x="2537" y="964"/>
                    <a:pt x="2537" y="964"/>
                    <a:pt x="2537" y="964"/>
                  </a:cubicBezTo>
                  <a:cubicBezTo>
                    <a:pt x="2536" y="964"/>
                    <a:pt x="2536" y="964"/>
                    <a:pt x="2536" y="964"/>
                  </a:cubicBezTo>
                  <a:cubicBezTo>
                    <a:pt x="2535" y="963"/>
                    <a:pt x="2535" y="963"/>
                    <a:pt x="2535" y="963"/>
                  </a:cubicBezTo>
                  <a:cubicBezTo>
                    <a:pt x="2532" y="961"/>
                    <a:pt x="2532" y="961"/>
                    <a:pt x="2532" y="961"/>
                  </a:cubicBezTo>
                  <a:cubicBezTo>
                    <a:pt x="2531" y="959"/>
                    <a:pt x="2531" y="959"/>
                    <a:pt x="2531" y="959"/>
                  </a:cubicBezTo>
                  <a:cubicBezTo>
                    <a:pt x="2531" y="958"/>
                    <a:pt x="2531" y="958"/>
                    <a:pt x="2531" y="958"/>
                  </a:cubicBezTo>
                  <a:cubicBezTo>
                    <a:pt x="2530" y="957"/>
                    <a:pt x="2530" y="957"/>
                    <a:pt x="2530" y="957"/>
                  </a:cubicBezTo>
                  <a:cubicBezTo>
                    <a:pt x="2530" y="959"/>
                    <a:pt x="2530" y="959"/>
                    <a:pt x="2530" y="959"/>
                  </a:cubicBezTo>
                  <a:cubicBezTo>
                    <a:pt x="2527" y="958"/>
                    <a:pt x="2527" y="958"/>
                    <a:pt x="2527" y="958"/>
                  </a:cubicBezTo>
                  <a:cubicBezTo>
                    <a:pt x="2527" y="956"/>
                    <a:pt x="2527" y="956"/>
                    <a:pt x="2527" y="956"/>
                  </a:cubicBezTo>
                  <a:cubicBezTo>
                    <a:pt x="2529" y="955"/>
                    <a:pt x="2529" y="955"/>
                    <a:pt x="2529" y="955"/>
                  </a:cubicBezTo>
                  <a:cubicBezTo>
                    <a:pt x="2529" y="956"/>
                    <a:pt x="2529" y="956"/>
                    <a:pt x="2529" y="956"/>
                  </a:cubicBezTo>
                  <a:cubicBezTo>
                    <a:pt x="2529" y="955"/>
                    <a:pt x="2529" y="955"/>
                    <a:pt x="2529" y="955"/>
                  </a:cubicBezTo>
                  <a:cubicBezTo>
                    <a:pt x="2530" y="954"/>
                    <a:pt x="2530" y="954"/>
                    <a:pt x="2530" y="954"/>
                  </a:cubicBezTo>
                  <a:cubicBezTo>
                    <a:pt x="2529" y="950"/>
                    <a:pt x="2529" y="950"/>
                    <a:pt x="2529" y="950"/>
                  </a:cubicBezTo>
                  <a:cubicBezTo>
                    <a:pt x="2528" y="950"/>
                    <a:pt x="2528" y="950"/>
                    <a:pt x="2528" y="950"/>
                  </a:cubicBezTo>
                  <a:cubicBezTo>
                    <a:pt x="2528" y="948"/>
                    <a:pt x="2528" y="948"/>
                    <a:pt x="2528" y="948"/>
                  </a:cubicBezTo>
                  <a:cubicBezTo>
                    <a:pt x="2527" y="946"/>
                    <a:pt x="2527" y="946"/>
                    <a:pt x="2527" y="946"/>
                  </a:cubicBezTo>
                  <a:cubicBezTo>
                    <a:pt x="2526" y="945"/>
                    <a:pt x="2526" y="945"/>
                    <a:pt x="2526" y="945"/>
                  </a:cubicBezTo>
                  <a:cubicBezTo>
                    <a:pt x="2526" y="946"/>
                    <a:pt x="2526" y="946"/>
                    <a:pt x="2526" y="946"/>
                  </a:cubicBezTo>
                  <a:cubicBezTo>
                    <a:pt x="2526" y="947"/>
                    <a:pt x="2526" y="947"/>
                    <a:pt x="2526" y="947"/>
                  </a:cubicBezTo>
                  <a:cubicBezTo>
                    <a:pt x="2525" y="947"/>
                    <a:pt x="2525" y="947"/>
                    <a:pt x="2525" y="947"/>
                  </a:cubicBezTo>
                  <a:cubicBezTo>
                    <a:pt x="2524" y="945"/>
                    <a:pt x="2524" y="945"/>
                    <a:pt x="2524" y="945"/>
                  </a:cubicBezTo>
                  <a:cubicBezTo>
                    <a:pt x="2523" y="944"/>
                    <a:pt x="2523" y="944"/>
                    <a:pt x="2523" y="944"/>
                  </a:cubicBezTo>
                  <a:cubicBezTo>
                    <a:pt x="2523" y="942"/>
                    <a:pt x="2523" y="942"/>
                    <a:pt x="2523" y="942"/>
                  </a:cubicBezTo>
                  <a:cubicBezTo>
                    <a:pt x="2522" y="941"/>
                    <a:pt x="2522" y="941"/>
                    <a:pt x="2522" y="941"/>
                  </a:cubicBezTo>
                  <a:cubicBezTo>
                    <a:pt x="2522" y="939"/>
                    <a:pt x="2522" y="939"/>
                    <a:pt x="2522" y="939"/>
                  </a:cubicBezTo>
                  <a:cubicBezTo>
                    <a:pt x="2521" y="938"/>
                    <a:pt x="2521" y="938"/>
                    <a:pt x="2521" y="938"/>
                  </a:cubicBezTo>
                  <a:cubicBezTo>
                    <a:pt x="2520" y="938"/>
                    <a:pt x="2520" y="938"/>
                    <a:pt x="2520" y="938"/>
                  </a:cubicBezTo>
                  <a:cubicBezTo>
                    <a:pt x="2519" y="937"/>
                    <a:pt x="2519" y="937"/>
                    <a:pt x="2519" y="937"/>
                  </a:cubicBezTo>
                  <a:cubicBezTo>
                    <a:pt x="2518" y="938"/>
                    <a:pt x="2518" y="938"/>
                    <a:pt x="2518" y="938"/>
                  </a:cubicBezTo>
                  <a:cubicBezTo>
                    <a:pt x="2518" y="939"/>
                    <a:pt x="2518" y="939"/>
                    <a:pt x="2518" y="939"/>
                  </a:cubicBezTo>
                  <a:cubicBezTo>
                    <a:pt x="2517" y="939"/>
                    <a:pt x="2517" y="939"/>
                    <a:pt x="2517" y="939"/>
                  </a:cubicBezTo>
                  <a:cubicBezTo>
                    <a:pt x="2516" y="939"/>
                    <a:pt x="2516" y="939"/>
                    <a:pt x="2516" y="939"/>
                  </a:cubicBezTo>
                  <a:cubicBezTo>
                    <a:pt x="2517" y="937"/>
                    <a:pt x="2517" y="937"/>
                    <a:pt x="2517" y="937"/>
                  </a:cubicBezTo>
                  <a:cubicBezTo>
                    <a:pt x="2515" y="934"/>
                    <a:pt x="2515" y="934"/>
                    <a:pt x="2515" y="934"/>
                  </a:cubicBezTo>
                  <a:cubicBezTo>
                    <a:pt x="2515" y="933"/>
                    <a:pt x="2515" y="933"/>
                    <a:pt x="2515" y="933"/>
                  </a:cubicBezTo>
                  <a:cubicBezTo>
                    <a:pt x="2515" y="930"/>
                    <a:pt x="2515" y="930"/>
                    <a:pt x="2515" y="930"/>
                  </a:cubicBezTo>
                  <a:cubicBezTo>
                    <a:pt x="2515" y="930"/>
                    <a:pt x="2515" y="930"/>
                    <a:pt x="2515" y="930"/>
                  </a:cubicBezTo>
                  <a:cubicBezTo>
                    <a:pt x="2516" y="928"/>
                    <a:pt x="2516" y="928"/>
                    <a:pt x="2516" y="928"/>
                  </a:cubicBezTo>
                  <a:cubicBezTo>
                    <a:pt x="2515" y="928"/>
                    <a:pt x="2515" y="928"/>
                    <a:pt x="2515" y="928"/>
                  </a:cubicBezTo>
                  <a:cubicBezTo>
                    <a:pt x="2514" y="928"/>
                    <a:pt x="2514" y="928"/>
                    <a:pt x="2514" y="928"/>
                  </a:cubicBezTo>
                  <a:cubicBezTo>
                    <a:pt x="2515" y="926"/>
                    <a:pt x="2515" y="926"/>
                    <a:pt x="2515" y="926"/>
                  </a:cubicBezTo>
                  <a:cubicBezTo>
                    <a:pt x="2515" y="923"/>
                    <a:pt x="2515" y="923"/>
                    <a:pt x="2515" y="923"/>
                  </a:cubicBezTo>
                  <a:cubicBezTo>
                    <a:pt x="2518" y="920"/>
                    <a:pt x="2518" y="920"/>
                    <a:pt x="2518" y="920"/>
                  </a:cubicBezTo>
                  <a:cubicBezTo>
                    <a:pt x="2518" y="913"/>
                    <a:pt x="2518" y="913"/>
                    <a:pt x="2518" y="913"/>
                  </a:cubicBezTo>
                  <a:cubicBezTo>
                    <a:pt x="2520" y="911"/>
                    <a:pt x="2520" y="911"/>
                    <a:pt x="2520" y="911"/>
                  </a:cubicBezTo>
                  <a:cubicBezTo>
                    <a:pt x="2520" y="908"/>
                    <a:pt x="2520" y="908"/>
                    <a:pt x="2520" y="908"/>
                  </a:cubicBezTo>
                  <a:cubicBezTo>
                    <a:pt x="2521" y="907"/>
                    <a:pt x="2521" y="907"/>
                    <a:pt x="2521" y="907"/>
                  </a:cubicBezTo>
                  <a:cubicBezTo>
                    <a:pt x="2522" y="904"/>
                    <a:pt x="2522" y="904"/>
                    <a:pt x="2522" y="904"/>
                  </a:cubicBezTo>
                  <a:cubicBezTo>
                    <a:pt x="2521" y="903"/>
                    <a:pt x="2521" y="903"/>
                    <a:pt x="2521" y="903"/>
                  </a:cubicBezTo>
                  <a:cubicBezTo>
                    <a:pt x="2521" y="902"/>
                    <a:pt x="2521" y="902"/>
                    <a:pt x="2521" y="902"/>
                  </a:cubicBezTo>
                  <a:cubicBezTo>
                    <a:pt x="2521" y="900"/>
                    <a:pt x="2521" y="900"/>
                    <a:pt x="2521" y="900"/>
                  </a:cubicBezTo>
                  <a:cubicBezTo>
                    <a:pt x="2522" y="898"/>
                    <a:pt x="2522" y="898"/>
                    <a:pt x="2522" y="898"/>
                  </a:cubicBezTo>
                  <a:cubicBezTo>
                    <a:pt x="2522" y="896"/>
                    <a:pt x="2522" y="896"/>
                    <a:pt x="2522" y="896"/>
                  </a:cubicBezTo>
                  <a:cubicBezTo>
                    <a:pt x="2520" y="895"/>
                    <a:pt x="2520" y="895"/>
                    <a:pt x="2520" y="895"/>
                  </a:cubicBezTo>
                  <a:cubicBezTo>
                    <a:pt x="2521" y="894"/>
                    <a:pt x="2521" y="894"/>
                    <a:pt x="2521" y="894"/>
                  </a:cubicBezTo>
                  <a:cubicBezTo>
                    <a:pt x="2521" y="893"/>
                    <a:pt x="2521" y="893"/>
                    <a:pt x="2521" y="893"/>
                  </a:cubicBezTo>
                  <a:cubicBezTo>
                    <a:pt x="2521" y="894"/>
                    <a:pt x="2521" y="894"/>
                    <a:pt x="2521" y="894"/>
                  </a:cubicBezTo>
                  <a:cubicBezTo>
                    <a:pt x="2522" y="894"/>
                    <a:pt x="2522" y="894"/>
                    <a:pt x="2522" y="894"/>
                  </a:cubicBezTo>
                  <a:cubicBezTo>
                    <a:pt x="2523" y="893"/>
                    <a:pt x="2523" y="893"/>
                    <a:pt x="2523" y="893"/>
                  </a:cubicBezTo>
                  <a:cubicBezTo>
                    <a:pt x="2524" y="894"/>
                    <a:pt x="2524" y="894"/>
                    <a:pt x="2524" y="894"/>
                  </a:cubicBezTo>
                  <a:cubicBezTo>
                    <a:pt x="2525" y="893"/>
                    <a:pt x="2525" y="893"/>
                    <a:pt x="2525" y="893"/>
                  </a:cubicBezTo>
                  <a:cubicBezTo>
                    <a:pt x="2527" y="893"/>
                    <a:pt x="2527" y="893"/>
                    <a:pt x="2527" y="893"/>
                  </a:cubicBezTo>
                  <a:cubicBezTo>
                    <a:pt x="2527" y="893"/>
                    <a:pt x="2527" y="893"/>
                    <a:pt x="2527" y="893"/>
                  </a:cubicBezTo>
                  <a:cubicBezTo>
                    <a:pt x="2528" y="893"/>
                    <a:pt x="2528" y="893"/>
                    <a:pt x="2528" y="893"/>
                  </a:cubicBezTo>
                  <a:cubicBezTo>
                    <a:pt x="2528" y="893"/>
                    <a:pt x="2528" y="893"/>
                    <a:pt x="2528" y="893"/>
                  </a:cubicBezTo>
                  <a:cubicBezTo>
                    <a:pt x="2530" y="894"/>
                    <a:pt x="2530" y="894"/>
                    <a:pt x="2530" y="894"/>
                  </a:cubicBezTo>
                  <a:cubicBezTo>
                    <a:pt x="2531" y="895"/>
                    <a:pt x="2531" y="895"/>
                    <a:pt x="2531" y="895"/>
                  </a:cubicBezTo>
                  <a:cubicBezTo>
                    <a:pt x="2530" y="896"/>
                    <a:pt x="2530" y="896"/>
                    <a:pt x="2530" y="896"/>
                  </a:cubicBezTo>
                  <a:cubicBezTo>
                    <a:pt x="2530" y="898"/>
                    <a:pt x="2530" y="898"/>
                    <a:pt x="2530" y="898"/>
                  </a:cubicBezTo>
                  <a:cubicBezTo>
                    <a:pt x="2531" y="900"/>
                    <a:pt x="2531" y="900"/>
                    <a:pt x="2531" y="900"/>
                  </a:cubicBezTo>
                  <a:cubicBezTo>
                    <a:pt x="2530" y="901"/>
                    <a:pt x="2530" y="901"/>
                    <a:pt x="2530" y="901"/>
                  </a:cubicBezTo>
                  <a:cubicBezTo>
                    <a:pt x="2530" y="902"/>
                    <a:pt x="2530" y="902"/>
                    <a:pt x="2530" y="902"/>
                  </a:cubicBezTo>
                  <a:cubicBezTo>
                    <a:pt x="2531" y="902"/>
                    <a:pt x="2531" y="902"/>
                    <a:pt x="2531" y="902"/>
                  </a:cubicBezTo>
                  <a:cubicBezTo>
                    <a:pt x="2533" y="903"/>
                    <a:pt x="2533" y="903"/>
                    <a:pt x="2533" y="903"/>
                  </a:cubicBezTo>
                  <a:cubicBezTo>
                    <a:pt x="2535" y="902"/>
                    <a:pt x="2535" y="902"/>
                    <a:pt x="2535" y="902"/>
                  </a:cubicBezTo>
                  <a:cubicBezTo>
                    <a:pt x="2537" y="903"/>
                    <a:pt x="2537" y="903"/>
                    <a:pt x="2537" y="903"/>
                  </a:cubicBezTo>
                  <a:cubicBezTo>
                    <a:pt x="2538" y="903"/>
                    <a:pt x="2538" y="903"/>
                    <a:pt x="2538" y="903"/>
                  </a:cubicBezTo>
                  <a:cubicBezTo>
                    <a:pt x="2538" y="903"/>
                    <a:pt x="2538" y="903"/>
                    <a:pt x="2538" y="903"/>
                  </a:cubicBezTo>
                  <a:cubicBezTo>
                    <a:pt x="2538" y="902"/>
                    <a:pt x="2538" y="902"/>
                    <a:pt x="2538" y="902"/>
                  </a:cubicBezTo>
                  <a:cubicBezTo>
                    <a:pt x="2539" y="901"/>
                    <a:pt x="2539" y="901"/>
                    <a:pt x="2539" y="901"/>
                  </a:cubicBezTo>
                  <a:cubicBezTo>
                    <a:pt x="2540" y="902"/>
                    <a:pt x="2540" y="902"/>
                    <a:pt x="2540" y="902"/>
                  </a:cubicBezTo>
                  <a:cubicBezTo>
                    <a:pt x="2543" y="905"/>
                    <a:pt x="2543" y="905"/>
                    <a:pt x="2543" y="905"/>
                  </a:cubicBezTo>
                  <a:cubicBezTo>
                    <a:pt x="2544" y="905"/>
                    <a:pt x="2544" y="905"/>
                    <a:pt x="2544" y="905"/>
                  </a:cubicBezTo>
                  <a:cubicBezTo>
                    <a:pt x="2544" y="906"/>
                    <a:pt x="2544" y="906"/>
                    <a:pt x="2544" y="906"/>
                  </a:cubicBezTo>
                  <a:cubicBezTo>
                    <a:pt x="2545" y="906"/>
                    <a:pt x="2545" y="906"/>
                    <a:pt x="2545" y="906"/>
                  </a:cubicBezTo>
                  <a:cubicBezTo>
                    <a:pt x="2547" y="908"/>
                    <a:pt x="2547" y="908"/>
                    <a:pt x="2547" y="908"/>
                  </a:cubicBezTo>
                  <a:cubicBezTo>
                    <a:pt x="2547" y="908"/>
                    <a:pt x="2547" y="908"/>
                    <a:pt x="2547" y="908"/>
                  </a:cubicBezTo>
                  <a:cubicBezTo>
                    <a:pt x="2548" y="908"/>
                    <a:pt x="2548" y="908"/>
                    <a:pt x="2548" y="908"/>
                  </a:cubicBezTo>
                  <a:cubicBezTo>
                    <a:pt x="2548" y="907"/>
                    <a:pt x="2548" y="907"/>
                    <a:pt x="2548" y="907"/>
                  </a:cubicBezTo>
                  <a:cubicBezTo>
                    <a:pt x="2549" y="907"/>
                    <a:pt x="2549" y="907"/>
                    <a:pt x="2549" y="907"/>
                  </a:cubicBezTo>
                  <a:cubicBezTo>
                    <a:pt x="2549" y="907"/>
                    <a:pt x="2549" y="907"/>
                    <a:pt x="2549" y="907"/>
                  </a:cubicBezTo>
                  <a:cubicBezTo>
                    <a:pt x="2550" y="909"/>
                    <a:pt x="2550" y="909"/>
                    <a:pt x="2550" y="909"/>
                  </a:cubicBezTo>
                  <a:cubicBezTo>
                    <a:pt x="2550" y="910"/>
                    <a:pt x="2550" y="910"/>
                    <a:pt x="2550" y="910"/>
                  </a:cubicBezTo>
                  <a:cubicBezTo>
                    <a:pt x="2552" y="912"/>
                    <a:pt x="2552" y="912"/>
                    <a:pt x="2552" y="912"/>
                  </a:cubicBezTo>
                  <a:cubicBezTo>
                    <a:pt x="2552" y="914"/>
                    <a:pt x="2552" y="914"/>
                    <a:pt x="2552" y="914"/>
                  </a:cubicBezTo>
                  <a:cubicBezTo>
                    <a:pt x="2553" y="916"/>
                    <a:pt x="2553" y="916"/>
                    <a:pt x="2553" y="916"/>
                  </a:cubicBezTo>
                  <a:cubicBezTo>
                    <a:pt x="2554" y="915"/>
                    <a:pt x="2554" y="915"/>
                    <a:pt x="2554" y="915"/>
                  </a:cubicBezTo>
                  <a:cubicBezTo>
                    <a:pt x="2555" y="917"/>
                    <a:pt x="2555" y="917"/>
                    <a:pt x="2555" y="917"/>
                  </a:cubicBezTo>
                  <a:cubicBezTo>
                    <a:pt x="2554" y="918"/>
                    <a:pt x="2554" y="918"/>
                    <a:pt x="2554" y="918"/>
                  </a:cubicBezTo>
                  <a:cubicBezTo>
                    <a:pt x="2555" y="920"/>
                    <a:pt x="2555" y="920"/>
                    <a:pt x="2555" y="920"/>
                  </a:cubicBezTo>
                  <a:cubicBezTo>
                    <a:pt x="2555" y="921"/>
                    <a:pt x="2555" y="921"/>
                    <a:pt x="2555" y="921"/>
                  </a:cubicBezTo>
                  <a:cubicBezTo>
                    <a:pt x="2557" y="921"/>
                    <a:pt x="2557" y="921"/>
                    <a:pt x="2557" y="921"/>
                  </a:cubicBezTo>
                  <a:cubicBezTo>
                    <a:pt x="2558" y="921"/>
                    <a:pt x="2558" y="921"/>
                    <a:pt x="2558" y="921"/>
                  </a:cubicBezTo>
                  <a:cubicBezTo>
                    <a:pt x="2558" y="919"/>
                    <a:pt x="2558" y="919"/>
                    <a:pt x="2558" y="919"/>
                  </a:cubicBezTo>
                  <a:cubicBezTo>
                    <a:pt x="2559" y="918"/>
                    <a:pt x="2559" y="918"/>
                    <a:pt x="2559" y="918"/>
                  </a:cubicBezTo>
                  <a:cubicBezTo>
                    <a:pt x="2560" y="918"/>
                    <a:pt x="2560" y="918"/>
                    <a:pt x="2560" y="918"/>
                  </a:cubicBezTo>
                  <a:cubicBezTo>
                    <a:pt x="2560" y="919"/>
                    <a:pt x="2560" y="919"/>
                    <a:pt x="2560" y="919"/>
                  </a:cubicBezTo>
                  <a:cubicBezTo>
                    <a:pt x="2561" y="920"/>
                    <a:pt x="2561" y="920"/>
                    <a:pt x="2561" y="920"/>
                  </a:cubicBezTo>
                  <a:cubicBezTo>
                    <a:pt x="2561" y="922"/>
                    <a:pt x="2561" y="922"/>
                    <a:pt x="2561" y="922"/>
                  </a:cubicBezTo>
                  <a:cubicBezTo>
                    <a:pt x="2560" y="923"/>
                    <a:pt x="2560" y="923"/>
                    <a:pt x="2560" y="923"/>
                  </a:cubicBezTo>
                  <a:cubicBezTo>
                    <a:pt x="2560" y="924"/>
                    <a:pt x="2560" y="924"/>
                    <a:pt x="2560" y="924"/>
                  </a:cubicBezTo>
                  <a:cubicBezTo>
                    <a:pt x="2560" y="925"/>
                    <a:pt x="2560" y="925"/>
                    <a:pt x="2560" y="925"/>
                  </a:cubicBezTo>
                  <a:cubicBezTo>
                    <a:pt x="2562" y="925"/>
                    <a:pt x="2562" y="925"/>
                    <a:pt x="2562" y="925"/>
                  </a:cubicBezTo>
                  <a:cubicBezTo>
                    <a:pt x="2563" y="923"/>
                    <a:pt x="2563" y="923"/>
                    <a:pt x="2563" y="923"/>
                  </a:cubicBezTo>
                  <a:cubicBezTo>
                    <a:pt x="2563" y="923"/>
                    <a:pt x="2563" y="923"/>
                    <a:pt x="2563" y="923"/>
                  </a:cubicBezTo>
                  <a:cubicBezTo>
                    <a:pt x="2565" y="924"/>
                    <a:pt x="2565" y="924"/>
                    <a:pt x="2565" y="924"/>
                  </a:cubicBezTo>
                  <a:cubicBezTo>
                    <a:pt x="2567" y="924"/>
                    <a:pt x="2567" y="924"/>
                    <a:pt x="2567" y="924"/>
                  </a:cubicBezTo>
                  <a:cubicBezTo>
                    <a:pt x="2567" y="924"/>
                    <a:pt x="2567" y="924"/>
                    <a:pt x="2567" y="924"/>
                  </a:cubicBezTo>
                  <a:cubicBezTo>
                    <a:pt x="2569" y="925"/>
                    <a:pt x="2569" y="925"/>
                    <a:pt x="2569" y="925"/>
                  </a:cubicBezTo>
                  <a:cubicBezTo>
                    <a:pt x="2569" y="926"/>
                    <a:pt x="2569" y="926"/>
                    <a:pt x="2569" y="926"/>
                  </a:cubicBezTo>
                  <a:cubicBezTo>
                    <a:pt x="2570" y="927"/>
                    <a:pt x="2570" y="927"/>
                    <a:pt x="2570" y="927"/>
                  </a:cubicBezTo>
                  <a:cubicBezTo>
                    <a:pt x="2569" y="928"/>
                    <a:pt x="2569" y="928"/>
                    <a:pt x="2569" y="928"/>
                  </a:cubicBezTo>
                  <a:cubicBezTo>
                    <a:pt x="2571" y="928"/>
                    <a:pt x="2571" y="928"/>
                    <a:pt x="2571" y="928"/>
                  </a:cubicBezTo>
                  <a:cubicBezTo>
                    <a:pt x="2572" y="928"/>
                    <a:pt x="2572" y="928"/>
                    <a:pt x="2572" y="928"/>
                  </a:cubicBezTo>
                  <a:cubicBezTo>
                    <a:pt x="2573" y="929"/>
                    <a:pt x="2573" y="929"/>
                    <a:pt x="2573" y="929"/>
                  </a:cubicBezTo>
                  <a:cubicBezTo>
                    <a:pt x="2575" y="928"/>
                    <a:pt x="2575" y="928"/>
                    <a:pt x="2575" y="928"/>
                  </a:cubicBezTo>
                  <a:cubicBezTo>
                    <a:pt x="2577" y="928"/>
                    <a:pt x="2577" y="928"/>
                    <a:pt x="2577" y="928"/>
                  </a:cubicBezTo>
                  <a:cubicBezTo>
                    <a:pt x="2578" y="928"/>
                    <a:pt x="2578" y="928"/>
                    <a:pt x="2578" y="928"/>
                  </a:cubicBezTo>
                  <a:cubicBezTo>
                    <a:pt x="2577" y="929"/>
                    <a:pt x="2577" y="929"/>
                    <a:pt x="2577" y="929"/>
                  </a:cubicBezTo>
                  <a:cubicBezTo>
                    <a:pt x="2575" y="931"/>
                    <a:pt x="2575" y="931"/>
                    <a:pt x="2575" y="931"/>
                  </a:cubicBezTo>
                  <a:cubicBezTo>
                    <a:pt x="2573" y="934"/>
                    <a:pt x="2573" y="934"/>
                    <a:pt x="2573" y="934"/>
                  </a:cubicBezTo>
                  <a:cubicBezTo>
                    <a:pt x="2573" y="937"/>
                    <a:pt x="2573" y="937"/>
                    <a:pt x="2573" y="937"/>
                  </a:cubicBezTo>
                  <a:cubicBezTo>
                    <a:pt x="2573" y="938"/>
                    <a:pt x="2573" y="938"/>
                    <a:pt x="2573" y="938"/>
                  </a:cubicBezTo>
                  <a:cubicBezTo>
                    <a:pt x="2573" y="938"/>
                    <a:pt x="2573" y="938"/>
                    <a:pt x="2573" y="938"/>
                  </a:cubicBezTo>
                  <a:cubicBezTo>
                    <a:pt x="2573" y="939"/>
                    <a:pt x="2573" y="939"/>
                    <a:pt x="2573" y="939"/>
                  </a:cubicBezTo>
                  <a:cubicBezTo>
                    <a:pt x="2573" y="942"/>
                    <a:pt x="2573" y="942"/>
                    <a:pt x="2573" y="942"/>
                  </a:cubicBezTo>
                  <a:cubicBezTo>
                    <a:pt x="2574" y="942"/>
                    <a:pt x="2574" y="942"/>
                    <a:pt x="2574" y="942"/>
                  </a:cubicBezTo>
                  <a:cubicBezTo>
                    <a:pt x="2575" y="942"/>
                    <a:pt x="2575" y="942"/>
                    <a:pt x="2575" y="942"/>
                  </a:cubicBezTo>
                  <a:cubicBezTo>
                    <a:pt x="2574" y="943"/>
                    <a:pt x="2574" y="943"/>
                    <a:pt x="2574" y="943"/>
                  </a:cubicBezTo>
                  <a:cubicBezTo>
                    <a:pt x="2573" y="944"/>
                    <a:pt x="2573" y="944"/>
                    <a:pt x="2573" y="944"/>
                  </a:cubicBezTo>
                  <a:cubicBezTo>
                    <a:pt x="2571" y="945"/>
                    <a:pt x="2571" y="945"/>
                    <a:pt x="2571" y="945"/>
                  </a:cubicBezTo>
                  <a:cubicBezTo>
                    <a:pt x="2573" y="945"/>
                    <a:pt x="2573" y="945"/>
                    <a:pt x="2573" y="945"/>
                  </a:cubicBezTo>
                  <a:cubicBezTo>
                    <a:pt x="2578" y="943"/>
                    <a:pt x="2578" y="943"/>
                    <a:pt x="2578" y="943"/>
                  </a:cubicBezTo>
                  <a:cubicBezTo>
                    <a:pt x="2578" y="943"/>
                    <a:pt x="2578" y="943"/>
                    <a:pt x="2578" y="943"/>
                  </a:cubicBezTo>
                  <a:cubicBezTo>
                    <a:pt x="2578" y="943"/>
                    <a:pt x="2578" y="943"/>
                    <a:pt x="2578" y="943"/>
                  </a:cubicBezTo>
                  <a:cubicBezTo>
                    <a:pt x="2580" y="942"/>
                    <a:pt x="2580" y="942"/>
                    <a:pt x="2580" y="942"/>
                  </a:cubicBezTo>
                  <a:cubicBezTo>
                    <a:pt x="2580" y="939"/>
                    <a:pt x="2580" y="939"/>
                    <a:pt x="2580" y="939"/>
                  </a:cubicBezTo>
                  <a:cubicBezTo>
                    <a:pt x="2580" y="938"/>
                    <a:pt x="2580" y="938"/>
                    <a:pt x="2580" y="938"/>
                  </a:cubicBezTo>
                  <a:cubicBezTo>
                    <a:pt x="2582" y="939"/>
                    <a:pt x="2582" y="939"/>
                    <a:pt x="2582" y="939"/>
                  </a:cubicBezTo>
                  <a:cubicBezTo>
                    <a:pt x="2582" y="938"/>
                    <a:pt x="2582" y="938"/>
                    <a:pt x="2582" y="938"/>
                  </a:cubicBezTo>
                  <a:cubicBezTo>
                    <a:pt x="2584" y="936"/>
                    <a:pt x="2584" y="936"/>
                    <a:pt x="2584" y="936"/>
                  </a:cubicBezTo>
                  <a:cubicBezTo>
                    <a:pt x="2585" y="936"/>
                    <a:pt x="2585" y="936"/>
                    <a:pt x="2585" y="936"/>
                  </a:cubicBezTo>
                  <a:cubicBezTo>
                    <a:pt x="2586" y="935"/>
                    <a:pt x="2586" y="935"/>
                    <a:pt x="2586" y="935"/>
                  </a:cubicBezTo>
                  <a:cubicBezTo>
                    <a:pt x="2587" y="935"/>
                    <a:pt x="2587" y="935"/>
                    <a:pt x="2587" y="935"/>
                  </a:cubicBezTo>
                  <a:cubicBezTo>
                    <a:pt x="2586" y="934"/>
                    <a:pt x="2586" y="934"/>
                    <a:pt x="2586" y="934"/>
                  </a:cubicBezTo>
                  <a:cubicBezTo>
                    <a:pt x="2586" y="934"/>
                    <a:pt x="2586" y="934"/>
                    <a:pt x="2586" y="934"/>
                  </a:cubicBezTo>
                  <a:cubicBezTo>
                    <a:pt x="2586" y="932"/>
                    <a:pt x="2586" y="932"/>
                    <a:pt x="2586" y="932"/>
                  </a:cubicBezTo>
                  <a:cubicBezTo>
                    <a:pt x="2587" y="932"/>
                    <a:pt x="2587" y="932"/>
                    <a:pt x="2587" y="932"/>
                  </a:cubicBezTo>
                  <a:cubicBezTo>
                    <a:pt x="2588" y="933"/>
                    <a:pt x="2588" y="933"/>
                    <a:pt x="2588" y="933"/>
                  </a:cubicBezTo>
                  <a:cubicBezTo>
                    <a:pt x="2589" y="934"/>
                    <a:pt x="2589" y="934"/>
                    <a:pt x="2589" y="934"/>
                  </a:cubicBezTo>
                  <a:cubicBezTo>
                    <a:pt x="2590" y="932"/>
                    <a:pt x="2590" y="932"/>
                    <a:pt x="2590" y="932"/>
                  </a:cubicBezTo>
                  <a:cubicBezTo>
                    <a:pt x="2590" y="931"/>
                    <a:pt x="2590" y="931"/>
                    <a:pt x="2590" y="931"/>
                  </a:cubicBezTo>
                  <a:cubicBezTo>
                    <a:pt x="2588" y="929"/>
                    <a:pt x="2588" y="929"/>
                    <a:pt x="2588" y="929"/>
                  </a:cubicBezTo>
                  <a:cubicBezTo>
                    <a:pt x="2590" y="931"/>
                    <a:pt x="2590" y="931"/>
                    <a:pt x="2590" y="931"/>
                  </a:cubicBezTo>
                  <a:cubicBezTo>
                    <a:pt x="2592" y="930"/>
                    <a:pt x="2592" y="930"/>
                    <a:pt x="2592" y="930"/>
                  </a:cubicBezTo>
                  <a:cubicBezTo>
                    <a:pt x="2591" y="929"/>
                    <a:pt x="2591" y="929"/>
                    <a:pt x="2591" y="929"/>
                  </a:cubicBezTo>
                  <a:cubicBezTo>
                    <a:pt x="2591" y="928"/>
                    <a:pt x="2591" y="928"/>
                    <a:pt x="2591" y="928"/>
                  </a:cubicBezTo>
                  <a:cubicBezTo>
                    <a:pt x="2589" y="927"/>
                    <a:pt x="2589" y="927"/>
                    <a:pt x="2589" y="927"/>
                  </a:cubicBezTo>
                  <a:cubicBezTo>
                    <a:pt x="2590" y="927"/>
                    <a:pt x="2590" y="927"/>
                    <a:pt x="2590" y="927"/>
                  </a:cubicBezTo>
                  <a:cubicBezTo>
                    <a:pt x="2591" y="926"/>
                    <a:pt x="2591" y="926"/>
                    <a:pt x="2591" y="926"/>
                  </a:cubicBezTo>
                  <a:cubicBezTo>
                    <a:pt x="2591" y="926"/>
                    <a:pt x="2591" y="926"/>
                    <a:pt x="2591" y="926"/>
                  </a:cubicBezTo>
                  <a:cubicBezTo>
                    <a:pt x="2590" y="925"/>
                    <a:pt x="2590" y="925"/>
                    <a:pt x="2590" y="925"/>
                  </a:cubicBezTo>
                  <a:cubicBezTo>
                    <a:pt x="2591" y="925"/>
                    <a:pt x="2591" y="925"/>
                    <a:pt x="2591" y="925"/>
                  </a:cubicBezTo>
                  <a:cubicBezTo>
                    <a:pt x="2592" y="925"/>
                    <a:pt x="2592" y="925"/>
                    <a:pt x="2592" y="925"/>
                  </a:cubicBezTo>
                  <a:cubicBezTo>
                    <a:pt x="2592" y="924"/>
                    <a:pt x="2592" y="924"/>
                    <a:pt x="2592" y="924"/>
                  </a:cubicBezTo>
                  <a:cubicBezTo>
                    <a:pt x="2592" y="925"/>
                    <a:pt x="2592" y="925"/>
                    <a:pt x="2592" y="925"/>
                  </a:cubicBezTo>
                  <a:cubicBezTo>
                    <a:pt x="2592" y="926"/>
                    <a:pt x="2592" y="926"/>
                    <a:pt x="2592" y="926"/>
                  </a:cubicBezTo>
                  <a:cubicBezTo>
                    <a:pt x="2592" y="926"/>
                    <a:pt x="2592" y="926"/>
                    <a:pt x="2592" y="926"/>
                  </a:cubicBezTo>
                  <a:cubicBezTo>
                    <a:pt x="2594" y="926"/>
                    <a:pt x="2594" y="926"/>
                    <a:pt x="2594" y="926"/>
                  </a:cubicBezTo>
                  <a:cubicBezTo>
                    <a:pt x="2595" y="926"/>
                    <a:pt x="2595" y="926"/>
                    <a:pt x="2595" y="926"/>
                  </a:cubicBezTo>
                  <a:cubicBezTo>
                    <a:pt x="2598" y="926"/>
                    <a:pt x="2598" y="926"/>
                    <a:pt x="2598" y="926"/>
                  </a:cubicBezTo>
                  <a:cubicBezTo>
                    <a:pt x="2602" y="924"/>
                    <a:pt x="2602" y="924"/>
                    <a:pt x="2602" y="924"/>
                  </a:cubicBezTo>
                  <a:cubicBezTo>
                    <a:pt x="2604" y="922"/>
                    <a:pt x="2604" y="922"/>
                    <a:pt x="2604" y="922"/>
                  </a:cubicBezTo>
                  <a:cubicBezTo>
                    <a:pt x="2605" y="922"/>
                    <a:pt x="2605" y="922"/>
                    <a:pt x="2605" y="922"/>
                  </a:cubicBezTo>
                  <a:cubicBezTo>
                    <a:pt x="2606" y="921"/>
                    <a:pt x="2606" y="921"/>
                    <a:pt x="2606" y="921"/>
                  </a:cubicBezTo>
                  <a:cubicBezTo>
                    <a:pt x="2608" y="919"/>
                    <a:pt x="2608" y="919"/>
                    <a:pt x="2608" y="919"/>
                  </a:cubicBezTo>
                  <a:cubicBezTo>
                    <a:pt x="2609" y="918"/>
                    <a:pt x="2609" y="918"/>
                    <a:pt x="2609" y="918"/>
                  </a:cubicBezTo>
                  <a:cubicBezTo>
                    <a:pt x="2612" y="916"/>
                    <a:pt x="2612" y="916"/>
                    <a:pt x="2612" y="916"/>
                  </a:cubicBezTo>
                  <a:cubicBezTo>
                    <a:pt x="2613" y="916"/>
                    <a:pt x="2613" y="916"/>
                    <a:pt x="2613" y="916"/>
                  </a:cubicBezTo>
                  <a:cubicBezTo>
                    <a:pt x="2613" y="913"/>
                    <a:pt x="2613" y="913"/>
                    <a:pt x="2613" y="913"/>
                  </a:cubicBezTo>
                  <a:cubicBezTo>
                    <a:pt x="2614" y="913"/>
                    <a:pt x="2614" y="913"/>
                    <a:pt x="2614" y="913"/>
                  </a:cubicBezTo>
                  <a:cubicBezTo>
                    <a:pt x="2615" y="912"/>
                    <a:pt x="2615" y="912"/>
                    <a:pt x="2615" y="912"/>
                  </a:cubicBezTo>
                  <a:cubicBezTo>
                    <a:pt x="2615" y="911"/>
                    <a:pt x="2615" y="911"/>
                    <a:pt x="2615" y="911"/>
                  </a:cubicBezTo>
                  <a:cubicBezTo>
                    <a:pt x="2615" y="909"/>
                    <a:pt x="2615" y="909"/>
                    <a:pt x="2615" y="909"/>
                  </a:cubicBezTo>
                  <a:cubicBezTo>
                    <a:pt x="2614" y="907"/>
                    <a:pt x="2614" y="907"/>
                    <a:pt x="2614" y="907"/>
                  </a:cubicBezTo>
                  <a:cubicBezTo>
                    <a:pt x="2616" y="906"/>
                    <a:pt x="2616" y="906"/>
                    <a:pt x="2616" y="906"/>
                  </a:cubicBezTo>
                  <a:cubicBezTo>
                    <a:pt x="2616" y="904"/>
                    <a:pt x="2616" y="904"/>
                    <a:pt x="2616" y="904"/>
                  </a:cubicBezTo>
                  <a:cubicBezTo>
                    <a:pt x="2617" y="904"/>
                    <a:pt x="2617" y="904"/>
                    <a:pt x="2617" y="904"/>
                  </a:cubicBezTo>
                  <a:cubicBezTo>
                    <a:pt x="2617" y="903"/>
                    <a:pt x="2617" y="903"/>
                    <a:pt x="2617" y="903"/>
                  </a:cubicBezTo>
                  <a:cubicBezTo>
                    <a:pt x="2616" y="902"/>
                    <a:pt x="2616" y="902"/>
                    <a:pt x="2616" y="902"/>
                  </a:cubicBezTo>
                  <a:cubicBezTo>
                    <a:pt x="2616" y="900"/>
                    <a:pt x="2616" y="900"/>
                    <a:pt x="2616" y="900"/>
                  </a:cubicBezTo>
                  <a:cubicBezTo>
                    <a:pt x="2617" y="900"/>
                    <a:pt x="2617" y="900"/>
                    <a:pt x="2617" y="900"/>
                  </a:cubicBezTo>
                  <a:cubicBezTo>
                    <a:pt x="2617" y="900"/>
                    <a:pt x="2617" y="900"/>
                    <a:pt x="2617" y="900"/>
                  </a:cubicBezTo>
                  <a:cubicBezTo>
                    <a:pt x="2617" y="901"/>
                    <a:pt x="2617" y="901"/>
                    <a:pt x="2617" y="901"/>
                  </a:cubicBezTo>
                  <a:cubicBezTo>
                    <a:pt x="2618" y="901"/>
                    <a:pt x="2618" y="901"/>
                    <a:pt x="2618" y="901"/>
                  </a:cubicBezTo>
                  <a:cubicBezTo>
                    <a:pt x="2618" y="900"/>
                    <a:pt x="2618" y="900"/>
                    <a:pt x="2618" y="900"/>
                  </a:cubicBezTo>
                  <a:cubicBezTo>
                    <a:pt x="2617" y="897"/>
                    <a:pt x="2617" y="897"/>
                    <a:pt x="2617" y="897"/>
                  </a:cubicBezTo>
                  <a:cubicBezTo>
                    <a:pt x="2616" y="896"/>
                    <a:pt x="2616" y="896"/>
                    <a:pt x="2616" y="896"/>
                  </a:cubicBezTo>
                  <a:cubicBezTo>
                    <a:pt x="2616" y="895"/>
                    <a:pt x="2616" y="895"/>
                    <a:pt x="2616" y="895"/>
                  </a:cubicBezTo>
                  <a:cubicBezTo>
                    <a:pt x="2615" y="895"/>
                    <a:pt x="2615" y="895"/>
                    <a:pt x="2615" y="895"/>
                  </a:cubicBezTo>
                  <a:cubicBezTo>
                    <a:pt x="2615" y="892"/>
                    <a:pt x="2615" y="892"/>
                    <a:pt x="2615" y="892"/>
                  </a:cubicBezTo>
                  <a:cubicBezTo>
                    <a:pt x="2615" y="891"/>
                    <a:pt x="2615" y="891"/>
                    <a:pt x="2615" y="891"/>
                  </a:cubicBezTo>
                  <a:cubicBezTo>
                    <a:pt x="2615" y="890"/>
                    <a:pt x="2615" y="890"/>
                    <a:pt x="2615" y="890"/>
                  </a:cubicBezTo>
                  <a:cubicBezTo>
                    <a:pt x="2615" y="888"/>
                    <a:pt x="2615" y="888"/>
                    <a:pt x="2615" y="888"/>
                  </a:cubicBezTo>
                  <a:cubicBezTo>
                    <a:pt x="2615" y="887"/>
                    <a:pt x="2615" y="887"/>
                    <a:pt x="2615" y="887"/>
                  </a:cubicBezTo>
                  <a:cubicBezTo>
                    <a:pt x="2614" y="886"/>
                    <a:pt x="2614" y="886"/>
                    <a:pt x="2614" y="886"/>
                  </a:cubicBezTo>
                  <a:cubicBezTo>
                    <a:pt x="2613" y="883"/>
                    <a:pt x="2613" y="883"/>
                    <a:pt x="2613" y="883"/>
                  </a:cubicBezTo>
                  <a:cubicBezTo>
                    <a:pt x="2613" y="882"/>
                    <a:pt x="2613" y="882"/>
                    <a:pt x="2613" y="882"/>
                  </a:cubicBezTo>
                  <a:cubicBezTo>
                    <a:pt x="2612" y="878"/>
                    <a:pt x="2612" y="878"/>
                    <a:pt x="2612" y="878"/>
                  </a:cubicBezTo>
                  <a:cubicBezTo>
                    <a:pt x="2610" y="876"/>
                    <a:pt x="2610" y="876"/>
                    <a:pt x="2610" y="876"/>
                  </a:cubicBezTo>
                  <a:cubicBezTo>
                    <a:pt x="2611" y="875"/>
                    <a:pt x="2611" y="875"/>
                    <a:pt x="2611" y="875"/>
                  </a:cubicBezTo>
                  <a:cubicBezTo>
                    <a:pt x="2610" y="875"/>
                    <a:pt x="2610" y="875"/>
                    <a:pt x="2610" y="875"/>
                  </a:cubicBezTo>
                  <a:cubicBezTo>
                    <a:pt x="2610" y="873"/>
                    <a:pt x="2610" y="873"/>
                    <a:pt x="2610" y="873"/>
                  </a:cubicBezTo>
                  <a:cubicBezTo>
                    <a:pt x="2608" y="871"/>
                    <a:pt x="2608" y="871"/>
                    <a:pt x="2608" y="871"/>
                  </a:cubicBezTo>
                  <a:cubicBezTo>
                    <a:pt x="2608" y="870"/>
                    <a:pt x="2608" y="870"/>
                    <a:pt x="2608" y="870"/>
                  </a:cubicBezTo>
                  <a:cubicBezTo>
                    <a:pt x="2607" y="870"/>
                    <a:pt x="2607" y="870"/>
                    <a:pt x="2607" y="870"/>
                  </a:cubicBezTo>
                  <a:cubicBezTo>
                    <a:pt x="2607" y="868"/>
                    <a:pt x="2607" y="868"/>
                    <a:pt x="2607" y="868"/>
                  </a:cubicBezTo>
                  <a:cubicBezTo>
                    <a:pt x="2606" y="866"/>
                    <a:pt x="2606" y="866"/>
                    <a:pt x="2606" y="866"/>
                  </a:cubicBezTo>
                  <a:cubicBezTo>
                    <a:pt x="2601" y="862"/>
                    <a:pt x="2601" y="862"/>
                    <a:pt x="2601" y="862"/>
                  </a:cubicBezTo>
                  <a:cubicBezTo>
                    <a:pt x="2600" y="860"/>
                    <a:pt x="2600" y="860"/>
                    <a:pt x="2600" y="860"/>
                  </a:cubicBezTo>
                  <a:cubicBezTo>
                    <a:pt x="2595" y="857"/>
                    <a:pt x="2595" y="857"/>
                    <a:pt x="2595" y="857"/>
                  </a:cubicBezTo>
                  <a:cubicBezTo>
                    <a:pt x="2590" y="854"/>
                    <a:pt x="2590" y="854"/>
                    <a:pt x="2590" y="854"/>
                  </a:cubicBezTo>
                  <a:cubicBezTo>
                    <a:pt x="2590" y="853"/>
                    <a:pt x="2590" y="853"/>
                    <a:pt x="2590" y="853"/>
                  </a:cubicBezTo>
                  <a:cubicBezTo>
                    <a:pt x="2587" y="852"/>
                    <a:pt x="2587" y="852"/>
                    <a:pt x="2587" y="852"/>
                  </a:cubicBezTo>
                  <a:cubicBezTo>
                    <a:pt x="2583" y="848"/>
                    <a:pt x="2583" y="848"/>
                    <a:pt x="2583" y="848"/>
                  </a:cubicBezTo>
                  <a:cubicBezTo>
                    <a:pt x="2583" y="847"/>
                    <a:pt x="2583" y="847"/>
                    <a:pt x="2583" y="847"/>
                  </a:cubicBezTo>
                  <a:cubicBezTo>
                    <a:pt x="2582" y="845"/>
                    <a:pt x="2582" y="845"/>
                    <a:pt x="2582" y="845"/>
                  </a:cubicBezTo>
                  <a:cubicBezTo>
                    <a:pt x="2583" y="844"/>
                    <a:pt x="2583" y="844"/>
                    <a:pt x="2583" y="844"/>
                  </a:cubicBezTo>
                  <a:cubicBezTo>
                    <a:pt x="2583" y="843"/>
                    <a:pt x="2583" y="843"/>
                    <a:pt x="2583" y="843"/>
                  </a:cubicBezTo>
                  <a:cubicBezTo>
                    <a:pt x="2581" y="841"/>
                    <a:pt x="2581" y="841"/>
                    <a:pt x="2581" y="841"/>
                  </a:cubicBezTo>
                  <a:cubicBezTo>
                    <a:pt x="2580" y="841"/>
                    <a:pt x="2580" y="841"/>
                    <a:pt x="2580" y="841"/>
                  </a:cubicBezTo>
                  <a:cubicBezTo>
                    <a:pt x="2578" y="838"/>
                    <a:pt x="2578" y="838"/>
                    <a:pt x="2578" y="838"/>
                  </a:cubicBezTo>
                  <a:cubicBezTo>
                    <a:pt x="2575" y="837"/>
                    <a:pt x="2575" y="837"/>
                    <a:pt x="2575" y="837"/>
                  </a:cubicBezTo>
                  <a:cubicBezTo>
                    <a:pt x="2573" y="836"/>
                    <a:pt x="2573" y="836"/>
                    <a:pt x="2573" y="836"/>
                  </a:cubicBezTo>
                  <a:cubicBezTo>
                    <a:pt x="2574" y="836"/>
                    <a:pt x="2574" y="836"/>
                    <a:pt x="2574" y="836"/>
                  </a:cubicBezTo>
                  <a:cubicBezTo>
                    <a:pt x="2575" y="834"/>
                    <a:pt x="2575" y="834"/>
                    <a:pt x="2575" y="834"/>
                  </a:cubicBezTo>
                  <a:cubicBezTo>
                    <a:pt x="2573" y="833"/>
                    <a:pt x="2573" y="833"/>
                    <a:pt x="2573" y="833"/>
                  </a:cubicBezTo>
                  <a:cubicBezTo>
                    <a:pt x="2574" y="831"/>
                    <a:pt x="2574" y="831"/>
                    <a:pt x="2574" y="831"/>
                  </a:cubicBezTo>
                  <a:cubicBezTo>
                    <a:pt x="2575" y="828"/>
                    <a:pt x="2575" y="828"/>
                    <a:pt x="2575" y="828"/>
                  </a:cubicBezTo>
                  <a:cubicBezTo>
                    <a:pt x="2574" y="827"/>
                    <a:pt x="2574" y="827"/>
                    <a:pt x="2574" y="827"/>
                  </a:cubicBezTo>
                  <a:cubicBezTo>
                    <a:pt x="2573" y="826"/>
                    <a:pt x="2573" y="826"/>
                    <a:pt x="2573" y="826"/>
                  </a:cubicBezTo>
                  <a:cubicBezTo>
                    <a:pt x="2573" y="825"/>
                    <a:pt x="2573" y="825"/>
                    <a:pt x="2573" y="825"/>
                  </a:cubicBezTo>
                  <a:cubicBezTo>
                    <a:pt x="2574" y="824"/>
                    <a:pt x="2574" y="824"/>
                    <a:pt x="2574" y="824"/>
                  </a:cubicBezTo>
                  <a:cubicBezTo>
                    <a:pt x="2575" y="822"/>
                    <a:pt x="2575" y="822"/>
                    <a:pt x="2575" y="822"/>
                  </a:cubicBezTo>
                  <a:cubicBezTo>
                    <a:pt x="2576" y="821"/>
                    <a:pt x="2576" y="821"/>
                    <a:pt x="2576" y="821"/>
                  </a:cubicBezTo>
                  <a:cubicBezTo>
                    <a:pt x="2576" y="821"/>
                    <a:pt x="2576" y="821"/>
                    <a:pt x="2576" y="821"/>
                  </a:cubicBezTo>
                  <a:cubicBezTo>
                    <a:pt x="2576" y="821"/>
                    <a:pt x="2576" y="821"/>
                    <a:pt x="2576" y="821"/>
                  </a:cubicBezTo>
                  <a:cubicBezTo>
                    <a:pt x="2577" y="821"/>
                    <a:pt x="2577" y="821"/>
                    <a:pt x="2577" y="821"/>
                  </a:cubicBezTo>
                  <a:cubicBezTo>
                    <a:pt x="2579" y="819"/>
                    <a:pt x="2579" y="819"/>
                    <a:pt x="2579" y="819"/>
                  </a:cubicBezTo>
                  <a:cubicBezTo>
                    <a:pt x="2580" y="819"/>
                    <a:pt x="2580" y="819"/>
                    <a:pt x="2580" y="819"/>
                  </a:cubicBezTo>
                  <a:cubicBezTo>
                    <a:pt x="2580" y="818"/>
                    <a:pt x="2580" y="818"/>
                    <a:pt x="2580" y="818"/>
                  </a:cubicBezTo>
                  <a:cubicBezTo>
                    <a:pt x="2580" y="817"/>
                    <a:pt x="2580" y="817"/>
                    <a:pt x="2580" y="817"/>
                  </a:cubicBezTo>
                  <a:cubicBezTo>
                    <a:pt x="2580" y="816"/>
                    <a:pt x="2580" y="816"/>
                    <a:pt x="2580" y="816"/>
                  </a:cubicBezTo>
                  <a:cubicBezTo>
                    <a:pt x="2580" y="815"/>
                    <a:pt x="2580" y="815"/>
                    <a:pt x="2580" y="815"/>
                  </a:cubicBezTo>
                  <a:cubicBezTo>
                    <a:pt x="2580" y="813"/>
                    <a:pt x="2580" y="813"/>
                    <a:pt x="2580" y="813"/>
                  </a:cubicBezTo>
                  <a:cubicBezTo>
                    <a:pt x="2580" y="812"/>
                    <a:pt x="2580" y="812"/>
                    <a:pt x="2580" y="812"/>
                  </a:cubicBezTo>
                  <a:cubicBezTo>
                    <a:pt x="2580" y="811"/>
                    <a:pt x="2580" y="811"/>
                    <a:pt x="2580" y="811"/>
                  </a:cubicBezTo>
                  <a:cubicBezTo>
                    <a:pt x="2580" y="810"/>
                    <a:pt x="2580" y="810"/>
                    <a:pt x="2580" y="810"/>
                  </a:cubicBezTo>
                  <a:cubicBezTo>
                    <a:pt x="2581" y="810"/>
                    <a:pt x="2581" y="810"/>
                    <a:pt x="2581" y="810"/>
                  </a:cubicBezTo>
                  <a:cubicBezTo>
                    <a:pt x="2582" y="811"/>
                    <a:pt x="2582" y="811"/>
                    <a:pt x="2582" y="811"/>
                  </a:cubicBezTo>
                  <a:cubicBezTo>
                    <a:pt x="2583" y="811"/>
                    <a:pt x="2583" y="811"/>
                    <a:pt x="2583" y="811"/>
                  </a:cubicBezTo>
                  <a:cubicBezTo>
                    <a:pt x="2583" y="810"/>
                    <a:pt x="2583" y="810"/>
                    <a:pt x="2583" y="810"/>
                  </a:cubicBezTo>
                  <a:cubicBezTo>
                    <a:pt x="2585" y="810"/>
                    <a:pt x="2585" y="810"/>
                    <a:pt x="2585" y="810"/>
                  </a:cubicBezTo>
                  <a:cubicBezTo>
                    <a:pt x="2586" y="810"/>
                    <a:pt x="2586" y="810"/>
                    <a:pt x="2586" y="810"/>
                  </a:cubicBezTo>
                  <a:cubicBezTo>
                    <a:pt x="2586" y="809"/>
                    <a:pt x="2586" y="809"/>
                    <a:pt x="2586" y="809"/>
                  </a:cubicBezTo>
                  <a:cubicBezTo>
                    <a:pt x="2587" y="809"/>
                    <a:pt x="2587" y="809"/>
                    <a:pt x="2587" y="809"/>
                  </a:cubicBezTo>
                  <a:cubicBezTo>
                    <a:pt x="2587" y="807"/>
                    <a:pt x="2587" y="807"/>
                    <a:pt x="2587" y="807"/>
                  </a:cubicBezTo>
                  <a:cubicBezTo>
                    <a:pt x="2587" y="806"/>
                    <a:pt x="2587" y="806"/>
                    <a:pt x="2587" y="806"/>
                  </a:cubicBezTo>
                  <a:cubicBezTo>
                    <a:pt x="2589" y="806"/>
                    <a:pt x="2589" y="806"/>
                    <a:pt x="2589" y="806"/>
                  </a:cubicBezTo>
                  <a:cubicBezTo>
                    <a:pt x="2591" y="806"/>
                    <a:pt x="2591" y="806"/>
                    <a:pt x="2591" y="806"/>
                  </a:cubicBezTo>
                  <a:cubicBezTo>
                    <a:pt x="2593" y="805"/>
                    <a:pt x="2593" y="805"/>
                    <a:pt x="2593" y="805"/>
                  </a:cubicBezTo>
                  <a:cubicBezTo>
                    <a:pt x="2594" y="805"/>
                    <a:pt x="2594" y="805"/>
                    <a:pt x="2594" y="805"/>
                  </a:cubicBezTo>
                  <a:cubicBezTo>
                    <a:pt x="2595" y="805"/>
                    <a:pt x="2595" y="805"/>
                    <a:pt x="2595" y="805"/>
                  </a:cubicBezTo>
                  <a:cubicBezTo>
                    <a:pt x="2595" y="804"/>
                    <a:pt x="2595" y="804"/>
                    <a:pt x="2595" y="804"/>
                  </a:cubicBezTo>
                  <a:cubicBezTo>
                    <a:pt x="2595" y="803"/>
                    <a:pt x="2595" y="803"/>
                    <a:pt x="2595" y="803"/>
                  </a:cubicBezTo>
                  <a:cubicBezTo>
                    <a:pt x="2595" y="803"/>
                    <a:pt x="2595" y="803"/>
                    <a:pt x="2595" y="803"/>
                  </a:cubicBezTo>
                  <a:cubicBezTo>
                    <a:pt x="2595" y="803"/>
                    <a:pt x="2595" y="803"/>
                    <a:pt x="2595" y="803"/>
                  </a:cubicBezTo>
                  <a:cubicBezTo>
                    <a:pt x="2595" y="803"/>
                    <a:pt x="2595" y="803"/>
                    <a:pt x="2595" y="803"/>
                  </a:cubicBezTo>
                  <a:cubicBezTo>
                    <a:pt x="2595" y="803"/>
                    <a:pt x="2595" y="803"/>
                    <a:pt x="2595" y="803"/>
                  </a:cubicBezTo>
                  <a:cubicBezTo>
                    <a:pt x="2596" y="803"/>
                    <a:pt x="2596" y="803"/>
                    <a:pt x="2596" y="803"/>
                  </a:cubicBezTo>
                  <a:cubicBezTo>
                    <a:pt x="2596" y="802"/>
                    <a:pt x="2596" y="802"/>
                    <a:pt x="2596" y="802"/>
                  </a:cubicBezTo>
                  <a:cubicBezTo>
                    <a:pt x="2598" y="803"/>
                    <a:pt x="2598" y="803"/>
                    <a:pt x="2598" y="803"/>
                  </a:cubicBezTo>
                  <a:cubicBezTo>
                    <a:pt x="2599" y="802"/>
                    <a:pt x="2599" y="802"/>
                    <a:pt x="2599" y="802"/>
                  </a:cubicBezTo>
                  <a:cubicBezTo>
                    <a:pt x="2599" y="801"/>
                    <a:pt x="2599" y="801"/>
                    <a:pt x="2599" y="801"/>
                  </a:cubicBezTo>
                  <a:cubicBezTo>
                    <a:pt x="2600" y="799"/>
                    <a:pt x="2600" y="799"/>
                    <a:pt x="2600" y="799"/>
                  </a:cubicBezTo>
                  <a:cubicBezTo>
                    <a:pt x="2601" y="801"/>
                    <a:pt x="2601" y="801"/>
                    <a:pt x="2601" y="801"/>
                  </a:cubicBezTo>
                  <a:cubicBezTo>
                    <a:pt x="2603" y="803"/>
                    <a:pt x="2603" y="803"/>
                    <a:pt x="2603" y="803"/>
                  </a:cubicBezTo>
                  <a:cubicBezTo>
                    <a:pt x="2604" y="803"/>
                    <a:pt x="2604" y="803"/>
                    <a:pt x="2604" y="803"/>
                  </a:cubicBezTo>
                  <a:cubicBezTo>
                    <a:pt x="2606" y="805"/>
                    <a:pt x="2606" y="805"/>
                    <a:pt x="2606" y="805"/>
                  </a:cubicBezTo>
                  <a:cubicBezTo>
                    <a:pt x="2607" y="804"/>
                    <a:pt x="2607" y="804"/>
                    <a:pt x="2607" y="804"/>
                  </a:cubicBezTo>
                  <a:cubicBezTo>
                    <a:pt x="2608" y="804"/>
                    <a:pt x="2608" y="804"/>
                    <a:pt x="2608" y="804"/>
                  </a:cubicBezTo>
                  <a:cubicBezTo>
                    <a:pt x="2609" y="803"/>
                    <a:pt x="2609" y="803"/>
                    <a:pt x="2609" y="803"/>
                  </a:cubicBezTo>
                  <a:cubicBezTo>
                    <a:pt x="2611" y="804"/>
                    <a:pt x="2611" y="804"/>
                    <a:pt x="2611" y="804"/>
                  </a:cubicBezTo>
                  <a:cubicBezTo>
                    <a:pt x="2612" y="804"/>
                    <a:pt x="2612" y="804"/>
                    <a:pt x="2612" y="804"/>
                  </a:cubicBezTo>
                  <a:cubicBezTo>
                    <a:pt x="2613" y="804"/>
                    <a:pt x="2613" y="804"/>
                    <a:pt x="2613" y="804"/>
                  </a:cubicBezTo>
                  <a:cubicBezTo>
                    <a:pt x="2614" y="805"/>
                    <a:pt x="2614" y="805"/>
                    <a:pt x="2614" y="805"/>
                  </a:cubicBezTo>
                  <a:cubicBezTo>
                    <a:pt x="2612" y="805"/>
                    <a:pt x="2612" y="805"/>
                    <a:pt x="2612" y="805"/>
                  </a:cubicBezTo>
                  <a:cubicBezTo>
                    <a:pt x="2612" y="807"/>
                    <a:pt x="2612" y="807"/>
                    <a:pt x="2612" y="807"/>
                  </a:cubicBezTo>
                  <a:cubicBezTo>
                    <a:pt x="2610" y="808"/>
                    <a:pt x="2610" y="808"/>
                    <a:pt x="2610" y="808"/>
                  </a:cubicBezTo>
                  <a:cubicBezTo>
                    <a:pt x="2610" y="810"/>
                    <a:pt x="2610" y="810"/>
                    <a:pt x="2610" y="810"/>
                  </a:cubicBezTo>
                  <a:cubicBezTo>
                    <a:pt x="2613" y="813"/>
                    <a:pt x="2613" y="813"/>
                    <a:pt x="2613" y="813"/>
                  </a:cubicBezTo>
                  <a:cubicBezTo>
                    <a:pt x="2614" y="814"/>
                    <a:pt x="2614" y="814"/>
                    <a:pt x="2614" y="814"/>
                  </a:cubicBezTo>
                  <a:cubicBezTo>
                    <a:pt x="2614" y="815"/>
                    <a:pt x="2614" y="815"/>
                    <a:pt x="2614" y="815"/>
                  </a:cubicBezTo>
                  <a:cubicBezTo>
                    <a:pt x="2614" y="817"/>
                    <a:pt x="2614" y="817"/>
                    <a:pt x="2614" y="817"/>
                  </a:cubicBezTo>
                  <a:cubicBezTo>
                    <a:pt x="2615" y="817"/>
                    <a:pt x="2615" y="817"/>
                    <a:pt x="2615" y="817"/>
                  </a:cubicBezTo>
                  <a:cubicBezTo>
                    <a:pt x="2616" y="815"/>
                    <a:pt x="2616" y="815"/>
                    <a:pt x="2616" y="815"/>
                  </a:cubicBezTo>
                  <a:cubicBezTo>
                    <a:pt x="2618" y="816"/>
                    <a:pt x="2618" y="816"/>
                    <a:pt x="2618" y="816"/>
                  </a:cubicBezTo>
                  <a:cubicBezTo>
                    <a:pt x="2618" y="816"/>
                    <a:pt x="2618" y="816"/>
                    <a:pt x="2618" y="816"/>
                  </a:cubicBezTo>
                  <a:cubicBezTo>
                    <a:pt x="2619" y="816"/>
                    <a:pt x="2619" y="816"/>
                    <a:pt x="2619" y="816"/>
                  </a:cubicBezTo>
                  <a:cubicBezTo>
                    <a:pt x="2621" y="814"/>
                    <a:pt x="2621" y="814"/>
                    <a:pt x="2621" y="814"/>
                  </a:cubicBezTo>
                  <a:cubicBezTo>
                    <a:pt x="2620" y="813"/>
                    <a:pt x="2620" y="813"/>
                    <a:pt x="2620" y="813"/>
                  </a:cubicBezTo>
                  <a:cubicBezTo>
                    <a:pt x="2620" y="813"/>
                    <a:pt x="2620" y="813"/>
                    <a:pt x="2620" y="813"/>
                  </a:cubicBezTo>
                  <a:cubicBezTo>
                    <a:pt x="2620" y="812"/>
                    <a:pt x="2620" y="812"/>
                    <a:pt x="2620" y="812"/>
                  </a:cubicBezTo>
                  <a:cubicBezTo>
                    <a:pt x="2618" y="810"/>
                    <a:pt x="2618" y="810"/>
                    <a:pt x="2618" y="810"/>
                  </a:cubicBezTo>
                  <a:cubicBezTo>
                    <a:pt x="2617" y="810"/>
                    <a:pt x="2617" y="810"/>
                    <a:pt x="2617" y="810"/>
                  </a:cubicBezTo>
                  <a:cubicBezTo>
                    <a:pt x="2616" y="808"/>
                    <a:pt x="2616" y="808"/>
                    <a:pt x="2616" y="808"/>
                  </a:cubicBezTo>
                  <a:cubicBezTo>
                    <a:pt x="2617" y="808"/>
                    <a:pt x="2617" y="808"/>
                    <a:pt x="2617" y="808"/>
                  </a:cubicBezTo>
                  <a:cubicBezTo>
                    <a:pt x="2618" y="807"/>
                    <a:pt x="2618" y="807"/>
                    <a:pt x="2618" y="807"/>
                  </a:cubicBezTo>
                  <a:cubicBezTo>
                    <a:pt x="2619" y="805"/>
                    <a:pt x="2619" y="805"/>
                    <a:pt x="2619" y="805"/>
                  </a:cubicBezTo>
                  <a:cubicBezTo>
                    <a:pt x="2618" y="804"/>
                    <a:pt x="2618" y="804"/>
                    <a:pt x="2618" y="804"/>
                  </a:cubicBezTo>
                  <a:cubicBezTo>
                    <a:pt x="2619" y="804"/>
                    <a:pt x="2619" y="804"/>
                    <a:pt x="2619" y="804"/>
                  </a:cubicBezTo>
                  <a:cubicBezTo>
                    <a:pt x="2620" y="803"/>
                    <a:pt x="2620" y="803"/>
                    <a:pt x="2620" y="803"/>
                  </a:cubicBezTo>
                  <a:cubicBezTo>
                    <a:pt x="2620" y="804"/>
                    <a:pt x="2620" y="804"/>
                    <a:pt x="2620" y="804"/>
                  </a:cubicBezTo>
                  <a:cubicBezTo>
                    <a:pt x="2620" y="805"/>
                    <a:pt x="2620" y="805"/>
                    <a:pt x="2620" y="805"/>
                  </a:cubicBezTo>
                  <a:cubicBezTo>
                    <a:pt x="2621" y="805"/>
                    <a:pt x="2621" y="805"/>
                    <a:pt x="2621" y="805"/>
                  </a:cubicBezTo>
                  <a:cubicBezTo>
                    <a:pt x="2620" y="805"/>
                    <a:pt x="2620" y="805"/>
                    <a:pt x="2620" y="805"/>
                  </a:cubicBezTo>
                  <a:cubicBezTo>
                    <a:pt x="2621" y="805"/>
                    <a:pt x="2621" y="805"/>
                    <a:pt x="2621" y="805"/>
                  </a:cubicBezTo>
                  <a:cubicBezTo>
                    <a:pt x="2621" y="806"/>
                    <a:pt x="2621" y="806"/>
                    <a:pt x="2621" y="806"/>
                  </a:cubicBezTo>
                  <a:cubicBezTo>
                    <a:pt x="2621" y="806"/>
                    <a:pt x="2621" y="806"/>
                    <a:pt x="2621" y="806"/>
                  </a:cubicBezTo>
                  <a:cubicBezTo>
                    <a:pt x="2622" y="806"/>
                    <a:pt x="2622" y="806"/>
                    <a:pt x="2622" y="806"/>
                  </a:cubicBezTo>
                  <a:cubicBezTo>
                    <a:pt x="2623" y="805"/>
                    <a:pt x="2623" y="805"/>
                    <a:pt x="2623" y="805"/>
                  </a:cubicBezTo>
                  <a:cubicBezTo>
                    <a:pt x="2625" y="805"/>
                    <a:pt x="2625" y="805"/>
                    <a:pt x="2625" y="805"/>
                  </a:cubicBezTo>
                  <a:cubicBezTo>
                    <a:pt x="2625" y="803"/>
                    <a:pt x="2625" y="803"/>
                    <a:pt x="2625" y="803"/>
                  </a:cubicBezTo>
                  <a:cubicBezTo>
                    <a:pt x="2627" y="804"/>
                    <a:pt x="2627" y="804"/>
                    <a:pt x="2627" y="804"/>
                  </a:cubicBezTo>
                  <a:cubicBezTo>
                    <a:pt x="2629" y="803"/>
                    <a:pt x="2629" y="803"/>
                    <a:pt x="2629" y="803"/>
                  </a:cubicBezTo>
                  <a:cubicBezTo>
                    <a:pt x="2631" y="802"/>
                    <a:pt x="2631" y="802"/>
                    <a:pt x="2631" y="802"/>
                  </a:cubicBezTo>
                  <a:cubicBezTo>
                    <a:pt x="2630" y="801"/>
                    <a:pt x="2630" y="801"/>
                    <a:pt x="2630" y="801"/>
                  </a:cubicBezTo>
                  <a:cubicBezTo>
                    <a:pt x="2632" y="801"/>
                    <a:pt x="2632" y="801"/>
                    <a:pt x="2632" y="801"/>
                  </a:cubicBezTo>
                  <a:cubicBezTo>
                    <a:pt x="2634" y="800"/>
                    <a:pt x="2634" y="800"/>
                    <a:pt x="2634" y="800"/>
                  </a:cubicBezTo>
                  <a:cubicBezTo>
                    <a:pt x="2636" y="801"/>
                    <a:pt x="2636" y="801"/>
                    <a:pt x="2636" y="801"/>
                  </a:cubicBezTo>
                  <a:cubicBezTo>
                    <a:pt x="2637" y="801"/>
                    <a:pt x="2637" y="801"/>
                    <a:pt x="2637" y="801"/>
                  </a:cubicBezTo>
                  <a:cubicBezTo>
                    <a:pt x="2639" y="799"/>
                    <a:pt x="2639" y="799"/>
                    <a:pt x="2639" y="799"/>
                  </a:cubicBezTo>
                  <a:cubicBezTo>
                    <a:pt x="2641" y="797"/>
                    <a:pt x="2641" y="797"/>
                    <a:pt x="2641" y="797"/>
                  </a:cubicBezTo>
                  <a:cubicBezTo>
                    <a:pt x="2643" y="796"/>
                    <a:pt x="2643" y="796"/>
                    <a:pt x="2643" y="796"/>
                  </a:cubicBezTo>
                  <a:cubicBezTo>
                    <a:pt x="2643" y="795"/>
                    <a:pt x="2643" y="795"/>
                    <a:pt x="2643" y="795"/>
                  </a:cubicBezTo>
                  <a:cubicBezTo>
                    <a:pt x="2643" y="795"/>
                    <a:pt x="2643" y="795"/>
                    <a:pt x="2643" y="795"/>
                  </a:cubicBezTo>
                  <a:cubicBezTo>
                    <a:pt x="2644" y="796"/>
                    <a:pt x="2644" y="796"/>
                    <a:pt x="2644" y="796"/>
                  </a:cubicBezTo>
                  <a:cubicBezTo>
                    <a:pt x="2645" y="795"/>
                    <a:pt x="2645" y="795"/>
                    <a:pt x="2645" y="795"/>
                  </a:cubicBezTo>
                  <a:cubicBezTo>
                    <a:pt x="2646" y="794"/>
                    <a:pt x="2646" y="794"/>
                    <a:pt x="2646" y="794"/>
                  </a:cubicBezTo>
                  <a:cubicBezTo>
                    <a:pt x="2648" y="793"/>
                    <a:pt x="2648" y="793"/>
                    <a:pt x="2648" y="793"/>
                  </a:cubicBezTo>
                  <a:cubicBezTo>
                    <a:pt x="2647" y="791"/>
                    <a:pt x="2647" y="791"/>
                    <a:pt x="2647" y="791"/>
                  </a:cubicBezTo>
                  <a:cubicBezTo>
                    <a:pt x="2647" y="789"/>
                    <a:pt x="2647" y="789"/>
                    <a:pt x="2647" y="789"/>
                  </a:cubicBezTo>
                  <a:cubicBezTo>
                    <a:pt x="2647" y="787"/>
                    <a:pt x="2647" y="787"/>
                    <a:pt x="2647" y="787"/>
                  </a:cubicBezTo>
                  <a:cubicBezTo>
                    <a:pt x="2646" y="786"/>
                    <a:pt x="2646" y="786"/>
                    <a:pt x="2646" y="786"/>
                  </a:cubicBezTo>
                  <a:cubicBezTo>
                    <a:pt x="2647" y="787"/>
                    <a:pt x="2647" y="787"/>
                    <a:pt x="2647" y="787"/>
                  </a:cubicBezTo>
                  <a:cubicBezTo>
                    <a:pt x="2650" y="788"/>
                    <a:pt x="2650" y="788"/>
                    <a:pt x="2650" y="788"/>
                  </a:cubicBezTo>
                  <a:cubicBezTo>
                    <a:pt x="2650" y="790"/>
                    <a:pt x="2650" y="790"/>
                    <a:pt x="2650" y="790"/>
                  </a:cubicBezTo>
                  <a:cubicBezTo>
                    <a:pt x="2652" y="792"/>
                    <a:pt x="2652" y="792"/>
                    <a:pt x="2652" y="792"/>
                  </a:cubicBezTo>
                  <a:cubicBezTo>
                    <a:pt x="2654" y="791"/>
                    <a:pt x="2654" y="791"/>
                    <a:pt x="2654" y="791"/>
                  </a:cubicBezTo>
                  <a:cubicBezTo>
                    <a:pt x="2653" y="793"/>
                    <a:pt x="2653" y="793"/>
                    <a:pt x="2653" y="793"/>
                  </a:cubicBezTo>
                  <a:cubicBezTo>
                    <a:pt x="2651" y="793"/>
                    <a:pt x="2651" y="793"/>
                    <a:pt x="2651" y="793"/>
                  </a:cubicBezTo>
                  <a:cubicBezTo>
                    <a:pt x="2652" y="794"/>
                    <a:pt x="2652" y="794"/>
                    <a:pt x="2652" y="794"/>
                  </a:cubicBezTo>
                  <a:cubicBezTo>
                    <a:pt x="2655" y="792"/>
                    <a:pt x="2655" y="792"/>
                    <a:pt x="2655" y="792"/>
                  </a:cubicBezTo>
                  <a:cubicBezTo>
                    <a:pt x="2655" y="790"/>
                    <a:pt x="2655" y="790"/>
                    <a:pt x="2655" y="790"/>
                  </a:cubicBezTo>
                  <a:cubicBezTo>
                    <a:pt x="2657" y="790"/>
                    <a:pt x="2657" y="790"/>
                    <a:pt x="2657" y="790"/>
                  </a:cubicBezTo>
                  <a:cubicBezTo>
                    <a:pt x="2658" y="789"/>
                    <a:pt x="2658" y="789"/>
                    <a:pt x="2658" y="789"/>
                  </a:cubicBezTo>
                  <a:cubicBezTo>
                    <a:pt x="2660" y="790"/>
                    <a:pt x="2660" y="790"/>
                    <a:pt x="2660" y="790"/>
                  </a:cubicBezTo>
                  <a:cubicBezTo>
                    <a:pt x="2661" y="790"/>
                    <a:pt x="2661" y="790"/>
                    <a:pt x="2661" y="790"/>
                  </a:cubicBezTo>
                  <a:cubicBezTo>
                    <a:pt x="2662" y="788"/>
                    <a:pt x="2662" y="788"/>
                    <a:pt x="2662" y="788"/>
                  </a:cubicBezTo>
                  <a:cubicBezTo>
                    <a:pt x="2663" y="788"/>
                    <a:pt x="2663" y="788"/>
                    <a:pt x="2663" y="788"/>
                  </a:cubicBezTo>
                  <a:cubicBezTo>
                    <a:pt x="2664" y="787"/>
                    <a:pt x="2664" y="787"/>
                    <a:pt x="2664" y="787"/>
                  </a:cubicBezTo>
                  <a:cubicBezTo>
                    <a:pt x="2664" y="788"/>
                    <a:pt x="2664" y="788"/>
                    <a:pt x="2664" y="788"/>
                  </a:cubicBezTo>
                  <a:cubicBezTo>
                    <a:pt x="2666" y="790"/>
                    <a:pt x="2666" y="790"/>
                    <a:pt x="2666" y="790"/>
                  </a:cubicBezTo>
                  <a:cubicBezTo>
                    <a:pt x="2667" y="789"/>
                    <a:pt x="2667" y="789"/>
                    <a:pt x="2667" y="789"/>
                  </a:cubicBezTo>
                  <a:cubicBezTo>
                    <a:pt x="2667" y="787"/>
                    <a:pt x="2667" y="787"/>
                    <a:pt x="2667" y="787"/>
                  </a:cubicBezTo>
                  <a:cubicBezTo>
                    <a:pt x="2668" y="787"/>
                    <a:pt x="2668" y="787"/>
                    <a:pt x="2668" y="787"/>
                  </a:cubicBezTo>
                  <a:cubicBezTo>
                    <a:pt x="2668" y="788"/>
                    <a:pt x="2668" y="788"/>
                    <a:pt x="2668" y="788"/>
                  </a:cubicBezTo>
                  <a:cubicBezTo>
                    <a:pt x="2670" y="788"/>
                    <a:pt x="2670" y="788"/>
                    <a:pt x="2670" y="788"/>
                  </a:cubicBezTo>
                  <a:cubicBezTo>
                    <a:pt x="2670" y="787"/>
                    <a:pt x="2670" y="787"/>
                    <a:pt x="2670" y="787"/>
                  </a:cubicBezTo>
                  <a:cubicBezTo>
                    <a:pt x="2673" y="786"/>
                    <a:pt x="2673" y="786"/>
                    <a:pt x="2673" y="786"/>
                  </a:cubicBezTo>
                  <a:cubicBezTo>
                    <a:pt x="2674" y="785"/>
                    <a:pt x="2674" y="785"/>
                    <a:pt x="2674" y="785"/>
                  </a:cubicBezTo>
                  <a:cubicBezTo>
                    <a:pt x="2675" y="784"/>
                    <a:pt x="2675" y="784"/>
                    <a:pt x="2675" y="784"/>
                  </a:cubicBezTo>
                  <a:cubicBezTo>
                    <a:pt x="2675" y="786"/>
                    <a:pt x="2675" y="786"/>
                    <a:pt x="2675" y="786"/>
                  </a:cubicBezTo>
                  <a:cubicBezTo>
                    <a:pt x="2676" y="785"/>
                    <a:pt x="2676" y="785"/>
                    <a:pt x="2676" y="785"/>
                  </a:cubicBezTo>
                  <a:cubicBezTo>
                    <a:pt x="2677" y="785"/>
                    <a:pt x="2677" y="785"/>
                    <a:pt x="2677" y="785"/>
                  </a:cubicBezTo>
                  <a:cubicBezTo>
                    <a:pt x="2678" y="784"/>
                    <a:pt x="2678" y="784"/>
                    <a:pt x="2678" y="784"/>
                  </a:cubicBezTo>
                  <a:cubicBezTo>
                    <a:pt x="2678" y="783"/>
                    <a:pt x="2678" y="783"/>
                    <a:pt x="2678" y="783"/>
                  </a:cubicBezTo>
                  <a:cubicBezTo>
                    <a:pt x="2679" y="782"/>
                    <a:pt x="2679" y="782"/>
                    <a:pt x="2679" y="782"/>
                  </a:cubicBezTo>
                  <a:cubicBezTo>
                    <a:pt x="2679" y="779"/>
                    <a:pt x="2679" y="779"/>
                    <a:pt x="2679" y="779"/>
                  </a:cubicBezTo>
                  <a:cubicBezTo>
                    <a:pt x="2678" y="777"/>
                    <a:pt x="2678" y="777"/>
                    <a:pt x="2678" y="777"/>
                  </a:cubicBezTo>
                  <a:cubicBezTo>
                    <a:pt x="2679" y="778"/>
                    <a:pt x="2679" y="778"/>
                    <a:pt x="2679" y="778"/>
                  </a:cubicBezTo>
                  <a:cubicBezTo>
                    <a:pt x="2680" y="777"/>
                    <a:pt x="2680" y="777"/>
                    <a:pt x="2680" y="777"/>
                  </a:cubicBezTo>
                  <a:cubicBezTo>
                    <a:pt x="2682" y="776"/>
                    <a:pt x="2682" y="776"/>
                    <a:pt x="2682" y="776"/>
                  </a:cubicBezTo>
                  <a:cubicBezTo>
                    <a:pt x="2683" y="777"/>
                    <a:pt x="2683" y="777"/>
                    <a:pt x="2683" y="777"/>
                  </a:cubicBezTo>
                  <a:cubicBezTo>
                    <a:pt x="2685" y="777"/>
                    <a:pt x="2685" y="777"/>
                    <a:pt x="2685" y="777"/>
                  </a:cubicBezTo>
                  <a:cubicBezTo>
                    <a:pt x="2685" y="775"/>
                    <a:pt x="2685" y="775"/>
                    <a:pt x="2685" y="775"/>
                  </a:cubicBezTo>
                  <a:cubicBezTo>
                    <a:pt x="2686" y="775"/>
                    <a:pt x="2686" y="775"/>
                    <a:pt x="2686" y="775"/>
                  </a:cubicBezTo>
                  <a:cubicBezTo>
                    <a:pt x="2686" y="773"/>
                    <a:pt x="2686" y="773"/>
                    <a:pt x="2686" y="773"/>
                  </a:cubicBezTo>
                  <a:cubicBezTo>
                    <a:pt x="2687" y="773"/>
                    <a:pt x="2687" y="773"/>
                    <a:pt x="2687" y="773"/>
                  </a:cubicBezTo>
                  <a:cubicBezTo>
                    <a:pt x="2687" y="774"/>
                    <a:pt x="2687" y="774"/>
                    <a:pt x="2687" y="774"/>
                  </a:cubicBezTo>
                  <a:cubicBezTo>
                    <a:pt x="2688" y="774"/>
                    <a:pt x="2688" y="774"/>
                    <a:pt x="2688" y="774"/>
                  </a:cubicBezTo>
                  <a:cubicBezTo>
                    <a:pt x="2689" y="772"/>
                    <a:pt x="2689" y="772"/>
                    <a:pt x="2689" y="772"/>
                  </a:cubicBezTo>
                  <a:cubicBezTo>
                    <a:pt x="2690" y="773"/>
                    <a:pt x="2690" y="773"/>
                    <a:pt x="2690" y="773"/>
                  </a:cubicBezTo>
                  <a:cubicBezTo>
                    <a:pt x="2691" y="771"/>
                    <a:pt x="2691" y="771"/>
                    <a:pt x="2691" y="771"/>
                  </a:cubicBezTo>
                  <a:cubicBezTo>
                    <a:pt x="2692" y="771"/>
                    <a:pt x="2692" y="771"/>
                    <a:pt x="2692" y="771"/>
                  </a:cubicBezTo>
                  <a:cubicBezTo>
                    <a:pt x="2693" y="769"/>
                    <a:pt x="2693" y="769"/>
                    <a:pt x="2693" y="769"/>
                  </a:cubicBezTo>
                  <a:cubicBezTo>
                    <a:pt x="2691" y="769"/>
                    <a:pt x="2691" y="769"/>
                    <a:pt x="2691" y="769"/>
                  </a:cubicBezTo>
                  <a:cubicBezTo>
                    <a:pt x="2689" y="769"/>
                    <a:pt x="2689" y="769"/>
                    <a:pt x="2689" y="769"/>
                  </a:cubicBezTo>
                  <a:cubicBezTo>
                    <a:pt x="2687" y="768"/>
                    <a:pt x="2687" y="768"/>
                    <a:pt x="2687" y="768"/>
                  </a:cubicBezTo>
                  <a:cubicBezTo>
                    <a:pt x="2690" y="767"/>
                    <a:pt x="2690" y="767"/>
                    <a:pt x="2690" y="767"/>
                  </a:cubicBezTo>
                  <a:cubicBezTo>
                    <a:pt x="2692" y="765"/>
                    <a:pt x="2692" y="765"/>
                    <a:pt x="2692" y="765"/>
                  </a:cubicBezTo>
                  <a:cubicBezTo>
                    <a:pt x="2693" y="766"/>
                    <a:pt x="2693" y="766"/>
                    <a:pt x="2693" y="766"/>
                  </a:cubicBezTo>
                  <a:cubicBezTo>
                    <a:pt x="2694" y="765"/>
                    <a:pt x="2694" y="765"/>
                    <a:pt x="2694" y="765"/>
                  </a:cubicBezTo>
                  <a:cubicBezTo>
                    <a:pt x="2696" y="767"/>
                    <a:pt x="2696" y="767"/>
                    <a:pt x="2696" y="767"/>
                  </a:cubicBezTo>
                  <a:cubicBezTo>
                    <a:pt x="2697" y="765"/>
                    <a:pt x="2697" y="765"/>
                    <a:pt x="2697" y="765"/>
                  </a:cubicBezTo>
                  <a:cubicBezTo>
                    <a:pt x="2696" y="764"/>
                    <a:pt x="2696" y="764"/>
                    <a:pt x="2696" y="764"/>
                  </a:cubicBezTo>
                  <a:cubicBezTo>
                    <a:pt x="2695" y="763"/>
                    <a:pt x="2695" y="763"/>
                    <a:pt x="2695" y="763"/>
                  </a:cubicBezTo>
                  <a:cubicBezTo>
                    <a:pt x="2695" y="762"/>
                    <a:pt x="2695" y="762"/>
                    <a:pt x="2695" y="762"/>
                  </a:cubicBezTo>
                  <a:cubicBezTo>
                    <a:pt x="2697" y="763"/>
                    <a:pt x="2697" y="763"/>
                    <a:pt x="2697" y="763"/>
                  </a:cubicBezTo>
                  <a:cubicBezTo>
                    <a:pt x="2698" y="762"/>
                    <a:pt x="2698" y="762"/>
                    <a:pt x="2698" y="762"/>
                  </a:cubicBezTo>
                  <a:cubicBezTo>
                    <a:pt x="2698" y="761"/>
                    <a:pt x="2698" y="761"/>
                    <a:pt x="2698" y="761"/>
                  </a:cubicBezTo>
                  <a:cubicBezTo>
                    <a:pt x="2697" y="761"/>
                    <a:pt x="2697" y="761"/>
                    <a:pt x="2697" y="761"/>
                  </a:cubicBezTo>
                  <a:cubicBezTo>
                    <a:pt x="2696" y="759"/>
                    <a:pt x="2696" y="759"/>
                    <a:pt x="2696" y="759"/>
                  </a:cubicBezTo>
                  <a:cubicBezTo>
                    <a:pt x="2695" y="759"/>
                    <a:pt x="2695" y="759"/>
                    <a:pt x="2695" y="759"/>
                  </a:cubicBezTo>
                  <a:cubicBezTo>
                    <a:pt x="2697" y="758"/>
                    <a:pt x="2697" y="758"/>
                    <a:pt x="2697" y="758"/>
                  </a:cubicBezTo>
                  <a:cubicBezTo>
                    <a:pt x="2698" y="759"/>
                    <a:pt x="2698" y="759"/>
                    <a:pt x="2698" y="759"/>
                  </a:cubicBezTo>
                  <a:cubicBezTo>
                    <a:pt x="2699" y="759"/>
                    <a:pt x="2699" y="759"/>
                    <a:pt x="2699" y="759"/>
                  </a:cubicBezTo>
                  <a:cubicBezTo>
                    <a:pt x="2699" y="760"/>
                    <a:pt x="2699" y="760"/>
                    <a:pt x="2699" y="760"/>
                  </a:cubicBezTo>
                  <a:cubicBezTo>
                    <a:pt x="2699" y="759"/>
                    <a:pt x="2699" y="759"/>
                    <a:pt x="2699" y="759"/>
                  </a:cubicBezTo>
                  <a:cubicBezTo>
                    <a:pt x="2698" y="757"/>
                    <a:pt x="2698" y="757"/>
                    <a:pt x="2698" y="757"/>
                  </a:cubicBezTo>
                  <a:cubicBezTo>
                    <a:pt x="2698" y="756"/>
                    <a:pt x="2698" y="756"/>
                    <a:pt x="2698" y="756"/>
                  </a:cubicBezTo>
                  <a:cubicBezTo>
                    <a:pt x="2699" y="756"/>
                    <a:pt x="2699" y="756"/>
                    <a:pt x="2699" y="756"/>
                  </a:cubicBezTo>
                  <a:cubicBezTo>
                    <a:pt x="2699" y="754"/>
                    <a:pt x="2699" y="754"/>
                    <a:pt x="2699" y="754"/>
                  </a:cubicBezTo>
                  <a:cubicBezTo>
                    <a:pt x="2701" y="756"/>
                    <a:pt x="2701" y="756"/>
                    <a:pt x="2701" y="756"/>
                  </a:cubicBezTo>
                  <a:cubicBezTo>
                    <a:pt x="2701" y="757"/>
                    <a:pt x="2701" y="757"/>
                    <a:pt x="2701" y="757"/>
                  </a:cubicBezTo>
                  <a:cubicBezTo>
                    <a:pt x="2702" y="757"/>
                    <a:pt x="2702" y="757"/>
                    <a:pt x="2702" y="757"/>
                  </a:cubicBezTo>
                  <a:cubicBezTo>
                    <a:pt x="2703" y="759"/>
                    <a:pt x="2703" y="759"/>
                    <a:pt x="2703" y="759"/>
                  </a:cubicBezTo>
                  <a:cubicBezTo>
                    <a:pt x="2703" y="756"/>
                    <a:pt x="2703" y="756"/>
                    <a:pt x="2703" y="756"/>
                  </a:cubicBezTo>
                  <a:cubicBezTo>
                    <a:pt x="2703" y="755"/>
                    <a:pt x="2703" y="755"/>
                    <a:pt x="2703" y="755"/>
                  </a:cubicBezTo>
                  <a:cubicBezTo>
                    <a:pt x="2702" y="755"/>
                    <a:pt x="2702" y="755"/>
                    <a:pt x="2702" y="755"/>
                  </a:cubicBezTo>
                  <a:cubicBezTo>
                    <a:pt x="2701" y="754"/>
                    <a:pt x="2701" y="754"/>
                    <a:pt x="2701" y="754"/>
                  </a:cubicBezTo>
                  <a:cubicBezTo>
                    <a:pt x="2703" y="753"/>
                    <a:pt x="2703" y="753"/>
                    <a:pt x="2703" y="753"/>
                  </a:cubicBezTo>
                  <a:cubicBezTo>
                    <a:pt x="2703" y="752"/>
                    <a:pt x="2703" y="752"/>
                    <a:pt x="2703" y="752"/>
                  </a:cubicBezTo>
                  <a:cubicBezTo>
                    <a:pt x="2701" y="752"/>
                    <a:pt x="2701" y="752"/>
                    <a:pt x="2701" y="752"/>
                  </a:cubicBezTo>
                  <a:cubicBezTo>
                    <a:pt x="2703" y="750"/>
                    <a:pt x="2703" y="750"/>
                    <a:pt x="2703" y="750"/>
                  </a:cubicBezTo>
                  <a:cubicBezTo>
                    <a:pt x="2702" y="748"/>
                    <a:pt x="2702" y="748"/>
                    <a:pt x="2702" y="748"/>
                  </a:cubicBezTo>
                  <a:cubicBezTo>
                    <a:pt x="2701" y="749"/>
                    <a:pt x="2701" y="749"/>
                    <a:pt x="2701" y="749"/>
                  </a:cubicBezTo>
                  <a:cubicBezTo>
                    <a:pt x="2700" y="749"/>
                    <a:pt x="2700" y="749"/>
                    <a:pt x="2700" y="749"/>
                  </a:cubicBezTo>
                  <a:cubicBezTo>
                    <a:pt x="2700" y="748"/>
                    <a:pt x="2700" y="748"/>
                    <a:pt x="2700" y="748"/>
                  </a:cubicBezTo>
                  <a:cubicBezTo>
                    <a:pt x="2702" y="746"/>
                    <a:pt x="2702" y="746"/>
                    <a:pt x="2702" y="746"/>
                  </a:cubicBezTo>
                  <a:cubicBezTo>
                    <a:pt x="2706" y="745"/>
                    <a:pt x="2706" y="745"/>
                    <a:pt x="2706" y="745"/>
                  </a:cubicBezTo>
                  <a:cubicBezTo>
                    <a:pt x="2705" y="744"/>
                    <a:pt x="2705" y="744"/>
                    <a:pt x="2705" y="744"/>
                  </a:cubicBezTo>
                  <a:cubicBezTo>
                    <a:pt x="2703" y="745"/>
                    <a:pt x="2703" y="745"/>
                    <a:pt x="2703" y="745"/>
                  </a:cubicBezTo>
                  <a:cubicBezTo>
                    <a:pt x="2701" y="743"/>
                    <a:pt x="2701" y="743"/>
                    <a:pt x="2701" y="743"/>
                  </a:cubicBezTo>
                  <a:cubicBezTo>
                    <a:pt x="2703" y="743"/>
                    <a:pt x="2703" y="743"/>
                    <a:pt x="2703" y="743"/>
                  </a:cubicBezTo>
                  <a:cubicBezTo>
                    <a:pt x="2702" y="741"/>
                    <a:pt x="2702" y="741"/>
                    <a:pt x="2702" y="741"/>
                  </a:cubicBezTo>
                  <a:cubicBezTo>
                    <a:pt x="2700" y="741"/>
                    <a:pt x="2700" y="741"/>
                    <a:pt x="2700" y="741"/>
                  </a:cubicBezTo>
                  <a:cubicBezTo>
                    <a:pt x="2701" y="740"/>
                    <a:pt x="2701" y="740"/>
                    <a:pt x="2701" y="740"/>
                  </a:cubicBezTo>
                  <a:cubicBezTo>
                    <a:pt x="2700" y="739"/>
                    <a:pt x="2700" y="739"/>
                    <a:pt x="2700" y="739"/>
                  </a:cubicBezTo>
                  <a:cubicBezTo>
                    <a:pt x="2702" y="739"/>
                    <a:pt x="2702" y="739"/>
                    <a:pt x="2702" y="739"/>
                  </a:cubicBezTo>
                  <a:cubicBezTo>
                    <a:pt x="2702" y="737"/>
                    <a:pt x="2702" y="737"/>
                    <a:pt x="2702" y="737"/>
                  </a:cubicBezTo>
                  <a:cubicBezTo>
                    <a:pt x="2703" y="737"/>
                    <a:pt x="2703" y="737"/>
                    <a:pt x="2703" y="737"/>
                  </a:cubicBezTo>
                  <a:cubicBezTo>
                    <a:pt x="2704" y="737"/>
                    <a:pt x="2704" y="737"/>
                    <a:pt x="2704" y="737"/>
                  </a:cubicBezTo>
                  <a:cubicBezTo>
                    <a:pt x="2704" y="739"/>
                    <a:pt x="2704" y="739"/>
                    <a:pt x="2704" y="739"/>
                  </a:cubicBezTo>
                  <a:cubicBezTo>
                    <a:pt x="2705" y="739"/>
                    <a:pt x="2705" y="739"/>
                    <a:pt x="2705" y="739"/>
                  </a:cubicBezTo>
                  <a:cubicBezTo>
                    <a:pt x="2707" y="737"/>
                    <a:pt x="2707" y="737"/>
                    <a:pt x="2707" y="737"/>
                  </a:cubicBezTo>
                  <a:cubicBezTo>
                    <a:pt x="2708" y="735"/>
                    <a:pt x="2708" y="735"/>
                    <a:pt x="2708" y="735"/>
                  </a:cubicBezTo>
                  <a:cubicBezTo>
                    <a:pt x="2710" y="736"/>
                    <a:pt x="2710" y="736"/>
                    <a:pt x="2710" y="736"/>
                  </a:cubicBezTo>
                  <a:cubicBezTo>
                    <a:pt x="2709" y="734"/>
                    <a:pt x="2709" y="734"/>
                    <a:pt x="2709" y="734"/>
                  </a:cubicBezTo>
                  <a:cubicBezTo>
                    <a:pt x="2707" y="734"/>
                    <a:pt x="2707" y="734"/>
                    <a:pt x="2707" y="734"/>
                  </a:cubicBezTo>
                  <a:cubicBezTo>
                    <a:pt x="2707" y="732"/>
                    <a:pt x="2707" y="732"/>
                    <a:pt x="2707" y="732"/>
                  </a:cubicBezTo>
                  <a:cubicBezTo>
                    <a:pt x="2709" y="733"/>
                    <a:pt x="2709" y="733"/>
                    <a:pt x="2709" y="733"/>
                  </a:cubicBezTo>
                  <a:cubicBezTo>
                    <a:pt x="2711" y="733"/>
                    <a:pt x="2711" y="733"/>
                    <a:pt x="2711" y="733"/>
                  </a:cubicBezTo>
                  <a:cubicBezTo>
                    <a:pt x="2710" y="731"/>
                    <a:pt x="2710" y="731"/>
                    <a:pt x="2710" y="731"/>
                  </a:cubicBezTo>
                  <a:cubicBezTo>
                    <a:pt x="2711" y="730"/>
                    <a:pt x="2711" y="730"/>
                    <a:pt x="2711" y="730"/>
                  </a:cubicBezTo>
                  <a:cubicBezTo>
                    <a:pt x="2710" y="729"/>
                    <a:pt x="2710" y="729"/>
                    <a:pt x="2710" y="729"/>
                  </a:cubicBezTo>
                  <a:cubicBezTo>
                    <a:pt x="2710" y="728"/>
                    <a:pt x="2710" y="728"/>
                    <a:pt x="2710" y="728"/>
                  </a:cubicBezTo>
                  <a:cubicBezTo>
                    <a:pt x="2712" y="727"/>
                    <a:pt x="2712" y="727"/>
                    <a:pt x="2712" y="727"/>
                  </a:cubicBezTo>
                  <a:cubicBezTo>
                    <a:pt x="2711" y="726"/>
                    <a:pt x="2711" y="726"/>
                    <a:pt x="2711" y="726"/>
                  </a:cubicBezTo>
                  <a:cubicBezTo>
                    <a:pt x="2711" y="724"/>
                    <a:pt x="2711" y="724"/>
                    <a:pt x="2711" y="724"/>
                  </a:cubicBezTo>
                  <a:cubicBezTo>
                    <a:pt x="2709" y="723"/>
                    <a:pt x="2709" y="723"/>
                    <a:pt x="2709" y="723"/>
                  </a:cubicBezTo>
                  <a:cubicBezTo>
                    <a:pt x="2712" y="724"/>
                    <a:pt x="2712" y="724"/>
                    <a:pt x="2712" y="724"/>
                  </a:cubicBezTo>
                  <a:cubicBezTo>
                    <a:pt x="2713" y="723"/>
                    <a:pt x="2713" y="723"/>
                    <a:pt x="2713" y="723"/>
                  </a:cubicBezTo>
                  <a:cubicBezTo>
                    <a:pt x="2714" y="720"/>
                    <a:pt x="2714" y="720"/>
                    <a:pt x="2714" y="720"/>
                  </a:cubicBezTo>
                  <a:cubicBezTo>
                    <a:pt x="2716" y="719"/>
                    <a:pt x="2716" y="719"/>
                    <a:pt x="2716" y="719"/>
                  </a:cubicBezTo>
                  <a:cubicBezTo>
                    <a:pt x="2716" y="721"/>
                    <a:pt x="2716" y="721"/>
                    <a:pt x="2716" y="721"/>
                  </a:cubicBezTo>
                  <a:cubicBezTo>
                    <a:pt x="2717" y="722"/>
                    <a:pt x="2717" y="722"/>
                    <a:pt x="2717" y="722"/>
                  </a:cubicBezTo>
                  <a:cubicBezTo>
                    <a:pt x="2717" y="720"/>
                    <a:pt x="2717" y="720"/>
                    <a:pt x="2717" y="720"/>
                  </a:cubicBezTo>
                  <a:cubicBezTo>
                    <a:pt x="2719" y="719"/>
                    <a:pt x="2719" y="719"/>
                    <a:pt x="2719" y="719"/>
                  </a:cubicBezTo>
                  <a:cubicBezTo>
                    <a:pt x="2718" y="717"/>
                    <a:pt x="2718" y="717"/>
                    <a:pt x="2718" y="717"/>
                  </a:cubicBezTo>
                  <a:cubicBezTo>
                    <a:pt x="2716" y="717"/>
                    <a:pt x="2716" y="717"/>
                    <a:pt x="2716" y="717"/>
                  </a:cubicBezTo>
                  <a:cubicBezTo>
                    <a:pt x="2715" y="716"/>
                    <a:pt x="2715" y="716"/>
                    <a:pt x="2715" y="716"/>
                  </a:cubicBezTo>
                  <a:cubicBezTo>
                    <a:pt x="2716" y="715"/>
                    <a:pt x="2716" y="715"/>
                    <a:pt x="2716" y="715"/>
                  </a:cubicBezTo>
                  <a:cubicBezTo>
                    <a:pt x="2717" y="716"/>
                    <a:pt x="2717" y="716"/>
                    <a:pt x="2717" y="716"/>
                  </a:cubicBezTo>
                  <a:cubicBezTo>
                    <a:pt x="2718" y="715"/>
                    <a:pt x="2718" y="715"/>
                    <a:pt x="2718" y="715"/>
                  </a:cubicBezTo>
                  <a:cubicBezTo>
                    <a:pt x="2717" y="714"/>
                    <a:pt x="2717" y="714"/>
                    <a:pt x="2717" y="714"/>
                  </a:cubicBezTo>
                  <a:cubicBezTo>
                    <a:pt x="2716" y="713"/>
                    <a:pt x="2716" y="713"/>
                    <a:pt x="2716" y="713"/>
                  </a:cubicBezTo>
                  <a:cubicBezTo>
                    <a:pt x="2717" y="712"/>
                    <a:pt x="2717" y="712"/>
                    <a:pt x="2717" y="712"/>
                  </a:cubicBezTo>
                  <a:cubicBezTo>
                    <a:pt x="2718" y="712"/>
                    <a:pt x="2718" y="712"/>
                    <a:pt x="2718" y="712"/>
                  </a:cubicBezTo>
                  <a:cubicBezTo>
                    <a:pt x="2718" y="711"/>
                    <a:pt x="2718" y="711"/>
                    <a:pt x="2718" y="711"/>
                  </a:cubicBezTo>
                  <a:cubicBezTo>
                    <a:pt x="2717" y="710"/>
                    <a:pt x="2717" y="710"/>
                    <a:pt x="2717" y="710"/>
                  </a:cubicBezTo>
                  <a:cubicBezTo>
                    <a:pt x="2714" y="710"/>
                    <a:pt x="2714" y="710"/>
                    <a:pt x="2714" y="710"/>
                  </a:cubicBezTo>
                  <a:cubicBezTo>
                    <a:pt x="2714" y="709"/>
                    <a:pt x="2714" y="709"/>
                    <a:pt x="2714" y="709"/>
                  </a:cubicBezTo>
                  <a:cubicBezTo>
                    <a:pt x="2716" y="707"/>
                    <a:pt x="2716" y="707"/>
                    <a:pt x="2716" y="707"/>
                  </a:cubicBezTo>
                  <a:cubicBezTo>
                    <a:pt x="2718" y="708"/>
                    <a:pt x="2718" y="708"/>
                    <a:pt x="2718" y="708"/>
                  </a:cubicBezTo>
                  <a:cubicBezTo>
                    <a:pt x="2719" y="707"/>
                    <a:pt x="2719" y="707"/>
                    <a:pt x="2719" y="707"/>
                  </a:cubicBezTo>
                  <a:cubicBezTo>
                    <a:pt x="2719" y="706"/>
                    <a:pt x="2719" y="706"/>
                    <a:pt x="2719" y="706"/>
                  </a:cubicBezTo>
                  <a:cubicBezTo>
                    <a:pt x="2720" y="707"/>
                    <a:pt x="2720" y="707"/>
                    <a:pt x="2720" y="707"/>
                  </a:cubicBezTo>
                  <a:cubicBezTo>
                    <a:pt x="2720" y="708"/>
                    <a:pt x="2720" y="708"/>
                    <a:pt x="2720" y="708"/>
                  </a:cubicBezTo>
                  <a:cubicBezTo>
                    <a:pt x="2722" y="707"/>
                    <a:pt x="2722" y="707"/>
                    <a:pt x="2722" y="707"/>
                  </a:cubicBezTo>
                  <a:cubicBezTo>
                    <a:pt x="2721" y="705"/>
                    <a:pt x="2721" y="705"/>
                    <a:pt x="2721" y="705"/>
                  </a:cubicBezTo>
                  <a:cubicBezTo>
                    <a:pt x="2721" y="702"/>
                    <a:pt x="2721" y="702"/>
                    <a:pt x="2721" y="702"/>
                  </a:cubicBezTo>
                  <a:cubicBezTo>
                    <a:pt x="2720" y="702"/>
                    <a:pt x="2720" y="702"/>
                    <a:pt x="2720" y="702"/>
                  </a:cubicBezTo>
                  <a:cubicBezTo>
                    <a:pt x="2718" y="703"/>
                    <a:pt x="2718" y="703"/>
                    <a:pt x="2718" y="703"/>
                  </a:cubicBezTo>
                  <a:cubicBezTo>
                    <a:pt x="2719" y="704"/>
                    <a:pt x="2719" y="704"/>
                    <a:pt x="2719" y="704"/>
                  </a:cubicBezTo>
                  <a:cubicBezTo>
                    <a:pt x="2719" y="704"/>
                    <a:pt x="2719" y="704"/>
                    <a:pt x="2719" y="704"/>
                  </a:cubicBezTo>
                  <a:cubicBezTo>
                    <a:pt x="2717" y="704"/>
                    <a:pt x="2717" y="704"/>
                    <a:pt x="2717" y="704"/>
                  </a:cubicBezTo>
                  <a:cubicBezTo>
                    <a:pt x="2714" y="706"/>
                    <a:pt x="2714" y="706"/>
                    <a:pt x="2714" y="706"/>
                  </a:cubicBezTo>
                  <a:cubicBezTo>
                    <a:pt x="2713" y="706"/>
                    <a:pt x="2713" y="706"/>
                    <a:pt x="2713" y="706"/>
                  </a:cubicBezTo>
                  <a:cubicBezTo>
                    <a:pt x="2713" y="704"/>
                    <a:pt x="2713" y="704"/>
                    <a:pt x="2713" y="704"/>
                  </a:cubicBezTo>
                  <a:cubicBezTo>
                    <a:pt x="2715" y="704"/>
                    <a:pt x="2715" y="704"/>
                    <a:pt x="2715" y="704"/>
                  </a:cubicBezTo>
                  <a:cubicBezTo>
                    <a:pt x="2720" y="699"/>
                    <a:pt x="2720" y="699"/>
                    <a:pt x="2720" y="699"/>
                  </a:cubicBezTo>
                  <a:cubicBezTo>
                    <a:pt x="2720" y="699"/>
                    <a:pt x="2720" y="699"/>
                    <a:pt x="2720" y="699"/>
                  </a:cubicBezTo>
                  <a:cubicBezTo>
                    <a:pt x="2718" y="699"/>
                    <a:pt x="2718" y="699"/>
                    <a:pt x="2718" y="699"/>
                  </a:cubicBezTo>
                  <a:cubicBezTo>
                    <a:pt x="2717" y="698"/>
                    <a:pt x="2717" y="698"/>
                    <a:pt x="2717" y="698"/>
                  </a:cubicBezTo>
                  <a:cubicBezTo>
                    <a:pt x="2716" y="699"/>
                    <a:pt x="2716" y="699"/>
                    <a:pt x="2716" y="699"/>
                  </a:cubicBezTo>
                  <a:cubicBezTo>
                    <a:pt x="2713" y="694"/>
                    <a:pt x="2713" y="694"/>
                    <a:pt x="2713" y="694"/>
                  </a:cubicBezTo>
                  <a:cubicBezTo>
                    <a:pt x="2711" y="694"/>
                    <a:pt x="2711" y="694"/>
                    <a:pt x="2711" y="694"/>
                  </a:cubicBezTo>
                  <a:cubicBezTo>
                    <a:pt x="2707" y="697"/>
                    <a:pt x="2707" y="697"/>
                    <a:pt x="2707" y="697"/>
                  </a:cubicBezTo>
                  <a:cubicBezTo>
                    <a:pt x="2706" y="696"/>
                    <a:pt x="2706" y="696"/>
                    <a:pt x="2706" y="696"/>
                  </a:cubicBezTo>
                  <a:cubicBezTo>
                    <a:pt x="2704" y="693"/>
                    <a:pt x="2704" y="693"/>
                    <a:pt x="2704" y="693"/>
                  </a:cubicBezTo>
                  <a:cubicBezTo>
                    <a:pt x="2702" y="694"/>
                    <a:pt x="2702" y="694"/>
                    <a:pt x="2702" y="694"/>
                  </a:cubicBezTo>
                  <a:cubicBezTo>
                    <a:pt x="2700" y="695"/>
                    <a:pt x="2700" y="695"/>
                    <a:pt x="2700" y="695"/>
                  </a:cubicBezTo>
                  <a:cubicBezTo>
                    <a:pt x="2699" y="697"/>
                    <a:pt x="2699" y="697"/>
                    <a:pt x="2699" y="697"/>
                  </a:cubicBezTo>
                  <a:cubicBezTo>
                    <a:pt x="2699" y="695"/>
                    <a:pt x="2699" y="695"/>
                    <a:pt x="2699" y="695"/>
                  </a:cubicBezTo>
                  <a:cubicBezTo>
                    <a:pt x="2702" y="693"/>
                    <a:pt x="2702" y="693"/>
                    <a:pt x="2702" y="693"/>
                  </a:cubicBezTo>
                  <a:cubicBezTo>
                    <a:pt x="2703" y="693"/>
                    <a:pt x="2703" y="693"/>
                    <a:pt x="2703" y="693"/>
                  </a:cubicBezTo>
                  <a:cubicBezTo>
                    <a:pt x="2704" y="692"/>
                    <a:pt x="2704" y="692"/>
                    <a:pt x="2704" y="692"/>
                  </a:cubicBezTo>
                  <a:cubicBezTo>
                    <a:pt x="2707" y="693"/>
                    <a:pt x="2707" y="693"/>
                    <a:pt x="2707" y="693"/>
                  </a:cubicBezTo>
                  <a:cubicBezTo>
                    <a:pt x="2708" y="692"/>
                    <a:pt x="2708" y="692"/>
                    <a:pt x="2708" y="692"/>
                  </a:cubicBezTo>
                  <a:cubicBezTo>
                    <a:pt x="2709" y="691"/>
                    <a:pt x="2709" y="691"/>
                    <a:pt x="2709" y="691"/>
                  </a:cubicBezTo>
                  <a:cubicBezTo>
                    <a:pt x="2710" y="690"/>
                    <a:pt x="2710" y="690"/>
                    <a:pt x="2710" y="690"/>
                  </a:cubicBezTo>
                  <a:cubicBezTo>
                    <a:pt x="2711" y="690"/>
                    <a:pt x="2711" y="690"/>
                    <a:pt x="2711" y="690"/>
                  </a:cubicBezTo>
                  <a:cubicBezTo>
                    <a:pt x="2713" y="687"/>
                    <a:pt x="2713" y="687"/>
                    <a:pt x="2713" y="687"/>
                  </a:cubicBezTo>
                  <a:cubicBezTo>
                    <a:pt x="2716" y="687"/>
                    <a:pt x="2716" y="687"/>
                    <a:pt x="2716" y="687"/>
                  </a:cubicBezTo>
                  <a:cubicBezTo>
                    <a:pt x="2716" y="685"/>
                    <a:pt x="2716" y="685"/>
                    <a:pt x="2716" y="685"/>
                  </a:cubicBezTo>
                  <a:cubicBezTo>
                    <a:pt x="2714" y="681"/>
                    <a:pt x="2714" y="681"/>
                    <a:pt x="2714" y="681"/>
                  </a:cubicBezTo>
                  <a:cubicBezTo>
                    <a:pt x="2708" y="678"/>
                    <a:pt x="2708" y="678"/>
                    <a:pt x="2708" y="678"/>
                  </a:cubicBezTo>
                  <a:cubicBezTo>
                    <a:pt x="2705" y="676"/>
                    <a:pt x="2705" y="676"/>
                    <a:pt x="2705" y="676"/>
                  </a:cubicBezTo>
                  <a:cubicBezTo>
                    <a:pt x="2701" y="672"/>
                    <a:pt x="2701" y="672"/>
                    <a:pt x="2701" y="672"/>
                  </a:cubicBezTo>
                  <a:cubicBezTo>
                    <a:pt x="2699" y="672"/>
                    <a:pt x="2699" y="672"/>
                    <a:pt x="2699" y="672"/>
                  </a:cubicBezTo>
                  <a:cubicBezTo>
                    <a:pt x="2696" y="674"/>
                    <a:pt x="2696" y="674"/>
                    <a:pt x="2696" y="674"/>
                  </a:cubicBezTo>
                  <a:cubicBezTo>
                    <a:pt x="2694" y="674"/>
                    <a:pt x="2694" y="674"/>
                    <a:pt x="2694" y="674"/>
                  </a:cubicBezTo>
                  <a:cubicBezTo>
                    <a:pt x="2691" y="672"/>
                    <a:pt x="2691" y="672"/>
                    <a:pt x="2691" y="672"/>
                  </a:cubicBezTo>
                  <a:cubicBezTo>
                    <a:pt x="2691" y="671"/>
                    <a:pt x="2691" y="671"/>
                    <a:pt x="2691" y="671"/>
                  </a:cubicBezTo>
                  <a:cubicBezTo>
                    <a:pt x="2690" y="670"/>
                    <a:pt x="2690" y="670"/>
                    <a:pt x="2690" y="670"/>
                  </a:cubicBezTo>
                  <a:cubicBezTo>
                    <a:pt x="2688" y="671"/>
                    <a:pt x="2688" y="671"/>
                    <a:pt x="2688" y="671"/>
                  </a:cubicBezTo>
                  <a:cubicBezTo>
                    <a:pt x="2685" y="671"/>
                    <a:pt x="2685" y="671"/>
                    <a:pt x="2685" y="671"/>
                  </a:cubicBezTo>
                  <a:cubicBezTo>
                    <a:pt x="2683" y="671"/>
                    <a:pt x="2683" y="671"/>
                    <a:pt x="2683" y="671"/>
                  </a:cubicBezTo>
                  <a:cubicBezTo>
                    <a:pt x="2680" y="675"/>
                    <a:pt x="2680" y="675"/>
                    <a:pt x="2680" y="675"/>
                  </a:cubicBezTo>
                  <a:cubicBezTo>
                    <a:pt x="2683" y="670"/>
                    <a:pt x="2683" y="670"/>
                    <a:pt x="2683" y="670"/>
                  </a:cubicBezTo>
                  <a:cubicBezTo>
                    <a:pt x="2685" y="669"/>
                    <a:pt x="2685" y="669"/>
                    <a:pt x="2685" y="669"/>
                  </a:cubicBezTo>
                  <a:cubicBezTo>
                    <a:pt x="2686" y="670"/>
                    <a:pt x="2686" y="670"/>
                    <a:pt x="2686" y="670"/>
                  </a:cubicBezTo>
                  <a:cubicBezTo>
                    <a:pt x="2687" y="670"/>
                    <a:pt x="2687" y="670"/>
                    <a:pt x="2687" y="670"/>
                  </a:cubicBezTo>
                  <a:cubicBezTo>
                    <a:pt x="2688" y="669"/>
                    <a:pt x="2688" y="669"/>
                    <a:pt x="2688" y="669"/>
                  </a:cubicBezTo>
                  <a:cubicBezTo>
                    <a:pt x="2689" y="670"/>
                    <a:pt x="2689" y="670"/>
                    <a:pt x="2689" y="670"/>
                  </a:cubicBezTo>
                  <a:cubicBezTo>
                    <a:pt x="2692" y="669"/>
                    <a:pt x="2692" y="669"/>
                    <a:pt x="2692" y="669"/>
                  </a:cubicBezTo>
                  <a:cubicBezTo>
                    <a:pt x="2693" y="672"/>
                    <a:pt x="2693" y="672"/>
                    <a:pt x="2693" y="672"/>
                  </a:cubicBezTo>
                  <a:cubicBezTo>
                    <a:pt x="2694" y="673"/>
                    <a:pt x="2694" y="673"/>
                    <a:pt x="2694" y="673"/>
                  </a:cubicBezTo>
                  <a:cubicBezTo>
                    <a:pt x="2696" y="673"/>
                    <a:pt x="2696" y="673"/>
                    <a:pt x="2696" y="673"/>
                  </a:cubicBezTo>
                  <a:cubicBezTo>
                    <a:pt x="2698" y="671"/>
                    <a:pt x="2698" y="671"/>
                    <a:pt x="2698" y="671"/>
                  </a:cubicBezTo>
                  <a:cubicBezTo>
                    <a:pt x="2701" y="672"/>
                    <a:pt x="2701" y="672"/>
                    <a:pt x="2701" y="672"/>
                  </a:cubicBezTo>
                  <a:cubicBezTo>
                    <a:pt x="2703" y="673"/>
                    <a:pt x="2703" y="673"/>
                    <a:pt x="2703" y="673"/>
                  </a:cubicBezTo>
                  <a:cubicBezTo>
                    <a:pt x="2705" y="673"/>
                    <a:pt x="2705" y="673"/>
                    <a:pt x="2705" y="673"/>
                  </a:cubicBezTo>
                  <a:cubicBezTo>
                    <a:pt x="2707" y="675"/>
                    <a:pt x="2707" y="675"/>
                    <a:pt x="2707" y="675"/>
                  </a:cubicBezTo>
                  <a:cubicBezTo>
                    <a:pt x="2710" y="674"/>
                    <a:pt x="2710" y="674"/>
                    <a:pt x="2710" y="674"/>
                  </a:cubicBezTo>
                  <a:cubicBezTo>
                    <a:pt x="2714" y="675"/>
                    <a:pt x="2714" y="675"/>
                    <a:pt x="2714" y="675"/>
                  </a:cubicBezTo>
                  <a:cubicBezTo>
                    <a:pt x="2715" y="674"/>
                    <a:pt x="2715" y="674"/>
                    <a:pt x="2715" y="674"/>
                  </a:cubicBezTo>
                  <a:cubicBezTo>
                    <a:pt x="2713" y="671"/>
                    <a:pt x="2713" y="671"/>
                    <a:pt x="2713" y="671"/>
                  </a:cubicBezTo>
                  <a:cubicBezTo>
                    <a:pt x="2712" y="671"/>
                    <a:pt x="2712" y="671"/>
                    <a:pt x="2712" y="671"/>
                  </a:cubicBezTo>
                  <a:cubicBezTo>
                    <a:pt x="2710" y="668"/>
                    <a:pt x="2710" y="668"/>
                    <a:pt x="2710" y="668"/>
                  </a:cubicBezTo>
                  <a:cubicBezTo>
                    <a:pt x="2710" y="667"/>
                    <a:pt x="2710" y="667"/>
                    <a:pt x="2710" y="667"/>
                  </a:cubicBezTo>
                  <a:cubicBezTo>
                    <a:pt x="2709" y="666"/>
                    <a:pt x="2709" y="666"/>
                    <a:pt x="2709" y="666"/>
                  </a:cubicBezTo>
                  <a:cubicBezTo>
                    <a:pt x="2707" y="667"/>
                    <a:pt x="2707" y="667"/>
                    <a:pt x="2707" y="667"/>
                  </a:cubicBezTo>
                  <a:cubicBezTo>
                    <a:pt x="2705" y="666"/>
                    <a:pt x="2705" y="666"/>
                    <a:pt x="2705" y="666"/>
                  </a:cubicBezTo>
                  <a:cubicBezTo>
                    <a:pt x="2702" y="662"/>
                    <a:pt x="2702" y="662"/>
                    <a:pt x="2702" y="662"/>
                  </a:cubicBezTo>
                  <a:cubicBezTo>
                    <a:pt x="2702" y="659"/>
                    <a:pt x="2702" y="659"/>
                    <a:pt x="2702" y="659"/>
                  </a:cubicBezTo>
                  <a:cubicBezTo>
                    <a:pt x="2698" y="656"/>
                    <a:pt x="2698" y="656"/>
                    <a:pt x="2698" y="656"/>
                  </a:cubicBezTo>
                  <a:cubicBezTo>
                    <a:pt x="2698" y="653"/>
                    <a:pt x="2698" y="653"/>
                    <a:pt x="2698" y="653"/>
                  </a:cubicBezTo>
                  <a:cubicBezTo>
                    <a:pt x="2696" y="652"/>
                    <a:pt x="2696" y="652"/>
                    <a:pt x="2696" y="652"/>
                  </a:cubicBezTo>
                  <a:cubicBezTo>
                    <a:pt x="2697" y="650"/>
                    <a:pt x="2697" y="650"/>
                    <a:pt x="2697" y="650"/>
                  </a:cubicBezTo>
                  <a:cubicBezTo>
                    <a:pt x="2696" y="650"/>
                    <a:pt x="2696" y="650"/>
                    <a:pt x="2696" y="650"/>
                  </a:cubicBezTo>
                  <a:cubicBezTo>
                    <a:pt x="2693" y="644"/>
                    <a:pt x="2693" y="644"/>
                    <a:pt x="2693" y="644"/>
                  </a:cubicBezTo>
                  <a:cubicBezTo>
                    <a:pt x="2687" y="641"/>
                    <a:pt x="2687" y="641"/>
                    <a:pt x="2687" y="641"/>
                  </a:cubicBezTo>
                  <a:cubicBezTo>
                    <a:pt x="2686" y="642"/>
                    <a:pt x="2686" y="642"/>
                    <a:pt x="2686" y="642"/>
                  </a:cubicBezTo>
                  <a:cubicBezTo>
                    <a:pt x="2686" y="640"/>
                    <a:pt x="2686" y="640"/>
                    <a:pt x="2686" y="640"/>
                  </a:cubicBezTo>
                  <a:cubicBezTo>
                    <a:pt x="2681" y="638"/>
                    <a:pt x="2681" y="638"/>
                    <a:pt x="2681" y="638"/>
                  </a:cubicBezTo>
                  <a:cubicBezTo>
                    <a:pt x="2680" y="638"/>
                    <a:pt x="2680" y="638"/>
                    <a:pt x="2680" y="638"/>
                  </a:cubicBezTo>
                  <a:cubicBezTo>
                    <a:pt x="2680" y="633"/>
                    <a:pt x="2680" y="633"/>
                    <a:pt x="2680" y="633"/>
                  </a:cubicBezTo>
                  <a:cubicBezTo>
                    <a:pt x="2681" y="629"/>
                    <a:pt x="2681" y="629"/>
                    <a:pt x="2681" y="629"/>
                  </a:cubicBezTo>
                  <a:cubicBezTo>
                    <a:pt x="2680" y="627"/>
                    <a:pt x="2680" y="627"/>
                    <a:pt x="2680" y="627"/>
                  </a:cubicBezTo>
                  <a:cubicBezTo>
                    <a:pt x="2681" y="624"/>
                    <a:pt x="2681" y="624"/>
                    <a:pt x="2681" y="624"/>
                  </a:cubicBezTo>
                  <a:cubicBezTo>
                    <a:pt x="2681" y="625"/>
                    <a:pt x="2681" y="625"/>
                    <a:pt x="2681" y="625"/>
                  </a:cubicBezTo>
                  <a:cubicBezTo>
                    <a:pt x="2683" y="624"/>
                    <a:pt x="2683" y="624"/>
                    <a:pt x="2683" y="624"/>
                  </a:cubicBezTo>
                  <a:cubicBezTo>
                    <a:pt x="2684" y="621"/>
                    <a:pt x="2684" y="621"/>
                    <a:pt x="2684" y="621"/>
                  </a:cubicBezTo>
                  <a:cubicBezTo>
                    <a:pt x="2685" y="622"/>
                    <a:pt x="2685" y="622"/>
                    <a:pt x="2685" y="622"/>
                  </a:cubicBezTo>
                  <a:cubicBezTo>
                    <a:pt x="2687" y="620"/>
                    <a:pt x="2687" y="620"/>
                    <a:pt x="2687" y="620"/>
                  </a:cubicBezTo>
                  <a:cubicBezTo>
                    <a:pt x="2685" y="618"/>
                    <a:pt x="2685" y="618"/>
                    <a:pt x="2685" y="618"/>
                  </a:cubicBezTo>
                  <a:cubicBezTo>
                    <a:pt x="2684" y="617"/>
                    <a:pt x="2684" y="617"/>
                    <a:pt x="2684" y="617"/>
                  </a:cubicBezTo>
                  <a:cubicBezTo>
                    <a:pt x="2686" y="615"/>
                    <a:pt x="2686" y="615"/>
                    <a:pt x="2686" y="615"/>
                  </a:cubicBezTo>
                  <a:cubicBezTo>
                    <a:pt x="2689" y="616"/>
                    <a:pt x="2689" y="616"/>
                    <a:pt x="2689" y="616"/>
                  </a:cubicBezTo>
                  <a:cubicBezTo>
                    <a:pt x="2689" y="613"/>
                    <a:pt x="2689" y="613"/>
                    <a:pt x="2689" y="613"/>
                  </a:cubicBezTo>
                  <a:cubicBezTo>
                    <a:pt x="2692" y="613"/>
                    <a:pt x="2692" y="613"/>
                    <a:pt x="2692" y="613"/>
                  </a:cubicBezTo>
                  <a:cubicBezTo>
                    <a:pt x="2692" y="611"/>
                    <a:pt x="2692" y="611"/>
                    <a:pt x="2692" y="611"/>
                  </a:cubicBezTo>
                  <a:cubicBezTo>
                    <a:pt x="2689" y="610"/>
                    <a:pt x="2689" y="610"/>
                    <a:pt x="2689" y="610"/>
                  </a:cubicBezTo>
                  <a:cubicBezTo>
                    <a:pt x="2692" y="610"/>
                    <a:pt x="2692" y="610"/>
                    <a:pt x="2692" y="610"/>
                  </a:cubicBezTo>
                  <a:cubicBezTo>
                    <a:pt x="2693" y="611"/>
                    <a:pt x="2693" y="611"/>
                    <a:pt x="2693" y="611"/>
                  </a:cubicBezTo>
                  <a:cubicBezTo>
                    <a:pt x="2694" y="610"/>
                    <a:pt x="2694" y="610"/>
                    <a:pt x="2694" y="610"/>
                  </a:cubicBezTo>
                  <a:cubicBezTo>
                    <a:pt x="2696" y="610"/>
                    <a:pt x="2696" y="610"/>
                    <a:pt x="2696" y="610"/>
                  </a:cubicBezTo>
                  <a:cubicBezTo>
                    <a:pt x="2697" y="608"/>
                    <a:pt x="2697" y="608"/>
                    <a:pt x="2697" y="608"/>
                  </a:cubicBezTo>
                  <a:cubicBezTo>
                    <a:pt x="2699" y="608"/>
                    <a:pt x="2699" y="608"/>
                    <a:pt x="2699" y="608"/>
                  </a:cubicBezTo>
                  <a:cubicBezTo>
                    <a:pt x="2701" y="605"/>
                    <a:pt x="2701" y="605"/>
                    <a:pt x="2701" y="605"/>
                  </a:cubicBezTo>
                  <a:cubicBezTo>
                    <a:pt x="2702" y="607"/>
                    <a:pt x="2702" y="607"/>
                    <a:pt x="2702" y="607"/>
                  </a:cubicBezTo>
                  <a:cubicBezTo>
                    <a:pt x="2702" y="605"/>
                    <a:pt x="2702" y="605"/>
                    <a:pt x="2702" y="605"/>
                  </a:cubicBezTo>
                  <a:cubicBezTo>
                    <a:pt x="2703" y="607"/>
                    <a:pt x="2703" y="607"/>
                    <a:pt x="2703" y="607"/>
                  </a:cubicBezTo>
                  <a:cubicBezTo>
                    <a:pt x="2705" y="608"/>
                    <a:pt x="2705" y="608"/>
                    <a:pt x="2705" y="608"/>
                  </a:cubicBezTo>
                  <a:cubicBezTo>
                    <a:pt x="2708" y="606"/>
                    <a:pt x="2708" y="606"/>
                    <a:pt x="2708" y="606"/>
                  </a:cubicBezTo>
                  <a:cubicBezTo>
                    <a:pt x="2708" y="605"/>
                    <a:pt x="2708" y="605"/>
                    <a:pt x="2708" y="605"/>
                  </a:cubicBezTo>
                  <a:cubicBezTo>
                    <a:pt x="2706" y="605"/>
                    <a:pt x="2706" y="605"/>
                    <a:pt x="2706" y="605"/>
                  </a:cubicBezTo>
                  <a:cubicBezTo>
                    <a:pt x="2706" y="603"/>
                    <a:pt x="2706" y="603"/>
                    <a:pt x="2706" y="603"/>
                  </a:cubicBezTo>
                  <a:cubicBezTo>
                    <a:pt x="2707" y="602"/>
                    <a:pt x="2707" y="602"/>
                    <a:pt x="2707" y="602"/>
                  </a:cubicBezTo>
                  <a:cubicBezTo>
                    <a:pt x="2708" y="602"/>
                    <a:pt x="2708" y="602"/>
                    <a:pt x="2708" y="602"/>
                  </a:cubicBezTo>
                  <a:cubicBezTo>
                    <a:pt x="2707" y="600"/>
                    <a:pt x="2707" y="600"/>
                    <a:pt x="2707" y="600"/>
                  </a:cubicBezTo>
                  <a:cubicBezTo>
                    <a:pt x="2707" y="599"/>
                    <a:pt x="2707" y="599"/>
                    <a:pt x="2707" y="599"/>
                  </a:cubicBezTo>
                  <a:cubicBezTo>
                    <a:pt x="2709" y="598"/>
                    <a:pt x="2709" y="598"/>
                    <a:pt x="2709" y="598"/>
                  </a:cubicBezTo>
                  <a:cubicBezTo>
                    <a:pt x="2708" y="597"/>
                    <a:pt x="2708" y="597"/>
                    <a:pt x="2708" y="597"/>
                  </a:cubicBezTo>
                  <a:cubicBezTo>
                    <a:pt x="2705" y="598"/>
                    <a:pt x="2705" y="598"/>
                    <a:pt x="2705" y="598"/>
                  </a:cubicBezTo>
                  <a:cubicBezTo>
                    <a:pt x="2702" y="598"/>
                    <a:pt x="2702" y="598"/>
                    <a:pt x="2702" y="598"/>
                  </a:cubicBezTo>
                  <a:cubicBezTo>
                    <a:pt x="2703" y="597"/>
                    <a:pt x="2703" y="597"/>
                    <a:pt x="2703" y="597"/>
                  </a:cubicBezTo>
                  <a:cubicBezTo>
                    <a:pt x="2700" y="597"/>
                    <a:pt x="2700" y="597"/>
                    <a:pt x="2700" y="597"/>
                  </a:cubicBezTo>
                  <a:cubicBezTo>
                    <a:pt x="2699" y="598"/>
                    <a:pt x="2699" y="598"/>
                    <a:pt x="2699" y="598"/>
                  </a:cubicBezTo>
                  <a:cubicBezTo>
                    <a:pt x="2693" y="598"/>
                    <a:pt x="2693" y="598"/>
                    <a:pt x="2693" y="598"/>
                  </a:cubicBezTo>
                  <a:cubicBezTo>
                    <a:pt x="2692" y="597"/>
                    <a:pt x="2692" y="597"/>
                    <a:pt x="2692" y="597"/>
                  </a:cubicBezTo>
                  <a:cubicBezTo>
                    <a:pt x="2691" y="596"/>
                    <a:pt x="2691" y="596"/>
                    <a:pt x="2691" y="596"/>
                  </a:cubicBezTo>
                  <a:cubicBezTo>
                    <a:pt x="2689" y="595"/>
                    <a:pt x="2689" y="595"/>
                    <a:pt x="2689" y="595"/>
                  </a:cubicBezTo>
                  <a:cubicBezTo>
                    <a:pt x="2688" y="594"/>
                    <a:pt x="2688" y="594"/>
                    <a:pt x="2688" y="594"/>
                  </a:cubicBezTo>
                  <a:cubicBezTo>
                    <a:pt x="2688" y="593"/>
                    <a:pt x="2688" y="593"/>
                    <a:pt x="2688" y="593"/>
                  </a:cubicBezTo>
                  <a:cubicBezTo>
                    <a:pt x="2683" y="596"/>
                    <a:pt x="2683" y="596"/>
                    <a:pt x="2683" y="596"/>
                  </a:cubicBezTo>
                  <a:cubicBezTo>
                    <a:pt x="2681" y="596"/>
                    <a:pt x="2681" y="596"/>
                    <a:pt x="2681" y="596"/>
                  </a:cubicBezTo>
                  <a:cubicBezTo>
                    <a:pt x="2681" y="596"/>
                    <a:pt x="2681" y="596"/>
                    <a:pt x="2681" y="596"/>
                  </a:cubicBezTo>
                  <a:cubicBezTo>
                    <a:pt x="2681" y="598"/>
                    <a:pt x="2681" y="598"/>
                    <a:pt x="2681" y="598"/>
                  </a:cubicBezTo>
                  <a:cubicBezTo>
                    <a:pt x="2680" y="599"/>
                    <a:pt x="2680" y="599"/>
                    <a:pt x="2680" y="599"/>
                  </a:cubicBezTo>
                  <a:cubicBezTo>
                    <a:pt x="2677" y="600"/>
                    <a:pt x="2677" y="600"/>
                    <a:pt x="2677" y="600"/>
                  </a:cubicBezTo>
                  <a:cubicBezTo>
                    <a:pt x="2678" y="601"/>
                    <a:pt x="2678" y="601"/>
                    <a:pt x="2678" y="601"/>
                  </a:cubicBezTo>
                  <a:cubicBezTo>
                    <a:pt x="2679" y="602"/>
                    <a:pt x="2679" y="602"/>
                    <a:pt x="2679" y="602"/>
                  </a:cubicBezTo>
                  <a:cubicBezTo>
                    <a:pt x="2678" y="604"/>
                    <a:pt x="2678" y="604"/>
                    <a:pt x="2678" y="604"/>
                  </a:cubicBezTo>
                  <a:cubicBezTo>
                    <a:pt x="2677" y="605"/>
                    <a:pt x="2677" y="605"/>
                    <a:pt x="2677" y="605"/>
                  </a:cubicBezTo>
                  <a:cubicBezTo>
                    <a:pt x="2675" y="604"/>
                    <a:pt x="2675" y="604"/>
                    <a:pt x="2675" y="604"/>
                  </a:cubicBezTo>
                  <a:cubicBezTo>
                    <a:pt x="2673" y="605"/>
                    <a:pt x="2673" y="605"/>
                    <a:pt x="2673" y="605"/>
                  </a:cubicBezTo>
                  <a:cubicBezTo>
                    <a:pt x="2670" y="605"/>
                    <a:pt x="2670" y="605"/>
                    <a:pt x="2670" y="605"/>
                  </a:cubicBezTo>
                  <a:cubicBezTo>
                    <a:pt x="2667" y="600"/>
                    <a:pt x="2667" y="600"/>
                    <a:pt x="2667" y="600"/>
                  </a:cubicBezTo>
                  <a:cubicBezTo>
                    <a:pt x="2667" y="597"/>
                    <a:pt x="2667" y="597"/>
                    <a:pt x="2667" y="597"/>
                  </a:cubicBezTo>
                  <a:cubicBezTo>
                    <a:pt x="2667" y="595"/>
                    <a:pt x="2667" y="595"/>
                    <a:pt x="2667" y="595"/>
                  </a:cubicBezTo>
                  <a:cubicBezTo>
                    <a:pt x="2664" y="595"/>
                    <a:pt x="2664" y="595"/>
                    <a:pt x="2664" y="595"/>
                  </a:cubicBezTo>
                  <a:cubicBezTo>
                    <a:pt x="2663" y="596"/>
                    <a:pt x="2663" y="596"/>
                    <a:pt x="2663" y="596"/>
                  </a:cubicBezTo>
                  <a:cubicBezTo>
                    <a:pt x="2663" y="595"/>
                    <a:pt x="2663" y="595"/>
                    <a:pt x="2663" y="595"/>
                  </a:cubicBezTo>
                  <a:cubicBezTo>
                    <a:pt x="2662" y="595"/>
                    <a:pt x="2662" y="595"/>
                    <a:pt x="2662" y="595"/>
                  </a:cubicBezTo>
                  <a:cubicBezTo>
                    <a:pt x="2661" y="596"/>
                    <a:pt x="2661" y="596"/>
                    <a:pt x="2661" y="596"/>
                  </a:cubicBezTo>
                  <a:cubicBezTo>
                    <a:pt x="2660" y="595"/>
                    <a:pt x="2660" y="595"/>
                    <a:pt x="2660" y="595"/>
                  </a:cubicBezTo>
                  <a:cubicBezTo>
                    <a:pt x="2660" y="596"/>
                    <a:pt x="2660" y="596"/>
                    <a:pt x="2660" y="596"/>
                  </a:cubicBezTo>
                  <a:cubicBezTo>
                    <a:pt x="2659" y="593"/>
                    <a:pt x="2659" y="593"/>
                    <a:pt x="2659" y="593"/>
                  </a:cubicBezTo>
                  <a:cubicBezTo>
                    <a:pt x="2658" y="592"/>
                    <a:pt x="2658" y="592"/>
                    <a:pt x="2658" y="592"/>
                  </a:cubicBezTo>
                  <a:cubicBezTo>
                    <a:pt x="2655" y="590"/>
                    <a:pt x="2655" y="590"/>
                    <a:pt x="2655" y="590"/>
                  </a:cubicBezTo>
                  <a:cubicBezTo>
                    <a:pt x="2653" y="588"/>
                    <a:pt x="2653" y="588"/>
                    <a:pt x="2653" y="588"/>
                  </a:cubicBezTo>
                  <a:cubicBezTo>
                    <a:pt x="2653" y="586"/>
                    <a:pt x="2653" y="586"/>
                    <a:pt x="2653" y="586"/>
                  </a:cubicBezTo>
                  <a:cubicBezTo>
                    <a:pt x="2652" y="584"/>
                    <a:pt x="2652" y="584"/>
                    <a:pt x="2652" y="584"/>
                  </a:cubicBezTo>
                  <a:cubicBezTo>
                    <a:pt x="2652" y="583"/>
                    <a:pt x="2652" y="583"/>
                    <a:pt x="2652" y="583"/>
                  </a:cubicBezTo>
                  <a:cubicBezTo>
                    <a:pt x="2652" y="582"/>
                    <a:pt x="2652" y="582"/>
                    <a:pt x="2652" y="582"/>
                  </a:cubicBezTo>
                  <a:cubicBezTo>
                    <a:pt x="2653" y="581"/>
                    <a:pt x="2653" y="581"/>
                    <a:pt x="2653" y="581"/>
                  </a:cubicBezTo>
                  <a:cubicBezTo>
                    <a:pt x="2653" y="579"/>
                    <a:pt x="2653" y="579"/>
                    <a:pt x="2653" y="579"/>
                  </a:cubicBezTo>
                  <a:cubicBezTo>
                    <a:pt x="2654" y="578"/>
                    <a:pt x="2654" y="578"/>
                    <a:pt x="2654" y="578"/>
                  </a:cubicBezTo>
                  <a:cubicBezTo>
                    <a:pt x="2654" y="577"/>
                    <a:pt x="2654" y="577"/>
                    <a:pt x="2654" y="577"/>
                  </a:cubicBezTo>
                  <a:cubicBezTo>
                    <a:pt x="2658" y="578"/>
                    <a:pt x="2658" y="578"/>
                    <a:pt x="2658" y="578"/>
                  </a:cubicBezTo>
                  <a:cubicBezTo>
                    <a:pt x="2661" y="578"/>
                    <a:pt x="2661" y="578"/>
                    <a:pt x="2661" y="578"/>
                  </a:cubicBezTo>
                  <a:cubicBezTo>
                    <a:pt x="2664" y="578"/>
                    <a:pt x="2664" y="578"/>
                    <a:pt x="2664" y="578"/>
                  </a:cubicBezTo>
                  <a:cubicBezTo>
                    <a:pt x="2665" y="576"/>
                    <a:pt x="2665" y="576"/>
                    <a:pt x="2665" y="576"/>
                  </a:cubicBezTo>
                  <a:cubicBezTo>
                    <a:pt x="2664" y="575"/>
                    <a:pt x="2664" y="575"/>
                    <a:pt x="2664" y="575"/>
                  </a:cubicBezTo>
                  <a:cubicBezTo>
                    <a:pt x="2666" y="575"/>
                    <a:pt x="2666" y="575"/>
                    <a:pt x="2666" y="575"/>
                  </a:cubicBezTo>
                  <a:cubicBezTo>
                    <a:pt x="2666" y="572"/>
                    <a:pt x="2666" y="572"/>
                    <a:pt x="2666" y="572"/>
                  </a:cubicBezTo>
                  <a:cubicBezTo>
                    <a:pt x="2665" y="572"/>
                    <a:pt x="2665" y="572"/>
                    <a:pt x="2665" y="572"/>
                  </a:cubicBezTo>
                  <a:cubicBezTo>
                    <a:pt x="2666" y="571"/>
                    <a:pt x="2666" y="571"/>
                    <a:pt x="2666" y="571"/>
                  </a:cubicBezTo>
                  <a:cubicBezTo>
                    <a:pt x="2667" y="566"/>
                    <a:pt x="2667" y="566"/>
                    <a:pt x="2667" y="566"/>
                  </a:cubicBezTo>
                  <a:cubicBezTo>
                    <a:pt x="2670" y="564"/>
                    <a:pt x="2670" y="564"/>
                    <a:pt x="2670" y="564"/>
                  </a:cubicBezTo>
                  <a:cubicBezTo>
                    <a:pt x="2672" y="563"/>
                    <a:pt x="2672" y="563"/>
                    <a:pt x="2672" y="563"/>
                  </a:cubicBezTo>
                  <a:cubicBezTo>
                    <a:pt x="2674" y="561"/>
                    <a:pt x="2674" y="561"/>
                    <a:pt x="2674" y="561"/>
                  </a:cubicBezTo>
                  <a:cubicBezTo>
                    <a:pt x="2675" y="560"/>
                    <a:pt x="2675" y="560"/>
                    <a:pt x="2675" y="560"/>
                  </a:cubicBezTo>
                  <a:cubicBezTo>
                    <a:pt x="2675" y="557"/>
                    <a:pt x="2675" y="557"/>
                    <a:pt x="2675" y="557"/>
                  </a:cubicBezTo>
                  <a:cubicBezTo>
                    <a:pt x="2677" y="554"/>
                    <a:pt x="2677" y="554"/>
                    <a:pt x="2677" y="554"/>
                  </a:cubicBezTo>
                  <a:cubicBezTo>
                    <a:pt x="2678" y="552"/>
                    <a:pt x="2678" y="552"/>
                    <a:pt x="2678" y="552"/>
                  </a:cubicBezTo>
                  <a:cubicBezTo>
                    <a:pt x="2679" y="551"/>
                    <a:pt x="2679" y="551"/>
                    <a:pt x="2679" y="551"/>
                  </a:cubicBezTo>
                  <a:cubicBezTo>
                    <a:pt x="2680" y="549"/>
                    <a:pt x="2680" y="549"/>
                    <a:pt x="2680" y="549"/>
                  </a:cubicBezTo>
                  <a:cubicBezTo>
                    <a:pt x="2682" y="549"/>
                    <a:pt x="2682" y="549"/>
                    <a:pt x="2682" y="549"/>
                  </a:cubicBezTo>
                  <a:cubicBezTo>
                    <a:pt x="2683" y="550"/>
                    <a:pt x="2683" y="550"/>
                    <a:pt x="2683" y="550"/>
                  </a:cubicBezTo>
                  <a:cubicBezTo>
                    <a:pt x="2685" y="550"/>
                    <a:pt x="2685" y="550"/>
                    <a:pt x="2685" y="550"/>
                  </a:cubicBezTo>
                  <a:cubicBezTo>
                    <a:pt x="2686" y="548"/>
                    <a:pt x="2686" y="548"/>
                    <a:pt x="2686" y="548"/>
                  </a:cubicBezTo>
                  <a:cubicBezTo>
                    <a:pt x="2689" y="552"/>
                    <a:pt x="2689" y="552"/>
                    <a:pt x="2689" y="552"/>
                  </a:cubicBezTo>
                  <a:cubicBezTo>
                    <a:pt x="2693" y="554"/>
                    <a:pt x="2693" y="554"/>
                    <a:pt x="2693" y="554"/>
                  </a:cubicBezTo>
                  <a:cubicBezTo>
                    <a:pt x="2694" y="556"/>
                    <a:pt x="2694" y="556"/>
                    <a:pt x="2694" y="556"/>
                  </a:cubicBezTo>
                  <a:cubicBezTo>
                    <a:pt x="2692" y="557"/>
                    <a:pt x="2692" y="557"/>
                    <a:pt x="2692" y="557"/>
                  </a:cubicBezTo>
                  <a:cubicBezTo>
                    <a:pt x="2692" y="558"/>
                    <a:pt x="2692" y="558"/>
                    <a:pt x="2692" y="558"/>
                  </a:cubicBezTo>
                  <a:cubicBezTo>
                    <a:pt x="2690" y="561"/>
                    <a:pt x="2690" y="561"/>
                    <a:pt x="2690" y="561"/>
                  </a:cubicBezTo>
                  <a:cubicBezTo>
                    <a:pt x="2689" y="563"/>
                    <a:pt x="2689" y="563"/>
                    <a:pt x="2689" y="563"/>
                  </a:cubicBezTo>
                  <a:cubicBezTo>
                    <a:pt x="2688" y="563"/>
                    <a:pt x="2688" y="563"/>
                    <a:pt x="2688" y="563"/>
                  </a:cubicBezTo>
                  <a:cubicBezTo>
                    <a:pt x="2688" y="564"/>
                    <a:pt x="2688" y="564"/>
                    <a:pt x="2688" y="564"/>
                  </a:cubicBezTo>
                  <a:cubicBezTo>
                    <a:pt x="2687" y="567"/>
                    <a:pt x="2687" y="567"/>
                    <a:pt x="2687" y="567"/>
                  </a:cubicBezTo>
                  <a:cubicBezTo>
                    <a:pt x="2690" y="569"/>
                    <a:pt x="2690" y="569"/>
                    <a:pt x="2690" y="569"/>
                  </a:cubicBezTo>
                  <a:cubicBezTo>
                    <a:pt x="2689" y="570"/>
                    <a:pt x="2689" y="570"/>
                    <a:pt x="2689" y="570"/>
                  </a:cubicBezTo>
                  <a:cubicBezTo>
                    <a:pt x="2689" y="571"/>
                    <a:pt x="2689" y="571"/>
                    <a:pt x="2689" y="571"/>
                  </a:cubicBezTo>
                  <a:cubicBezTo>
                    <a:pt x="2689" y="572"/>
                    <a:pt x="2689" y="572"/>
                    <a:pt x="2689" y="572"/>
                  </a:cubicBezTo>
                  <a:cubicBezTo>
                    <a:pt x="2689" y="573"/>
                    <a:pt x="2689" y="573"/>
                    <a:pt x="2689" y="573"/>
                  </a:cubicBezTo>
                  <a:cubicBezTo>
                    <a:pt x="2692" y="572"/>
                    <a:pt x="2692" y="572"/>
                    <a:pt x="2692" y="572"/>
                  </a:cubicBezTo>
                  <a:cubicBezTo>
                    <a:pt x="2694" y="570"/>
                    <a:pt x="2694" y="570"/>
                    <a:pt x="2694" y="570"/>
                  </a:cubicBezTo>
                  <a:cubicBezTo>
                    <a:pt x="2693" y="572"/>
                    <a:pt x="2693" y="572"/>
                    <a:pt x="2693" y="572"/>
                  </a:cubicBezTo>
                  <a:cubicBezTo>
                    <a:pt x="2691" y="573"/>
                    <a:pt x="2691" y="573"/>
                    <a:pt x="2691" y="573"/>
                  </a:cubicBezTo>
                  <a:cubicBezTo>
                    <a:pt x="2691" y="574"/>
                    <a:pt x="2691" y="574"/>
                    <a:pt x="2691" y="574"/>
                  </a:cubicBezTo>
                  <a:cubicBezTo>
                    <a:pt x="2693" y="575"/>
                    <a:pt x="2693" y="575"/>
                    <a:pt x="2693" y="575"/>
                  </a:cubicBezTo>
                  <a:cubicBezTo>
                    <a:pt x="2692" y="576"/>
                    <a:pt x="2692" y="576"/>
                    <a:pt x="2692" y="576"/>
                  </a:cubicBezTo>
                  <a:cubicBezTo>
                    <a:pt x="2692" y="576"/>
                    <a:pt x="2692" y="576"/>
                    <a:pt x="2692" y="576"/>
                  </a:cubicBezTo>
                  <a:cubicBezTo>
                    <a:pt x="2689" y="576"/>
                    <a:pt x="2689" y="576"/>
                    <a:pt x="2689" y="576"/>
                  </a:cubicBezTo>
                  <a:cubicBezTo>
                    <a:pt x="2688" y="578"/>
                    <a:pt x="2688" y="578"/>
                    <a:pt x="2688" y="578"/>
                  </a:cubicBezTo>
                  <a:cubicBezTo>
                    <a:pt x="2687" y="578"/>
                    <a:pt x="2687" y="578"/>
                    <a:pt x="2687" y="578"/>
                  </a:cubicBezTo>
                  <a:cubicBezTo>
                    <a:pt x="2686" y="579"/>
                    <a:pt x="2686" y="579"/>
                    <a:pt x="2686" y="579"/>
                  </a:cubicBezTo>
                  <a:cubicBezTo>
                    <a:pt x="2687" y="580"/>
                    <a:pt x="2687" y="580"/>
                    <a:pt x="2687" y="580"/>
                  </a:cubicBezTo>
                  <a:cubicBezTo>
                    <a:pt x="2688" y="582"/>
                    <a:pt x="2688" y="582"/>
                    <a:pt x="2688" y="582"/>
                  </a:cubicBezTo>
                  <a:cubicBezTo>
                    <a:pt x="2689" y="582"/>
                    <a:pt x="2689" y="582"/>
                    <a:pt x="2689" y="582"/>
                  </a:cubicBezTo>
                  <a:cubicBezTo>
                    <a:pt x="2690" y="580"/>
                    <a:pt x="2690" y="580"/>
                    <a:pt x="2690" y="580"/>
                  </a:cubicBezTo>
                  <a:cubicBezTo>
                    <a:pt x="2691" y="580"/>
                    <a:pt x="2691" y="580"/>
                    <a:pt x="2691" y="580"/>
                  </a:cubicBezTo>
                  <a:cubicBezTo>
                    <a:pt x="2693" y="578"/>
                    <a:pt x="2693" y="578"/>
                    <a:pt x="2693" y="578"/>
                  </a:cubicBezTo>
                  <a:cubicBezTo>
                    <a:pt x="2696" y="576"/>
                    <a:pt x="2696" y="576"/>
                    <a:pt x="2696" y="576"/>
                  </a:cubicBezTo>
                  <a:cubicBezTo>
                    <a:pt x="2696" y="576"/>
                    <a:pt x="2696" y="576"/>
                    <a:pt x="2696" y="576"/>
                  </a:cubicBezTo>
                  <a:cubicBezTo>
                    <a:pt x="2695" y="574"/>
                    <a:pt x="2695" y="574"/>
                    <a:pt x="2695" y="574"/>
                  </a:cubicBezTo>
                  <a:cubicBezTo>
                    <a:pt x="2698" y="572"/>
                    <a:pt x="2698" y="572"/>
                    <a:pt x="2698" y="572"/>
                  </a:cubicBezTo>
                  <a:cubicBezTo>
                    <a:pt x="2702" y="568"/>
                    <a:pt x="2702" y="568"/>
                    <a:pt x="2702" y="568"/>
                  </a:cubicBezTo>
                  <a:cubicBezTo>
                    <a:pt x="2703" y="569"/>
                    <a:pt x="2703" y="569"/>
                    <a:pt x="2703" y="569"/>
                  </a:cubicBezTo>
                  <a:cubicBezTo>
                    <a:pt x="2704" y="566"/>
                    <a:pt x="2704" y="566"/>
                    <a:pt x="2704" y="566"/>
                  </a:cubicBezTo>
                  <a:cubicBezTo>
                    <a:pt x="2706" y="566"/>
                    <a:pt x="2706" y="566"/>
                    <a:pt x="2706" y="566"/>
                  </a:cubicBezTo>
                  <a:cubicBezTo>
                    <a:pt x="2709" y="565"/>
                    <a:pt x="2709" y="565"/>
                    <a:pt x="2709" y="565"/>
                  </a:cubicBezTo>
                  <a:cubicBezTo>
                    <a:pt x="2710" y="565"/>
                    <a:pt x="2710" y="565"/>
                    <a:pt x="2710" y="565"/>
                  </a:cubicBezTo>
                  <a:cubicBezTo>
                    <a:pt x="2711" y="565"/>
                    <a:pt x="2711" y="565"/>
                    <a:pt x="2711" y="565"/>
                  </a:cubicBezTo>
                  <a:cubicBezTo>
                    <a:pt x="2713" y="565"/>
                    <a:pt x="2713" y="565"/>
                    <a:pt x="2713" y="565"/>
                  </a:cubicBezTo>
                  <a:cubicBezTo>
                    <a:pt x="2716" y="562"/>
                    <a:pt x="2716" y="562"/>
                    <a:pt x="2716" y="562"/>
                  </a:cubicBezTo>
                  <a:cubicBezTo>
                    <a:pt x="2717" y="563"/>
                    <a:pt x="2717" y="563"/>
                    <a:pt x="2717" y="563"/>
                  </a:cubicBezTo>
                  <a:cubicBezTo>
                    <a:pt x="2717" y="563"/>
                    <a:pt x="2717" y="563"/>
                    <a:pt x="2717" y="563"/>
                  </a:cubicBezTo>
                  <a:cubicBezTo>
                    <a:pt x="2717" y="564"/>
                    <a:pt x="2717" y="564"/>
                    <a:pt x="2717" y="564"/>
                  </a:cubicBezTo>
                  <a:cubicBezTo>
                    <a:pt x="2718" y="564"/>
                    <a:pt x="2718" y="564"/>
                    <a:pt x="2718" y="564"/>
                  </a:cubicBezTo>
                  <a:cubicBezTo>
                    <a:pt x="2719" y="567"/>
                    <a:pt x="2719" y="567"/>
                    <a:pt x="2719" y="567"/>
                  </a:cubicBezTo>
                  <a:cubicBezTo>
                    <a:pt x="2720" y="566"/>
                    <a:pt x="2720" y="566"/>
                    <a:pt x="2720" y="566"/>
                  </a:cubicBezTo>
                  <a:cubicBezTo>
                    <a:pt x="2720" y="565"/>
                    <a:pt x="2720" y="565"/>
                    <a:pt x="2720" y="565"/>
                  </a:cubicBezTo>
                  <a:cubicBezTo>
                    <a:pt x="2722" y="566"/>
                    <a:pt x="2722" y="566"/>
                    <a:pt x="2722" y="566"/>
                  </a:cubicBezTo>
                  <a:cubicBezTo>
                    <a:pt x="2723" y="567"/>
                    <a:pt x="2723" y="567"/>
                    <a:pt x="2723" y="567"/>
                  </a:cubicBezTo>
                  <a:cubicBezTo>
                    <a:pt x="2727" y="567"/>
                    <a:pt x="2727" y="567"/>
                    <a:pt x="2727" y="567"/>
                  </a:cubicBezTo>
                  <a:cubicBezTo>
                    <a:pt x="2728" y="566"/>
                    <a:pt x="2728" y="566"/>
                    <a:pt x="2728" y="566"/>
                  </a:cubicBezTo>
                  <a:cubicBezTo>
                    <a:pt x="2729" y="566"/>
                    <a:pt x="2729" y="566"/>
                    <a:pt x="2729" y="566"/>
                  </a:cubicBezTo>
                  <a:cubicBezTo>
                    <a:pt x="2728" y="567"/>
                    <a:pt x="2728" y="567"/>
                    <a:pt x="2728" y="567"/>
                  </a:cubicBezTo>
                  <a:cubicBezTo>
                    <a:pt x="2727" y="568"/>
                    <a:pt x="2727" y="568"/>
                    <a:pt x="2727" y="568"/>
                  </a:cubicBezTo>
                  <a:cubicBezTo>
                    <a:pt x="2728" y="570"/>
                    <a:pt x="2728" y="570"/>
                    <a:pt x="2728" y="570"/>
                  </a:cubicBezTo>
                  <a:cubicBezTo>
                    <a:pt x="2726" y="574"/>
                    <a:pt x="2726" y="574"/>
                    <a:pt x="2726" y="574"/>
                  </a:cubicBezTo>
                  <a:cubicBezTo>
                    <a:pt x="2726" y="579"/>
                    <a:pt x="2726" y="579"/>
                    <a:pt x="2726" y="579"/>
                  </a:cubicBezTo>
                  <a:cubicBezTo>
                    <a:pt x="2727" y="580"/>
                    <a:pt x="2727" y="580"/>
                    <a:pt x="2727" y="580"/>
                  </a:cubicBezTo>
                  <a:cubicBezTo>
                    <a:pt x="2730" y="580"/>
                    <a:pt x="2730" y="580"/>
                    <a:pt x="2730" y="580"/>
                  </a:cubicBezTo>
                  <a:cubicBezTo>
                    <a:pt x="2732" y="579"/>
                    <a:pt x="2732" y="579"/>
                    <a:pt x="2732" y="579"/>
                  </a:cubicBezTo>
                  <a:cubicBezTo>
                    <a:pt x="2730" y="581"/>
                    <a:pt x="2730" y="581"/>
                    <a:pt x="2730" y="581"/>
                  </a:cubicBezTo>
                  <a:cubicBezTo>
                    <a:pt x="2728" y="581"/>
                    <a:pt x="2728" y="581"/>
                    <a:pt x="2728" y="581"/>
                  </a:cubicBezTo>
                  <a:cubicBezTo>
                    <a:pt x="2726" y="584"/>
                    <a:pt x="2726" y="584"/>
                    <a:pt x="2726" y="584"/>
                  </a:cubicBezTo>
                  <a:cubicBezTo>
                    <a:pt x="2726" y="588"/>
                    <a:pt x="2726" y="588"/>
                    <a:pt x="2726" y="588"/>
                  </a:cubicBezTo>
                  <a:cubicBezTo>
                    <a:pt x="2726" y="590"/>
                    <a:pt x="2726" y="590"/>
                    <a:pt x="2726" y="590"/>
                  </a:cubicBezTo>
                  <a:cubicBezTo>
                    <a:pt x="2727" y="590"/>
                    <a:pt x="2727" y="590"/>
                    <a:pt x="2727" y="590"/>
                  </a:cubicBezTo>
                  <a:cubicBezTo>
                    <a:pt x="2728" y="589"/>
                    <a:pt x="2728" y="589"/>
                    <a:pt x="2728" y="589"/>
                  </a:cubicBezTo>
                  <a:cubicBezTo>
                    <a:pt x="2730" y="590"/>
                    <a:pt x="2730" y="590"/>
                    <a:pt x="2730" y="590"/>
                  </a:cubicBezTo>
                  <a:cubicBezTo>
                    <a:pt x="2729" y="593"/>
                    <a:pt x="2729" y="593"/>
                    <a:pt x="2729" y="593"/>
                  </a:cubicBezTo>
                  <a:cubicBezTo>
                    <a:pt x="2729" y="594"/>
                    <a:pt x="2729" y="594"/>
                    <a:pt x="2729" y="594"/>
                  </a:cubicBezTo>
                  <a:cubicBezTo>
                    <a:pt x="2732" y="593"/>
                    <a:pt x="2732" y="593"/>
                    <a:pt x="2732" y="593"/>
                  </a:cubicBezTo>
                  <a:cubicBezTo>
                    <a:pt x="2733" y="593"/>
                    <a:pt x="2733" y="593"/>
                    <a:pt x="2733" y="593"/>
                  </a:cubicBezTo>
                  <a:cubicBezTo>
                    <a:pt x="2735" y="591"/>
                    <a:pt x="2735" y="591"/>
                    <a:pt x="2735" y="591"/>
                  </a:cubicBezTo>
                  <a:cubicBezTo>
                    <a:pt x="2734" y="590"/>
                    <a:pt x="2734" y="590"/>
                    <a:pt x="2734" y="590"/>
                  </a:cubicBezTo>
                  <a:cubicBezTo>
                    <a:pt x="2735" y="589"/>
                    <a:pt x="2735" y="589"/>
                    <a:pt x="2735" y="589"/>
                  </a:cubicBezTo>
                  <a:cubicBezTo>
                    <a:pt x="2737" y="592"/>
                    <a:pt x="2737" y="592"/>
                    <a:pt x="2737" y="592"/>
                  </a:cubicBezTo>
                  <a:cubicBezTo>
                    <a:pt x="2738" y="592"/>
                    <a:pt x="2738" y="592"/>
                    <a:pt x="2738" y="592"/>
                  </a:cubicBezTo>
                  <a:cubicBezTo>
                    <a:pt x="2739" y="591"/>
                    <a:pt x="2739" y="591"/>
                    <a:pt x="2739" y="591"/>
                  </a:cubicBezTo>
                  <a:cubicBezTo>
                    <a:pt x="2742" y="591"/>
                    <a:pt x="2742" y="591"/>
                    <a:pt x="2742" y="591"/>
                  </a:cubicBezTo>
                  <a:cubicBezTo>
                    <a:pt x="2741" y="592"/>
                    <a:pt x="2741" y="592"/>
                    <a:pt x="2741" y="592"/>
                  </a:cubicBezTo>
                  <a:cubicBezTo>
                    <a:pt x="2745" y="595"/>
                    <a:pt x="2745" y="595"/>
                    <a:pt x="2745" y="595"/>
                  </a:cubicBezTo>
                  <a:cubicBezTo>
                    <a:pt x="2748" y="599"/>
                    <a:pt x="2748" y="599"/>
                    <a:pt x="2748" y="599"/>
                  </a:cubicBezTo>
                  <a:cubicBezTo>
                    <a:pt x="2749" y="599"/>
                    <a:pt x="2749" y="599"/>
                    <a:pt x="2749" y="599"/>
                  </a:cubicBezTo>
                  <a:cubicBezTo>
                    <a:pt x="2748" y="600"/>
                    <a:pt x="2748" y="600"/>
                    <a:pt x="2748" y="600"/>
                  </a:cubicBezTo>
                  <a:cubicBezTo>
                    <a:pt x="2750" y="602"/>
                    <a:pt x="2750" y="602"/>
                    <a:pt x="2750" y="602"/>
                  </a:cubicBezTo>
                  <a:cubicBezTo>
                    <a:pt x="2751" y="604"/>
                    <a:pt x="2751" y="604"/>
                    <a:pt x="2751" y="604"/>
                  </a:cubicBezTo>
                  <a:cubicBezTo>
                    <a:pt x="2747" y="603"/>
                    <a:pt x="2747" y="603"/>
                    <a:pt x="2747" y="603"/>
                  </a:cubicBezTo>
                  <a:cubicBezTo>
                    <a:pt x="2747" y="602"/>
                    <a:pt x="2747" y="602"/>
                    <a:pt x="2747" y="602"/>
                  </a:cubicBezTo>
                  <a:cubicBezTo>
                    <a:pt x="2746" y="603"/>
                    <a:pt x="2746" y="603"/>
                    <a:pt x="2746" y="603"/>
                  </a:cubicBezTo>
                  <a:cubicBezTo>
                    <a:pt x="2744" y="603"/>
                    <a:pt x="2744" y="603"/>
                    <a:pt x="2744" y="603"/>
                  </a:cubicBezTo>
                  <a:cubicBezTo>
                    <a:pt x="2742" y="606"/>
                    <a:pt x="2742" y="606"/>
                    <a:pt x="2742" y="606"/>
                  </a:cubicBezTo>
                  <a:cubicBezTo>
                    <a:pt x="2747" y="608"/>
                    <a:pt x="2747" y="608"/>
                    <a:pt x="2747" y="608"/>
                  </a:cubicBezTo>
                  <a:cubicBezTo>
                    <a:pt x="2748" y="608"/>
                    <a:pt x="2748" y="608"/>
                    <a:pt x="2748" y="608"/>
                  </a:cubicBezTo>
                  <a:cubicBezTo>
                    <a:pt x="2749" y="610"/>
                    <a:pt x="2749" y="610"/>
                    <a:pt x="2749" y="610"/>
                  </a:cubicBezTo>
                  <a:cubicBezTo>
                    <a:pt x="2749" y="614"/>
                    <a:pt x="2749" y="614"/>
                    <a:pt x="2749" y="614"/>
                  </a:cubicBezTo>
                  <a:cubicBezTo>
                    <a:pt x="2750" y="615"/>
                    <a:pt x="2750" y="615"/>
                    <a:pt x="2750" y="615"/>
                  </a:cubicBezTo>
                  <a:cubicBezTo>
                    <a:pt x="2751" y="614"/>
                    <a:pt x="2751" y="614"/>
                    <a:pt x="2751" y="614"/>
                  </a:cubicBezTo>
                  <a:cubicBezTo>
                    <a:pt x="2753" y="618"/>
                    <a:pt x="2753" y="618"/>
                    <a:pt x="2753" y="618"/>
                  </a:cubicBezTo>
                  <a:cubicBezTo>
                    <a:pt x="2749" y="620"/>
                    <a:pt x="2749" y="620"/>
                    <a:pt x="2749" y="620"/>
                  </a:cubicBezTo>
                  <a:cubicBezTo>
                    <a:pt x="2749" y="621"/>
                    <a:pt x="2749" y="621"/>
                    <a:pt x="2749" y="621"/>
                  </a:cubicBezTo>
                  <a:cubicBezTo>
                    <a:pt x="2751" y="622"/>
                    <a:pt x="2751" y="622"/>
                    <a:pt x="2751" y="622"/>
                  </a:cubicBezTo>
                  <a:cubicBezTo>
                    <a:pt x="2751" y="624"/>
                    <a:pt x="2751" y="624"/>
                    <a:pt x="2751" y="624"/>
                  </a:cubicBezTo>
                  <a:cubicBezTo>
                    <a:pt x="2750" y="625"/>
                    <a:pt x="2750" y="625"/>
                    <a:pt x="2750" y="625"/>
                  </a:cubicBezTo>
                  <a:cubicBezTo>
                    <a:pt x="2750" y="626"/>
                    <a:pt x="2750" y="626"/>
                    <a:pt x="2750" y="626"/>
                  </a:cubicBezTo>
                  <a:cubicBezTo>
                    <a:pt x="2751" y="628"/>
                    <a:pt x="2751" y="628"/>
                    <a:pt x="2751" y="628"/>
                  </a:cubicBezTo>
                  <a:cubicBezTo>
                    <a:pt x="2749" y="628"/>
                    <a:pt x="2749" y="628"/>
                    <a:pt x="2749" y="628"/>
                  </a:cubicBezTo>
                  <a:cubicBezTo>
                    <a:pt x="2752" y="633"/>
                    <a:pt x="2752" y="633"/>
                    <a:pt x="2752" y="633"/>
                  </a:cubicBezTo>
                  <a:cubicBezTo>
                    <a:pt x="2753" y="633"/>
                    <a:pt x="2753" y="633"/>
                    <a:pt x="2753" y="633"/>
                  </a:cubicBezTo>
                  <a:cubicBezTo>
                    <a:pt x="2754" y="636"/>
                    <a:pt x="2754" y="636"/>
                    <a:pt x="2754" y="636"/>
                  </a:cubicBezTo>
                  <a:cubicBezTo>
                    <a:pt x="2754" y="636"/>
                    <a:pt x="2754" y="636"/>
                    <a:pt x="2754" y="636"/>
                  </a:cubicBezTo>
                  <a:cubicBezTo>
                    <a:pt x="2754" y="638"/>
                    <a:pt x="2754" y="638"/>
                    <a:pt x="2754" y="638"/>
                  </a:cubicBezTo>
                  <a:cubicBezTo>
                    <a:pt x="2756" y="637"/>
                    <a:pt x="2756" y="637"/>
                    <a:pt x="2756" y="637"/>
                  </a:cubicBezTo>
                  <a:cubicBezTo>
                    <a:pt x="2756" y="634"/>
                    <a:pt x="2756" y="634"/>
                    <a:pt x="2756" y="634"/>
                  </a:cubicBezTo>
                  <a:cubicBezTo>
                    <a:pt x="2757" y="636"/>
                    <a:pt x="2757" y="636"/>
                    <a:pt x="2757" y="636"/>
                  </a:cubicBezTo>
                  <a:cubicBezTo>
                    <a:pt x="2758" y="633"/>
                    <a:pt x="2758" y="633"/>
                    <a:pt x="2758" y="633"/>
                  </a:cubicBezTo>
                  <a:cubicBezTo>
                    <a:pt x="2763" y="630"/>
                    <a:pt x="2763" y="630"/>
                    <a:pt x="2763" y="630"/>
                  </a:cubicBezTo>
                  <a:cubicBezTo>
                    <a:pt x="2765" y="629"/>
                    <a:pt x="2765" y="629"/>
                    <a:pt x="2765" y="629"/>
                  </a:cubicBezTo>
                  <a:cubicBezTo>
                    <a:pt x="2765" y="630"/>
                    <a:pt x="2765" y="630"/>
                    <a:pt x="2765" y="630"/>
                  </a:cubicBezTo>
                  <a:cubicBezTo>
                    <a:pt x="2766" y="629"/>
                    <a:pt x="2766" y="629"/>
                    <a:pt x="2766" y="629"/>
                  </a:cubicBezTo>
                  <a:cubicBezTo>
                    <a:pt x="2767" y="629"/>
                    <a:pt x="2767" y="629"/>
                    <a:pt x="2767" y="629"/>
                  </a:cubicBezTo>
                  <a:cubicBezTo>
                    <a:pt x="2768" y="631"/>
                    <a:pt x="2768" y="631"/>
                    <a:pt x="2768" y="631"/>
                  </a:cubicBezTo>
                  <a:cubicBezTo>
                    <a:pt x="2770" y="630"/>
                    <a:pt x="2770" y="630"/>
                    <a:pt x="2770" y="630"/>
                  </a:cubicBezTo>
                  <a:cubicBezTo>
                    <a:pt x="2771" y="631"/>
                    <a:pt x="2771" y="631"/>
                    <a:pt x="2771" y="631"/>
                  </a:cubicBezTo>
                  <a:cubicBezTo>
                    <a:pt x="2772" y="630"/>
                    <a:pt x="2772" y="630"/>
                    <a:pt x="2772" y="630"/>
                  </a:cubicBezTo>
                  <a:cubicBezTo>
                    <a:pt x="2771" y="629"/>
                    <a:pt x="2771" y="629"/>
                    <a:pt x="2771" y="629"/>
                  </a:cubicBezTo>
                  <a:cubicBezTo>
                    <a:pt x="2774" y="627"/>
                    <a:pt x="2774" y="627"/>
                    <a:pt x="2774" y="627"/>
                  </a:cubicBezTo>
                  <a:cubicBezTo>
                    <a:pt x="2776" y="627"/>
                    <a:pt x="2776" y="627"/>
                    <a:pt x="2776" y="627"/>
                  </a:cubicBezTo>
                  <a:cubicBezTo>
                    <a:pt x="2779" y="624"/>
                    <a:pt x="2779" y="624"/>
                    <a:pt x="2779" y="624"/>
                  </a:cubicBezTo>
                  <a:cubicBezTo>
                    <a:pt x="2778" y="623"/>
                    <a:pt x="2778" y="623"/>
                    <a:pt x="2778" y="623"/>
                  </a:cubicBezTo>
                  <a:cubicBezTo>
                    <a:pt x="2780" y="622"/>
                    <a:pt x="2780" y="622"/>
                    <a:pt x="2780" y="622"/>
                  </a:cubicBezTo>
                  <a:cubicBezTo>
                    <a:pt x="2779" y="614"/>
                    <a:pt x="2779" y="614"/>
                    <a:pt x="2779" y="614"/>
                  </a:cubicBezTo>
                  <a:cubicBezTo>
                    <a:pt x="2778" y="614"/>
                    <a:pt x="2778" y="614"/>
                    <a:pt x="2778" y="614"/>
                  </a:cubicBezTo>
                  <a:cubicBezTo>
                    <a:pt x="2778" y="615"/>
                    <a:pt x="2778" y="615"/>
                    <a:pt x="2778" y="615"/>
                  </a:cubicBezTo>
                  <a:cubicBezTo>
                    <a:pt x="2778" y="612"/>
                    <a:pt x="2778" y="612"/>
                    <a:pt x="2778" y="612"/>
                  </a:cubicBezTo>
                  <a:cubicBezTo>
                    <a:pt x="2776" y="605"/>
                    <a:pt x="2776" y="605"/>
                    <a:pt x="2776" y="605"/>
                  </a:cubicBezTo>
                  <a:cubicBezTo>
                    <a:pt x="2775" y="603"/>
                    <a:pt x="2775" y="603"/>
                    <a:pt x="2775" y="603"/>
                  </a:cubicBezTo>
                  <a:cubicBezTo>
                    <a:pt x="2775" y="599"/>
                    <a:pt x="2775" y="599"/>
                    <a:pt x="2775" y="599"/>
                  </a:cubicBezTo>
                  <a:cubicBezTo>
                    <a:pt x="2769" y="591"/>
                    <a:pt x="2769" y="591"/>
                    <a:pt x="2769" y="591"/>
                  </a:cubicBezTo>
                  <a:cubicBezTo>
                    <a:pt x="2763" y="586"/>
                    <a:pt x="2763" y="586"/>
                    <a:pt x="2763" y="586"/>
                  </a:cubicBezTo>
                  <a:cubicBezTo>
                    <a:pt x="2759" y="579"/>
                    <a:pt x="2759" y="579"/>
                    <a:pt x="2759" y="579"/>
                  </a:cubicBezTo>
                  <a:cubicBezTo>
                    <a:pt x="2758" y="577"/>
                    <a:pt x="2758" y="577"/>
                    <a:pt x="2758" y="577"/>
                  </a:cubicBezTo>
                  <a:cubicBezTo>
                    <a:pt x="2751" y="572"/>
                    <a:pt x="2751" y="572"/>
                    <a:pt x="2751" y="572"/>
                  </a:cubicBezTo>
                  <a:cubicBezTo>
                    <a:pt x="2750" y="571"/>
                    <a:pt x="2750" y="571"/>
                    <a:pt x="2750" y="571"/>
                  </a:cubicBezTo>
                  <a:cubicBezTo>
                    <a:pt x="2746" y="570"/>
                    <a:pt x="2746" y="570"/>
                    <a:pt x="2746" y="570"/>
                  </a:cubicBezTo>
                  <a:cubicBezTo>
                    <a:pt x="2745" y="567"/>
                    <a:pt x="2745" y="567"/>
                    <a:pt x="2745" y="567"/>
                  </a:cubicBezTo>
                  <a:cubicBezTo>
                    <a:pt x="2746" y="566"/>
                    <a:pt x="2746" y="566"/>
                    <a:pt x="2746" y="566"/>
                  </a:cubicBezTo>
                  <a:cubicBezTo>
                    <a:pt x="2746" y="564"/>
                    <a:pt x="2746" y="564"/>
                    <a:pt x="2746" y="564"/>
                  </a:cubicBezTo>
                  <a:cubicBezTo>
                    <a:pt x="2746" y="562"/>
                    <a:pt x="2746" y="562"/>
                    <a:pt x="2746" y="562"/>
                  </a:cubicBezTo>
                  <a:cubicBezTo>
                    <a:pt x="2748" y="560"/>
                    <a:pt x="2748" y="560"/>
                    <a:pt x="2748" y="560"/>
                  </a:cubicBezTo>
                  <a:cubicBezTo>
                    <a:pt x="2749" y="558"/>
                    <a:pt x="2749" y="558"/>
                    <a:pt x="2749" y="558"/>
                  </a:cubicBezTo>
                  <a:cubicBezTo>
                    <a:pt x="2751" y="556"/>
                    <a:pt x="2751" y="556"/>
                    <a:pt x="2751" y="556"/>
                  </a:cubicBezTo>
                  <a:cubicBezTo>
                    <a:pt x="2753" y="556"/>
                    <a:pt x="2753" y="556"/>
                    <a:pt x="2753" y="556"/>
                  </a:cubicBezTo>
                  <a:cubicBezTo>
                    <a:pt x="2754" y="555"/>
                    <a:pt x="2754" y="555"/>
                    <a:pt x="2754" y="555"/>
                  </a:cubicBezTo>
                  <a:cubicBezTo>
                    <a:pt x="2755" y="554"/>
                    <a:pt x="2755" y="554"/>
                    <a:pt x="2755" y="554"/>
                  </a:cubicBezTo>
                  <a:cubicBezTo>
                    <a:pt x="2755" y="552"/>
                    <a:pt x="2755" y="552"/>
                    <a:pt x="2755" y="552"/>
                  </a:cubicBezTo>
                  <a:cubicBezTo>
                    <a:pt x="2760" y="547"/>
                    <a:pt x="2760" y="547"/>
                    <a:pt x="2760" y="547"/>
                  </a:cubicBezTo>
                  <a:cubicBezTo>
                    <a:pt x="2759" y="546"/>
                    <a:pt x="2759" y="546"/>
                    <a:pt x="2759" y="546"/>
                  </a:cubicBezTo>
                  <a:cubicBezTo>
                    <a:pt x="2762" y="544"/>
                    <a:pt x="2762" y="544"/>
                    <a:pt x="2762" y="544"/>
                  </a:cubicBezTo>
                  <a:cubicBezTo>
                    <a:pt x="2763" y="542"/>
                    <a:pt x="2763" y="542"/>
                    <a:pt x="2763" y="542"/>
                  </a:cubicBezTo>
                  <a:cubicBezTo>
                    <a:pt x="2761" y="541"/>
                    <a:pt x="2761" y="541"/>
                    <a:pt x="2761" y="541"/>
                  </a:cubicBezTo>
                  <a:cubicBezTo>
                    <a:pt x="2761" y="535"/>
                    <a:pt x="2761" y="535"/>
                    <a:pt x="2761" y="535"/>
                  </a:cubicBezTo>
                  <a:cubicBezTo>
                    <a:pt x="2759" y="534"/>
                    <a:pt x="2759" y="534"/>
                    <a:pt x="2759" y="534"/>
                  </a:cubicBezTo>
                  <a:cubicBezTo>
                    <a:pt x="2759" y="531"/>
                    <a:pt x="2759" y="531"/>
                    <a:pt x="2759" y="531"/>
                  </a:cubicBezTo>
                  <a:cubicBezTo>
                    <a:pt x="2760" y="526"/>
                    <a:pt x="2760" y="526"/>
                    <a:pt x="2760" y="526"/>
                  </a:cubicBezTo>
                  <a:cubicBezTo>
                    <a:pt x="2760" y="523"/>
                    <a:pt x="2760" y="523"/>
                    <a:pt x="2760" y="523"/>
                  </a:cubicBezTo>
                  <a:cubicBezTo>
                    <a:pt x="2761" y="524"/>
                    <a:pt x="2761" y="524"/>
                    <a:pt x="2761" y="524"/>
                  </a:cubicBezTo>
                  <a:cubicBezTo>
                    <a:pt x="2765" y="520"/>
                    <a:pt x="2765" y="520"/>
                    <a:pt x="2765" y="520"/>
                  </a:cubicBezTo>
                  <a:cubicBezTo>
                    <a:pt x="2765" y="520"/>
                    <a:pt x="2765" y="520"/>
                    <a:pt x="2765" y="520"/>
                  </a:cubicBezTo>
                  <a:cubicBezTo>
                    <a:pt x="2765" y="520"/>
                    <a:pt x="2765" y="520"/>
                    <a:pt x="2765" y="520"/>
                  </a:cubicBezTo>
                  <a:cubicBezTo>
                    <a:pt x="2766" y="520"/>
                    <a:pt x="2766" y="520"/>
                    <a:pt x="2766" y="520"/>
                  </a:cubicBezTo>
                  <a:cubicBezTo>
                    <a:pt x="2766" y="517"/>
                    <a:pt x="2766" y="517"/>
                    <a:pt x="2766" y="517"/>
                  </a:cubicBezTo>
                  <a:cubicBezTo>
                    <a:pt x="2769" y="516"/>
                    <a:pt x="2769" y="516"/>
                    <a:pt x="2769" y="516"/>
                  </a:cubicBezTo>
                  <a:cubicBezTo>
                    <a:pt x="2770" y="517"/>
                    <a:pt x="2770" y="517"/>
                    <a:pt x="2770" y="517"/>
                  </a:cubicBezTo>
                  <a:cubicBezTo>
                    <a:pt x="2771" y="514"/>
                    <a:pt x="2771" y="514"/>
                    <a:pt x="2771" y="514"/>
                  </a:cubicBezTo>
                  <a:cubicBezTo>
                    <a:pt x="2772" y="513"/>
                    <a:pt x="2772" y="513"/>
                    <a:pt x="2772" y="513"/>
                  </a:cubicBezTo>
                  <a:cubicBezTo>
                    <a:pt x="2772" y="509"/>
                    <a:pt x="2772" y="509"/>
                    <a:pt x="2772" y="509"/>
                  </a:cubicBezTo>
                  <a:cubicBezTo>
                    <a:pt x="2774" y="508"/>
                    <a:pt x="2774" y="508"/>
                    <a:pt x="2774" y="508"/>
                  </a:cubicBezTo>
                  <a:cubicBezTo>
                    <a:pt x="2774" y="506"/>
                    <a:pt x="2774" y="506"/>
                    <a:pt x="2774" y="506"/>
                  </a:cubicBezTo>
                  <a:cubicBezTo>
                    <a:pt x="2774" y="505"/>
                    <a:pt x="2774" y="505"/>
                    <a:pt x="2774" y="505"/>
                  </a:cubicBezTo>
                  <a:cubicBezTo>
                    <a:pt x="2777" y="506"/>
                    <a:pt x="2777" y="506"/>
                    <a:pt x="2777" y="506"/>
                  </a:cubicBezTo>
                  <a:cubicBezTo>
                    <a:pt x="2779" y="505"/>
                    <a:pt x="2779" y="505"/>
                    <a:pt x="2779" y="505"/>
                  </a:cubicBezTo>
                  <a:cubicBezTo>
                    <a:pt x="2780" y="506"/>
                    <a:pt x="2780" y="506"/>
                    <a:pt x="2780" y="506"/>
                  </a:cubicBezTo>
                  <a:cubicBezTo>
                    <a:pt x="2780" y="510"/>
                    <a:pt x="2780" y="510"/>
                    <a:pt x="2780" y="510"/>
                  </a:cubicBezTo>
                  <a:cubicBezTo>
                    <a:pt x="2784" y="511"/>
                    <a:pt x="2784" y="511"/>
                    <a:pt x="2784" y="511"/>
                  </a:cubicBezTo>
                  <a:cubicBezTo>
                    <a:pt x="2787" y="513"/>
                    <a:pt x="2787" y="513"/>
                    <a:pt x="2787" y="513"/>
                  </a:cubicBezTo>
                  <a:cubicBezTo>
                    <a:pt x="2788" y="512"/>
                    <a:pt x="2788" y="512"/>
                    <a:pt x="2788" y="512"/>
                  </a:cubicBezTo>
                  <a:cubicBezTo>
                    <a:pt x="2789" y="513"/>
                    <a:pt x="2789" y="513"/>
                    <a:pt x="2789" y="513"/>
                  </a:cubicBezTo>
                  <a:cubicBezTo>
                    <a:pt x="2791" y="511"/>
                    <a:pt x="2791" y="511"/>
                    <a:pt x="2791" y="511"/>
                  </a:cubicBezTo>
                  <a:cubicBezTo>
                    <a:pt x="2794" y="510"/>
                    <a:pt x="2794" y="510"/>
                    <a:pt x="2794" y="510"/>
                  </a:cubicBezTo>
                  <a:cubicBezTo>
                    <a:pt x="2795" y="509"/>
                    <a:pt x="2795" y="509"/>
                    <a:pt x="2795" y="509"/>
                  </a:cubicBezTo>
                  <a:cubicBezTo>
                    <a:pt x="2796" y="509"/>
                    <a:pt x="2796" y="509"/>
                    <a:pt x="2796" y="509"/>
                  </a:cubicBezTo>
                  <a:cubicBezTo>
                    <a:pt x="2798" y="506"/>
                    <a:pt x="2798" y="506"/>
                    <a:pt x="2798" y="506"/>
                  </a:cubicBezTo>
                  <a:cubicBezTo>
                    <a:pt x="2801" y="502"/>
                    <a:pt x="2801" y="502"/>
                    <a:pt x="2801" y="502"/>
                  </a:cubicBezTo>
                  <a:cubicBezTo>
                    <a:pt x="2800" y="501"/>
                    <a:pt x="2800" y="501"/>
                    <a:pt x="2800" y="501"/>
                  </a:cubicBezTo>
                  <a:cubicBezTo>
                    <a:pt x="2803" y="500"/>
                    <a:pt x="2803" y="500"/>
                    <a:pt x="2803" y="500"/>
                  </a:cubicBezTo>
                  <a:cubicBezTo>
                    <a:pt x="2803" y="497"/>
                    <a:pt x="2803" y="497"/>
                    <a:pt x="2803" y="497"/>
                  </a:cubicBezTo>
                  <a:cubicBezTo>
                    <a:pt x="2802" y="495"/>
                    <a:pt x="2802" y="495"/>
                    <a:pt x="2802" y="495"/>
                  </a:cubicBezTo>
                  <a:cubicBezTo>
                    <a:pt x="2803" y="496"/>
                    <a:pt x="2803" y="496"/>
                    <a:pt x="2803" y="496"/>
                  </a:cubicBezTo>
                  <a:cubicBezTo>
                    <a:pt x="2804" y="496"/>
                    <a:pt x="2804" y="496"/>
                    <a:pt x="2804" y="496"/>
                  </a:cubicBezTo>
                  <a:cubicBezTo>
                    <a:pt x="2806" y="493"/>
                    <a:pt x="2806" y="493"/>
                    <a:pt x="2806" y="493"/>
                  </a:cubicBezTo>
                  <a:cubicBezTo>
                    <a:pt x="2805" y="491"/>
                    <a:pt x="2805" y="491"/>
                    <a:pt x="2805" y="491"/>
                  </a:cubicBezTo>
                  <a:cubicBezTo>
                    <a:pt x="2806" y="491"/>
                    <a:pt x="2806" y="491"/>
                    <a:pt x="2806" y="491"/>
                  </a:cubicBezTo>
                  <a:cubicBezTo>
                    <a:pt x="2806" y="488"/>
                    <a:pt x="2806" y="488"/>
                    <a:pt x="2806" y="488"/>
                  </a:cubicBezTo>
                  <a:cubicBezTo>
                    <a:pt x="2808" y="487"/>
                    <a:pt x="2808" y="487"/>
                    <a:pt x="2808" y="487"/>
                  </a:cubicBezTo>
                  <a:cubicBezTo>
                    <a:pt x="2808" y="484"/>
                    <a:pt x="2808" y="484"/>
                    <a:pt x="2808" y="484"/>
                  </a:cubicBezTo>
                  <a:cubicBezTo>
                    <a:pt x="2810" y="483"/>
                    <a:pt x="2810" y="483"/>
                    <a:pt x="2810" y="483"/>
                  </a:cubicBezTo>
                  <a:cubicBezTo>
                    <a:pt x="2811" y="482"/>
                    <a:pt x="2811" y="482"/>
                    <a:pt x="2811" y="482"/>
                  </a:cubicBezTo>
                  <a:cubicBezTo>
                    <a:pt x="2810" y="481"/>
                    <a:pt x="2810" y="481"/>
                    <a:pt x="2810" y="481"/>
                  </a:cubicBezTo>
                  <a:cubicBezTo>
                    <a:pt x="2810" y="479"/>
                    <a:pt x="2810" y="479"/>
                    <a:pt x="2810" y="479"/>
                  </a:cubicBezTo>
                  <a:cubicBezTo>
                    <a:pt x="2812" y="478"/>
                    <a:pt x="2812" y="478"/>
                    <a:pt x="2812" y="478"/>
                  </a:cubicBezTo>
                  <a:cubicBezTo>
                    <a:pt x="2813" y="469"/>
                    <a:pt x="2813" y="469"/>
                    <a:pt x="2813" y="469"/>
                  </a:cubicBezTo>
                  <a:cubicBezTo>
                    <a:pt x="2816" y="466"/>
                    <a:pt x="2816" y="466"/>
                    <a:pt x="2816" y="466"/>
                  </a:cubicBezTo>
                  <a:cubicBezTo>
                    <a:pt x="2816" y="465"/>
                    <a:pt x="2816" y="465"/>
                    <a:pt x="2816" y="465"/>
                  </a:cubicBezTo>
                  <a:cubicBezTo>
                    <a:pt x="2818" y="463"/>
                    <a:pt x="2818" y="463"/>
                    <a:pt x="2818" y="463"/>
                  </a:cubicBezTo>
                  <a:cubicBezTo>
                    <a:pt x="2818" y="460"/>
                    <a:pt x="2818" y="460"/>
                    <a:pt x="2818" y="460"/>
                  </a:cubicBezTo>
                  <a:cubicBezTo>
                    <a:pt x="2821" y="457"/>
                    <a:pt x="2821" y="457"/>
                    <a:pt x="2821" y="457"/>
                  </a:cubicBezTo>
                  <a:cubicBezTo>
                    <a:pt x="2821" y="455"/>
                    <a:pt x="2821" y="455"/>
                    <a:pt x="2821" y="455"/>
                  </a:cubicBezTo>
                  <a:cubicBezTo>
                    <a:pt x="2820" y="455"/>
                    <a:pt x="2820" y="455"/>
                    <a:pt x="2820" y="455"/>
                  </a:cubicBezTo>
                  <a:cubicBezTo>
                    <a:pt x="2819" y="452"/>
                    <a:pt x="2819" y="452"/>
                    <a:pt x="2819" y="452"/>
                  </a:cubicBezTo>
                  <a:cubicBezTo>
                    <a:pt x="2821" y="450"/>
                    <a:pt x="2821" y="450"/>
                    <a:pt x="2821" y="450"/>
                  </a:cubicBezTo>
                  <a:cubicBezTo>
                    <a:pt x="2820" y="446"/>
                    <a:pt x="2820" y="446"/>
                    <a:pt x="2820" y="446"/>
                  </a:cubicBezTo>
                  <a:cubicBezTo>
                    <a:pt x="2822" y="444"/>
                    <a:pt x="2822" y="444"/>
                    <a:pt x="2822" y="444"/>
                  </a:cubicBezTo>
                  <a:cubicBezTo>
                    <a:pt x="2822" y="442"/>
                    <a:pt x="2822" y="442"/>
                    <a:pt x="2822" y="442"/>
                  </a:cubicBezTo>
                  <a:cubicBezTo>
                    <a:pt x="2821" y="442"/>
                    <a:pt x="2821" y="442"/>
                    <a:pt x="2821" y="442"/>
                  </a:cubicBezTo>
                  <a:cubicBezTo>
                    <a:pt x="2822" y="439"/>
                    <a:pt x="2822" y="439"/>
                    <a:pt x="2822" y="439"/>
                  </a:cubicBezTo>
                  <a:cubicBezTo>
                    <a:pt x="2822" y="436"/>
                    <a:pt x="2822" y="436"/>
                    <a:pt x="2822" y="436"/>
                  </a:cubicBezTo>
                  <a:cubicBezTo>
                    <a:pt x="2824" y="434"/>
                    <a:pt x="2824" y="434"/>
                    <a:pt x="2824" y="434"/>
                  </a:cubicBezTo>
                  <a:cubicBezTo>
                    <a:pt x="2824" y="431"/>
                    <a:pt x="2824" y="431"/>
                    <a:pt x="2824" y="431"/>
                  </a:cubicBezTo>
                  <a:cubicBezTo>
                    <a:pt x="2824" y="431"/>
                    <a:pt x="2824" y="431"/>
                    <a:pt x="2824" y="431"/>
                  </a:cubicBezTo>
                  <a:cubicBezTo>
                    <a:pt x="2824" y="428"/>
                    <a:pt x="2824" y="428"/>
                    <a:pt x="2824" y="428"/>
                  </a:cubicBezTo>
                  <a:cubicBezTo>
                    <a:pt x="2825" y="424"/>
                    <a:pt x="2825" y="424"/>
                    <a:pt x="2825" y="424"/>
                  </a:cubicBezTo>
                  <a:cubicBezTo>
                    <a:pt x="2825" y="421"/>
                    <a:pt x="2825" y="421"/>
                    <a:pt x="2825" y="421"/>
                  </a:cubicBezTo>
                  <a:cubicBezTo>
                    <a:pt x="2828" y="418"/>
                    <a:pt x="2828" y="418"/>
                    <a:pt x="2828" y="418"/>
                  </a:cubicBezTo>
                  <a:cubicBezTo>
                    <a:pt x="2828" y="416"/>
                    <a:pt x="2828" y="416"/>
                    <a:pt x="2828" y="416"/>
                  </a:cubicBezTo>
                  <a:cubicBezTo>
                    <a:pt x="2827" y="414"/>
                    <a:pt x="2827" y="414"/>
                    <a:pt x="2827" y="414"/>
                  </a:cubicBezTo>
                  <a:cubicBezTo>
                    <a:pt x="2827" y="411"/>
                    <a:pt x="2827" y="411"/>
                    <a:pt x="2827" y="411"/>
                  </a:cubicBezTo>
                  <a:cubicBezTo>
                    <a:pt x="2827" y="410"/>
                    <a:pt x="2827" y="410"/>
                    <a:pt x="2827" y="410"/>
                  </a:cubicBezTo>
                  <a:cubicBezTo>
                    <a:pt x="2827" y="408"/>
                    <a:pt x="2827" y="408"/>
                    <a:pt x="2827" y="408"/>
                  </a:cubicBezTo>
                  <a:cubicBezTo>
                    <a:pt x="2826" y="408"/>
                    <a:pt x="2826" y="408"/>
                    <a:pt x="2826" y="408"/>
                  </a:cubicBezTo>
                  <a:cubicBezTo>
                    <a:pt x="2825" y="403"/>
                    <a:pt x="2825" y="403"/>
                    <a:pt x="2825" y="403"/>
                  </a:cubicBezTo>
                  <a:cubicBezTo>
                    <a:pt x="2825" y="402"/>
                    <a:pt x="2825" y="402"/>
                    <a:pt x="2825" y="402"/>
                  </a:cubicBezTo>
                  <a:cubicBezTo>
                    <a:pt x="2825" y="400"/>
                    <a:pt x="2825" y="400"/>
                    <a:pt x="2825" y="400"/>
                  </a:cubicBezTo>
                  <a:cubicBezTo>
                    <a:pt x="2825" y="396"/>
                    <a:pt x="2825" y="396"/>
                    <a:pt x="2825" y="396"/>
                  </a:cubicBezTo>
                  <a:cubicBezTo>
                    <a:pt x="2822" y="393"/>
                    <a:pt x="2822" y="393"/>
                    <a:pt x="2822" y="393"/>
                  </a:cubicBezTo>
                  <a:cubicBezTo>
                    <a:pt x="2821" y="393"/>
                    <a:pt x="2821" y="393"/>
                    <a:pt x="2821" y="393"/>
                  </a:cubicBezTo>
                  <a:cubicBezTo>
                    <a:pt x="2820" y="391"/>
                    <a:pt x="2820" y="391"/>
                    <a:pt x="2820" y="391"/>
                  </a:cubicBezTo>
                  <a:cubicBezTo>
                    <a:pt x="2821" y="390"/>
                    <a:pt x="2821" y="390"/>
                    <a:pt x="2821" y="390"/>
                  </a:cubicBezTo>
                  <a:cubicBezTo>
                    <a:pt x="2823" y="388"/>
                    <a:pt x="2823" y="388"/>
                    <a:pt x="2823" y="388"/>
                  </a:cubicBezTo>
                  <a:cubicBezTo>
                    <a:pt x="2822" y="387"/>
                    <a:pt x="2822" y="387"/>
                    <a:pt x="2822" y="387"/>
                  </a:cubicBezTo>
                  <a:cubicBezTo>
                    <a:pt x="2821" y="388"/>
                    <a:pt x="2821" y="388"/>
                    <a:pt x="2821" y="388"/>
                  </a:cubicBezTo>
                  <a:cubicBezTo>
                    <a:pt x="2819" y="388"/>
                    <a:pt x="2819" y="388"/>
                    <a:pt x="2819" y="388"/>
                  </a:cubicBezTo>
                  <a:cubicBezTo>
                    <a:pt x="2817" y="381"/>
                    <a:pt x="2817" y="381"/>
                    <a:pt x="2817" y="381"/>
                  </a:cubicBezTo>
                  <a:cubicBezTo>
                    <a:pt x="2817" y="380"/>
                    <a:pt x="2817" y="380"/>
                    <a:pt x="2817" y="380"/>
                  </a:cubicBezTo>
                  <a:cubicBezTo>
                    <a:pt x="2817" y="378"/>
                    <a:pt x="2817" y="378"/>
                    <a:pt x="2817" y="378"/>
                  </a:cubicBezTo>
                  <a:cubicBezTo>
                    <a:pt x="2816" y="374"/>
                    <a:pt x="2816" y="374"/>
                    <a:pt x="2816" y="374"/>
                  </a:cubicBezTo>
                  <a:cubicBezTo>
                    <a:pt x="2817" y="373"/>
                    <a:pt x="2817" y="373"/>
                    <a:pt x="2817" y="373"/>
                  </a:cubicBezTo>
                  <a:cubicBezTo>
                    <a:pt x="2815" y="368"/>
                    <a:pt x="2815" y="368"/>
                    <a:pt x="2815" y="368"/>
                  </a:cubicBezTo>
                  <a:cubicBezTo>
                    <a:pt x="2817" y="367"/>
                    <a:pt x="2817" y="367"/>
                    <a:pt x="2817" y="367"/>
                  </a:cubicBezTo>
                  <a:cubicBezTo>
                    <a:pt x="2816" y="366"/>
                    <a:pt x="2816" y="366"/>
                    <a:pt x="2816" y="366"/>
                  </a:cubicBezTo>
                  <a:cubicBezTo>
                    <a:pt x="2816" y="365"/>
                    <a:pt x="2816" y="365"/>
                    <a:pt x="2816" y="365"/>
                  </a:cubicBezTo>
                  <a:cubicBezTo>
                    <a:pt x="2816" y="364"/>
                    <a:pt x="2816" y="364"/>
                    <a:pt x="2816" y="364"/>
                  </a:cubicBezTo>
                  <a:cubicBezTo>
                    <a:pt x="2815" y="363"/>
                    <a:pt x="2815" y="363"/>
                    <a:pt x="2815" y="363"/>
                  </a:cubicBezTo>
                  <a:cubicBezTo>
                    <a:pt x="2816" y="361"/>
                    <a:pt x="2816" y="361"/>
                    <a:pt x="2816" y="361"/>
                  </a:cubicBezTo>
                  <a:cubicBezTo>
                    <a:pt x="2816" y="359"/>
                    <a:pt x="2816" y="359"/>
                    <a:pt x="2816" y="359"/>
                  </a:cubicBezTo>
                  <a:cubicBezTo>
                    <a:pt x="2816" y="358"/>
                    <a:pt x="2816" y="358"/>
                    <a:pt x="2816" y="358"/>
                  </a:cubicBezTo>
                  <a:cubicBezTo>
                    <a:pt x="2817" y="357"/>
                    <a:pt x="2817" y="357"/>
                    <a:pt x="2817" y="357"/>
                  </a:cubicBezTo>
                  <a:cubicBezTo>
                    <a:pt x="2815" y="355"/>
                    <a:pt x="2815" y="355"/>
                    <a:pt x="2815" y="355"/>
                  </a:cubicBezTo>
                  <a:cubicBezTo>
                    <a:pt x="2815" y="353"/>
                    <a:pt x="2815" y="353"/>
                    <a:pt x="2815" y="353"/>
                  </a:cubicBezTo>
                  <a:cubicBezTo>
                    <a:pt x="2816" y="352"/>
                    <a:pt x="2816" y="352"/>
                    <a:pt x="2816" y="352"/>
                  </a:cubicBezTo>
                  <a:cubicBezTo>
                    <a:pt x="2816" y="350"/>
                    <a:pt x="2816" y="350"/>
                    <a:pt x="2816" y="350"/>
                  </a:cubicBezTo>
                  <a:cubicBezTo>
                    <a:pt x="2814" y="351"/>
                    <a:pt x="2814" y="351"/>
                    <a:pt x="2814" y="351"/>
                  </a:cubicBezTo>
                  <a:cubicBezTo>
                    <a:pt x="2813" y="351"/>
                    <a:pt x="2813" y="351"/>
                    <a:pt x="2813" y="351"/>
                  </a:cubicBezTo>
                  <a:cubicBezTo>
                    <a:pt x="2810" y="349"/>
                    <a:pt x="2810" y="349"/>
                    <a:pt x="2810" y="349"/>
                  </a:cubicBezTo>
                  <a:cubicBezTo>
                    <a:pt x="2811" y="347"/>
                    <a:pt x="2811" y="347"/>
                    <a:pt x="2811" y="347"/>
                  </a:cubicBezTo>
                  <a:cubicBezTo>
                    <a:pt x="2812" y="345"/>
                    <a:pt x="2812" y="345"/>
                    <a:pt x="2812" y="345"/>
                  </a:cubicBezTo>
                  <a:cubicBezTo>
                    <a:pt x="2812" y="343"/>
                    <a:pt x="2812" y="343"/>
                    <a:pt x="2812" y="343"/>
                  </a:cubicBezTo>
                  <a:cubicBezTo>
                    <a:pt x="2809" y="340"/>
                    <a:pt x="2809" y="340"/>
                    <a:pt x="2809" y="340"/>
                  </a:cubicBezTo>
                  <a:cubicBezTo>
                    <a:pt x="2807" y="340"/>
                    <a:pt x="2807" y="340"/>
                    <a:pt x="2807" y="340"/>
                  </a:cubicBezTo>
                  <a:cubicBezTo>
                    <a:pt x="2805" y="338"/>
                    <a:pt x="2805" y="338"/>
                    <a:pt x="2805" y="338"/>
                  </a:cubicBezTo>
                  <a:cubicBezTo>
                    <a:pt x="2807" y="337"/>
                    <a:pt x="2807" y="337"/>
                    <a:pt x="2807" y="337"/>
                  </a:cubicBezTo>
                  <a:cubicBezTo>
                    <a:pt x="2807" y="335"/>
                    <a:pt x="2807" y="335"/>
                    <a:pt x="2807" y="335"/>
                  </a:cubicBezTo>
                  <a:cubicBezTo>
                    <a:pt x="2808" y="334"/>
                    <a:pt x="2808" y="334"/>
                    <a:pt x="2808" y="334"/>
                  </a:cubicBezTo>
                  <a:cubicBezTo>
                    <a:pt x="2806" y="330"/>
                    <a:pt x="2806" y="330"/>
                    <a:pt x="2806" y="330"/>
                  </a:cubicBezTo>
                  <a:cubicBezTo>
                    <a:pt x="2805" y="330"/>
                    <a:pt x="2805" y="330"/>
                    <a:pt x="2805" y="330"/>
                  </a:cubicBezTo>
                  <a:cubicBezTo>
                    <a:pt x="2804" y="329"/>
                    <a:pt x="2804" y="329"/>
                    <a:pt x="2804" y="329"/>
                  </a:cubicBezTo>
                  <a:cubicBezTo>
                    <a:pt x="2802" y="329"/>
                    <a:pt x="2802" y="329"/>
                    <a:pt x="2802" y="329"/>
                  </a:cubicBezTo>
                  <a:cubicBezTo>
                    <a:pt x="2802" y="327"/>
                    <a:pt x="2802" y="327"/>
                    <a:pt x="2802" y="327"/>
                  </a:cubicBezTo>
                  <a:cubicBezTo>
                    <a:pt x="2797" y="326"/>
                    <a:pt x="2797" y="326"/>
                    <a:pt x="2797" y="326"/>
                  </a:cubicBezTo>
                  <a:cubicBezTo>
                    <a:pt x="2796" y="324"/>
                    <a:pt x="2796" y="324"/>
                    <a:pt x="2796" y="324"/>
                  </a:cubicBezTo>
                  <a:cubicBezTo>
                    <a:pt x="2793" y="324"/>
                    <a:pt x="2793" y="324"/>
                    <a:pt x="2793" y="324"/>
                  </a:cubicBezTo>
                  <a:cubicBezTo>
                    <a:pt x="2792" y="323"/>
                    <a:pt x="2792" y="323"/>
                    <a:pt x="2792" y="323"/>
                  </a:cubicBezTo>
                  <a:cubicBezTo>
                    <a:pt x="2791" y="321"/>
                    <a:pt x="2791" y="321"/>
                    <a:pt x="2791" y="321"/>
                  </a:cubicBezTo>
                  <a:cubicBezTo>
                    <a:pt x="2790" y="319"/>
                    <a:pt x="2790" y="319"/>
                    <a:pt x="2790" y="319"/>
                  </a:cubicBezTo>
                  <a:cubicBezTo>
                    <a:pt x="2787" y="319"/>
                    <a:pt x="2787" y="319"/>
                    <a:pt x="2787" y="319"/>
                  </a:cubicBezTo>
                  <a:cubicBezTo>
                    <a:pt x="2785" y="317"/>
                    <a:pt x="2785" y="317"/>
                    <a:pt x="2785" y="317"/>
                  </a:cubicBezTo>
                  <a:cubicBezTo>
                    <a:pt x="2783" y="319"/>
                    <a:pt x="2783" y="319"/>
                    <a:pt x="2783" y="319"/>
                  </a:cubicBezTo>
                  <a:cubicBezTo>
                    <a:pt x="2781" y="319"/>
                    <a:pt x="2781" y="319"/>
                    <a:pt x="2781" y="319"/>
                  </a:cubicBezTo>
                  <a:cubicBezTo>
                    <a:pt x="2780" y="320"/>
                    <a:pt x="2780" y="320"/>
                    <a:pt x="2780" y="320"/>
                  </a:cubicBezTo>
                  <a:cubicBezTo>
                    <a:pt x="2779" y="320"/>
                    <a:pt x="2779" y="320"/>
                    <a:pt x="2779" y="320"/>
                  </a:cubicBezTo>
                  <a:cubicBezTo>
                    <a:pt x="2778" y="320"/>
                    <a:pt x="2778" y="320"/>
                    <a:pt x="2778" y="320"/>
                  </a:cubicBezTo>
                  <a:cubicBezTo>
                    <a:pt x="2778" y="319"/>
                    <a:pt x="2778" y="319"/>
                    <a:pt x="2778" y="319"/>
                  </a:cubicBezTo>
                  <a:cubicBezTo>
                    <a:pt x="2776" y="317"/>
                    <a:pt x="2776" y="317"/>
                    <a:pt x="2776" y="317"/>
                  </a:cubicBezTo>
                  <a:cubicBezTo>
                    <a:pt x="2774" y="318"/>
                    <a:pt x="2774" y="318"/>
                    <a:pt x="2774" y="318"/>
                  </a:cubicBezTo>
                  <a:cubicBezTo>
                    <a:pt x="2775" y="321"/>
                    <a:pt x="2775" y="321"/>
                    <a:pt x="2775" y="321"/>
                  </a:cubicBezTo>
                  <a:cubicBezTo>
                    <a:pt x="2777" y="323"/>
                    <a:pt x="2777" y="323"/>
                    <a:pt x="2777" y="323"/>
                  </a:cubicBezTo>
                  <a:cubicBezTo>
                    <a:pt x="2776" y="325"/>
                    <a:pt x="2776" y="325"/>
                    <a:pt x="2776" y="325"/>
                  </a:cubicBezTo>
                  <a:cubicBezTo>
                    <a:pt x="2777" y="328"/>
                    <a:pt x="2777" y="328"/>
                    <a:pt x="2777" y="328"/>
                  </a:cubicBezTo>
                  <a:cubicBezTo>
                    <a:pt x="2776" y="331"/>
                    <a:pt x="2776" y="331"/>
                    <a:pt x="2776" y="331"/>
                  </a:cubicBezTo>
                  <a:cubicBezTo>
                    <a:pt x="2775" y="332"/>
                    <a:pt x="2775" y="332"/>
                    <a:pt x="2775" y="332"/>
                  </a:cubicBezTo>
                  <a:cubicBezTo>
                    <a:pt x="2775" y="329"/>
                    <a:pt x="2775" y="329"/>
                    <a:pt x="2775" y="329"/>
                  </a:cubicBezTo>
                  <a:cubicBezTo>
                    <a:pt x="2775" y="327"/>
                    <a:pt x="2775" y="327"/>
                    <a:pt x="2775" y="327"/>
                  </a:cubicBezTo>
                  <a:cubicBezTo>
                    <a:pt x="2774" y="324"/>
                    <a:pt x="2774" y="324"/>
                    <a:pt x="2774" y="324"/>
                  </a:cubicBezTo>
                  <a:cubicBezTo>
                    <a:pt x="2773" y="325"/>
                    <a:pt x="2773" y="325"/>
                    <a:pt x="2773" y="325"/>
                  </a:cubicBezTo>
                  <a:cubicBezTo>
                    <a:pt x="2774" y="327"/>
                    <a:pt x="2774" y="327"/>
                    <a:pt x="2774" y="327"/>
                  </a:cubicBezTo>
                  <a:cubicBezTo>
                    <a:pt x="2773" y="330"/>
                    <a:pt x="2773" y="330"/>
                    <a:pt x="2773" y="330"/>
                  </a:cubicBezTo>
                  <a:cubicBezTo>
                    <a:pt x="2771" y="332"/>
                    <a:pt x="2771" y="332"/>
                    <a:pt x="2771" y="332"/>
                  </a:cubicBezTo>
                  <a:cubicBezTo>
                    <a:pt x="2766" y="332"/>
                    <a:pt x="2766" y="332"/>
                    <a:pt x="2766" y="332"/>
                  </a:cubicBezTo>
                  <a:cubicBezTo>
                    <a:pt x="2765" y="332"/>
                    <a:pt x="2765" y="332"/>
                    <a:pt x="2765" y="332"/>
                  </a:cubicBezTo>
                  <a:cubicBezTo>
                    <a:pt x="2767" y="330"/>
                    <a:pt x="2767" y="330"/>
                    <a:pt x="2767" y="330"/>
                  </a:cubicBezTo>
                  <a:cubicBezTo>
                    <a:pt x="2768" y="330"/>
                    <a:pt x="2768" y="330"/>
                    <a:pt x="2768" y="330"/>
                  </a:cubicBezTo>
                  <a:cubicBezTo>
                    <a:pt x="2768" y="327"/>
                    <a:pt x="2768" y="327"/>
                    <a:pt x="2768" y="327"/>
                  </a:cubicBezTo>
                  <a:cubicBezTo>
                    <a:pt x="2769" y="326"/>
                    <a:pt x="2769" y="326"/>
                    <a:pt x="2769" y="326"/>
                  </a:cubicBezTo>
                  <a:cubicBezTo>
                    <a:pt x="2770" y="325"/>
                    <a:pt x="2770" y="325"/>
                    <a:pt x="2770" y="325"/>
                  </a:cubicBezTo>
                  <a:cubicBezTo>
                    <a:pt x="2767" y="325"/>
                    <a:pt x="2767" y="325"/>
                    <a:pt x="2767" y="325"/>
                  </a:cubicBezTo>
                  <a:cubicBezTo>
                    <a:pt x="2766" y="326"/>
                    <a:pt x="2766" y="326"/>
                    <a:pt x="2766" y="326"/>
                  </a:cubicBezTo>
                  <a:cubicBezTo>
                    <a:pt x="2766" y="324"/>
                    <a:pt x="2766" y="324"/>
                    <a:pt x="2766" y="324"/>
                  </a:cubicBezTo>
                  <a:cubicBezTo>
                    <a:pt x="2764" y="325"/>
                    <a:pt x="2764" y="325"/>
                    <a:pt x="2764" y="325"/>
                  </a:cubicBezTo>
                  <a:cubicBezTo>
                    <a:pt x="2763" y="327"/>
                    <a:pt x="2763" y="327"/>
                    <a:pt x="2763" y="327"/>
                  </a:cubicBezTo>
                  <a:cubicBezTo>
                    <a:pt x="2762" y="328"/>
                    <a:pt x="2762" y="328"/>
                    <a:pt x="2762" y="328"/>
                  </a:cubicBezTo>
                  <a:cubicBezTo>
                    <a:pt x="2761" y="328"/>
                    <a:pt x="2761" y="328"/>
                    <a:pt x="2761" y="328"/>
                  </a:cubicBezTo>
                  <a:cubicBezTo>
                    <a:pt x="2760" y="329"/>
                    <a:pt x="2760" y="329"/>
                    <a:pt x="2760" y="329"/>
                  </a:cubicBezTo>
                  <a:cubicBezTo>
                    <a:pt x="2758" y="327"/>
                    <a:pt x="2758" y="327"/>
                    <a:pt x="2758" y="327"/>
                  </a:cubicBezTo>
                  <a:cubicBezTo>
                    <a:pt x="2758" y="325"/>
                    <a:pt x="2758" y="325"/>
                    <a:pt x="2758" y="325"/>
                  </a:cubicBezTo>
                  <a:cubicBezTo>
                    <a:pt x="2757" y="321"/>
                    <a:pt x="2757" y="321"/>
                    <a:pt x="2757" y="321"/>
                  </a:cubicBezTo>
                  <a:cubicBezTo>
                    <a:pt x="2755" y="318"/>
                    <a:pt x="2755" y="318"/>
                    <a:pt x="2755" y="318"/>
                  </a:cubicBezTo>
                  <a:cubicBezTo>
                    <a:pt x="2755" y="313"/>
                    <a:pt x="2755" y="313"/>
                    <a:pt x="2755" y="313"/>
                  </a:cubicBezTo>
                  <a:cubicBezTo>
                    <a:pt x="2753" y="314"/>
                    <a:pt x="2753" y="314"/>
                    <a:pt x="2753" y="314"/>
                  </a:cubicBezTo>
                  <a:cubicBezTo>
                    <a:pt x="2752" y="313"/>
                    <a:pt x="2752" y="313"/>
                    <a:pt x="2752" y="313"/>
                  </a:cubicBezTo>
                  <a:cubicBezTo>
                    <a:pt x="2750" y="315"/>
                    <a:pt x="2750" y="315"/>
                    <a:pt x="2750" y="315"/>
                  </a:cubicBezTo>
                  <a:cubicBezTo>
                    <a:pt x="2748" y="315"/>
                    <a:pt x="2748" y="315"/>
                    <a:pt x="2748" y="315"/>
                  </a:cubicBezTo>
                  <a:cubicBezTo>
                    <a:pt x="2746" y="317"/>
                    <a:pt x="2746" y="317"/>
                    <a:pt x="2746" y="317"/>
                  </a:cubicBezTo>
                  <a:cubicBezTo>
                    <a:pt x="2744" y="317"/>
                    <a:pt x="2744" y="317"/>
                    <a:pt x="2744" y="317"/>
                  </a:cubicBezTo>
                  <a:cubicBezTo>
                    <a:pt x="2742" y="315"/>
                    <a:pt x="2742" y="315"/>
                    <a:pt x="2742" y="315"/>
                  </a:cubicBezTo>
                  <a:cubicBezTo>
                    <a:pt x="2740" y="316"/>
                    <a:pt x="2740" y="316"/>
                    <a:pt x="2740" y="316"/>
                  </a:cubicBezTo>
                  <a:cubicBezTo>
                    <a:pt x="2738" y="315"/>
                    <a:pt x="2738" y="315"/>
                    <a:pt x="2738" y="315"/>
                  </a:cubicBezTo>
                  <a:cubicBezTo>
                    <a:pt x="2737" y="313"/>
                    <a:pt x="2737" y="313"/>
                    <a:pt x="2737" y="313"/>
                  </a:cubicBezTo>
                  <a:cubicBezTo>
                    <a:pt x="2738" y="311"/>
                    <a:pt x="2738" y="311"/>
                    <a:pt x="2738" y="311"/>
                  </a:cubicBezTo>
                  <a:cubicBezTo>
                    <a:pt x="2739" y="309"/>
                    <a:pt x="2739" y="309"/>
                    <a:pt x="2739" y="309"/>
                  </a:cubicBezTo>
                  <a:cubicBezTo>
                    <a:pt x="2741" y="306"/>
                    <a:pt x="2741" y="306"/>
                    <a:pt x="2741" y="306"/>
                  </a:cubicBezTo>
                  <a:cubicBezTo>
                    <a:pt x="2741" y="304"/>
                    <a:pt x="2741" y="304"/>
                    <a:pt x="2741" y="304"/>
                  </a:cubicBezTo>
                  <a:cubicBezTo>
                    <a:pt x="2744" y="302"/>
                    <a:pt x="2744" y="302"/>
                    <a:pt x="2744" y="302"/>
                  </a:cubicBezTo>
                  <a:cubicBezTo>
                    <a:pt x="2744" y="298"/>
                    <a:pt x="2744" y="298"/>
                    <a:pt x="2744" y="298"/>
                  </a:cubicBezTo>
                  <a:cubicBezTo>
                    <a:pt x="2747" y="296"/>
                    <a:pt x="2747" y="296"/>
                    <a:pt x="2747" y="296"/>
                  </a:cubicBezTo>
                  <a:cubicBezTo>
                    <a:pt x="2747" y="293"/>
                    <a:pt x="2747" y="293"/>
                    <a:pt x="2747" y="293"/>
                  </a:cubicBezTo>
                  <a:cubicBezTo>
                    <a:pt x="2748" y="293"/>
                    <a:pt x="2748" y="293"/>
                    <a:pt x="2748" y="293"/>
                  </a:cubicBezTo>
                  <a:cubicBezTo>
                    <a:pt x="2748" y="292"/>
                    <a:pt x="2748" y="292"/>
                    <a:pt x="2748" y="292"/>
                  </a:cubicBezTo>
                  <a:cubicBezTo>
                    <a:pt x="2750" y="289"/>
                    <a:pt x="2750" y="289"/>
                    <a:pt x="2750" y="289"/>
                  </a:cubicBezTo>
                  <a:cubicBezTo>
                    <a:pt x="2750" y="287"/>
                    <a:pt x="2750" y="287"/>
                    <a:pt x="2750" y="287"/>
                  </a:cubicBezTo>
                  <a:cubicBezTo>
                    <a:pt x="2752" y="284"/>
                    <a:pt x="2752" y="284"/>
                    <a:pt x="2752" y="284"/>
                  </a:cubicBezTo>
                  <a:cubicBezTo>
                    <a:pt x="2751" y="282"/>
                    <a:pt x="2751" y="282"/>
                    <a:pt x="2751" y="282"/>
                  </a:cubicBezTo>
                  <a:cubicBezTo>
                    <a:pt x="2751" y="281"/>
                    <a:pt x="2751" y="281"/>
                    <a:pt x="2751" y="281"/>
                  </a:cubicBezTo>
                  <a:cubicBezTo>
                    <a:pt x="2751" y="277"/>
                    <a:pt x="2751" y="277"/>
                    <a:pt x="2751" y="277"/>
                  </a:cubicBezTo>
                  <a:cubicBezTo>
                    <a:pt x="2752" y="272"/>
                    <a:pt x="2752" y="272"/>
                    <a:pt x="2752" y="272"/>
                  </a:cubicBezTo>
                  <a:cubicBezTo>
                    <a:pt x="2753" y="272"/>
                    <a:pt x="2753" y="272"/>
                    <a:pt x="2753" y="272"/>
                  </a:cubicBezTo>
                  <a:cubicBezTo>
                    <a:pt x="2754" y="268"/>
                    <a:pt x="2754" y="268"/>
                    <a:pt x="2754" y="268"/>
                  </a:cubicBezTo>
                  <a:cubicBezTo>
                    <a:pt x="2755" y="268"/>
                    <a:pt x="2755" y="268"/>
                    <a:pt x="2755" y="268"/>
                  </a:cubicBezTo>
                  <a:cubicBezTo>
                    <a:pt x="2755" y="265"/>
                    <a:pt x="2755" y="265"/>
                    <a:pt x="2755" y="265"/>
                  </a:cubicBezTo>
                  <a:cubicBezTo>
                    <a:pt x="2758" y="262"/>
                    <a:pt x="2758" y="262"/>
                    <a:pt x="2758" y="262"/>
                  </a:cubicBezTo>
                  <a:cubicBezTo>
                    <a:pt x="2758" y="259"/>
                    <a:pt x="2758" y="259"/>
                    <a:pt x="2758" y="259"/>
                  </a:cubicBezTo>
                  <a:cubicBezTo>
                    <a:pt x="2760" y="258"/>
                    <a:pt x="2760" y="258"/>
                    <a:pt x="2760" y="258"/>
                  </a:cubicBezTo>
                  <a:cubicBezTo>
                    <a:pt x="2759" y="255"/>
                    <a:pt x="2759" y="255"/>
                    <a:pt x="2759" y="255"/>
                  </a:cubicBezTo>
                  <a:cubicBezTo>
                    <a:pt x="2760" y="254"/>
                    <a:pt x="2760" y="254"/>
                    <a:pt x="2760" y="254"/>
                  </a:cubicBezTo>
                  <a:cubicBezTo>
                    <a:pt x="2760" y="251"/>
                    <a:pt x="2760" y="251"/>
                    <a:pt x="2760" y="251"/>
                  </a:cubicBezTo>
                  <a:cubicBezTo>
                    <a:pt x="2761" y="251"/>
                    <a:pt x="2761" y="251"/>
                    <a:pt x="2761" y="251"/>
                  </a:cubicBezTo>
                  <a:cubicBezTo>
                    <a:pt x="2762" y="251"/>
                    <a:pt x="2762" y="251"/>
                    <a:pt x="2762" y="251"/>
                  </a:cubicBezTo>
                  <a:cubicBezTo>
                    <a:pt x="2762" y="249"/>
                    <a:pt x="2762" y="249"/>
                    <a:pt x="2762" y="249"/>
                  </a:cubicBezTo>
                  <a:cubicBezTo>
                    <a:pt x="2761" y="247"/>
                    <a:pt x="2761" y="247"/>
                    <a:pt x="2761" y="247"/>
                  </a:cubicBezTo>
                  <a:cubicBezTo>
                    <a:pt x="2761" y="243"/>
                    <a:pt x="2761" y="243"/>
                    <a:pt x="2761" y="243"/>
                  </a:cubicBezTo>
                  <a:cubicBezTo>
                    <a:pt x="2761" y="240"/>
                    <a:pt x="2761" y="240"/>
                    <a:pt x="2761" y="240"/>
                  </a:cubicBezTo>
                  <a:cubicBezTo>
                    <a:pt x="2762" y="237"/>
                    <a:pt x="2762" y="237"/>
                    <a:pt x="2762" y="237"/>
                  </a:cubicBezTo>
                  <a:cubicBezTo>
                    <a:pt x="2765" y="234"/>
                    <a:pt x="2765" y="234"/>
                    <a:pt x="2765" y="234"/>
                  </a:cubicBezTo>
                  <a:cubicBezTo>
                    <a:pt x="2766" y="230"/>
                    <a:pt x="2766" y="230"/>
                    <a:pt x="2766" y="230"/>
                  </a:cubicBezTo>
                  <a:cubicBezTo>
                    <a:pt x="2763" y="226"/>
                    <a:pt x="2763" y="226"/>
                    <a:pt x="2763" y="226"/>
                  </a:cubicBezTo>
                  <a:cubicBezTo>
                    <a:pt x="2763" y="224"/>
                    <a:pt x="2763" y="224"/>
                    <a:pt x="2763" y="224"/>
                  </a:cubicBezTo>
                  <a:cubicBezTo>
                    <a:pt x="2765" y="222"/>
                    <a:pt x="2765" y="222"/>
                    <a:pt x="2765" y="222"/>
                  </a:cubicBezTo>
                  <a:cubicBezTo>
                    <a:pt x="2766" y="220"/>
                    <a:pt x="2766" y="220"/>
                    <a:pt x="2766" y="220"/>
                  </a:cubicBezTo>
                  <a:cubicBezTo>
                    <a:pt x="2770" y="217"/>
                    <a:pt x="2770" y="217"/>
                    <a:pt x="2770" y="217"/>
                  </a:cubicBezTo>
                  <a:cubicBezTo>
                    <a:pt x="2770" y="215"/>
                    <a:pt x="2770" y="215"/>
                    <a:pt x="2770" y="215"/>
                  </a:cubicBezTo>
                  <a:cubicBezTo>
                    <a:pt x="2771" y="215"/>
                    <a:pt x="2771" y="215"/>
                    <a:pt x="2771" y="215"/>
                  </a:cubicBezTo>
                  <a:cubicBezTo>
                    <a:pt x="2773" y="216"/>
                    <a:pt x="2773" y="216"/>
                    <a:pt x="2773" y="216"/>
                  </a:cubicBezTo>
                  <a:cubicBezTo>
                    <a:pt x="2775" y="216"/>
                    <a:pt x="2775" y="216"/>
                    <a:pt x="2775" y="216"/>
                  </a:cubicBezTo>
                  <a:cubicBezTo>
                    <a:pt x="2778" y="213"/>
                    <a:pt x="2778" y="213"/>
                    <a:pt x="2778" y="213"/>
                  </a:cubicBezTo>
                  <a:cubicBezTo>
                    <a:pt x="2781" y="213"/>
                    <a:pt x="2781" y="213"/>
                    <a:pt x="2781" y="213"/>
                  </a:cubicBezTo>
                  <a:cubicBezTo>
                    <a:pt x="2784" y="211"/>
                    <a:pt x="2784" y="211"/>
                    <a:pt x="2784" y="211"/>
                  </a:cubicBezTo>
                  <a:cubicBezTo>
                    <a:pt x="2787" y="211"/>
                    <a:pt x="2787" y="211"/>
                    <a:pt x="2787" y="211"/>
                  </a:cubicBezTo>
                  <a:cubicBezTo>
                    <a:pt x="2789" y="210"/>
                    <a:pt x="2789" y="210"/>
                    <a:pt x="2789" y="210"/>
                  </a:cubicBezTo>
                  <a:cubicBezTo>
                    <a:pt x="2790" y="210"/>
                    <a:pt x="2790" y="210"/>
                    <a:pt x="2790" y="210"/>
                  </a:cubicBezTo>
                  <a:cubicBezTo>
                    <a:pt x="2792" y="210"/>
                    <a:pt x="2792" y="210"/>
                    <a:pt x="2792" y="210"/>
                  </a:cubicBezTo>
                  <a:cubicBezTo>
                    <a:pt x="2793" y="208"/>
                    <a:pt x="2793" y="208"/>
                    <a:pt x="2793" y="208"/>
                  </a:cubicBezTo>
                  <a:cubicBezTo>
                    <a:pt x="2795" y="209"/>
                    <a:pt x="2795" y="209"/>
                    <a:pt x="2795" y="209"/>
                  </a:cubicBezTo>
                  <a:cubicBezTo>
                    <a:pt x="2794" y="211"/>
                    <a:pt x="2794" y="211"/>
                    <a:pt x="2794" y="211"/>
                  </a:cubicBezTo>
                  <a:cubicBezTo>
                    <a:pt x="2795" y="212"/>
                    <a:pt x="2795" y="212"/>
                    <a:pt x="2795" y="212"/>
                  </a:cubicBezTo>
                  <a:cubicBezTo>
                    <a:pt x="2797" y="214"/>
                    <a:pt x="2797" y="214"/>
                    <a:pt x="2797" y="214"/>
                  </a:cubicBezTo>
                  <a:cubicBezTo>
                    <a:pt x="2798" y="212"/>
                    <a:pt x="2798" y="212"/>
                    <a:pt x="2798" y="212"/>
                  </a:cubicBezTo>
                  <a:cubicBezTo>
                    <a:pt x="2800" y="210"/>
                    <a:pt x="2800" y="210"/>
                    <a:pt x="2800" y="210"/>
                  </a:cubicBezTo>
                  <a:cubicBezTo>
                    <a:pt x="2797" y="208"/>
                    <a:pt x="2797" y="208"/>
                    <a:pt x="2797" y="208"/>
                  </a:cubicBezTo>
                  <a:cubicBezTo>
                    <a:pt x="2797" y="207"/>
                    <a:pt x="2797" y="207"/>
                    <a:pt x="2797" y="207"/>
                  </a:cubicBezTo>
                  <a:cubicBezTo>
                    <a:pt x="2799" y="206"/>
                    <a:pt x="2799" y="206"/>
                    <a:pt x="2799" y="206"/>
                  </a:cubicBezTo>
                  <a:cubicBezTo>
                    <a:pt x="2803" y="206"/>
                    <a:pt x="2803" y="206"/>
                    <a:pt x="2803" y="206"/>
                  </a:cubicBezTo>
                  <a:cubicBezTo>
                    <a:pt x="2805" y="205"/>
                    <a:pt x="2805" y="205"/>
                    <a:pt x="2805" y="205"/>
                  </a:cubicBezTo>
                  <a:cubicBezTo>
                    <a:pt x="2809" y="206"/>
                    <a:pt x="2809" y="206"/>
                    <a:pt x="2809" y="206"/>
                  </a:cubicBezTo>
                  <a:cubicBezTo>
                    <a:pt x="2810" y="207"/>
                    <a:pt x="2810" y="207"/>
                    <a:pt x="2810" y="207"/>
                  </a:cubicBezTo>
                  <a:cubicBezTo>
                    <a:pt x="2811" y="207"/>
                    <a:pt x="2811" y="207"/>
                    <a:pt x="2811" y="207"/>
                  </a:cubicBezTo>
                  <a:cubicBezTo>
                    <a:pt x="2812" y="206"/>
                    <a:pt x="2812" y="206"/>
                    <a:pt x="2812" y="206"/>
                  </a:cubicBezTo>
                  <a:cubicBezTo>
                    <a:pt x="2813" y="206"/>
                    <a:pt x="2813" y="206"/>
                    <a:pt x="2813" y="206"/>
                  </a:cubicBezTo>
                  <a:cubicBezTo>
                    <a:pt x="2813" y="204"/>
                    <a:pt x="2813" y="204"/>
                    <a:pt x="2813" y="204"/>
                  </a:cubicBezTo>
                  <a:cubicBezTo>
                    <a:pt x="2814" y="204"/>
                    <a:pt x="2814" y="204"/>
                    <a:pt x="2814" y="204"/>
                  </a:cubicBezTo>
                  <a:cubicBezTo>
                    <a:pt x="2817" y="204"/>
                    <a:pt x="2817" y="204"/>
                    <a:pt x="2817" y="204"/>
                  </a:cubicBezTo>
                  <a:cubicBezTo>
                    <a:pt x="2819" y="205"/>
                    <a:pt x="2819" y="205"/>
                    <a:pt x="2819" y="205"/>
                  </a:cubicBezTo>
                  <a:cubicBezTo>
                    <a:pt x="2823" y="204"/>
                    <a:pt x="2823" y="204"/>
                    <a:pt x="2823" y="204"/>
                  </a:cubicBezTo>
                  <a:cubicBezTo>
                    <a:pt x="2823" y="202"/>
                    <a:pt x="2823" y="202"/>
                    <a:pt x="2823" y="202"/>
                  </a:cubicBezTo>
                  <a:cubicBezTo>
                    <a:pt x="2821" y="202"/>
                    <a:pt x="2821" y="202"/>
                    <a:pt x="2821" y="202"/>
                  </a:cubicBezTo>
                  <a:cubicBezTo>
                    <a:pt x="2821" y="202"/>
                    <a:pt x="2821" y="202"/>
                    <a:pt x="2821" y="202"/>
                  </a:cubicBezTo>
                  <a:cubicBezTo>
                    <a:pt x="2818" y="201"/>
                    <a:pt x="2818" y="201"/>
                    <a:pt x="2818" y="201"/>
                  </a:cubicBezTo>
                  <a:cubicBezTo>
                    <a:pt x="2820" y="199"/>
                    <a:pt x="2820" y="199"/>
                    <a:pt x="2820" y="199"/>
                  </a:cubicBezTo>
                  <a:cubicBezTo>
                    <a:pt x="2820" y="200"/>
                    <a:pt x="2820" y="200"/>
                    <a:pt x="2820" y="200"/>
                  </a:cubicBezTo>
                  <a:cubicBezTo>
                    <a:pt x="2823" y="199"/>
                    <a:pt x="2823" y="199"/>
                    <a:pt x="2823" y="199"/>
                  </a:cubicBezTo>
                  <a:cubicBezTo>
                    <a:pt x="2820" y="197"/>
                    <a:pt x="2820" y="197"/>
                    <a:pt x="2820" y="197"/>
                  </a:cubicBezTo>
                  <a:cubicBezTo>
                    <a:pt x="2820" y="196"/>
                    <a:pt x="2820" y="196"/>
                    <a:pt x="2820" y="196"/>
                  </a:cubicBezTo>
                  <a:cubicBezTo>
                    <a:pt x="2822" y="196"/>
                    <a:pt x="2822" y="196"/>
                    <a:pt x="2822" y="196"/>
                  </a:cubicBezTo>
                  <a:cubicBezTo>
                    <a:pt x="2824" y="193"/>
                    <a:pt x="2824" y="193"/>
                    <a:pt x="2824" y="193"/>
                  </a:cubicBezTo>
                  <a:cubicBezTo>
                    <a:pt x="2827" y="193"/>
                    <a:pt x="2827" y="193"/>
                    <a:pt x="2827" y="193"/>
                  </a:cubicBezTo>
                  <a:cubicBezTo>
                    <a:pt x="2829" y="194"/>
                    <a:pt x="2829" y="194"/>
                    <a:pt x="2829" y="194"/>
                  </a:cubicBezTo>
                  <a:cubicBezTo>
                    <a:pt x="2830" y="193"/>
                    <a:pt x="2830" y="193"/>
                    <a:pt x="2830" y="193"/>
                  </a:cubicBezTo>
                  <a:cubicBezTo>
                    <a:pt x="2834" y="194"/>
                    <a:pt x="2834" y="194"/>
                    <a:pt x="2834" y="194"/>
                  </a:cubicBezTo>
                  <a:cubicBezTo>
                    <a:pt x="2837" y="194"/>
                    <a:pt x="2837" y="194"/>
                    <a:pt x="2837" y="194"/>
                  </a:cubicBezTo>
                  <a:cubicBezTo>
                    <a:pt x="2836" y="195"/>
                    <a:pt x="2836" y="195"/>
                    <a:pt x="2836" y="195"/>
                  </a:cubicBezTo>
                  <a:cubicBezTo>
                    <a:pt x="2838" y="196"/>
                    <a:pt x="2838" y="196"/>
                    <a:pt x="2838" y="196"/>
                  </a:cubicBezTo>
                  <a:cubicBezTo>
                    <a:pt x="2839" y="195"/>
                    <a:pt x="2839" y="195"/>
                    <a:pt x="2839" y="195"/>
                  </a:cubicBezTo>
                  <a:cubicBezTo>
                    <a:pt x="2838" y="194"/>
                    <a:pt x="2838" y="194"/>
                    <a:pt x="2838" y="194"/>
                  </a:cubicBezTo>
                  <a:cubicBezTo>
                    <a:pt x="2841" y="194"/>
                    <a:pt x="2841" y="194"/>
                    <a:pt x="2841" y="194"/>
                  </a:cubicBezTo>
                  <a:cubicBezTo>
                    <a:pt x="2844" y="194"/>
                    <a:pt x="2844" y="194"/>
                    <a:pt x="2844" y="194"/>
                  </a:cubicBezTo>
                  <a:cubicBezTo>
                    <a:pt x="2846" y="195"/>
                    <a:pt x="2846" y="195"/>
                    <a:pt x="2846" y="195"/>
                  </a:cubicBezTo>
                  <a:cubicBezTo>
                    <a:pt x="2848" y="196"/>
                    <a:pt x="2848" y="196"/>
                    <a:pt x="2848" y="196"/>
                  </a:cubicBezTo>
                  <a:cubicBezTo>
                    <a:pt x="2848" y="197"/>
                    <a:pt x="2848" y="197"/>
                    <a:pt x="2848" y="197"/>
                  </a:cubicBezTo>
                  <a:cubicBezTo>
                    <a:pt x="2851" y="197"/>
                    <a:pt x="2851" y="197"/>
                    <a:pt x="2851" y="197"/>
                  </a:cubicBezTo>
                  <a:cubicBezTo>
                    <a:pt x="2852" y="196"/>
                    <a:pt x="2852" y="196"/>
                    <a:pt x="2852" y="196"/>
                  </a:cubicBezTo>
                  <a:cubicBezTo>
                    <a:pt x="2854" y="196"/>
                    <a:pt x="2854" y="196"/>
                    <a:pt x="2854" y="196"/>
                  </a:cubicBezTo>
                  <a:cubicBezTo>
                    <a:pt x="2854" y="197"/>
                    <a:pt x="2854" y="197"/>
                    <a:pt x="2854" y="197"/>
                  </a:cubicBezTo>
                  <a:cubicBezTo>
                    <a:pt x="2851" y="200"/>
                    <a:pt x="2851" y="200"/>
                    <a:pt x="2851" y="200"/>
                  </a:cubicBezTo>
                  <a:cubicBezTo>
                    <a:pt x="2848" y="200"/>
                    <a:pt x="2848" y="200"/>
                    <a:pt x="2848" y="200"/>
                  </a:cubicBezTo>
                  <a:cubicBezTo>
                    <a:pt x="2847" y="201"/>
                    <a:pt x="2847" y="201"/>
                    <a:pt x="2847" y="201"/>
                  </a:cubicBezTo>
                  <a:cubicBezTo>
                    <a:pt x="2847" y="203"/>
                    <a:pt x="2847" y="203"/>
                    <a:pt x="2847" y="203"/>
                  </a:cubicBezTo>
                  <a:cubicBezTo>
                    <a:pt x="2846" y="203"/>
                    <a:pt x="2846" y="203"/>
                    <a:pt x="2846" y="203"/>
                  </a:cubicBezTo>
                  <a:cubicBezTo>
                    <a:pt x="2845" y="204"/>
                    <a:pt x="2845" y="204"/>
                    <a:pt x="2845" y="204"/>
                  </a:cubicBezTo>
                  <a:cubicBezTo>
                    <a:pt x="2846" y="204"/>
                    <a:pt x="2846" y="204"/>
                    <a:pt x="2846" y="204"/>
                  </a:cubicBezTo>
                  <a:cubicBezTo>
                    <a:pt x="2847" y="204"/>
                    <a:pt x="2847" y="204"/>
                    <a:pt x="2847" y="204"/>
                  </a:cubicBezTo>
                  <a:cubicBezTo>
                    <a:pt x="2850" y="208"/>
                    <a:pt x="2850" y="208"/>
                    <a:pt x="2850" y="208"/>
                  </a:cubicBezTo>
                  <a:cubicBezTo>
                    <a:pt x="2851" y="207"/>
                    <a:pt x="2851" y="207"/>
                    <a:pt x="2851" y="207"/>
                  </a:cubicBezTo>
                  <a:cubicBezTo>
                    <a:pt x="2854" y="206"/>
                    <a:pt x="2854" y="206"/>
                    <a:pt x="2854" y="206"/>
                  </a:cubicBezTo>
                  <a:cubicBezTo>
                    <a:pt x="2855" y="205"/>
                    <a:pt x="2855" y="205"/>
                    <a:pt x="2855" y="205"/>
                  </a:cubicBezTo>
                  <a:cubicBezTo>
                    <a:pt x="2855" y="204"/>
                    <a:pt x="2855" y="204"/>
                    <a:pt x="2855" y="204"/>
                  </a:cubicBezTo>
                  <a:cubicBezTo>
                    <a:pt x="2857" y="203"/>
                    <a:pt x="2857" y="203"/>
                    <a:pt x="2857" y="203"/>
                  </a:cubicBezTo>
                  <a:cubicBezTo>
                    <a:pt x="2855" y="201"/>
                    <a:pt x="2855" y="201"/>
                    <a:pt x="2855" y="201"/>
                  </a:cubicBezTo>
                  <a:cubicBezTo>
                    <a:pt x="2857" y="201"/>
                    <a:pt x="2857" y="201"/>
                    <a:pt x="2857" y="201"/>
                  </a:cubicBezTo>
                  <a:cubicBezTo>
                    <a:pt x="2859" y="203"/>
                    <a:pt x="2859" y="203"/>
                    <a:pt x="2859" y="203"/>
                  </a:cubicBezTo>
                  <a:cubicBezTo>
                    <a:pt x="2861" y="203"/>
                    <a:pt x="2861" y="203"/>
                    <a:pt x="2861" y="203"/>
                  </a:cubicBezTo>
                  <a:cubicBezTo>
                    <a:pt x="2862" y="202"/>
                    <a:pt x="2862" y="202"/>
                    <a:pt x="2862" y="202"/>
                  </a:cubicBezTo>
                  <a:cubicBezTo>
                    <a:pt x="2861" y="201"/>
                    <a:pt x="2861" y="201"/>
                    <a:pt x="2861" y="201"/>
                  </a:cubicBezTo>
                  <a:cubicBezTo>
                    <a:pt x="2862" y="200"/>
                    <a:pt x="2862" y="200"/>
                    <a:pt x="2862" y="200"/>
                  </a:cubicBezTo>
                  <a:cubicBezTo>
                    <a:pt x="2863" y="199"/>
                    <a:pt x="2863" y="199"/>
                    <a:pt x="2863" y="199"/>
                  </a:cubicBezTo>
                  <a:cubicBezTo>
                    <a:pt x="2864" y="199"/>
                    <a:pt x="2864" y="199"/>
                    <a:pt x="2864" y="199"/>
                  </a:cubicBezTo>
                  <a:cubicBezTo>
                    <a:pt x="2864" y="197"/>
                    <a:pt x="2864" y="197"/>
                    <a:pt x="2864" y="197"/>
                  </a:cubicBezTo>
                  <a:cubicBezTo>
                    <a:pt x="2863" y="196"/>
                    <a:pt x="2863" y="196"/>
                    <a:pt x="2863" y="196"/>
                  </a:cubicBezTo>
                  <a:cubicBezTo>
                    <a:pt x="2865" y="195"/>
                    <a:pt x="2865" y="195"/>
                    <a:pt x="2865" y="195"/>
                  </a:cubicBezTo>
                  <a:cubicBezTo>
                    <a:pt x="2866" y="196"/>
                    <a:pt x="2866" y="196"/>
                    <a:pt x="2866" y="196"/>
                  </a:cubicBezTo>
                  <a:cubicBezTo>
                    <a:pt x="2867" y="195"/>
                    <a:pt x="2867" y="195"/>
                    <a:pt x="2867" y="195"/>
                  </a:cubicBezTo>
                  <a:cubicBezTo>
                    <a:pt x="2868" y="196"/>
                    <a:pt x="2868" y="196"/>
                    <a:pt x="2868" y="196"/>
                  </a:cubicBezTo>
                  <a:cubicBezTo>
                    <a:pt x="2869" y="198"/>
                    <a:pt x="2869" y="198"/>
                    <a:pt x="2869" y="198"/>
                  </a:cubicBezTo>
                  <a:cubicBezTo>
                    <a:pt x="2870" y="199"/>
                    <a:pt x="2870" y="199"/>
                    <a:pt x="2870" y="199"/>
                  </a:cubicBezTo>
                  <a:cubicBezTo>
                    <a:pt x="2873" y="196"/>
                    <a:pt x="2873" y="196"/>
                    <a:pt x="2873" y="196"/>
                  </a:cubicBezTo>
                  <a:cubicBezTo>
                    <a:pt x="2871" y="195"/>
                    <a:pt x="2871" y="195"/>
                    <a:pt x="2871" y="195"/>
                  </a:cubicBezTo>
                  <a:cubicBezTo>
                    <a:pt x="2872" y="194"/>
                    <a:pt x="2872" y="194"/>
                    <a:pt x="2872" y="194"/>
                  </a:cubicBezTo>
                  <a:cubicBezTo>
                    <a:pt x="2873" y="193"/>
                    <a:pt x="2873" y="193"/>
                    <a:pt x="2873" y="193"/>
                  </a:cubicBezTo>
                  <a:cubicBezTo>
                    <a:pt x="2875" y="194"/>
                    <a:pt x="2875" y="194"/>
                    <a:pt x="2875" y="194"/>
                  </a:cubicBezTo>
                  <a:cubicBezTo>
                    <a:pt x="2876" y="193"/>
                    <a:pt x="2876" y="193"/>
                    <a:pt x="2876" y="193"/>
                  </a:cubicBezTo>
                  <a:cubicBezTo>
                    <a:pt x="2877" y="193"/>
                    <a:pt x="2877" y="193"/>
                    <a:pt x="2877" y="193"/>
                  </a:cubicBezTo>
                  <a:cubicBezTo>
                    <a:pt x="2878" y="192"/>
                    <a:pt x="2878" y="192"/>
                    <a:pt x="2878" y="192"/>
                  </a:cubicBezTo>
                  <a:cubicBezTo>
                    <a:pt x="2876" y="190"/>
                    <a:pt x="2876" y="190"/>
                    <a:pt x="2876" y="190"/>
                  </a:cubicBezTo>
                  <a:cubicBezTo>
                    <a:pt x="2876" y="190"/>
                    <a:pt x="2876" y="190"/>
                    <a:pt x="2876" y="190"/>
                  </a:cubicBezTo>
                  <a:cubicBezTo>
                    <a:pt x="2876" y="189"/>
                    <a:pt x="2876" y="189"/>
                    <a:pt x="2876" y="189"/>
                  </a:cubicBezTo>
                  <a:cubicBezTo>
                    <a:pt x="2874" y="188"/>
                    <a:pt x="2874" y="188"/>
                    <a:pt x="2874" y="188"/>
                  </a:cubicBezTo>
                  <a:cubicBezTo>
                    <a:pt x="2873" y="187"/>
                    <a:pt x="2873" y="187"/>
                    <a:pt x="2873" y="187"/>
                  </a:cubicBezTo>
                  <a:cubicBezTo>
                    <a:pt x="2873" y="187"/>
                    <a:pt x="2873" y="187"/>
                    <a:pt x="2873" y="187"/>
                  </a:cubicBezTo>
                  <a:cubicBezTo>
                    <a:pt x="2873" y="188"/>
                    <a:pt x="2873" y="188"/>
                    <a:pt x="2873" y="188"/>
                  </a:cubicBezTo>
                  <a:cubicBezTo>
                    <a:pt x="2872" y="188"/>
                    <a:pt x="2872" y="188"/>
                    <a:pt x="2872" y="188"/>
                  </a:cubicBezTo>
                  <a:cubicBezTo>
                    <a:pt x="2870" y="187"/>
                    <a:pt x="2870" y="187"/>
                    <a:pt x="2870" y="187"/>
                  </a:cubicBezTo>
                  <a:cubicBezTo>
                    <a:pt x="2869" y="188"/>
                    <a:pt x="2869" y="188"/>
                    <a:pt x="2869" y="188"/>
                  </a:cubicBezTo>
                  <a:cubicBezTo>
                    <a:pt x="2870" y="189"/>
                    <a:pt x="2870" y="189"/>
                    <a:pt x="2870" y="189"/>
                  </a:cubicBezTo>
                  <a:cubicBezTo>
                    <a:pt x="2868" y="189"/>
                    <a:pt x="2868" y="189"/>
                    <a:pt x="2868" y="189"/>
                  </a:cubicBezTo>
                  <a:cubicBezTo>
                    <a:pt x="2867" y="189"/>
                    <a:pt x="2867" y="189"/>
                    <a:pt x="2867" y="189"/>
                  </a:cubicBezTo>
                  <a:cubicBezTo>
                    <a:pt x="2865" y="188"/>
                    <a:pt x="2865" y="188"/>
                    <a:pt x="2865" y="188"/>
                  </a:cubicBezTo>
                  <a:cubicBezTo>
                    <a:pt x="2866" y="187"/>
                    <a:pt x="2866" y="187"/>
                    <a:pt x="2866" y="187"/>
                  </a:cubicBezTo>
                  <a:cubicBezTo>
                    <a:pt x="2867" y="186"/>
                    <a:pt x="2867" y="186"/>
                    <a:pt x="2867" y="186"/>
                  </a:cubicBezTo>
                  <a:cubicBezTo>
                    <a:pt x="2864" y="182"/>
                    <a:pt x="2864" y="182"/>
                    <a:pt x="2864" y="182"/>
                  </a:cubicBezTo>
                  <a:cubicBezTo>
                    <a:pt x="2866" y="181"/>
                    <a:pt x="2866" y="181"/>
                    <a:pt x="2866" y="181"/>
                  </a:cubicBezTo>
                  <a:cubicBezTo>
                    <a:pt x="2864" y="179"/>
                    <a:pt x="2864" y="179"/>
                    <a:pt x="2864" y="179"/>
                  </a:cubicBezTo>
                  <a:cubicBezTo>
                    <a:pt x="2865" y="175"/>
                    <a:pt x="2865" y="175"/>
                    <a:pt x="2865" y="175"/>
                  </a:cubicBezTo>
                  <a:cubicBezTo>
                    <a:pt x="2865" y="173"/>
                    <a:pt x="2865" y="173"/>
                    <a:pt x="2865" y="173"/>
                  </a:cubicBezTo>
                  <a:cubicBezTo>
                    <a:pt x="2866" y="171"/>
                    <a:pt x="2866" y="171"/>
                    <a:pt x="2866" y="171"/>
                  </a:cubicBezTo>
                  <a:cubicBezTo>
                    <a:pt x="2866" y="168"/>
                    <a:pt x="2866" y="168"/>
                    <a:pt x="2866" y="168"/>
                  </a:cubicBezTo>
                  <a:cubicBezTo>
                    <a:pt x="2868" y="166"/>
                    <a:pt x="2868" y="166"/>
                    <a:pt x="2868" y="166"/>
                  </a:cubicBezTo>
                  <a:cubicBezTo>
                    <a:pt x="2868" y="164"/>
                    <a:pt x="2868" y="164"/>
                    <a:pt x="2868" y="164"/>
                  </a:cubicBezTo>
                  <a:cubicBezTo>
                    <a:pt x="2868" y="163"/>
                    <a:pt x="2868" y="163"/>
                    <a:pt x="2868" y="163"/>
                  </a:cubicBezTo>
                  <a:cubicBezTo>
                    <a:pt x="2870" y="162"/>
                    <a:pt x="2870" y="162"/>
                    <a:pt x="2870" y="162"/>
                  </a:cubicBezTo>
                  <a:cubicBezTo>
                    <a:pt x="2867" y="160"/>
                    <a:pt x="2867" y="160"/>
                    <a:pt x="2867" y="160"/>
                  </a:cubicBezTo>
                  <a:cubicBezTo>
                    <a:pt x="2868" y="152"/>
                    <a:pt x="2868" y="152"/>
                    <a:pt x="2868" y="152"/>
                  </a:cubicBezTo>
                  <a:cubicBezTo>
                    <a:pt x="2870" y="151"/>
                    <a:pt x="2870" y="151"/>
                    <a:pt x="2870" y="151"/>
                  </a:cubicBezTo>
                  <a:cubicBezTo>
                    <a:pt x="2868" y="148"/>
                    <a:pt x="2868" y="148"/>
                    <a:pt x="2868" y="148"/>
                  </a:cubicBezTo>
                  <a:cubicBezTo>
                    <a:pt x="2868" y="146"/>
                    <a:pt x="2868" y="146"/>
                    <a:pt x="2868" y="146"/>
                  </a:cubicBezTo>
                  <a:cubicBezTo>
                    <a:pt x="2866" y="145"/>
                    <a:pt x="2866" y="145"/>
                    <a:pt x="2866" y="145"/>
                  </a:cubicBezTo>
                  <a:cubicBezTo>
                    <a:pt x="2866" y="144"/>
                    <a:pt x="2866" y="144"/>
                    <a:pt x="2866" y="144"/>
                  </a:cubicBezTo>
                  <a:cubicBezTo>
                    <a:pt x="2868" y="142"/>
                    <a:pt x="2868" y="142"/>
                    <a:pt x="2868" y="142"/>
                  </a:cubicBezTo>
                  <a:cubicBezTo>
                    <a:pt x="2868" y="139"/>
                    <a:pt x="2868" y="139"/>
                    <a:pt x="2868" y="139"/>
                  </a:cubicBezTo>
                  <a:cubicBezTo>
                    <a:pt x="2869" y="139"/>
                    <a:pt x="2869" y="139"/>
                    <a:pt x="2869" y="139"/>
                  </a:cubicBezTo>
                  <a:cubicBezTo>
                    <a:pt x="2871" y="135"/>
                    <a:pt x="2871" y="135"/>
                    <a:pt x="2871" y="135"/>
                  </a:cubicBezTo>
                  <a:cubicBezTo>
                    <a:pt x="2874" y="135"/>
                    <a:pt x="2874" y="135"/>
                    <a:pt x="2874" y="135"/>
                  </a:cubicBezTo>
                  <a:cubicBezTo>
                    <a:pt x="2875" y="135"/>
                    <a:pt x="2875" y="135"/>
                    <a:pt x="2875" y="135"/>
                  </a:cubicBezTo>
                  <a:cubicBezTo>
                    <a:pt x="2876" y="135"/>
                    <a:pt x="2876" y="135"/>
                    <a:pt x="2876" y="135"/>
                  </a:cubicBezTo>
                  <a:cubicBezTo>
                    <a:pt x="2877" y="134"/>
                    <a:pt x="2877" y="134"/>
                    <a:pt x="2877" y="134"/>
                  </a:cubicBezTo>
                  <a:cubicBezTo>
                    <a:pt x="2881" y="133"/>
                    <a:pt x="2881" y="133"/>
                    <a:pt x="2881" y="133"/>
                  </a:cubicBezTo>
                  <a:cubicBezTo>
                    <a:pt x="2881" y="132"/>
                    <a:pt x="2881" y="132"/>
                    <a:pt x="2881" y="132"/>
                  </a:cubicBezTo>
                  <a:cubicBezTo>
                    <a:pt x="2883" y="132"/>
                    <a:pt x="2883" y="132"/>
                    <a:pt x="2883" y="132"/>
                  </a:cubicBezTo>
                  <a:cubicBezTo>
                    <a:pt x="2883" y="130"/>
                    <a:pt x="2883" y="130"/>
                    <a:pt x="2883" y="130"/>
                  </a:cubicBezTo>
                  <a:cubicBezTo>
                    <a:pt x="2884" y="130"/>
                    <a:pt x="2884" y="130"/>
                    <a:pt x="2884" y="130"/>
                  </a:cubicBezTo>
                  <a:cubicBezTo>
                    <a:pt x="2885" y="129"/>
                    <a:pt x="2885" y="129"/>
                    <a:pt x="2885" y="129"/>
                  </a:cubicBezTo>
                  <a:cubicBezTo>
                    <a:pt x="2887" y="129"/>
                    <a:pt x="2887" y="129"/>
                    <a:pt x="2887" y="129"/>
                  </a:cubicBezTo>
                  <a:cubicBezTo>
                    <a:pt x="2888" y="131"/>
                    <a:pt x="2888" y="131"/>
                    <a:pt x="2888" y="131"/>
                  </a:cubicBezTo>
                  <a:cubicBezTo>
                    <a:pt x="2889" y="131"/>
                    <a:pt x="2889" y="131"/>
                    <a:pt x="2889" y="131"/>
                  </a:cubicBezTo>
                  <a:cubicBezTo>
                    <a:pt x="2889" y="131"/>
                    <a:pt x="2889" y="131"/>
                    <a:pt x="2889" y="131"/>
                  </a:cubicBezTo>
                  <a:cubicBezTo>
                    <a:pt x="2890" y="133"/>
                    <a:pt x="2890" y="133"/>
                    <a:pt x="2890" y="133"/>
                  </a:cubicBezTo>
                  <a:cubicBezTo>
                    <a:pt x="2891" y="133"/>
                    <a:pt x="2891" y="133"/>
                    <a:pt x="2891" y="133"/>
                  </a:cubicBezTo>
                  <a:cubicBezTo>
                    <a:pt x="2893" y="131"/>
                    <a:pt x="2893" y="131"/>
                    <a:pt x="2893" y="131"/>
                  </a:cubicBezTo>
                  <a:cubicBezTo>
                    <a:pt x="2893" y="129"/>
                    <a:pt x="2893" y="129"/>
                    <a:pt x="2893" y="129"/>
                  </a:cubicBezTo>
                  <a:cubicBezTo>
                    <a:pt x="2894" y="128"/>
                    <a:pt x="2894" y="128"/>
                    <a:pt x="2894" y="128"/>
                  </a:cubicBezTo>
                  <a:cubicBezTo>
                    <a:pt x="2894" y="126"/>
                    <a:pt x="2894" y="126"/>
                    <a:pt x="2894" y="126"/>
                  </a:cubicBezTo>
                  <a:cubicBezTo>
                    <a:pt x="2895" y="126"/>
                    <a:pt x="2895" y="126"/>
                    <a:pt x="2895" y="126"/>
                  </a:cubicBezTo>
                  <a:cubicBezTo>
                    <a:pt x="2896" y="127"/>
                    <a:pt x="2896" y="127"/>
                    <a:pt x="2896" y="127"/>
                  </a:cubicBezTo>
                  <a:cubicBezTo>
                    <a:pt x="2898" y="129"/>
                    <a:pt x="2898" y="129"/>
                    <a:pt x="2898" y="129"/>
                  </a:cubicBezTo>
                  <a:cubicBezTo>
                    <a:pt x="2898" y="131"/>
                    <a:pt x="2898" y="131"/>
                    <a:pt x="2898" y="131"/>
                  </a:cubicBezTo>
                  <a:cubicBezTo>
                    <a:pt x="2898" y="132"/>
                    <a:pt x="2898" y="132"/>
                    <a:pt x="2898" y="132"/>
                  </a:cubicBezTo>
                  <a:cubicBezTo>
                    <a:pt x="2899" y="133"/>
                    <a:pt x="2899" y="133"/>
                    <a:pt x="2899" y="133"/>
                  </a:cubicBezTo>
                  <a:cubicBezTo>
                    <a:pt x="2899" y="135"/>
                    <a:pt x="2899" y="135"/>
                    <a:pt x="2899" y="135"/>
                  </a:cubicBezTo>
                  <a:cubicBezTo>
                    <a:pt x="2898" y="137"/>
                    <a:pt x="2898" y="137"/>
                    <a:pt x="2898" y="137"/>
                  </a:cubicBezTo>
                  <a:cubicBezTo>
                    <a:pt x="2899" y="137"/>
                    <a:pt x="2899" y="137"/>
                    <a:pt x="2899" y="137"/>
                  </a:cubicBezTo>
                  <a:cubicBezTo>
                    <a:pt x="2899" y="139"/>
                    <a:pt x="2899" y="139"/>
                    <a:pt x="2899" y="139"/>
                  </a:cubicBezTo>
                  <a:cubicBezTo>
                    <a:pt x="2899" y="139"/>
                    <a:pt x="2899" y="139"/>
                    <a:pt x="2899" y="139"/>
                  </a:cubicBezTo>
                  <a:cubicBezTo>
                    <a:pt x="2899" y="141"/>
                    <a:pt x="2899" y="141"/>
                    <a:pt x="2899" y="141"/>
                  </a:cubicBezTo>
                  <a:cubicBezTo>
                    <a:pt x="2899" y="142"/>
                    <a:pt x="2899" y="142"/>
                    <a:pt x="2899" y="142"/>
                  </a:cubicBezTo>
                  <a:cubicBezTo>
                    <a:pt x="2898" y="143"/>
                    <a:pt x="2898" y="143"/>
                    <a:pt x="2898" y="143"/>
                  </a:cubicBezTo>
                  <a:cubicBezTo>
                    <a:pt x="2898" y="144"/>
                    <a:pt x="2898" y="144"/>
                    <a:pt x="2898" y="144"/>
                  </a:cubicBezTo>
                  <a:cubicBezTo>
                    <a:pt x="2899" y="145"/>
                    <a:pt x="2899" y="145"/>
                    <a:pt x="2899" y="145"/>
                  </a:cubicBezTo>
                  <a:cubicBezTo>
                    <a:pt x="2900" y="143"/>
                    <a:pt x="2900" y="143"/>
                    <a:pt x="2900" y="143"/>
                  </a:cubicBezTo>
                  <a:cubicBezTo>
                    <a:pt x="2901" y="145"/>
                    <a:pt x="2901" y="145"/>
                    <a:pt x="2901" y="145"/>
                  </a:cubicBezTo>
                  <a:cubicBezTo>
                    <a:pt x="2903" y="145"/>
                    <a:pt x="2903" y="145"/>
                    <a:pt x="2903" y="145"/>
                  </a:cubicBezTo>
                  <a:cubicBezTo>
                    <a:pt x="2903" y="149"/>
                    <a:pt x="2903" y="149"/>
                    <a:pt x="2903" y="149"/>
                  </a:cubicBezTo>
                  <a:cubicBezTo>
                    <a:pt x="2904" y="148"/>
                    <a:pt x="2904" y="148"/>
                    <a:pt x="2904" y="148"/>
                  </a:cubicBezTo>
                  <a:cubicBezTo>
                    <a:pt x="2904" y="146"/>
                    <a:pt x="2904" y="146"/>
                    <a:pt x="2904" y="146"/>
                  </a:cubicBezTo>
                  <a:cubicBezTo>
                    <a:pt x="2906" y="145"/>
                    <a:pt x="2906" y="145"/>
                    <a:pt x="2906" y="145"/>
                  </a:cubicBezTo>
                  <a:cubicBezTo>
                    <a:pt x="2908" y="145"/>
                    <a:pt x="2908" y="145"/>
                    <a:pt x="2908" y="145"/>
                  </a:cubicBezTo>
                  <a:cubicBezTo>
                    <a:pt x="2908" y="146"/>
                    <a:pt x="2908" y="146"/>
                    <a:pt x="2908" y="146"/>
                  </a:cubicBezTo>
                  <a:cubicBezTo>
                    <a:pt x="2907" y="149"/>
                    <a:pt x="2907" y="149"/>
                    <a:pt x="2907" y="149"/>
                  </a:cubicBezTo>
                  <a:cubicBezTo>
                    <a:pt x="2909" y="151"/>
                    <a:pt x="2909" y="151"/>
                    <a:pt x="2909" y="151"/>
                  </a:cubicBezTo>
                  <a:cubicBezTo>
                    <a:pt x="2909" y="153"/>
                    <a:pt x="2909" y="153"/>
                    <a:pt x="2909" y="153"/>
                  </a:cubicBezTo>
                  <a:cubicBezTo>
                    <a:pt x="2910" y="150"/>
                    <a:pt x="2910" y="150"/>
                    <a:pt x="2910" y="150"/>
                  </a:cubicBezTo>
                  <a:cubicBezTo>
                    <a:pt x="2912" y="149"/>
                    <a:pt x="2912" y="149"/>
                    <a:pt x="2912" y="149"/>
                  </a:cubicBezTo>
                  <a:cubicBezTo>
                    <a:pt x="2912" y="148"/>
                    <a:pt x="2912" y="148"/>
                    <a:pt x="2912" y="148"/>
                  </a:cubicBezTo>
                  <a:cubicBezTo>
                    <a:pt x="2913" y="146"/>
                    <a:pt x="2913" y="146"/>
                    <a:pt x="2913" y="146"/>
                  </a:cubicBezTo>
                  <a:cubicBezTo>
                    <a:pt x="2913" y="141"/>
                    <a:pt x="2913" y="141"/>
                    <a:pt x="2913" y="141"/>
                  </a:cubicBezTo>
                  <a:cubicBezTo>
                    <a:pt x="2914" y="140"/>
                    <a:pt x="2914" y="140"/>
                    <a:pt x="2914" y="140"/>
                  </a:cubicBezTo>
                  <a:cubicBezTo>
                    <a:pt x="2913" y="139"/>
                    <a:pt x="2913" y="139"/>
                    <a:pt x="2913" y="139"/>
                  </a:cubicBezTo>
                  <a:cubicBezTo>
                    <a:pt x="2914" y="137"/>
                    <a:pt x="2914" y="137"/>
                    <a:pt x="2914" y="137"/>
                  </a:cubicBezTo>
                  <a:cubicBezTo>
                    <a:pt x="2915" y="135"/>
                    <a:pt x="2915" y="135"/>
                    <a:pt x="2915" y="135"/>
                  </a:cubicBezTo>
                  <a:cubicBezTo>
                    <a:pt x="2914" y="135"/>
                    <a:pt x="2914" y="135"/>
                    <a:pt x="2914" y="135"/>
                  </a:cubicBezTo>
                  <a:cubicBezTo>
                    <a:pt x="2914" y="134"/>
                    <a:pt x="2914" y="134"/>
                    <a:pt x="2914" y="134"/>
                  </a:cubicBezTo>
                  <a:cubicBezTo>
                    <a:pt x="2915" y="134"/>
                    <a:pt x="2915" y="134"/>
                    <a:pt x="2915" y="134"/>
                  </a:cubicBezTo>
                  <a:cubicBezTo>
                    <a:pt x="2915" y="131"/>
                    <a:pt x="2915" y="131"/>
                    <a:pt x="2915" y="131"/>
                  </a:cubicBezTo>
                  <a:cubicBezTo>
                    <a:pt x="2914" y="129"/>
                    <a:pt x="2914" y="129"/>
                    <a:pt x="2914" y="129"/>
                  </a:cubicBezTo>
                  <a:cubicBezTo>
                    <a:pt x="2915" y="126"/>
                    <a:pt x="2915" y="126"/>
                    <a:pt x="2915" y="126"/>
                  </a:cubicBezTo>
                  <a:cubicBezTo>
                    <a:pt x="2917" y="125"/>
                    <a:pt x="2917" y="125"/>
                    <a:pt x="2917" y="125"/>
                  </a:cubicBezTo>
                  <a:cubicBezTo>
                    <a:pt x="2919" y="125"/>
                    <a:pt x="2919" y="125"/>
                    <a:pt x="2919" y="125"/>
                  </a:cubicBezTo>
                  <a:cubicBezTo>
                    <a:pt x="2920" y="126"/>
                    <a:pt x="2920" y="126"/>
                    <a:pt x="2920" y="126"/>
                  </a:cubicBezTo>
                  <a:cubicBezTo>
                    <a:pt x="2922" y="127"/>
                    <a:pt x="2922" y="127"/>
                    <a:pt x="2922" y="127"/>
                  </a:cubicBezTo>
                  <a:cubicBezTo>
                    <a:pt x="2922" y="126"/>
                    <a:pt x="2922" y="126"/>
                    <a:pt x="2922" y="126"/>
                  </a:cubicBezTo>
                  <a:cubicBezTo>
                    <a:pt x="2921" y="125"/>
                    <a:pt x="2921" y="125"/>
                    <a:pt x="2921" y="125"/>
                  </a:cubicBezTo>
                  <a:cubicBezTo>
                    <a:pt x="2921" y="123"/>
                    <a:pt x="2921" y="123"/>
                    <a:pt x="2921" y="123"/>
                  </a:cubicBezTo>
                  <a:cubicBezTo>
                    <a:pt x="2918" y="121"/>
                    <a:pt x="2918" y="121"/>
                    <a:pt x="2918" y="121"/>
                  </a:cubicBezTo>
                  <a:cubicBezTo>
                    <a:pt x="2917" y="117"/>
                    <a:pt x="2917" y="117"/>
                    <a:pt x="2917" y="117"/>
                  </a:cubicBezTo>
                  <a:cubicBezTo>
                    <a:pt x="2916" y="116"/>
                    <a:pt x="2916" y="116"/>
                    <a:pt x="2916" y="116"/>
                  </a:cubicBezTo>
                  <a:cubicBezTo>
                    <a:pt x="2916" y="115"/>
                    <a:pt x="2916" y="115"/>
                    <a:pt x="2916" y="115"/>
                  </a:cubicBezTo>
                  <a:cubicBezTo>
                    <a:pt x="2914" y="114"/>
                    <a:pt x="2914" y="114"/>
                    <a:pt x="2914" y="114"/>
                  </a:cubicBezTo>
                  <a:cubicBezTo>
                    <a:pt x="2913" y="111"/>
                    <a:pt x="2913" y="111"/>
                    <a:pt x="2913" y="111"/>
                  </a:cubicBezTo>
                  <a:cubicBezTo>
                    <a:pt x="2914" y="110"/>
                    <a:pt x="2914" y="110"/>
                    <a:pt x="2914" y="110"/>
                  </a:cubicBezTo>
                  <a:cubicBezTo>
                    <a:pt x="2914" y="108"/>
                    <a:pt x="2914" y="108"/>
                    <a:pt x="2914" y="108"/>
                  </a:cubicBezTo>
                  <a:cubicBezTo>
                    <a:pt x="2911" y="106"/>
                    <a:pt x="2911" y="106"/>
                    <a:pt x="2911" y="106"/>
                  </a:cubicBezTo>
                  <a:cubicBezTo>
                    <a:pt x="2912" y="104"/>
                    <a:pt x="2912" y="104"/>
                    <a:pt x="2912" y="104"/>
                  </a:cubicBezTo>
                  <a:cubicBezTo>
                    <a:pt x="2911" y="103"/>
                    <a:pt x="2911" y="103"/>
                    <a:pt x="2911" y="103"/>
                  </a:cubicBezTo>
                  <a:cubicBezTo>
                    <a:pt x="2914" y="101"/>
                    <a:pt x="2914" y="101"/>
                    <a:pt x="2914" y="101"/>
                  </a:cubicBezTo>
                  <a:cubicBezTo>
                    <a:pt x="2916" y="101"/>
                    <a:pt x="2916" y="101"/>
                    <a:pt x="2916" y="101"/>
                  </a:cubicBezTo>
                  <a:cubicBezTo>
                    <a:pt x="2917" y="99"/>
                    <a:pt x="2917" y="99"/>
                    <a:pt x="2917" y="99"/>
                  </a:cubicBezTo>
                  <a:cubicBezTo>
                    <a:pt x="2920" y="99"/>
                    <a:pt x="2920" y="99"/>
                    <a:pt x="2920" y="99"/>
                  </a:cubicBezTo>
                  <a:cubicBezTo>
                    <a:pt x="2921" y="98"/>
                    <a:pt x="2921" y="98"/>
                    <a:pt x="2921" y="98"/>
                  </a:cubicBezTo>
                  <a:cubicBezTo>
                    <a:pt x="2924" y="100"/>
                    <a:pt x="2924" y="100"/>
                    <a:pt x="2924" y="100"/>
                  </a:cubicBezTo>
                  <a:cubicBezTo>
                    <a:pt x="2927" y="100"/>
                    <a:pt x="2927" y="100"/>
                    <a:pt x="2927" y="100"/>
                  </a:cubicBezTo>
                  <a:cubicBezTo>
                    <a:pt x="2928" y="101"/>
                    <a:pt x="2928" y="101"/>
                    <a:pt x="2928" y="101"/>
                  </a:cubicBezTo>
                  <a:cubicBezTo>
                    <a:pt x="2930" y="101"/>
                    <a:pt x="2930" y="101"/>
                    <a:pt x="2930" y="101"/>
                  </a:cubicBezTo>
                  <a:cubicBezTo>
                    <a:pt x="2931" y="101"/>
                    <a:pt x="2931" y="101"/>
                    <a:pt x="2931" y="101"/>
                  </a:cubicBezTo>
                  <a:cubicBezTo>
                    <a:pt x="2928" y="102"/>
                    <a:pt x="2928" y="102"/>
                    <a:pt x="2928" y="102"/>
                  </a:cubicBezTo>
                  <a:cubicBezTo>
                    <a:pt x="2930" y="103"/>
                    <a:pt x="2930" y="103"/>
                    <a:pt x="2930" y="103"/>
                  </a:cubicBezTo>
                  <a:cubicBezTo>
                    <a:pt x="2928" y="104"/>
                    <a:pt x="2928" y="104"/>
                    <a:pt x="2928" y="104"/>
                  </a:cubicBezTo>
                  <a:cubicBezTo>
                    <a:pt x="2925" y="103"/>
                    <a:pt x="2925" y="103"/>
                    <a:pt x="2925" y="103"/>
                  </a:cubicBezTo>
                  <a:cubicBezTo>
                    <a:pt x="2923" y="106"/>
                    <a:pt x="2923" y="106"/>
                    <a:pt x="2923" y="106"/>
                  </a:cubicBezTo>
                  <a:cubicBezTo>
                    <a:pt x="2922" y="108"/>
                    <a:pt x="2922" y="108"/>
                    <a:pt x="2922" y="108"/>
                  </a:cubicBezTo>
                  <a:cubicBezTo>
                    <a:pt x="2923" y="110"/>
                    <a:pt x="2923" y="110"/>
                    <a:pt x="2923" y="110"/>
                  </a:cubicBezTo>
                  <a:cubicBezTo>
                    <a:pt x="2924" y="112"/>
                    <a:pt x="2924" y="112"/>
                    <a:pt x="2924" y="112"/>
                  </a:cubicBezTo>
                  <a:cubicBezTo>
                    <a:pt x="2925" y="113"/>
                    <a:pt x="2925" y="113"/>
                    <a:pt x="2925" y="113"/>
                  </a:cubicBezTo>
                  <a:cubicBezTo>
                    <a:pt x="2925" y="115"/>
                    <a:pt x="2925" y="115"/>
                    <a:pt x="2925" y="115"/>
                  </a:cubicBezTo>
                  <a:cubicBezTo>
                    <a:pt x="2927" y="118"/>
                    <a:pt x="2927" y="118"/>
                    <a:pt x="2927" y="118"/>
                  </a:cubicBezTo>
                  <a:cubicBezTo>
                    <a:pt x="2928" y="119"/>
                    <a:pt x="2928" y="119"/>
                    <a:pt x="2928" y="119"/>
                  </a:cubicBezTo>
                  <a:cubicBezTo>
                    <a:pt x="2928" y="119"/>
                    <a:pt x="2928" y="119"/>
                    <a:pt x="2928" y="119"/>
                  </a:cubicBezTo>
                  <a:cubicBezTo>
                    <a:pt x="2927" y="120"/>
                    <a:pt x="2927" y="120"/>
                    <a:pt x="2927" y="120"/>
                  </a:cubicBezTo>
                  <a:cubicBezTo>
                    <a:pt x="2929" y="121"/>
                    <a:pt x="2929" y="121"/>
                    <a:pt x="2929" y="121"/>
                  </a:cubicBezTo>
                  <a:cubicBezTo>
                    <a:pt x="2930" y="123"/>
                    <a:pt x="2930" y="123"/>
                    <a:pt x="2930" y="123"/>
                  </a:cubicBezTo>
                  <a:cubicBezTo>
                    <a:pt x="2930" y="124"/>
                    <a:pt x="2930" y="124"/>
                    <a:pt x="2930" y="124"/>
                  </a:cubicBezTo>
                  <a:cubicBezTo>
                    <a:pt x="2929" y="125"/>
                    <a:pt x="2929" y="125"/>
                    <a:pt x="2929" y="125"/>
                  </a:cubicBezTo>
                  <a:cubicBezTo>
                    <a:pt x="2930" y="130"/>
                    <a:pt x="2930" y="130"/>
                    <a:pt x="2930" y="130"/>
                  </a:cubicBezTo>
                  <a:cubicBezTo>
                    <a:pt x="2930" y="130"/>
                    <a:pt x="2930" y="130"/>
                    <a:pt x="2930" y="130"/>
                  </a:cubicBezTo>
                  <a:cubicBezTo>
                    <a:pt x="2931" y="129"/>
                    <a:pt x="2931" y="129"/>
                    <a:pt x="2931" y="129"/>
                  </a:cubicBezTo>
                  <a:cubicBezTo>
                    <a:pt x="2932" y="129"/>
                    <a:pt x="2932" y="129"/>
                    <a:pt x="2932" y="129"/>
                  </a:cubicBezTo>
                  <a:cubicBezTo>
                    <a:pt x="2933" y="131"/>
                    <a:pt x="2933" y="131"/>
                    <a:pt x="2933" y="131"/>
                  </a:cubicBezTo>
                  <a:cubicBezTo>
                    <a:pt x="2934" y="132"/>
                    <a:pt x="2934" y="132"/>
                    <a:pt x="2934" y="132"/>
                  </a:cubicBezTo>
                  <a:cubicBezTo>
                    <a:pt x="2932" y="135"/>
                    <a:pt x="2932" y="135"/>
                    <a:pt x="2932" y="135"/>
                  </a:cubicBezTo>
                  <a:cubicBezTo>
                    <a:pt x="2932" y="139"/>
                    <a:pt x="2932" y="139"/>
                    <a:pt x="2932" y="139"/>
                  </a:cubicBezTo>
                  <a:cubicBezTo>
                    <a:pt x="2934" y="140"/>
                    <a:pt x="2934" y="140"/>
                    <a:pt x="2934" y="140"/>
                  </a:cubicBezTo>
                  <a:cubicBezTo>
                    <a:pt x="2935" y="140"/>
                    <a:pt x="2935" y="140"/>
                    <a:pt x="2935" y="140"/>
                  </a:cubicBezTo>
                  <a:cubicBezTo>
                    <a:pt x="2937" y="140"/>
                    <a:pt x="2937" y="140"/>
                    <a:pt x="2937" y="140"/>
                  </a:cubicBezTo>
                  <a:cubicBezTo>
                    <a:pt x="2938" y="141"/>
                    <a:pt x="2938" y="141"/>
                    <a:pt x="2938" y="141"/>
                  </a:cubicBezTo>
                  <a:cubicBezTo>
                    <a:pt x="2937" y="142"/>
                    <a:pt x="2937" y="142"/>
                    <a:pt x="2937" y="142"/>
                  </a:cubicBezTo>
                  <a:cubicBezTo>
                    <a:pt x="2936" y="142"/>
                    <a:pt x="2936" y="142"/>
                    <a:pt x="2936" y="142"/>
                  </a:cubicBezTo>
                  <a:cubicBezTo>
                    <a:pt x="2934" y="143"/>
                    <a:pt x="2934" y="143"/>
                    <a:pt x="2934" y="143"/>
                  </a:cubicBezTo>
                  <a:cubicBezTo>
                    <a:pt x="2933" y="143"/>
                    <a:pt x="2933" y="143"/>
                    <a:pt x="2933" y="143"/>
                  </a:cubicBezTo>
                  <a:cubicBezTo>
                    <a:pt x="2931" y="146"/>
                    <a:pt x="2931" y="146"/>
                    <a:pt x="2931" y="146"/>
                  </a:cubicBezTo>
                  <a:cubicBezTo>
                    <a:pt x="2931" y="148"/>
                    <a:pt x="2931" y="148"/>
                    <a:pt x="2931" y="148"/>
                  </a:cubicBezTo>
                  <a:cubicBezTo>
                    <a:pt x="2928" y="149"/>
                    <a:pt x="2928" y="149"/>
                    <a:pt x="2928" y="149"/>
                  </a:cubicBezTo>
                  <a:cubicBezTo>
                    <a:pt x="2928" y="150"/>
                    <a:pt x="2928" y="150"/>
                    <a:pt x="2928" y="150"/>
                  </a:cubicBezTo>
                  <a:cubicBezTo>
                    <a:pt x="2926" y="151"/>
                    <a:pt x="2926" y="151"/>
                    <a:pt x="2926" y="151"/>
                  </a:cubicBezTo>
                  <a:cubicBezTo>
                    <a:pt x="2926" y="153"/>
                    <a:pt x="2926" y="153"/>
                    <a:pt x="2926" y="153"/>
                  </a:cubicBezTo>
                  <a:cubicBezTo>
                    <a:pt x="2925" y="154"/>
                    <a:pt x="2925" y="154"/>
                    <a:pt x="2925" y="154"/>
                  </a:cubicBezTo>
                  <a:cubicBezTo>
                    <a:pt x="2926" y="157"/>
                    <a:pt x="2926" y="157"/>
                    <a:pt x="2926" y="157"/>
                  </a:cubicBezTo>
                  <a:cubicBezTo>
                    <a:pt x="2927" y="156"/>
                    <a:pt x="2927" y="156"/>
                    <a:pt x="2927" y="156"/>
                  </a:cubicBezTo>
                  <a:cubicBezTo>
                    <a:pt x="2927" y="159"/>
                    <a:pt x="2927" y="159"/>
                    <a:pt x="2927" y="159"/>
                  </a:cubicBezTo>
                  <a:cubicBezTo>
                    <a:pt x="2925" y="162"/>
                    <a:pt x="2925" y="162"/>
                    <a:pt x="2925" y="162"/>
                  </a:cubicBezTo>
                  <a:cubicBezTo>
                    <a:pt x="2926" y="163"/>
                    <a:pt x="2926" y="163"/>
                    <a:pt x="2926" y="163"/>
                  </a:cubicBezTo>
                  <a:cubicBezTo>
                    <a:pt x="2927" y="164"/>
                    <a:pt x="2927" y="164"/>
                    <a:pt x="2927" y="164"/>
                  </a:cubicBezTo>
                  <a:cubicBezTo>
                    <a:pt x="2926" y="168"/>
                    <a:pt x="2926" y="168"/>
                    <a:pt x="2926" y="168"/>
                  </a:cubicBezTo>
                  <a:cubicBezTo>
                    <a:pt x="2927" y="172"/>
                    <a:pt x="2927" y="172"/>
                    <a:pt x="2927" y="172"/>
                  </a:cubicBezTo>
                  <a:cubicBezTo>
                    <a:pt x="2926" y="173"/>
                    <a:pt x="2926" y="173"/>
                    <a:pt x="2926" y="173"/>
                  </a:cubicBezTo>
                  <a:cubicBezTo>
                    <a:pt x="2924" y="174"/>
                    <a:pt x="2924" y="174"/>
                    <a:pt x="2924" y="174"/>
                  </a:cubicBezTo>
                  <a:cubicBezTo>
                    <a:pt x="2923" y="176"/>
                    <a:pt x="2923" y="176"/>
                    <a:pt x="2923" y="176"/>
                  </a:cubicBezTo>
                  <a:cubicBezTo>
                    <a:pt x="2924" y="177"/>
                    <a:pt x="2924" y="177"/>
                    <a:pt x="2924" y="177"/>
                  </a:cubicBezTo>
                  <a:cubicBezTo>
                    <a:pt x="2924" y="181"/>
                    <a:pt x="2924" y="181"/>
                    <a:pt x="2924" y="181"/>
                  </a:cubicBezTo>
                  <a:cubicBezTo>
                    <a:pt x="2923" y="182"/>
                    <a:pt x="2923" y="182"/>
                    <a:pt x="2923" y="182"/>
                  </a:cubicBezTo>
                  <a:cubicBezTo>
                    <a:pt x="2923" y="183"/>
                    <a:pt x="2923" y="183"/>
                    <a:pt x="2923" y="183"/>
                  </a:cubicBezTo>
                  <a:cubicBezTo>
                    <a:pt x="2925" y="185"/>
                    <a:pt x="2925" y="185"/>
                    <a:pt x="2925" y="185"/>
                  </a:cubicBezTo>
                  <a:cubicBezTo>
                    <a:pt x="2924" y="185"/>
                    <a:pt x="2924" y="185"/>
                    <a:pt x="2924" y="185"/>
                  </a:cubicBezTo>
                  <a:cubicBezTo>
                    <a:pt x="2923" y="188"/>
                    <a:pt x="2923" y="188"/>
                    <a:pt x="2923" y="188"/>
                  </a:cubicBezTo>
                  <a:cubicBezTo>
                    <a:pt x="2924" y="190"/>
                    <a:pt x="2924" y="190"/>
                    <a:pt x="2924" y="190"/>
                  </a:cubicBezTo>
                  <a:cubicBezTo>
                    <a:pt x="2924" y="192"/>
                    <a:pt x="2924" y="192"/>
                    <a:pt x="2924" y="192"/>
                  </a:cubicBezTo>
                  <a:cubicBezTo>
                    <a:pt x="2922" y="194"/>
                    <a:pt x="2922" y="194"/>
                    <a:pt x="2922" y="194"/>
                  </a:cubicBezTo>
                  <a:cubicBezTo>
                    <a:pt x="2923" y="196"/>
                    <a:pt x="2923" y="196"/>
                    <a:pt x="2923" y="196"/>
                  </a:cubicBezTo>
                  <a:cubicBezTo>
                    <a:pt x="2923" y="200"/>
                    <a:pt x="2923" y="200"/>
                    <a:pt x="2923" y="200"/>
                  </a:cubicBezTo>
                  <a:cubicBezTo>
                    <a:pt x="2925" y="204"/>
                    <a:pt x="2925" y="204"/>
                    <a:pt x="2925" y="204"/>
                  </a:cubicBezTo>
                  <a:cubicBezTo>
                    <a:pt x="2921" y="210"/>
                    <a:pt x="2921" y="210"/>
                    <a:pt x="2921" y="210"/>
                  </a:cubicBezTo>
                  <a:cubicBezTo>
                    <a:pt x="2923" y="212"/>
                    <a:pt x="2923" y="212"/>
                    <a:pt x="2923" y="212"/>
                  </a:cubicBezTo>
                  <a:cubicBezTo>
                    <a:pt x="2921" y="212"/>
                    <a:pt x="2921" y="212"/>
                    <a:pt x="2921" y="212"/>
                  </a:cubicBezTo>
                  <a:cubicBezTo>
                    <a:pt x="2918" y="212"/>
                    <a:pt x="2918" y="212"/>
                    <a:pt x="2918" y="212"/>
                  </a:cubicBezTo>
                  <a:cubicBezTo>
                    <a:pt x="2918" y="216"/>
                    <a:pt x="2918" y="216"/>
                    <a:pt x="2918" y="216"/>
                  </a:cubicBezTo>
                  <a:cubicBezTo>
                    <a:pt x="2918" y="218"/>
                    <a:pt x="2918" y="218"/>
                    <a:pt x="2918" y="218"/>
                  </a:cubicBezTo>
                  <a:cubicBezTo>
                    <a:pt x="2916" y="220"/>
                    <a:pt x="2916" y="220"/>
                    <a:pt x="2916" y="220"/>
                  </a:cubicBezTo>
                  <a:cubicBezTo>
                    <a:pt x="2912" y="218"/>
                    <a:pt x="2912" y="218"/>
                    <a:pt x="2912" y="218"/>
                  </a:cubicBezTo>
                  <a:cubicBezTo>
                    <a:pt x="2910" y="220"/>
                    <a:pt x="2910" y="220"/>
                    <a:pt x="2910" y="220"/>
                  </a:cubicBezTo>
                  <a:cubicBezTo>
                    <a:pt x="2910" y="221"/>
                    <a:pt x="2910" y="221"/>
                    <a:pt x="2910" y="221"/>
                  </a:cubicBezTo>
                  <a:cubicBezTo>
                    <a:pt x="2913" y="221"/>
                    <a:pt x="2913" y="221"/>
                    <a:pt x="2913" y="221"/>
                  </a:cubicBezTo>
                  <a:cubicBezTo>
                    <a:pt x="2917" y="227"/>
                    <a:pt x="2917" y="227"/>
                    <a:pt x="2917" y="227"/>
                  </a:cubicBezTo>
                  <a:cubicBezTo>
                    <a:pt x="2916" y="232"/>
                    <a:pt x="2916" y="232"/>
                    <a:pt x="2916" y="232"/>
                  </a:cubicBezTo>
                  <a:cubicBezTo>
                    <a:pt x="2916" y="233"/>
                    <a:pt x="2916" y="233"/>
                    <a:pt x="2916" y="233"/>
                  </a:cubicBezTo>
                  <a:cubicBezTo>
                    <a:pt x="2917" y="234"/>
                    <a:pt x="2917" y="234"/>
                    <a:pt x="2917" y="234"/>
                  </a:cubicBezTo>
                  <a:cubicBezTo>
                    <a:pt x="2915" y="235"/>
                    <a:pt x="2915" y="235"/>
                    <a:pt x="2915" y="235"/>
                  </a:cubicBezTo>
                  <a:cubicBezTo>
                    <a:pt x="2915" y="238"/>
                    <a:pt x="2915" y="238"/>
                    <a:pt x="2915" y="238"/>
                  </a:cubicBezTo>
                  <a:cubicBezTo>
                    <a:pt x="2912" y="241"/>
                    <a:pt x="2912" y="241"/>
                    <a:pt x="2912" y="241"/>
                  </a:cubicBezTo>
                  <a:cubicBezTo>
                    <a:pt x="2912" y="245"/>
                    <a:pt x="2912" y="245"/>
                    <a:pt x="2912" y="245"/>
                  </a:cubicBezTo>
                  <a:cubicBezTo>
                    <a:pt x="2914" y="249"/>
                    <a:pt x="2914" y="249"/>
                    <a:pt x="2914" y="249"/>
                  </a:cubicBezTo>
                  <a:cubicBezTo>
                    <a:pt x="2914" y="256"/>
                    <a:pt x="2914" y="256"/>
                    <a:pt x="2914" y="256"/>
                  </a:cubicBezTo>
                  <a:cubicBezTo>
                    <a:pt x="2917" y="260"/>
                    <a:pt x="2917" y="260"/>
                    <a:pt x="2917" y="260"/>
                  </a:cubicBezTo>
                  <a:cubicBezTo>
                    <a:pt x="2917" y="264"/>
                    <a:pt x="2917" y="264"/>
                    <a:pt x="2917" y="264"/>
                  </a:cubicBezTo>
                  <a:cubicBezTo>
                    <a:pt x="2922" y="274"/>
                    <a:pt x="2922" y="274"/>
                    <a:pt x="2922" y="274"/>
                  </a:cubicBezTo>
                  <a:cubicBezTo>
                    <a:pt x="2927" y="285"/>
                    <a:pt x="2927" y="285"/>
                    <a:pt x="2927" y="285"/>
                  </a:cubicBezTo>
                  <a:cubicBezTo>
                    <a:pt x="2933" y="294"/>
                    <a:pt x="2933" y="294"/>
                    <a:pt x="2933" y="294"/>
                  </a:cubicBezTo>
                  <a:cubicBezTo>
                    <a:pt x="2935" y="296"/>
                    <a:pt x="2935" y="296"/>
                    <a:pt x="2935" y="296"/>
                  </a:cubicBezTo>
                  <a:cubicBezTo>
                    <a:pt x="2935" y="299"/>
                    <a:pt x="2935" y="299"/>
                    <a:pt x="2935" y="299"/>
                  </a:cubicBezTo>
                  <a:cubicBezTo>
                    <a:pt x="2943" y="308"/>
                    <a:pt x="2943" y="308"/>
                    <a:pt x="2943" y="308"/>
                  </a:cubicBezTo>
                  <a:cubicBezTo>
                    <a:pt x="2950" y="322"/>
                    <a:pt x="2950" y="322"/>
                    <a:pt x="2950" y="322"/>
                  </a:cubicBezTo>
                  <a:cubicBezTo>
                    <a:pt x="2954" y="324"/>
                    <a:pt x="2954" y="324"/>
                    <a:pt x="2954" y="324"/>
                  </a:cubicBezTo>
                  <a:cubicBezTo>
                    <a:pt x="2957" y="324"/>
                    <a:pt x="2957" y="324"/>
                    <a:pt x="2957" y="324"/>
                  </a:cubicBezTo>
                  <a:cubicBezTo>
                    <a:pt x="2958" y="323"/>
                    <a:pt x="2958" y="323"/>
                    <a:pt x="2958" y="323"/>
                  </a:cubicBezTo>
                  <a:cubicBezTo>
                    <a:pt x="2957" y="325"/>
                    <a:pt x="2957" y="325"/>
                    <a:pt x="2957" y="325"/>
                  </a:cubicBezTo>
                  <a:cubicBezTo>
                    <a:pt x="2956" y="326"/>
                    <a:pt x="2956" y="326"/>
                    <a:pt x="2956" y="326"/>
                  </a:cubicBezTo>
                  <a:cubicBezTo>
                    <a:pt x="2954" y="326"/>
                    <a:pt x="2954" y="326"/>
                    <a:pt x="2954" y="326"/>
                  </a:cubicBezTo>
                  <a:cubicBezTo>
                    <a:pt x="2957" y="330"/>
                    <a:pt x="2957" y="330"/>
                    <a:pt x="2957" y="330"/>
                  </a:cubicBezTo>
                  <a:cubicBezTo>
                    <a:pt x="2961" y="338"/>
                    <a:pt x="2961" y="338"/>
                    <a:pt x="2961" y="338"/>
                  </a:cubicBezTo>
                  <a:cubicBezTo>
                    <a:pt x="2961" y="342"/>
                    <a:pt x="2961" y="342"/>
                    <a:pt x="2961" y="342"/>
                  </a:cubicBezTo>
                  <a:cubicBezTo>
                    <a:pt x="2963" y="345"/>
                    <a:pt x="2963" y="345"/>
                    <a:pt x="2963" y="345"/>
                  </a:cubicBezTo>
                  <a:cubicBezTo>
                    <a:pt x="2967" y="346"/>
                    <a:pt x="2967" y="346"/>
                    <a:pt x="2967" y="346"/>
                  </a:cubicBezTo>
                  <a:cubicBezTo>
                    <a:pt x="2968" y="347"/>
                    <a:pt x="2968" y="347"/>
                    <a:pt x="2968" y="347"/>
                  </a:cubicBezTo>
                  <a:cubicBezTo>
                    <a:pt x="2968" y="349"/>
                    <a:pt x="2968" y="349"/>
                    <a:pt x="2968" y="349"/>
                  </a:cubicBezTo>
                  <a:cubicBezTo>
                    <a:pt x="2968" y="351"/>
                    <a:pt x="2968" y="351"/>
                    <a:pt x="2968" y="351"/>
                  </a:cubicBezTo>
                  <a:cubicBezTo>
                    <a:pt x="2968" y="353"/>
                    <a:pt x="2968" y="353"/>
                    <a:pt x="2968" y="353"/>
                  </a:cubicBezTo>
                  <a:cubicBezTo>
                    <a:pt x="2970" y="348"/>
                    <a:pt x="2970" y="348"/>
                    <a:pt x="2970" y="348"/>
                  </a:cubicBezTo>
                  <a:cubicBezTo>
                    <a:pt x="2971" y="344"/>
                    <a:pt x="2971" y="344"/>
                    <a:pt x="2971" y="344"/>
                  </a:cubicBezTo>
                  <a:cubicBezTo>
                    <a:pt x="2972" y="343"/>
                    <a:pt x="2972" y="343"/>
                    <a:pt x="2972" y="343"/>
                  </a:cubicBezTo>
                  <a:cubicBezTo>
                    <a:pt x="2972" y="341"/>
                    <a:pt x="2972" y="341"/>
                    <a:pt x="2972" y="341"/>
                  </a:cubicBezTo>
                  <a:cubicBezTo>
                    <a:pt x="2975" y="339"/>
                    <a:pt x="2975" y="339"/>
                    <a:pt x="2975" y="339"/>
                  </a:cubicBezTo>
                  <a:cubicBezTo>
                    <a:pt x="2975" y="337"/>
                    <a:pt x="2975" y="337"/>
                    <a:pt x="2975" y="337"/>
                  </a:cubicBezTo>
                  <a:cubicBezTo>
                    <a:pt x="2975" y="336"/>
                    <a:pt x="2975" y="336"/>
                    <a:pt x="2975" y="336"/>
                  </a:cubicBezTo>
                  <a:cubicBezTo>
                    <a:pt x="2975" y="335"/>
                    <a:pt x="2975" y="335"/>
                    <a:pt x="2975" y="335"/>
                  </a:cubicBezTo>
                  <a:cubicBezTo>
                    <a:pt x="2976" y="330"/>
                    <a:pt x="2976" y="330"/>
                    <a:pt x="2976" y="330"/>
                  </a:cubicBezTo>
                  <a:cubicBezTo>
                    <a:pt x="2975" y="328"/>
                    <a:pt x="2975" y="328"/>
                    <a:pt x="2975" y="328"/>
                  </a:cubicBezTo>
                  <a:cubicBezTo>
                    <a:pt x="2975" y="325"/>
                    <a:pt x="2975" y="325"/>
                    <a:pt x="2975" y="325"/>
                  </a:cubicBezTo>
                  <a:cubicBezTo>
                    <a:pt x="2977" y="324"/>
                    <a:pt x="2977" y="324"/>
                    <a:pt x="2977" y="324"/>
                  </a:cubicBezTo>
                  <a:cubicBezTo>
                    <a:pt x="2975" y="322"/>
                    <a:pt x="2975" y="322"/>
                    <a:pt x="2975" y="322"/>
                  </a:cubicBezTo>
                  <a:cubicBezTo>
                    <a:pt x="2974" y="323"/>
                    <a:pt x="2974" y="323"/>
                    <a:pt x="2974" y="323"/>
                  </a:cubicBezTo>
                  <a:cubicBezTo>
                    <a:pt x="2973" y="322"/>
                    <a:pt x="2973" y="322"/>
                    <a:pt x="2973" y="322"/>
                  </a:cubicBezTo>
                  <a:cubicBezTo>
                    <a:pt x="2973" y="321"/>
                    <a:pt x="2973" y="321"/>
                    <a:pt x="2973" y="321"/>
                  </a:cubicBezTo>
                  <a:cubicBezTo>
                    <a:pt x="2972" y="318"/>
                    <a:pt x="2972" y="318"/>
                    <a:pt x="2972" y="318"/>
                  </a:cubicBezTo>
                  <a:cubicBezTo>
                    <a:pt x="2973" y="318"/>
                    <a:pt x="2973" y="318"/>
                    <a:pt x="2973" y="318"/>
                  </a:cubicBezTo>
                  <a:cubicBezTo>
                    <a:pt x="2974" y="317"/>
                    <a:pt x="2974" y="317"/>
                    <a:pt x="2974" y="317"/>
                  </a:cubicBezTo>
                  <a:cubicBezTo>
                    <a:pt x="2972" y="315"/>
                    <a:pt x="2972" y="315"/>
                    <a:pt x="2972" y="315"/>
                  </a:cubicBezTo>
                  <a:cubicBezTo>
                    <a:pt x="2972" y="314"/>
                    <a:pt x="2972" y="314"/>
                    <a:pt x="2972" y="314"/>
                  </a:cubicBezTo>
                  <a:cubicBezTo>
                    <a:pt x="2973" y="312"/>
                    <a:pt x="2973" y="312"/>
                    <a:pt x="2973" y="312"/>
                  </a:cubicBezTo>
                  <a:cubicBezTo>
                    <a:pt x="2971" y="312"/>
                    <a:pt x="2971" y="312"/>
                    <a:pt x="2971" y="312"/>
                  </a:cubicBezTo>
                  <a:cubicBezTo>
                    <a:pt x="2969" y="311"/>
                    <a:pt x="2969" y="311"/>
                    <a:pt x="2969" y="311"/>
                  </a:cubicBezTo>
                  <a:cubicBezTo>
                    <a:pt x="2971" y="309"/>
                    <a:pt x="2971" y="309"/>
                    <a:pt x="2971" y="309"/>
                  </a:cubicBezTo>
                  <a:cubicBezTo>
                    <a:pt x="2973" y="310"/>
                    <a:pt x="2973" y="310"/>
                    <a:pt x="2973" y="310"/>
                  </a:cubicBezTo>
                  <a:cubicBezTo>
                    <a:pt x="2975" y="308"/>
                    <a:pt x="2975" y="308"/>
                    <a:pt x="2975" y="308"/>
                  </a:cubicBezTo>
                  <a:cubicBezTo>
                    <a:pt x="2977" y="308"/>
                    <a:pt x="2977" y="308"/>
                    <a:pt x="2977" y="308"/>
                  </a:cubicBezTo>
                  <a:cubicBezTo>
                    <a:pt x="2979" y="306"/>
                    <a:pt x="2979" y="306"/>
                    <a:pt x="2979" y="306"/>
                  </a:cubicBezTo>
                  <a:cubicBezTo>
                    <a:pt x="2981" y="305"/>
                    <a:pt x="2981" y="305"/>
                    <a:pt x="2981" y="305"/>
                  </a:cubicBezTo>
                  <a:cubicBezTo>
                    <a:pt x="2981" y="306"/>
                    <a:pt x="2981" y="306"/>
                    <a:pt x="2981" y="306"/>
                  </a:cubicBezTo>
                  <a:cubicBezTo>
                    <a:pt x="2984" y="306"/>
                    <a:pt x="2984" y="306"/>
                    <a:pt x="2984" y="306"/>
                  </a:cubicBezTo>
                  <a:cubicBezTo>
                    <a:pt x="2982" y="304"/>
                    <a:pt x="2982" y="304"/>
                    <a:pt x="2982" y="304"/>
                  </a:cubicBezTo>
                  <a:cubicBezTo>
                    <a:pt x="2979" y="303"/>
                    <a:pt x="2979" y="303"/>
                    <a:pt x="2979" y="303"/>
                  </a:cubicBezTo>
                  <a:cubicBezTo>
                    <a:pt x="2979" y="300"/>
                    <a:pt x="2979" y="300"/>
                    <a:pt x="2979" y="300"/>
                  </a:cubicBezTo>
                  <a:cubicBezTo>
                    <a:pt x="2977" y="298"/>
                    <a:pt x="2977" y="298"/>
                    <a:pt x="2977" y="298"/>
                  </a:cubicBezTo>
                  <a:cubicBezTo>
                    <a:pt x="2975" y="293"/>
                    <a:pt x="2975" y="293"/>
                    <a:pt x="2975" y="293"/>
                  </a:cubicBezTo>
                  <a:cubicBezTo>
                    <a:pt x="2976" y="288"/>
                    <a:pt x="2976" y="288"/>
                    <a:pt x="2976" y="288"/>
                  </a:cubicBezTo>
                  <a:cubicBezTo>
                    <a:pt x="2974" y="286"/>
                    <a:pt x="2974" y="286"/>
                    <a:pt x="2974" y="286"/>
                  </a:cubicBezTo>
                  <a:cubicBezTo>
                    <a:pt x="2976" y="285"/>
                    <a:pt x="2976" y="285"/>
                    <a:pt x="2976" y="285"/>
                  </a:cubicBezTo>
                  <a:cubicBezTo>
                    <a:pt x="2976" y="282"/>
                    <a:pt x="2976" y="282"/>
                    <a:pt x="2976" y="282"/>
                  </a:cubicBezTo>
                  <a:cubicBezTo>
                    <a:pt x="2978" y="278"/>
                    <a:pt x="2978" y="278"/>
                    <a:pt x="2978" y="278"/>
                  </a:cubicBezTo>
                  <a:cubicBezTo>
                    <a:pt x="2977" y="277"/>
                    <a:pt x="2977" y="277"/>
                    <a:pt x="2977" y="277"/>
                  </a:cubicBezTo>
                  <a:cubicBezTo>
                    <a:pt x="2978" y="277"/>
                    <a:pt x="2978" y="277"/>
                    <a:pt x="2978" y="277"/>
                  </a:cubicBezTo>
                  <a:cubicBezTo>
                    <a:pt x="2982" y="275"/>
                    <a:pt x="2982" y="275"/>
                    <a:pt x="2982" y="275"/>
                  </a:cubicBezTo>
                  <a:cubicBezTo>
                    <a:pt x="2982" y="276"/>
                    <a:pt x="2982" y="276"/>
                    <a:pt x="2982" y="276"/>
                  </a:cubicBezTo>
                  <a:cubicBezTo>
                    <a:pt x="2988" y="274"/>
                    <a:pt x="2988" y="274"/>
                    <a:pt x="2988" y="274"/>
                  </a:cubicBezTo>
                  <a:cubicBezTo>
                    <a:pt x="2988" y="271"/>
                    <a:pt x="2988" y="271"/>
                    <a:pt x="2988" y="271"/>
                  </a:cubicBezTo>
                  <a:cubicBezTo>
                    <a:pt x="2989" y="270"/>
                    <a:pt x="2989" y="270"/>
                    <a:pt x="2989" y="270"/>
                  </a:cubicBezTo>
                  <a:cubicBezTo>
                    <a:pt x="2987" y="269"/>
                    <a:pt x="2987" y="269"/>
                    <a:pt x="2987" y="269"/>
                  </a:cubicBezTo>
                  <a:cubicBezTo>
                    <a:pt x="2984" y="264"/>
                    <a:pt x="2984" y="264"/>
                    <a:pt x="2984" y="264"/>
                  </a:cubicBezTo>
                  <a:cubicBezTo>
                    <a:pt x="2982" y="264"/>
                    <a:pt x="2982" y="264"/>
                    <a:pt x="2982" y="264"/>
                  </a:cubicBezTo>
                  <a:cubicBezTo>
                    <a:pt x="2977" y="256"/>
                    <a:pt x="2977" y="256"/>
                    <a:pt x="2977" y="256"/>
                  </a:cubicBezTo>
                  <a:cubicBezTo>
                    <a:pt x="2977" y="254"/>
                    <a:pt x="2977" y="254"/>
                    <a:pt x="2977" y="254"/>
                  </a:cubicBezTo>
                  <a:cubicBezTo>
                    <a:pt x="2976" y="253"/>
                    <a:pt x="2976" y="253"/>
                    <a:pt x="2976" y="253"/>
                  </a:cubicBezTo>
                  <a:cubicBezTo>
                    <a:pt x="2975" y="246"/>
                    <a:pt x="2975" y="246"/>
                    <a:pt x="2975" y="246"/>
                  </a:cubicBezTo>
                  <a:cubicBezTo>
                    <a:pt x="2976" y="245"/>
                    <a:pt x="2976" y="245"/>
                    <a:pt x="2976" y="245"/>
                  </a:cubicBezTo>
                  <a:cubicBezTo>
                    <a:pt x="2975" y="242"/>
                    <a:pt x="2975" y="242"/>
                    <a:pt x="2975" y="242"/>
                  </a:cubicBezTo>
                  <a:cubicBezTo>
                    <a:pt x="2976" y="239"/>
                    <a:pt x="2976" y="239"/>
                    <a:pt x="2976" y="239"/>
                  </a:cubicBezTo>
                  <a:cubicBezTo>
                    <a:pt x="2976" y="237"/>
                    <a:pt x="2976" y="237"/>
                    <a:pt x="2976" y="237"/>
                  </a:cubicBezTo>
                  <a:cubicBezTo>
                    <a:pt x="2974" y="238"/>
                    <a:pt x="2974" y="238"/>
                    <a:pt x="2974" y="238"/>
                  </a:cubicBezTo>
                  <a:cubicBezTo>
                    <a:pt x="2974" y="237"/>
                    <a:pt x="2974" y="237"/>
                    <a:pt x="2974" y="237"/>
                  </a:cubicBezTo>
                  <a:cubicBezTo>
                    <a:pt x="2975" y="234"/>
                    <a:pt x="2975" y="234"/>
                    <a:pt x="2975" y="234"/>
                  </a:cubicBezTo>
                  <a:cubicBezTo>
                    <a:pt x="2977" y="233"/>
                    <a:pt x="2977" y="233"/>
                    <a:pt x="2977" y="233"/>
                  </a:cubicBezTo>
                  <a:cubicBezTo>
                    <a:pt x="2977" y="232"/>
                    <a:pt x="2977" y="232"/>
                    <a:pt x="2977" y="232"/>
                  </a:cubicBezTo>
                  <a:cubicBezTo>
                    <a:pt x="2977" y="231"/>
                    <a:pt x="2977" y="231"/>
                    <a:pt x="2977" y="231"/>
                  </a:cubicBezTo>
                  <a:cubicBezTo>
                    <a:pt x="2978" y="230"/>
                    <a:pt x="2978" y="230"/>
                    <a:pt x="2978" y="230"/>
                  </a:cubicBezTo>
                  <a:cubicBezTo>
                    <a:pt x="2979" y="232"/>
                    <a:pt x="2979" y="232"/>
                    <a:pt x="2979" y="232"/>
                  </a:cubicBezTo>
                  <a:cubicBezTo>
                    <a:pt x="2978" y="234"/>
                    <a:pt x="2978" y="234"/>
                    <a:pt x="2978" y="234"/>
                  </a:cubicBezTo>
                  <a:cubicBezTo>
                    <a:pt x="2977" y="236"/>
                    <a:pt x="2977" y="236"/>
                    <a:pt x="2977" y="236"/>
                  </a:cubicBezTo>
                  <a:cubicBezTo>
                    <a:pt x="2978" y="239"/>
                    <a:pt x="2978" y="239"/>
                    <a:pt x="2978" y="239"/>
                  </a:cubicBezTo>
                  <a:cubicBezTo>
                    <a:pt x="2981" y="240"/>
                    <a:pt x="2981" y="240"/>
                    <a:pt x="2981" y="240"/>
                  </a:cubicBezTo>
                  <a:cubicBezTo>
                    <a:pt x="2983" y="242"/>
                    <a:pt x="2983" y="242"/>
                    <a:pt x="2983" y="242"/>
                  </a:cubicBezTo>
                  <a:cubicBezTo>
                    <a:pt x="2985" y="242"/>
                    <a:pt x="2985" y="242"/>
                    <a:pt x="2985" y="242"/>
                  </a:cubicBezTo>
                  <a:cubicBezTo>
                    <a:pt x="2985" y="239"/>
                    <a:pt x="2985" y="239"/>
                    <a:pt x="2985" y="239"/>
                  </a:cubicBezTo>
                  <a:cubicBezTo>
                    <a:pt x="2986" y="238"/>
                    <a:pt x="2986" y="238"/>
                    <a:pt x="2986" y="238"/>
                  </a:cubicBezTo>
                  <a:cubicBezTo>
                    <a:pt x="2984" y="234"/>
                    <a:pt x="2984" y="234"/>
                    <a:pt x="2984" y="234"/>
                  </a:cubicBezTo>
                  <a:cubicBezTo>
                    <a:pt x="2980" y="231"/>
                    <a:pt x="2980" y="231"/>
                    <a:pt x="2980" y="231"/>
                  </a:cubicBezTo>
                  <a:cubicBezTo>
                    <a:pt x="2980" y="226"/>
                    <a:pt x="2980" y="226"/>
                    <a:pt x="2980" y="226"/>
                  </a:cubicBezTo>
                  <a:cubicBezTo>
                    <a:pt x="2978" y="225"/>
                    <a:pt x="2978" y="225"/>
                    <a:pt x="2978" y="225"/>
                  </a:cubicBezTo>
                  <a:cubicBezTo>
                    <a:pt x="2977" y="224"/>
                    <a:pt x="2977" y="224"/>
                    <a:pt x="2977" y="224"/>
                  </a:cubicBezTo>
                  <a:cubicBezTo>
                    <a:pt x="2976" y="225"/>
                    <a:pt x="2976" y="225"/>
                    <a:pt x="2976" y="225"/>
                  </a:cubicBezTo>
                  <a:cubicBezTo>
                    <a:pt x="2975" y="226"/>
                    <a:pt x="2975" y="226"/>
                    <a:pt x="2975" y="226"/>
                  </a:cubicBezTo>
                  <a:cubicBezTo>
                    <a:pt x="2975" y="227"/>
                    <a:pt x="2975" y="227"/>
                    <a:pt x="2975" y="227"/>
                  </a:cubicBezTo>
                  <a:cubicBezTo>
                    <a:pt x="2974" y="228"/>
                    <a:pt x="2974" y="228"/>
                    <a:pt x="2974" y="228"/>
                  </a:cubicBezTo>
                  <a:cubicBezTo>
                    <a:pt x="2972" y="227"/>
                    <a:pt x="2972" y="227"/>
                    <a:pt x="2972" y="227"/>
                  </a:cubicBezTo>
                  <a:cubicBezTo>
                    <a:pt x="2972" y="223"/>
                    <a:pt x="2972" y="223"/>
                    <a:pt x="2972" y="223"/>
                  </a:cubicBezTo>
                  <a:cubicBezTo>
                    <a:pt x="2970" y="221"/>
                    <a:pt x="2970" y="221"/>
                    <a:pt x="2970" y="221"/>
                  </a:cubicBezTo>
                  <a:cubicBezTo>
                    <a:pt x="2968" y="217"/>
                    <a:pt x="2968" y="217"/>
                    <a:pt x="2968" y="217"/>
                  </a:cubicBezTo>
                  <a:cubicBezTo>
                    <a:pt x="2970" y="215"/>
                    <a:pt x="2970" y="215"/>
                    <a:pt x="2970" y="215"/>
                  </a:cubicBezTo>
                  <a:cubicBezTo>
                    <a:pt x="2971" y="215"/>
                    <a:pt x="2971" y="215"/>
                    <a:pt x="2971" y="215"/>
                  </a:cubicBezTo>
                  <a:cubicBezTo>
                    <a:pt x="2970" y="213"/>
                    <a:pt x="2970" y="213"/>
                    <a:pt x="2970" y="213"/>
                  </a:cubicBezTo>
                  <a:cubicBezTo>
                    <a:pt x="2971" y="211"/>
                    <a:pt x="2971" y="211"/>
                    <a:pt x="2971" y="211"/>
                  </a:cubicBezTo>
                  <a:cubicBezTo>
                    <a:pt x="2970" y="210"/>
                    <a:pt x="2970" y="210"/>
                    <a:pt x="2970" y="210"/>
                  </a:cubicBezTo>
                  <a:cubicBezTo>
                    <a:pt x="2971" y="208"/>
                    <a:pt x="2971" y="208"/>
                    <a:pt x="2971" y="208"/>
                  </a:cubicBezTo>
                  <a:cubicBezTo>
                    <a:pt x="2970" y="207"/>
                    <a:pt x="2970" y="207"/>
                    <a:pt x="2970" y="207"/>
                  </a:cubicBezTo>
                  <a:cubicBezTo>
                    <a:pt x="2969" y="206"/>
                    <a:pt x="2969" y="206"/>
                    <a:pt x="2969" y="206"/>
                  </a:cubicBezTo>
                  <a:cubicBezTo>
                    <a:pt x="2967" y="206"/>
                    <a:pt x="2967" y="206"/>
                    <a:pt x="2967" y="206"/>
                  </a:cubicBezTo>
                  <a:cubicBezTo>
                    <a:pt x="2964" y="204"/>
                    <a:pt x="2964" y="204"/>
                    <a:pt x="2964" y="204"/>
                  </a:cubicBezTo>
                  <a:cubicBezTo>
                    <a:pt x="2962" y="203"/>
                    <a:pt x="2962" y="203"/>
                    <a:pt x="2962" y="203"/>
                  </a:cubicBezTo>
                  <a:cubicBezTo>
                    <a:pt x="2960" y="205"/>
                    <a:pt x="2960" y="205"/>
                    <a:pt x="2960" y="205"/>
                  </a:cubicBezTo>
                  <a:cubicBezTo>
                    <a:pt x="2961" y="206"/>
                    <a:pt x="2961" y="206"/>
                    <a:pt x="2961" y="206"/>
                  </a:cubicBezTo>
                  <a:cubicBezTo>
                    <a:pt x="2963" y="209"/>
                    <a:pt x="2963" y="209"/>
                    <a:pt x="2963" y="209"/>
                  </a:cubicBezTo>
                  <a:cubicBezTo>
                    <a:pt x="2963" y="211"/>
                    <a:pt x="2963" y="211"/>
                    <a:pt x="2963" y="211"/>
                  </a:cubicBezTo>
                  <a:cubicBezTo>
                    <a:pt x="2962" y="211"/>
                    <a:pt x="2962" y="211"/>
                    <a:pt x="2962" y="211"/>
                  </a:cubicBezTo>
                  <a:cubicBezTo>
                    <a:pt x="2959" y="210"/>
                    <a:pt x="2959" y="210"/>
                    <a:pt x="2959" y="210"/>
                  </a:cubicBezTo>
                  <a:cubicBezTo>
                    <a:pt x="2957" y="207"/>
                    <a:pt x="2957" y="207"/>
                    <a:pt x="2957" y="207"/>
                  </a:cubicBezTo>
                  <a:cubicBezTo>
                    <a:pt x="2955" y="205"/>
                    <a:pt x="2955" y="205"/>
                    <a:pt x="2955" y="205"/>
                  </a:cubicBezTo>
                  <a:cubicBezTo>
                    <a:pt x="2953" y="204"/>
                    <a:pt x="2953" y="204"/>
                    <a:pt x="2953" y="204"/>
                  </a:cubicBezTo>
                  <a:cubicBezTo>
                    <a:pt x="2954" y="203"/>
                    <a:pt x="2954" y="203"/>
                    <a:pt x="2954" y="203"/>
                  </a:cubicBezTo>
                  <a:cubicBezTo>
                    <a:pt x="2952" y="199"/>
                    <a:pt x="2952" y="199"/>
                    <a:pt x="2952" y="199"/>
                  </a:cubicBezTo>
                  <a:cubicBezTo>
                    <a:pt x="2952" y="197"/>
                    <a:pt x="2952" y="197"/>
                    <a:pt x="2952" y="197"/>
                  </a:cubicBezTo>
                  <a:cubicBezTo>
                    <a:pt x="2953" y="196"/>
                    <a:pt x="2953" y="196"/>
                    <a:pt x="2953" y="196"/>
                  </a:cubicBezTo>
                  <a:cubicBezTo>
                    <a:pt x="2951" y="194"/>
                    <a:pt x="2951" y="194"/>
                    <a:pt x="2951" y="194"/>
                  </a:cubicBezTo>
                  <a:cubicBezTo>
                    <a:pt x="2952" y="192"/>
                    <a:pt x="2952" y="192"/>
                    <a:pt x="2952" y="192"/>
                  </a:cubicBezTo>
                  <a:cubicBezTo>
                    <a:pt x="2951" y="189"/>
                    <a:pt x="2951" y="189"/>
                    <a:pt x="2951" y="189"/>
                  </a:cubicBezTo>
                  <a:cubicBezTo>
                    <a:pt x="2952" y="188"/>
                    <a:pt x="2952" y="188"/>
                    <a:pt x="2952" y="188"/>
                  </a:cubicBezTo>
                  <a:cubicBezTo>
                    <a:pt x="2952" y="186"/>
                    <a:pt x="2952" y="186"/>
                    <a:pt x="2952" y="186"/>
                  </a:cubicBezTo>
                  <a:cubicBezTo>
                    <a:pt x="2953" y="184"/>
                    <a:pt x="2953" y="184"/>
                    <a:pt x="2953" y="184"/>
                  </a:cubicBezTo>
                  <a:cubicBezTo>
                    <a:pt x="2953" y="181"/>
                    <a:pt x="2953" y="181"/>
                    <a:pt x="2953" y="181"/>
                  </a:cubicBezTo>
                  <a:cubicBezTo>
                    <a:pt x="2952" y="182"/>
                    <a:pt x="2952" y="182"/>
                    <a:pt x="2952" y="182"/>
                  </a:cubicBezTo>
                  <a:cubicBezTo>
                    <a:pt x="2950" y="180"/>
                    <a:pt x="2950" y="180"/>
                    <a:pt x="2950" y="180"/>
                  </a:cubicBezTo>
                  <a:cubicBezTo>
                    <a:pt x="2950" y="179"/>
                    <a:pt x="2950" y="179"/>
                    <a:pt x="2950" y="179"/>
                  </a:cubicBezTo>
                  <a:cubicBezTo>
                    <a:pt x="2951" y="179"/>
                    <a:pt x="2951" y="179"/>
                    <a:pt x="2951" y="179"/>
                  </a:cubicBezTo>
                  <a:cubicBezTo>
                    <a:pt x="2953" y="180"/>
                    <a:pt x="2953" y="180"/>
                    <a:pt x="2953" y="180"/>
                  </a:cubicBezTo>
                  <a:cubicBezTo>
                    <a:pt x="2953" y="179"/>
                    <a:pt x="2953" y="179"/>
                    <a:pt x="2953" y="179"/>
                  </a:cubicBezTo>
                  <a:cubicBezTo>
                    <a:pt x="2952" y="178"/>
                    <a:pt x="2952" y="178"/>
                    <a:pt x="2952" y="178"/>
                  </a:cubicBezTo>
                  <a:cubicBezTo>
                    <a:pt x="2950" y="176"/>
                    <a:pt x="2950" y="176"/>
                    <a:pt x="2950" y="176"/>
                  </a:cubicBezTo>
                  <a:cubicBezTo>
                    <a:pt x="2951" y="175"/>
                    <a:pt x="2951" y="175"/>
                    <a:pt x="2951" y="175"/>
                  </a:cubicBezTo>
                  <a:cubicBezTo>
                    <a:pt x="2952" y="175"/>
                    <a:pt x="2952" y="175"/>
                    <a:pt x="2952" y="175"/>
                  </a:cubicBezTo>
                  <a:cubicBezTo>
                    <a:pt x="2951" y="174"/>
                    <a:pt x="2951" y="174"/>
                    <a:pt x="2951" y="174"/>
                  </a:cubicBezTo>
                  <a:cubicBezTo>
                    <a:pt x="2950" y="172"/>
                    <a:pt x="2950" y="172"/>
                    <a:pt x="2950" y="172"/>
                  </a:cubicBezTo>
                  <a:cubicBezTo>
                    <a:pt x="2948" y="171"/>
                    <a:pt x="2948" y="171"/>
                    <a:pt x="2948" y="171"/>
                  </a:cubicBezTo>
                  <a:cubicBezTo>
                    <a:pt x="2947" y="170"/>
                    <a:pt x="2947" y="170"/>
                    <a:pt x="2947" y="170"/>
                  </a:cubicBezTo>
                  <a:cubicBezTo>
                    <a:pt x="2948" y="170"/>
                    <a:pt x="2948" y="170"/>
                    <a:pt x="2948" y="170"/>
                  </a:cubicBezTo>
                  <a:cubicBezTo>
                    <a:pt x="2948" y="167"/>
                    <a:pt x="2948" y="167"/>
                    <a:pt x="2948" y="167"/>
                  </a:cubicBezTo>
                  <a:cubicBezTo>
                    <a:pt x="2946" y="165"/>
                    <a:pt x="2946" y="165"/>
                    <a:pt x="2946" y="165"/>
                  </a:cubicBezTo>
                  <a:cubicBezTo>
                    <a:pt x="2946" y="163"/>
                    <a:pt x="2946" y="163"/>
                    <a:pt x="2946" y="163"/>
                  </a:cubicBezTo>
                  <a:cubicBezTo>
                    <a:pt x="2947" y="162"/>
                    <a:pt x="2947" y="162"/>
                    <a:pt x="2947" y="162"/>
                  </a:cubicBezTo>
                  <a:cubicBezTo>
                    <a:pt x="2948" y="161"/>
                    <a:pt x="2948" y="161"/>
                    <a:pt x="2948" y="161"/>
                  </a:cubicBezTo>
                  <a:cubicBezTo>
                    <a:pt x="2946" y="159"/>
                    <a:pt x="2946" y="159"/>
                    <a:pt x="2946" y="159"/>
                  </a:cubicBezTo>
                  <a:cubicBezTo>
                    <a:pt x="2947" y="158"/>
                    <a:pt x="2947" y="158"/>
                    <a:pt x="2947" y="158"/>
                  </a:cubicBezTo>
                  <a:cubicBezTo>
                    <a:pt x="2948" y="158"/>
                    <a:pt x="2948" y="158"/>
                    <a:pt x="2948" y="158"/>
                  </a:cubicBezTo>
                  <a:cubicBezTo>
                    <a:pt x="2950" y="159"/>
                    <a:pt x="2950" y="159"/>
                    <a:pt x="2950" y="159"/>
                  </a:cubicBezTo>
                  <a:cubicBezTo>
                    <a:pt x="2951" y="158"/>
                    <a:pt x="2951" y="158"/>
                    <a:pt x="2951" y="158"/>
                  </a:cubicBezTo>
                  <a:cubicBezTo>
                    <a:pt x="2952" y="156"/>
                    <a:pt x="2952" y="156"/>
                    <a:pt x="2952" y="156"/>
                  </a:cubicBezTo>
                  <a:cubicBezTo>
                    <a:pt x="2954" y="155"/>
                    <a:pt x="2954" y="155"/>
                    <a:pt x="2954" y="155"/>
                  </a:cubicBezTo>
                  <a:cubicBezTo>
                    <a:pt x="2955" y="157"/>
                    <a:pt x="2955" y="157"/>
                    <a:pt x="2955" y="157"/>
                  </a:cubicBezTo>
                  <a:cubicBezTo>
                    <a:pt x="2956" y="157"/>
                    <a:pt x="2956" y="157"/>
                    <a:pt x="2956" y="157"/>
                  </a:cubicBezTo>
                  <a:cubicBezTo>
                    <a:pt x="2957" y="159"/>
                    <a:pt x="2957" y="159"/>
                    <a:pt x="2957" y="159"/>
                  </a:cubicBezTo>
                  <a:cubicBezTo>
                    <a:pt x="2960" y="155"/>
                    <a:pt x="2960" y="155"/>
                    <a:pt x="2960" y="155"/>
                  </a:cubicBezTo>
                  <a:cubicBezTo>
                    <a:pt x="2957" y="154"/>
                    <a:pt x="2957" y="154"/>
                    <a:pt x="2957" y="154"/>
                  </a:cubicBezTo>
                  <a:cubicBezTo>
                    <a:pt x="2958" y="152"/>
                    <a:pt x="2958" y="152"/>
                    <a:pt x="2958" y="152"/>
                  </a:cubicBezTo>
                  <a:cubicBezTo>
                    <a:pt x="2959" y="151"/>
                    <a:pt x="2959" y="151"/>
                    <a:pt x="2959" y="151"/>
                  </a:cubicBezTo>
                  <a:cubicBezTo>
                    <a:pt x="2962" y="146"/>
                    <a:pt x="2962" y="146"/>
                    <a:pt x="2962" y="146"/>
                  </a:cubicBezTo>
                  <a:cubicBezTo>
                    <a:pt x="2962" y="144"/>
                    <a:pt x="2962" y="144"/>
                    <a:pt x="2962" y="144"/>
                  </a:cubicBezTo>
                  <a:cubicBezTo>
                    <a:pt x="2963" y="146"/>
                    <a:pt x="2963" y="146"/>
                    <a:pt x="2963" y="146"/>
                  </a:cubicBezTo>
                  <a:cubicBezTo>
                    <a:pt x="2965" y="147"/>
                    <a:pt x="2965" y="147"/>
                    <a:pt x="2965" y="147"/>
                  </a:cubicBezTo>
                  <a:cubicBezTo>
                    <a:pt x="2965" y="149"/>
                    <a:pt x="2965" y="149"/>
                    <a:pt x="2965" y="149"/>
                  </a:cubicBezTo>
                  <a:cubicBezTo>
                    <a:pt x="2968" y="156"/>
                    <a:pt x="2968" y="156"/>
                    <a:pt x="2968" y="156"/>
                  </a:cubicBezTo>
                  <a:cubicBezTo>
                    <a:pt x="2969" y="157"/>
                    <a:pt x="2969" y="157"/>
                    <a:pt x="2969" y="157"/>
                  </a:cubicBezTo>
                  <a:cubicBezTo>
                    <a:pt x="2970" y="157"/>
                    <a:pt x="2970" y="157"/>
                    <a:pt x="2970" y="157"/>
                  </a:cubicBezTo>
                  <a:cubicBezTo>
                    <a:pt x="2971" y="151"/>
                    <a:pt x="2971" y="151"/>
                    <a:pt x="2971" y="151"/>
                  </a:cubicBezTo>
                  <a:cubicBezTo>
                    <a:pt x="2972" y="149"/>
                    <a:pt x="2972" y="149"/>
                    <a:pt x="2972" y="149"/>
                  </a:cubicBezTo>
                  <a:cubicBezTo>
                    <a:pt x="2971" y="147"/>
                    <a:pt x="2971" y="147"/>
                    <a:pt x="2971" y="147"/>
                  </a:cubicBezTo>
                  <a:cubicBezTo>
                    <a:pt x="2972" y="145"/>
                    <a:pt x="2972" y="145"/>
                    <a:pt x="2972" y="145"/>
                  </a:cubicBezTo>
                  <a:cubicBezTo>
                    <a:pt x="2971" y="143"/>
                    <a:pt x="2971" y="143"/>
                    <a:pt x="2971" y="143"/>
                  </a:cubicBezTo>
                  <a:cubicBezTo>
                    <a:pt x="2973" y="144"/>
                    <a:pt x="2973" y="144"/>
                    <a:pt x="2973" y="144"/>
                  </a:cubicBezTo>
                  <a:cubicBezTo>
                    <a:pt x="2974" y="143"/>
                    <a:pt x="2974" y="143"/>
                    <a:pt x="2974" y="143"/>
                  </a:cubicBezTo>
                  <a:cubicBezTo>
                    <a:pt x="2975" y="139"/>
                    <a:pt x="2975" y="139"/>
                    <a:pt x="2975" y="139"/>
                  </a:cubicBezTo>
                  <a:cubicBezTo>
                    <a:pt x="2977" y="139"/>
                    <a:pt x="2977" y="139"/>
                    <a:pt x="2977" y="139"/>
                  </a:cubicBezTo>
                  <a:cubicBezTo>
                    <a:pt x="2979" y="136"/>
                    <a:pt x="2979" y="136"/>
                    <a:pt x="2979" y="136"/>
                  </a:cubicBezTo>
                  <a:cubicBezTo>
                    <a:pt x="2981" y="135"/>
                    <a:pt x="2981" y="135"/>
                    <a:pt x="2981" y="135"/>
                  </a:cubicBezTo>
                  <a:cubicBezTo>
                    <a:pt x="2982" y="136"/>
                    <a:pt x="2982" y="136"/>
                    <a:pt x="2982" y="136"/>
                  </a:cubicBezTo>
                  <a:cubicBezTo>
                    <a:pt x="2986" y="134"/>
                    <a:pt x="2986" y="134"/>
                    <a:pt x="2986" y="134"/>
                  </a:cubicBezTo>
                  <a:cubicBezTo>
                    <a:pt x="2989" y="135"/>
                    <a:pt x="2989" y="135"/>
                    <a:pt x="2989" y="135"/>
                  </a:cubicBezTo>
                  <a:cubicBezTo>
                    <a:pt x="2994" y="138"/>
                    <a:pt x="2994" y="138"/>
                    <a:pt x="2994" y="138"/>
                  </a:cubicBezTo>
                  <a:cubicBezTo>
                    <a:pt x="2994" y="139"/>
                    <a:pt x="2994" y="139"/>
                    <a:pt x="2994" y="139"/>
                  </a:cubicBezTo>
                  <a:cubicBezTo>
                    <a:pt x="2996" y="140"/>
                    <a:pt x="2996" y="140"/>
                    <a:pt x="2996" y="140"/>
                  </a:cubicBezTo>
                  <a:cubicBezTo>
                    <a:pt x="2998" y="139"/>
                    <a:pt x="2998" y="139"/>
                    <a:pt x="2998" y="139"/>
                  </a:cubicBezTo>
                  <a:cubicBezTo>
                    <a:pt x="2999" y="140"/>
                    <a:pt x="2999" y="140"/>
                    <a:pt x="2999" y="140"/>
                  </a:cubicBezTo>
                  <a:cubicBezTo>
                    <a:pt x="2998" y="141"/>
                    <a:pt x="2998" y="141"/>
                    <a:pt x="2998" y="141"/>
                  </a:cubicBezTo>
                  <a:cubicBezTo>
                    <a:pt x="3001" y="144"/>
                    <a:pt x="3001" y="144"/>
                    <a:pt x="3001" y="144"/>
                  </a:cubicBezTo>
                  <a:cubicBezTo>
                    <a:pt x="3002" y="143"/>
                    <a:pt x="3002" y="143"/>
                    <a:pt x="3002" y="143"/>
                  </a:cubicBezTo>
                  <a:cubicBezTo>
                    <a:pt x="3004" y="145"/>
                    <a:pt x="3004" y="145"/>
                    <a:pt x="3004" y="145"/>
                  </a:cubicBezTo>
                  <a:cubicBezTo>
                    <a:pt x="3006" y="144"/>
                    <a:pt x="3006" y="144"/>
                    <a:pt x="3006" y="144"/>
                  </a:cubicBezTo>
                  <a:cubicBezTo>
                    <a:pt x="3007" y="145"/>
                    <a:pt x="3007" y="145"/>
                    <a:pt x="3007" y="145"/>
                  </a:cubicBezTo>
                  <a:cubicBezTo>
                    <a:pt x="3007" y="143"/>
                    <a:pt x="3007" y="143"/>
                    <a:pt x="3007" y="143"/>
                  </a:cubicBezTo>
                  <a:cubicBezTo>
                    <a:pt x="3004" y="139"/>
                    <a:pt x="3004" y="139"/>
                    <a:pt x="3004" y="139"/>
                  </a:cubicBezTo>
                  <a:cubicBezTo>
                    <a:pt x="3005" y="138"/>
                    <a:pt x="3005" y="138"/>
                    <a:pt x="3005" y="138"/>
                  </a:cubicBezTo>
                  <a:cubicBezTo>
                    <a:pt x="3005" y="137"/>
                    <a:pt x="3005" y="137"/>
                    <a:pt x="3005" y="137"/>
                  </a:cubicBezTo>
                  <a:cubicBezTo>
                    <a:pt x="3003" y="136"/>
                    <a:pt x="3003" y="136"/>
                    <a:pt x="3003" y="136"/>
                  </a:cubicBezTo>
                  <a:cubicBezTo>
                    <a:pt x="3004" y="134"/>
                    <a:pt x="3004" y="134"/>
                    <a:pt x="3004" y="134"/>
                  </a:cubicBezTo>
                  <a:cubicBezTo>
                    <a:pt x="3005" y="133"/>
                    <a:pt x="3005" y="133"/>
                    <a:pt x="3005" y="133"/>
                  </a:cubicBezTo>
                  <a:cubicBezTo>
                    <a:pt x="3005" y="128"/>
                    <a:pt x="3005" y="128"/>
                    <a:pt x="3005" y="128"/>
                  </a:cubicBezTo>
                  <a:cubicBezTo>
                    <a:pt x="3007" y="124"/>
                    <a:pt x="3007" y="124"/>
                    <a:pt x="3007" y="124"/>
                  </a:cubicBezTo>
                  <a:cubicBezTo>
                    <a:pt x="3006" y="123"/>
                    <a:pt x="3006" y="123"/>
                    <a:pt x="3006" y="123"/>
                  </a:cubicBezTo>
                  <a:cubicBezTo>
                    <a:pt x="3008" y="120"/>
                    <a:pt x="3008" y="120"/>
                    <a:pt x="3008" y="120"/>
                  </a:cubicBezTo>
                  <a:cubicBezTo>
                    <a:pt x="3008" y="118"/>
                    <a:pt x="3008" y="118"/>
                    <a:pt x="3008" y="118"/>
                  </a:cubicBezTo>
                  <a:cubicBezTo>
                    <a:pt x="3009" y="117"/>
                    <a:pt x="3009" y="117"/>
                    <a:pt x="3009" y="117"/>
                  </a:cubicBezTo>
                  <a:cubicBezTo>
                    <a:pt x="3007" y="114"/>
                    <a:pt x="3007" y="114"/>
                    <a:pt x="3007" y="114"/>
                  </a:cubicBezTo>
                  <a:cubicBezTo>
                    <a:pt x="3006" y="113"/>
                    <a:pt x="3006" y="113"/>
                    <a:pt x="3006" y="113"/>
                  </a:cubicBezTo>
                  <a:cubicBezTo>
                    <a:pt x="3006" y="112"/>
                    <a:pt x="3006" y="112"/>
                    <a:pt x="3006" y="112"/>
                  </a:cubicBezTo>
                  <a:cubicBezTo>
                    <a:pt x="3009" y="112"/>
                    <a:pt x="3009" y="112"/>
                    <a:pt x="3009" y="112"/>
                  </a:cubicBezTo>
                  <a:cubicBezTo>
                    <a:pt x="3010" y="110"/>
                    <a:pt x="3010" y="110"/>
                    <a:pt x="3010" y="110"/>
                  </a:cubicBezTo>
                  <a:cubicBezTo>
                    <a:pt x="3007" y="108"/>
                    <a:pt x="3007" y="108"/>
                    <a:pt x="3007" y="108"/>
                  </a:cubicBezTo>
                  <a:cubicBezTo>
                    <a:pt x="3006" y="107"/>
                    <a:pt x="3006" y="107"/>
                    <a:pt x="3006" y="107"/>
                  </a:cubicBezTo>
                  <a:cubicBezTo>
                    <a:pt x="3007" y="106"/>
                    <a:pt x="3007" y="106"/>
                    <a:pt x="3007" y="106"/>
                  </a:cubicBezTo>
                  <a:cubicBezTo>
                    <a:pt x="3008" y="107"/>
                    <a:pt x="3008" y="107"/>
                    <a:pt x="3008" y="107"/>
                  </a:cubicBezTo>
                  <a:cubicBezTo>
                    <a:pt x="3010" y="107"/>
                    <a:pt x="3010" y="107"/>
                    <a:pt x="3010" y="107"/>
                  </a:cubicBezTo>
                  <a:cubicBezTo>
                    <a:pt x="3010" y="105"/>
                    <a:pt x="3010" y="105"/>
                    <a:pt x="3010" y="105"/>
                  </a:cubicBezTo>
                  <a:cubicBezTo>
                    <a:pt x="3009" y="104"/>
                    <a:pt x="3009" y="104"/>
                    <a:pt x="3009" y="104"/>
                  </a:cubicBezTo>
                  <a:cubicBezTo>
                    <a:pt x="3011" y="102"/>
                    <a:pt x="3011" y="102"/>
                    <a:pt x="3011" y="102"/>
                  </a:cubicBezTo>
                  <a:cubicBezTo>
                    <a:pt x="3011" y="101"/>
                    <a:pt x="3011" y="101"/>
                    <a:pt x="3011" y="101"/>
                  </a:cubicBezTo>
                  <a:cubicBezTo>
                    <a:pt x="3010" y="99"/>
                    <a:pt x="3010" y="99"/>
                    <a:pt x="3010" y="99"/>
                  </a:cubicBezTo>
                  <a:cubicBezTo>
                    <a:pt x="3011" y="99"/>
                    <a:pt x="3011" y="99"/>
                    <a:pt x="3011" y="99"/>
                  </a:cubicBezTo>
                  <a:cubicBezTo>
                    <a:pt x="3012" y="99"/>
                    <a:pt x="3012" y="99"/>
                    <a:pt x="3012" y="99"/>
                  </a:cubicBezTo>
                  <a:cubicBezTo>
                    <a:pt x="3013" y="97"/>
                    <a:pt x="3013" y="97"/>
                    <a:pt x="3013" y="97"/>
                  </a:cubicBezTo>
                  <a:cubicBezTo>
                    <a:pt x="3014" y="96"/>
                    <a:pt x="3014" y="96"/>
                    <a:pt x="3014" y="96"/>
                  </a:cubicBezTo>
                  <a:cubicBezTo>
                    <a:pt x="3013" y="95"/>
                    <a:pt x="3013" y="95"/>
                    <a:pt x="3013" y="95"/>
                  </a:cubicBezTo>
                  <a:cubicBezTo>
                    <a:pt x="3014" y="95"/>
                    <a:pt x="3014" y="95"/>
                    <a:pt x="3014" y="95"/>
                  </a:cubicBezTo>
                  <a:cubicBezTo>
                    <a:pt x="3017" y="93"/>
                    <a:pt x="3017" y="93"/>
                    <a:pt x="3017" y="93"/>
                  </a:cubicBezTo>
                  <a:cubicBezTo>
                    <a:pt x="3016" y="91"/>
                    <a:pt x="3016" y="91"/>
                    <a:pt x="3016" y="91"/>
                  </a:cubicBezTo>
                  <a:cubicBezTo>
                    <a:pt x="3016" y="89"/>
                    <a:pt x="3016" y="89"/>
                    <a:pt x="3016" y="89"/>
                  </a:cubicBezTo>
                  <a:cubicBezTo>
                    <a:pt x="3017" y="90"/>
                    <a:pt x="3017" y="90"/>
                    <a:pt x="3017" y="90"/>
                  </a:cubicBezTo>
                  <a:cubicBezTo>
                    <a:pt x="3019" y="88"/>
                    <a:pt x="3019" y="88"/>
                    <a:pt x="3019" y="88"/>
                  </a:cubicBezTo>
                  <a:cubicBezTo>
                    <a:pt x="3018" y="85"/>
                    <a:pt x="3018" y="85"/>
                    <a:pt x="3018" y="85"/>
                  </a:cubicBezTo>
                  <a:cubicBezTo>
                    <a:pt x="3018" y="82"/>
                    <a:pt x="3018" y="82"/>
                    <a:pt x="3018" y="82"/>
                  </a:cubicBezTo>
                  <a:cubicBezTo>
                    <a:pt x="3020" y="82"/>
                    <a:pt x="3020" y="82"/>
                    <a:pt x="3020" y="82"/>
                  </a:cubicBezTo>
                  <a:cubicBezTo>
                    <a:pt x="3020" y="83"/>
                    <a:pt x="3020" y="83"/>
                    <a:pt x="3020" y="83"/>
                  </a:cubicBezTo>
                  <a:cubicBezTo>
                    <a:pt x="3021" y="82"/>
                    <a:pt x="3021" y="82"/>
                    <a:pt x="3021" y="82"/>
                  </a:cubicBezTo>
                  <a:cubicBezTo>
                    <a:pt x="3024" y="78"/>
                    <a:pt x="3024" y="78"/>
                    <a:pt x="3024" y="78"/>
                  </a:cubicBezTo>
                  <a:cubicBezTo>
                    <a:pt x="3023" y="78"/>
                    <a:pt x="3023" y="78"/>
                    <a:pt x="3023" y="78"/>
                  </a:cubicBezTo>
                  <a:cubicBezTo>
                    <a:pt x="3023" y="76"/>
                    <a:pt x="3023" y="76"/>
                    <a:pt x="3023" y="76"/>
                  </a:cubicBezTo>
                  <a:cubicBezTo>
                    <a:pt x="3025" y="76"/>
                    <a:pt x="3025" y="76"/>
                    <a:pt x="3025" y="76"/>
                  </a:cubicBezTo>
                  <a:cubicBezTo>
                    <a:pt x="3028" y="72"/>
                    <a:pt x="3028" y="72"/>
                    <a:pt x="3028" y="72"/>
                  </a:cubicBezTo>
                  <a:cubicBezTo>
                    <a:pt x="3027" y="72"/>
                    <a:pt x="3027" y="72"/>
                    <a:pt x="3027" y="72"/>
                  </a:cubicBezTo>
                  <a:cubicBezTo>
                    <a:pt x="3028" y="71"/>
                    <a:pt x="3028" y="71"/>
                    <a:pt x="3028" y="71"/>
                  </a:cubicBezTo>
                  <a:cubicBezTo>
                    <a:pt x="3030" y="71"/>
                    <a:pt x="3030" y="71"/>
                    <a:pt x="3030" y="71"/>
                  </a:cubicBezTo>
                  <a:cubicBezTo>
                    <a:pt x="3033" y="69"/>
                    <a:pt x="3033" y="69"/>
                    <a:pt x="3033" y="69"/>
                  </a:cubicBezTo>
                  <a:cubicBezTo>
                    <a:pt x="3032" y="67"/>
                    <a:pt x="3032" y="67"/>
                    <a:pt x="3032" y="67"/>
                  </a:cubicBezTo>
                  <a:cubicBezTo>
                    <a:pt x="3033" y="66"/>
                    <a:pt x="3033" y="66"/>
                    <a:pt x="3033" y="66"/>
                  </a:cubicBezTo>
                  <a:cubicBezTo>
                    <a:pt x="3034" y="67"/>
                    <a:pt x="3034" y="67"/>
                    <a:pt x="3034" y="67"/>
                  </a:cubicBezTo>
                  <a:cubicBezTo>
                    <a:pt x="3035" y="69"/>
                    <a:pt x="3035" y="69"/>
                    <a:pt x="3035" y="69"/>
                  </a:cubicBezTo>
                  <a:cubicBezTo>
                    <a:pt x="3036" y="69"/>
                    <a:pt x="3036" y="69"/>
                    <a:pt x="3036" y="69"/>
                  </a:cubicBezTo>
                  <a:cubicBezTo>
                    <a:pt x="3038" y="69"/>
                    <a:pt x="3038" y="69"/>
                    <a:pt x="3038" y="69"/>
                  </a:cubicBezTo>
                  <a:cubicBezTo>
                    <a:pt x="3040" y="70"/>
                    <a:pt x="3040" y="70"/>
                    <a:pt x="3040" y="70"/>
                  </a:cubicBezTo>
                  <a:cubicBezTo>
                    <a:pt x="3047" y="70"/>
                    <a:pt x="3047" y="70"/>
                    <a:pt x="3047" y="70"/>
                  </a:cubicBezTo>
                  <a:cubicBezTo>
                    <a:pt x="3049" y="71"/>
                    <a:pt x="3049" y="71"/>
                    <a:pt x="3049" y="71"/>
                  </a:cubicBezTo>
                  <a:cubicBezTo>
                    <a:pt x="3050" y="71"/>
                    <a:pt x="3050" y="71"/>
                    <a:pt x="3050" y="71"/>
                  </a:cubicBezTo>
                  <a:cubicBezTo>
                    <a:pt x="3049" y="68"/>
                    <a:pt x="3049" y="68"/>
                    <a:pt x="3049" y="68"/>
                  </a:cubicBezTo>
                  <a:cubicBezTo>
                    <a:pt x="3047" y="67"/>
                    <a:pt x="3047" y="67"/>
                    <a:pt x="3047" y="67"/>
                  </a:cubicBezTo>
                  <a:cubicBezTo>
                    <a:pt x="3047" y="66"/>
                    <a:pt x="3047" y="66"/>
                    <a:pt x="3047" y="66"/>
                  </a:cubicBezTo>
                  <a:cubicBezTo>
                    <a:pt x="3048" y="65"/>
                    <a:pt x="3048" y="65"/>
                    <a:pt x="3048" y="65"/>
                  </a:cubicBezTo>
                  <a:cubicBezTo>
                    <a:pt x="3048" y="59"/>
                    <a:pt x="3048" y="59"/>
                    <a:pt x="3048" y="59"/>
                  </a:cubicBezTo>
                  <a:cubicBezTo>
                    <a:pt x="3045" y="55"/>
                    <a:pt x="3045" y="55"/>
                    <a:pt x="3045" y="55"/>
                  </a:cubicBezTo>
                  <a:cubicBezTo>
                    <a:pt x="3043" y="55"/>
                    <a:pt x="3043" y="55"/>
                    <a:pt x="3043" y="55"/>
                  </a:cubicBezTo>
                  <a:cubicBezTo>
                    <a:pt x="3040" y="51"/>
                    <a:pt x="3040" y="51"/>
                    <a:pt x="3040" y="51"/>
                  </a:cubicBezTo>
                  <a:cubicBezTo>
                    <a:pt x="3042" y="50"/>
                    <a:pt x="3042" y="50"/>
                    <a:pt x="3042" y="50"/>
                  </a:cubicBezTo>
                  <a:cubicBezTo>
                    <a:pt x="3039" y="47"/>
                    <a:pt x="3039" y="47"/>
                    <a:pt x="3039" y="47"/>
                  </a:cubicBezTo>
                  <a:cubicBezTo>
                    <a:pt x="3035" y="46"/>
                    <a:pt x="3035" y="46"/>
                    <a:pt x="3035" y="46"/>
                  </a:cubicBezTo>
                  <a:cubicBezTo>
                    <a:pt x="3030" y="43"/>
                    <a:pt x="3030" y="43"/>
                    <a:pt x="3030" y="43"/>
                  </a:cubicBezTo>
                  <a:cubicBezTo>
                    <a:pt x="3028" y="40"/>
                    <a:pt x="3028" y="40"/>
                    <a:pt x="3028" y="40"/>
                  </a:cubicBezTo>
                  <a:cubicBezTo>
                    <a:pt x="3028" y="42"/>
                    <a:pt x="3028" y="42"/>
                    <a:pt x="3028" y="42"/>
                  </a:cubicBezTo>
                  <a:cubicBezTo>
                    <a:pt x="3026" y="41"/>
                    <a:pt x="3026" y="41"/>
                    <a:pt x="3026" y="41"/>
                  </a:cubicBezTo>
                  <a:cubicBezTo>
                    <a:pt x="3026" y="42"/>
                    <a:pt x="3026" y="42"/>
                    <a:pt x="3026" y="42"/>
                  </a:cubicBezTo>
                  <a:cubicBezTo>
                    <a:pt x="3025" y="44"/>
                    <a:pt x="3025" y="44"/>
                    <a:pt x="3025" y="44"/>
                  </a:cubicBezTo>
                  <a:cubicBezTo>
                    <a:pt x="3023" y="45"/>
                    <a:pt x="3023" y="45"/>
                    <a:pt x="3023" y="45"/>
                  </a:cubicBezTo>
                  <a:cubicBezTo>
                    <a:pt x="3022" y="44"/>
                    <a:pt x="3022" y="44"/>
                    <a:pt x="3022" y="44"/>
                  </a:cubicBezTo>
                  <a:cubicBezTo>
                    <a:pt x="3023" y="41"/>
                    <a:pt x="3023" y="41"/>
                    <a:pt x="3023" y="41"/>
                  </a:cubicBezTo>
                  <a:cubicBezTo>
                    <a:pt x="3025" y="40"/>
                    <a:pt x="3025" y="40"/>
                    <a:pt x="3025" y="40"/>
                  </a:cubicBezTo>
                  <a:cubicBezTo>
                    <a:pt x="3023" y="38"/>
                    <a:pt x="3023" y="38"/>
                    <a:pt x="3023" y="38"/>
                  </a:cubicBezTo>
                  <a:cubicBezTo>
                    <a:pt x="3024" y="37"/>
                    <a:pt x="3024" y="37"/>
                    <a:pt x="3024" y="37"/>
                  </a:cubicBezTo>
                  <a:cubicBezTo>
                    <a:pt x="3025" y="37"/>
                    <a:pt x="3025" y="37"/>
                    <a:pt x="3025" y="37"/>
                  </a:cubicBezTo>
                  <a:cubicBezTo>
                    <a:pt x="3026" y="39"/>
                    <a:pt x="3026" y="39"/>
                    <a:pt x="3026" y="39"/>
                  </a:cubicBezTo>
                  <a:cubicBezTo>
                    <a:pt x="3022" y="32"/>
                    <a:pt x="3022" y="32"/>
                    <a:pt x="3022" y="32"/>
                  </a:cubicBezTo>
                  <a:cubicBezTo>
                    <a:pt x="3019" y="30"/>
                    <a:pt x="3019" y="30"/>
                    <a:pt x="3019" y="30"/>
                  </a:cubicBezTo>
                  <a:cubicBezTo>
                    <a:pt x="3019" y="33"/>
                    <a:pt x="3019" y="33"/>
                    <a:pt x="3019" y="33"/>
                  </a:cubicBezTo>
                  <a:cubicBezTo>
                    <a:pt x="3019" y="34"/>
                    <a:pt x="3019" y="34"/>
                    <a:pt x="3019" y="34"/>
                  </a:cubicBezTo>
                  <a:cubicBezTo>
                    <a:pt x="3018" y="34"/>
                    <a:pt x="3018" y="34"/>
                    <a:pt x="3018" y="34"/>
                  </a:cubicBezTo>
                  <a:cubicBezTo>
                    <a:pt x="3014" y="30"/>
                    <a:pt x="3014" y="30"/>
                    <a:pt x="3014" y="30"/>
                  </a:cubicBezTo>
                  <a:cubicBezTo>
                    <a:pt x="3015" y="29"/>
                    <a:pt x="3015" y="29"/>
                    <a:pt x="3015" y="29"/>
                  </a:cubicBezTo>
                  <a:cubicBezTo>
                    <a:pt x="3017" y="29"/>
                    <a:pt x="3017" y="29"/>
                    <a:pt x="3017" y="29"/>
                  </a:cubicBezTo>
                  <a:cubicBezTo>
                    <a:pt x="3016" y="27"/>
                    <a:pt x="3016" y="27"/>
                    <a:pt x="3016" y="27"/>
                  </a:cubicBezTo>
                  <a:cubicBezTo>
                    <a:pt x="3010" y="23"/>
                    <a:pt x="3010" y="23"/>
                    <a:pt x="3010" y="23"/>
                  </a:cubicBezTo>
                  <a:cubicBezTo>
                    <a:pt x="3009" y="23"/>
                    <a:pt x="3009" y="23"/>
                    <a:pt x="3009" y="23"/>
                  </a:cubicBezTo>
                  <a:cubicBezTo>
                    <a:pt x="3010" y="24"/>
                    <a:pt x="3010" y="24"/>
                    <a:pt x="3010" y="24"/>
                  </a:cubicBezTo>
                  <a:cubicBezTo>
                    <a:pt x="3009" y="26"/>
                    <a:pt x="3009" y="26"/>
                    <a:pt x="3009" y="26"/>
                  </a:cubicBezTo>
                  <a:cubicBezTo>
                    <a:pt x="3006" y="26"/>
                    <a:pt x="3006" y="26"/>
                    <a:pt x="3006" y="26"/>
                  </a:cubicBezTo>
                  <a:cubicBezTo>
                    <a:pt x="3004" y="24"/>
                    <a:pt x="3004" y="24"/>
                    <a:pt x="3004" y="24"/>
                  </a:cubicBezTo>
                  <a:cubicBezTo>
                    <a:pt x="3001" y="23"/>
                    <a:pt x="3001" y="23"/>
                    <a:pt x="3001" y="23"/>
                  </a:cubicBezTo>
                  <a:cubicBezTo>
                    <a:pt x="2999" y="19"/>
                    <a:pt x="2999" y="19"/>
                    <a:pt x="2999" y="19"/>
                  </a:cubicBezTo>
                  <a:cubicBezTo>
                    <a:pt x="2999" y="18"/>
                    <a:pt x="2999" y="18"/>
                    <a:pt x="2999" y="18"/>
                  </a:cubicBezTo>
                  <a:cubicBezTo>
                    <a:pt x="2997" y="17"/>
                    <a:pt x="2997" y="17"/>
                    <a:pt x="2997" y="17"/>
                  </a:cubicBezTo>
                  <a:cubicBezTo>
                    <a:pt x="2996" y="17"/>
                    <a:pt x="2996" y="17"/>
                    <a:pt x="2996" y="17"/>
                  </a:cubicBezTo>
                  <a:cubicBezTo>
                    <a:pt x="2993" y="20"/>
                    <a:pt x="2993" y="20"/>
                    <a:pt x="2993" y="20"/>
                  </a:cubicBezTo>
                  <a:cubicBezTo>
                    <a:pt x="2993" y="21"/>
                    <a:pt x="2993" y="21"/>
                    <a:pt x="2993" y="21"/>
                  </a:cubicBezTo>
                  <a:cubicBezTo>
                    <a:pt x="2991" y="21"/>
                    <a:pt x="2991" y="21"/>
                    <a:pt x="2991" y="21"/>
                  </a:cubicBezTo>
                  <a:cubicBezTo>
                    <a:pt x="2990" y="22"/>
                    <a:pt x="2990" y="22"/>
                    <a:pt x="2990" y="22"/>
                  </a:cubicBezTo>
                  <a:cubicBezTo>
                    <a:pt x="2989" y="26"/>
                    <a:pt x="2989" y="26"/>
                    <a:pt x="2989" y="26"/>
                  </a:cubicBezTo>
                  <a:cubicBezTo>
                    <a:pt x="2990" y="27"/>
                    <a:pt x="2990" y="27"/>
                    <a:pt x="2990" y="27"/>
                  </a:cubicBezTo>
                  <a:cubicBezTo>
                    <a:pt x="2989" y="26"/>
                    <a:pt x="2989" y="26"/>
                    <a:pt x="2989" y="26"/>
                  </a:cubicBezTo>
                  <a:cubicBezTo>
                    <a:pt x="2987" y="22"/>
                    <a:pt x="2987" y="22"/>
                    <a:pt x="2987" y="22"/>
                  </a:cubicBezTo>
                  <a:cubicBezTo>
                    <a:pt x="2988" y="20"/>
                    <a:pt x="2988" y="20"/>
                    <a:pt x="2988" y="20"/>
                  </a:cubicBezTo>
                  <a:cubicBezTo>
                    <a:pt x="2985" y="18"/>
                    <a:pt x="2985" y="18"/>
                    <a:pt x="2985" y="18"/>
                  </a:cubicBezTo>
                  <a:cubicBezTo>
                    <a:pt x="2984" y="15"/>
                    <a:pt x="2984" y="15"/>
                    <a:pt x="2984" y="15"/>
                  </a:cubicBezTo>
                  <a:cubicBezTo>
                    <a:pt x="2983" y="15"/>
                    <a:pt x="2983" y="15"/>
                    <a:pt x="2983" y="15"/>
                  </a:cubicBezTo>
                  <a:cubicBezTo>
                    <a:pt x="2985" y="15"/>
                    <a:pt x="2985" y="15"/>
                    <a:pt x="2985" y="15"/>
                  </a:cubicBezTo>
                  <a:cubicBezTo>
                    <a:pt x="2987" y="17"/>
                    <a:pt x="2987" y="17"/>
                    <a:pt x="2987" y="17"/>
                  </a:cubicBezTo>
                  <a:cubicBezTo>
                    <a:pt x="2987" y="15"/>
                    <a:pt x="2987" y="15"/>
                    <a:pt x="2987" y="15"/>
                  </a:cubicBezTo>
                  <a:cubicBezTo>
                    <a:pt x="2989" y="15"/>
                    <a:pt x="2989" y="15"/>
                    <a:pt x="2989" y="15"/>
                  </a:cubicBezTo>
                  <a:cubicBezTo>
                    <a:pt x="2991" y="16"/>
                    <a:pt x="2991" y="16"/>
                    <a:pt x="2991" y="16"/>
                  </a:cubicBezTo>
                  <a:cubicBezTo>
                    <a:pt x="2994" y="14"/>
                    <a:pt x="2994" y="14"/>
                    <a:pt x="2994" y="14"/>
                  </a:cubicBezTo>
                  <a:cubicBezTo>
                    <a:pt x="2993" y="12"/>
                    <a:pt x="2993" y="12"/>
                    <a:pt x="2993" y="12"/>
                  </a:cubicBezTo>
                  <a:cubicBezTo>
                    <a:pt x="2987" y="10"/>
                    <a:pt x="2987" y="10"/>
                    <a:pt x="2987" y="10"/>
                  </a:cubicBezTo>
                  <a:cubicBezTo>
                    <a:pt x="2986" y="12"/>
                    <a:pt x="2986" y="12"/>
                    <a:pt x="2986" y="12"/>
                  </a:cubicBezTo>
                  <a:cubicBezTo>
                    <a:pt x="2983" y="12"/>
                    <a:pt x="2983" y="12"/>
                    <a:pt x="2983" y="12"/>
                  </a:cubicBezTo>
                  <a:cubicBezTo>
                    <a:pt x="2981" y="11"/>
                    <a:pt x="2981" y="11"/>
                    <a:pt x="2981" y="11"/>
                  </a:cubicBezTo>
                  <a:cubicBezTo>
                    <a:pt x="2983" y="11"/>
                    <a:pt x="2983" y="11"/>
                    <a:pt x="2983" y="11"/>
                  </a:cubicBezTo>
                  <a:cubicBezTo>
                    <a:pt x="2985" y="9"/>
                    <a:pt x="2985" y="9"/>
                    <a:pt x="2985" y="9"/>
                  </a:cubicBezTo>
                  <a:cubicBezTo>
                    <a:pt x="2987" y="8"/>
                    <a:pt x="2987" y="8"/>
                    <a:pt x="2987" y="8"/>
                  </a:cubicBezTo>
                  <a:cubicBezTo>
                    <a:pt x="2988" y="9"/>
                    <a:pt x="2988" y="9"/>
                    <a:pt x="2988" y="9"/>
                  </a:cubicBezTo>
                  <a:cubicBezTo>
                    <a:pt x="2991" y="10"/>
                    <a:pt x="2991" y="10"/>
                    <a:pt x="2991" y="10"/>
                  </a:cubicBezTo>
                  <a:cubicBezTo>
                    <a:pt x="2993" y="11"/>
                    <a:pt x="2993" y="11"/>
                    <a:pt x="2993" y="11"/>
                  </a:cubicBezTo>
                  <a:cubicBezTo>
                    <a:pt x="2996" y="14"/>
                    <a:pt x="2996" y="14"/>
                    <a:pt x="2996" y="14"/>
                  </a:cubicBezTo>
                  <a:cubicBezTo>
                    <a:pt x="2998" y="15"/>
                    <a:pt x="2998" y="15"/>
                    <a:pt x="2998" y="15"/>
                  </a:cubicBezTo>
                  <a:cubicBezTo>
                    <a:pt x="2999" y="17"/>
                    <a:pt x="2999" y="17"/>
                    <a:pt x="2999" y="17"/>
                  </a:cubicBezTo>
                  <a:cubicBezTo>
                    <a:pt x="3001" y="17"/>
                    <a:pt x="3001" y="17"/>
                    <a:pt x="3001" y="17"/>
                  </a:cubicBezTo>
                  <a:cubicBezTo>
                    <a:pt x="3003" y="15"/>
                    <a:pt x="3003" y="15"/>
                    <a:pt x="3003" y="15"/>
                  </a:cubicBezTo>
                  <a:cubicBezTo>
                    <a:pt x="3004" y="17"/>
                    <a:pt x="3004" y="17"/>
                    <a:pt x="3004" y="17"/>
                  </a:cubicBezTo>
                  <a:cubicBezTo>
                    <a:pt x="3009" y="13"/>
                    <a:pt x="3009" y="13"/>
                    <a:pt x="3009" y="13"/>
                  </a:cubicBezTo>
                  <a:cubicBezTo>
                    <a:pt x="3009" y="14"/>
                    <a:pt x="3009" y="14"/>
                    <a:pt x="3009" y="14"/>
                  </a:cubicBezTo>
                  <a:cubicBezTo>
                    <a:pt x="3009" y="16"/>
                    <a:pt x="3009" y="16"/>
                    <a:pt x="3009" y="16"/>
                  </a:cubicBezTo>
                  <a:cubicBezTo>
                    <a:pt x="3011" y="15"/>
                    <a:pt x="3011" y="15"/>
                    <a:pt x="3011" y="15"/>
                  </a:cubicBezTo>
                  <a:cubicBezTo>
                    <a:pt x="3011" y="12"/>
                    <a:pt x="3011" y="12"/>
                    <a:pt x="3011" y="12"/>
                  </a:cubicBezTo>
                  <a:cubicBezTo>
                    <a:pt x="3013" y="8"/>
                    <a:pt x="3013" y="8"/>
                    <a:pt x="3013" y="8"/>
                  </a:cubicBezTo>
                  <a:cubicBezTo>
                    <a:pt x="3013" y="7"/>
                    <a:pt x="3013" y="7"/>
                    <a:pt x="3013" y="7"/>
                  </a:cubicBezTo>
                  <a:cubicBezTo>
                    <a:pt x="3013" y="4"/>
                    <a:pt x="3013" y="4"/>
                    <a:pt x="3013" y="4"/>
                  </a:cubicBezTo>
                  <a:cubicBezTo>
                    <a:pt x="3012" y="0"/>
                    <a:pt x="3012" y="0"/>
                    <a:pt x="3012" y="0"/>
                  </a:cubicBezTo>
                  <a:cubicBezTo>
                    <a:pt x="3012" y="0"/>
                    <a:pt x="3012" y="0"/>
                    <a:pt x="3012" y="0"/>
                  </a:cubicBezTo>
                  <a:cubicBezTo>
                    <a:pt x="2304" y="0"/>
                    <a:pt x="2304" y="0"/>
                    <a:pt x="2304" y="0"/>
                  </a:cubicBezTo>
                  <a:cubicBezTo>
                    <a:pt x="2303" y="1"/>
                    <a:pt x="2303" y="1"/>
                    <a:pt x="2303" y="1"/>
                  </a:cubicBezTo>
                  <a:cubicBezTo>
                    <a:pt x="2302" y="3"/>
                    <a:pt x="2302" y="3"/>
                    <a:pt x="2302" y="3"/>
                  </a:cubicBezTo>
                  <a:cubicBezTo>
                    <a:pt x="2300" y="3"/>
                    <a:pt x="2300" y="3"/>
                    <a:pt x="2300" y="3"/>
                  </a:cubicBezTo>
                  <a:cubicBezTo>
                    <a:pt x="2299" y="4"/>
                    <a:pt x="2299" y="4"/>
                    <a:pt x="2299" y="4"/>
                  </a:cubicBezTo>
                  <a:cubicBezTo>
                    <a:pt x="2299" y="2"/>
                    <a:pt x="2299" y="2"/>
                    <a:pt x="2299" y="2"/>
                  </a:cubicBezTo>
                  <a:cubicBezTo>
                    <a:pt x="2301" y="1"/>
                    <a:pt x="2301" y="1"/>
                    <a:pt x="2301" y="1"/>
                  </a:cubicBezTo>
                  <a:cubicBezTo>
                    <a:pt x="2301" y="0"/>
                    <a:pt x="2301" y="0"/>
                    <a:pt x="2301" y="0"/>
                  </a:cubicBezTo>
                  <a:cubicBezTo>
                    <a:pt x="2143" y="0"/>
                    <a:pt x="2143" y="0"/>
                    <a:pt x="2143" y="0"/>
                  </a:cubicBezTo>
                  <a:cubicBezTo>
                    <a:pt x="2143" y="1"/>
                    <a:pt x="2143" y="1"/>
                    <a:pt x="2143" y="1"/>
                  </a:cubicBezTo>
                  <a:cubicBezTo>
                    <a:pt x="2144" y="2"/>
                    <a:pt x="2144" y="2"/>
                    <a:pt x="2144" y="2"/>
                  </a:cubicBezTo>
                  <a:cubicBezTo>
                    <a:pt x="2145" y="1"/>
                    <a:pt x="2145" y="1"/>
                    <a:pt x="2145" y="1"/>
                  </a:cubicBezTo>
                  <a:cubicBezTo>
                    <a:pt x="2148" y="1"/>
                    <a:pt x="2148" y="1"/>
                    <a:pt x="2148" y="1"/>
                  </a:cubicBezTo>
                  <a:cubicBezTo>
                    <a:pt x="2148" y="3"/>
                    <a:pt x="2148" y="3"/>
                    <a:pt x="2148" y="3"/>
                  </a:cubicBezTo>
                  <a:cubicBezTo>
                    <a:pt x="2151" y="5"/>
                    <a:pt x="2151" y="5"/>
                    <a:pt x="2151" y="5"/>
                  </a:cubicBezTo>
                  <a:cubicBezTo>
                    <a:pt x="2153" y="5"/>
                    <a:pt x="2153" y="5"/>
                    <a:pt x="2153" y="5"/>
                  </a:cubicBezTo>
                  <a:cubicBezTo>
                    <a:pt x="2154" y="8"/>
                    <a:pt x="2154" y="8"/>
                    <a:pt x="2154" y="8"/>
                  </a:cubicBezTo>
                  <a:cubicBezTo>
                    <a:pt x="2153" y="11"/>
                    <a:pt x="2153" y="11"/>
                    <a:pt x="2153" y="11"/>
                  </a:cubicBezTo>
                  <a:cubicBezTo>
                    <a:pt x="2149" y="14"/>
                    <a:pt x="2149" y="14"/>
                    <a:pt x="2149" y="14"/>
                  </a:cubicBezTo>
                  <a:cubicBezTo>
                    <a:pt x="2147" y="16"/>
                    <a:pt x="2147" y="16"/>
                    <a:pt x="2147" y="16"/>
                  </a:cubicBezTo>
                  <a:cubicBezTo>
                    <a:pt x="2147" y="17"/>
                    <a:pt x="2147" y="17"/>
                    <a:pt x="2147" y="17"/>
                  </a:cubicBezTo>
                  <a:cubicBezTo>
                    <a:pt x="2151" y="21"/>
                    <a:pt x="2151" y="21"/>
                    <a:pt x="2151" y="21"/>
                  </a:cubicBezTo>
                  <a:cubicBezTo>
                    <a:pt x="2153" y="22"/>
                    <a:pt x="2153" y="22"/>
                    <a:pt x="2153" y="22"/>
                  </a:cubicBezTo>
                  <a:cubicBezTo>
                    <a:pt x="2149" y="22"/>
                    <a:pt x="2149" y="22"/>
                    <a:pt x="2149" y="22"/>
                  </a:cubicBezTo>
                  <a:cubicBezTo>
                    <a:pt x="2145" y="18"/>
                    <a:pt x="2145" y="18"/>
                    <a:pt x="2145" y="18"/>
                  </a:cubicBezTo>
                  <a:cubicBezTo>
                    <a:pt x="2145" y="16"/>
                    <a:pt x="2145" y="16"/>
                    <a:pt x="2145" y="16"/>
                  </a:cubicBezTo>
                  <a:cubicBezTo>
                    <a:pt x="2147" y="12"/>
                    <a:pt x="2147" y="12"/>
                    <a:pt x="2147" y="12"/>
                  </a:cubicBezTo>
                  <a:cubicBezTo>
                    <a:pt x="2149" y="11"/>
                    <a:pt x="2149" y="11"/>
                    <a:pt x="2149" y="11"/>
                  </a:cubicBezTo>
                  <a:cubicBezTo>
                    <a:pt x="2148" y="10"/>
                    <a:pt x="2148" y="10"/>
                    <a:pt x="2148" y="10"/>
                  </a:cubicBezTo>
                  <a:cubicBezTo>
                    <a:pt x="2149" y="7"/>
                    <a:pt x="2149" y="7"/>
                    <a:pt x="2149" y="7"/>
                  </a:cubicBezTo>
                  <a:cubicBezTo>
                    <a:pt x="2149" y="7"/>
                    <a:pt x="2149" y="7"/>
                    <a:pt x="2149" y="7"/>
                  </a:cubicBezTo>
                  <a:cubicBezTo>
                    <a:pt x="2142" y="10"/>
                    <a:pt x="2142" y="10"/>
                    <a:pt x="2142" y="10"/>
                  </a:cubicBezTo>
                  <a:cubicBezTo>
                    <a:pt x="2138" y="11"/>
                    <a:pt x="2138" y="11"/>
                    <a:pt x="2138" y="11"/>
                  </a:cubicBezTo>
                  <a:cubicBezTo>
                    <a:pt x="2137" y="13"/>
                    <a:pt x="2137" y="13"/>
                    <a:pt x="2137" y="13"/>
                  </a:cubicBezTo>
                  <a:cubicBezTo>
                    <a:pt x="2135" y="14"/>
                    <a:pt x="2135" y="14"/>
                    <a:pt x="2135" y="14"/>
                  </a:cubicBezTo>
                  <a:cubicBezTo>
                    <a:pt x="2133" y="14"/>
                    <a:pt x="2133" y="14"/>
                    <a:pt x="2133" y="14"/>
                  </a:cubicBezTo>
                  <a:cubicBezTo>
                    <a:pt x="2130" y="14"/>
                    <a:pt x="2130" y="14"/>
                    <a:pt x="2130" y="14"/>
                  </a:cubicBezTo>
                  <a:cubicBezTo>
                    <a:pt x="2127" y="17"/>
                    <a:pt x="2127" y="17"/>
                    <a:pt x="2127" y="17"/>
                  </a:cubicBezTo>
                  <a:cubicBezTo>
                    <a:pt x="2119" y="19"/>
                    <a:pt x="2119" y="19"/>
                    <a:pt x="2119" y="19"/>
                  </a:cubicBezTo>
                  <a:cubicBezTo>
                    <a:pt x="2114" y="21"/>
                    <a:pt x="2114" y="21"/>
                    <a:pt x="2114" y="21"/>
                  </a:cubicBezTo>
                  <a:cubicBezTo>
                    <a:pt x="2112" y="21"/>
                    <a:pt x="2112" y="21"/>
                    <a:pt x="2112" y="21"/>
                  </a:cubicBezTo>
                  <a:cubicBezTo>
                    <a:pt x="2109" y="23"/>
                    <a:pt x="2109" y="23"/>
                    <a:pt x="2109" y="23"/>
                  </a:cubicBezTo>
                  <a:cubicBezTo>
                    <a:pt x="2106" y="23"/>
                    <a:pt x="2106" y="23"/>
                    <a:pt x="2106" y="23"/>
                  </a:cubicBezTo>
                  <a:cubicBezTo>
                    <a:pt x="2105" y="25"/>
                    <a:pt x="2105" y="25"/>
                    <a:pt x="2105" y="25"/>
                  </a:cubicBezTo>
                  <a:cubicBezTo>
                    <a:pt x="2107" y="26"/>
                    <a:pt x="2107" y="26"/>
                    <a:pt x="2107" y="26"/>
                  </a:cubicBezTo>
                  <a:cubicBezTo>
                    <a:pt x="2107" y="29"/>
                    <a:pt x="2107" y="29"/>
                    <a:pt x="2107" y="29"/>
                  </a:cubicBezTo>
                  <a:cubicBezTo>
                    <a:pt x="2106" y="31"/>
                    <a:pt x="2106" y="31"/>
                    <a:pt x="2106" y="31"/>
                  </a:cubicBezTo>
                  <a:cubicBezTo>
                    <a:pt x="2108" y="32"/>
                    <a:pt x="2108" y="32"/>
                    <a:pt x="2108" y="32"/>
                  </a:cubicBezTo>
                  <a:cubicBezTo>
                    <a:pt x="2109" y="32"/>
                    <a:pt x="2109" y="32"/>
                    <a:pt x="2109" y="32"/>
                  </a:cubicBezTo>
                  <a:cubicBezTo>
                    <a:pt x="2110" y="33"/>
                    <a:pt x="2110" y="33"/>
                    <a:pt x="2110" y="33"/>
                  </a:cubicBezTo>
                  <a:cubicBezTo>
                    <a:pt x="2109" y="35"/>
                    <a:pt x="2109" y="35"/>
                    <a:pt x="2109" y="35"/>
                  </a:cubicBezTo>
                  <a:cubicBezTo>
                    <a:pt x="2112" y="37"/>
                    <a:pt x="2112" y="37"/>
                    <a:pt x="2112" y="37"/>
                  </a:cubicBezTo>
                  <a:cubicBezTo>
                    <a:pt x="2115" y="41"/>
                    <a:pt x="2115" y="41"/>
                    <a:pt x="2115" y="41"/>
                  </a:cubicBezTo>
                  <a:cubicBezTo>
                    <a:pt x="2115" y="45"/>
                    <a:pt x="2115" y="45"/>
                    <a:pt x="2115" y="45"/>
                  </a:cubicBezTo>
                  <a:cubicBezTo>
                    <a:pt x="2116" y="47"/>
                    <a:pt x="2116" y="47"/>
                    <a:pt x="2116" y="47"/>
                  </a:cubicBezTo>
                  <a:cubicBezTo>
                    <a:pt x="2117" y="47"/>
                    <a:pt x="2117" y="47"/>
                    <a:pt x="2117" y="47"/>
                  </a:cubicBezTo>
                  <a:cubicBezTo>
                    <a:pt x="2117" y="50"/>
                    <a:pt x="2117" y="50"/>
                    <a:pt x="2117" y="50"/>
                  </a:cubicBezTo>
                  <a:cubicBezTo>
                    <a:pt x="2120" y="51"/>
                    <a:pt x="2120" y="51"/>
                    <a:pt x="2120" y="51"/>
                  </a:cubicBezTo>
                  <a:cubicBezTo>
                    <a:pt x="2122" y="51"/>
                    <a:pt x="2122" y="51"/>
                    <a:pt x="2122" y="51"/>
                  </a:cubicBezTo>
                  <a:cubicBezTo>
                    <a:pt x="2129" y="52"/>
                    <a:pt x="2129" y="52"/>
                    <a:pt x="2129" y="52"/>
                  </a:cubicBezTo>
                  <a:cubicBezTo>
                    <a:pt x="2132" y="50"/>
                    <a:pt x="2132" y="50"/>
                    <a:pt x="2132" y="50"/>
                  </a:cubicBezTo>
                  <a:cubicBezTo>
                    <a:pt x="2132" y="52"/>
                    <a:pt x="2132" y="52"/>
                    <a:pt x="2132" y="52"/>
                  </a:cubicBezTo>
                  <a:cubicBezTo>
                    <a:pt x="2133" y="53"/>
                    <a:pt x="2133" y="53"/>
                    <a:pt x="2133" y="53"/>
                  </a:cubicBezTo>
                  <a:cubicBezTo>
                    <a:pt x="2132" y="56"/>
                    <a:pt x="2132" y="56"/>
                    <a:pt x="2132" y="56"/>
                  </a:cubicBezTo>
                  <a:cubicBezTo>
                    <a:pt x="2136" y="57"/>
                    <a:pt x="2136" y="57"/>
                    <a:pt x="2136" y="57"/>
                  </a:cubicBezTo>
                  <a:cubicBezTo>
                    <a:pt x="2137" y="60"/>
                    <a:pt x="2137" y="60"/>
                    <a:pt x="2137" y="60"/>
                  </a:cubicBezTo>
                  <a:cubicBezTo>
                    <a:pt x="2142" y="60"/>
                    <a:pt x="2142" y="60"/>
                    <a:pt x="2142" y="60"/>
                  </a:cubicBezTo>
                  <a:cubicBezTo>
                    <a:pt x="2146" y="63"/>
                    <a:pt x="2146" y="63"/>
                    <a:pt x="2146" y="63"/>
                  </a:cubicBezTo>
                  <a:cubicBezTo>
                    <a:pt x="2147" y="63"/>
                    <a:pt x="2147" y="63"/>
                    <a:pt x="2147" y="63"/>
                  </a:cubicBezTo>
                  <a:cubicBezTo>
                    <a:pt x="2149" y="65"/>
                    <a:pt x="2149" y="65"/>
                    <a:pt x="2149" y="65"/>
                  </a:cubicBezTo>
                  <a:cubicBezTo>
                    <a:pt x="2150" y="70"/>
                    <a:pt x="2150" y="70"/>
                    <a:pt x="2150" y="70"/>
                  </a:cubicBezTo>
                  <a:cubicBezTo>
                    <a:pt x="2151" y="72"/>
                    <a:pt x="2151" y="72"/>
                    <a:pt x="2151" y="72"/>
                  </a:cubicBezTo>
                  <a:cubicBezTo>
                    <a:pt x="2150" y="75"/>
                    <a:pt x="2150" y="75"/>
                    <a:pt x="2150" y="75"/>
                  </a:cubicBezTo>
                  <a:cubicBezTo>
                    <a:pt x="2152" y="78"/>
                    <a:pt x="2152" y="78"/>
                    <a:pt x="2152" y="78"/>
                  </a:cubicBezTo>
                  <a:cubicBezTo>
                    <a:pt x="2154" y="79"/>
                    <a:pt x="2154" y="79"/>
                    <a:pt x="2154" y="79"/>
                  </a:cubicBezTo>
                  <a:cubicBezTo>
                    <a:pt x="2158" y="84"/>
                    <a:pt x="2158" y="84"/>
                    <a:pt x="2158" y="84"/>
                  </a:cubicBezTo>
                  <a:cubicBezTo>
                    <a:pt x="2159" y="88"/>
                    <a:pt x="2159" y="88"/>
                    <a:pt x="2159" y="88"/>
                  </a:cubicBezTo>
                  <a:cubicBezTo>
                    <a:pt x="2162" y="91"/>
                    <a:pt x="2162" y="91"/>
                    <a:pt x="2162" y="91"/>
                  </a:cubicBezTo>
                  <a:cubicBezTo>
                    <a:pt x="2162" y="93"/>
                    <a:pt x="2162" y="93"/>
                    <a:pt x="2162" y="93"/>
                  </a:cubicBezTo>
                  <a:cubicBezTo>
                    <a:pt x="2160" y="97"/>
                    <a:pt x="2160" y="97"/>
                    <a:pt x="2160" y="97"/>
                  </a:cubicBezTo>
                  <a:cubicBezTo>
                    <a:pt x="2159" y="97"/>
                    <a:pt x="2159" y="97"/>
                    <a:pt x="2159" y="97"/>
                  </a:cubicBezTo>
                  <a:cubicBezTo>
                    <a:pt x="2157" y="97"/>
                    <a:pt x="2157" y="97"/>
                    <a:pt x="2157" y="97"/>
                  </a:cubicBezTo>
                  <a:cubicBezTo>
                    <a:pt x="2159" y="100"/>
                    <a:pt x="2159" y="100"/>
                    <a:pt x="2159" y="100"/>
                  </a:cubicBezTo>
                  <a:cubicBezTo>
                    <a:pt x="2162" y="100"/>
                    <a:pt x="2162" y="100"/>
                    <a:pt x="2162" y="100"/>
                  </a:cubicBezTo>
                  <a:cubicBezTo>
                    <a:pt x="2164" y="102"/>
                    <a:pt x="2164" y="102"/>
                    <a:pt x="2164" y="102"/>
                  </a:cubicBezTo>
                  <a:cubicBezTo>
                    <a:pt x="2168" y="106"/>
                    <a:pt x="2168" y="106"/>
                    <a:pt x="2168" y="106"/>
                  </a:cubicBezTo>
                  <a:cubicBezTo>
                    <a:pt x="2172" y="107"/>
                    <a:pt x="2172" y="107"/>
                    <a:pt x="2172" y="107"/>
                  </a:cubicBezTo>
                  <a:cubicBezTo>
                    <a:pt x="2172" y="107"/>
                    <a:pt x="2172" y="107"/>
                    <a:pt x="2172" y="107"/>
                  </a:cubicBezTo>
                  <a:cubicBezTo>
                    <a:pt x="2174" y="107"/>
                    <a:pt x="2174" y="107"/>
                    <a:pt x="2174" y="107"/>
                  </a:cubicBezTo>
                  <a:cubicBezTo>
                    <a:pt x="2177" y="105"/>
                    <a:pt x="2177" y="105"/>
                    <a:pt x="2177" y="105"/>
                  </a:cubicBezTo>
                  <a:cubicBezTo>
                    <a:pt x="2180" y="104"/>
                    <a:pt x="2180" y="104"/>
                    <a:pt x="2180" y="104"/>
                  </a:cubicBezTo>
                  <a:cubicBezTo>
                    <a:pt x="2184" y="106"/>
                    <a:pt x="2184" y="106"/>
                    <a:pt x="2184" y="106"/>
                  </a:cubicBezTo>
                  <a:cubicBezTo>
                    <a:pt x="2187" y="107"/>
                    <a:pt x="2187" y="107"/>
                    <a:pt x="2187" y="107"/>
                  </a:cubicBezTo>
                  <a:cubicBezTo>
                    <a:pt x="2189" y="108"/>
                    <a:pt x="2189" y="108"/>
                    <a:pt x="2189" y="108"/>
                  </a:cubicBezTo>
                  <a:cubicBezTo>
                    <a:pt x="2190" y="110"/>
                    <a:pt x="2190" y="110"/>
                    <a:pt x="2190" y="110"/>
                  </a:cubicBezTo>
                  <a:cubicBezTo>
                    <a:pt x="2190" y="114"/>
                    <a:pt x="2190" y="114"/>
                    <a:pt x="2190" y="114"/>
                  </a:cubicBezTo>
                  <a:cubicBezTo>
                    <a:pt x="2189" y="110"/>
                    <a:pt x="2189" y="110"/>
                    <a:pt x="2189" y="110"/>
                  </a:cubicBezTo>
                  <a:cubicBezTo>
                    <a:pt x="2188" y="108"/>
                    <a:pt x="2188" y="108"/>
                    <a:pt x="2188" y="108"/>
                  </a:cubicBezTo>
                  <a:cubicBezTo>
                    <a:pt x="2185" y="108"/>
                    <a:pt x="2185" y="108"/>
                    <a:pt x="2185" y="108"/>
                  </a:cubicBezTo>
                  <a:cubicBezTo>
                    <a:pt x="2180" y="105"/>
                    <a:pt x="2180" y="105"/>
                    <a:pt x="2180" y="105"/>
                  </a:cubicBezTo>
                  <a:cubicBezTo>
                    <a:pt x="2178" y="105"/>
                    <a:pt x="2178" y="105"/>
                    <a:pt x="2178" y="105"/>
                  </a:cubicBezTo>
                  <a:cubicBezTo>
                    <a:pt x="2175" y="108"/>
                    <a:pt x="2175" y="108"/>
                    <a:pt x="2175" y="108"/>
                  </a:cubicBezTo>
                  <a:cubicBezTo>
                    <a:pt x="2175" y="111"/>
                    <a:pt x="2175" y="111"/>
                    <a:pt x="2175" y="111"/>
                  </a:cubicBezTo>
                  <a:cubicBezTo>
                    <a:pt x="2175" y="113"/>
                    <a:pt x="2175" y="113"/>
                    <a:pt x="2175" y="113"/>
                  </a:cubicBezTo>
                  <a:cubicBezTo>
                    <a:pt x="2171" y="108"/>
                    <a:pt x="2171" y="108"/>
                    <a:pt x="2171" y="108"/>
                  </a:cubicBezTo>
                  <a:cubicBezTo>
                    <a:pt x="2167" y="108"/>
                    <a:pt x="2167" y="108"/>
                    <a:pt x="2167" y="108"/>
                  </a:cubicBezTo>
                  <a:cubicBezTo>
                    <a:pt x="2165" y="107"/>
                    <a:pt x="2165" y="107"/>
                    <a:pt x="2165" y="107"/>
                  </a:cubicBezTo>
                  <a:cubicBezTo>
                    <a:pt x="2165" y="104"/>
                    <a:pt x="2165" y="104"/>
                    <a:pt x="2165" y="104"/>
                  </a:cubicBezTo>
                  <a:cubicBezTo>
                    <a:pt x="2163" y="102"/>
                    <a:pt x="2163" y="102"/>
                    <a:pt x="2163" y="102"/>
                  </a:cubicBezTo>
                  <a:cubicBezTo>
                    <a:pt x="2160" y="101"/>
                    <a:pt x="2160" y="101"/>
                    <a:pt x="2160" y="101"/>
                  </a:cubicBezTo>
                  <a:cubicBezTo>
                    <a:pt x="2157" y="101"/>
                    <a:pt x="2157" y="101"/>
                    <a:pt x="2157" y="101"/>
                  </a:cubicBezTo>
                  <a:cubicBezTo>
                    <a:pt x="2153" y="99"/>
                    <a:pt x="2153" y="99"/>
                    <a:pt x="2153" y="99"/>
                  </a:cubicBezTo>
                  <a:cubicBezTo>
                    <a:pt x="2154" y="98"/>
                    <a:pt x="2154" y="98"/>
                    <a:pt x="2154" y="98"/>
                  </a:cubicBezTo>
                  <a:cubicBezTo>
                    <a:pt x="2154" y="96"/>
                    <a:pt x="2154" y="96"/>
                    <a:pt x="2154" y="96"/>
                  </a:cubicBezTo>
                  <a:cubicBezTo>
                    <a:pt x="2155" y="95"/>
                    <a:pt x="2155" y="95"/>
                    <a:pt x="2155" y="95"/>
                  </a:cubicBezTo>
                  <a:cubicBezTo>
                    <a:pt x="2155" y="93"/>
                    <a:pt x="2155" y="93"/>
                    <a:pt x="2155" y="93"/>
                  </a:cubicBezTo>
                  <a:cubicBezTo>
                    <a:pt x="2155" y="88"/>
                    <a:pt x="2155" y="88"/>
                    <a:pt x="2155" y="88"/>
                  </a:cubicBezTo>
                  <a:cubicBezTo>
                    <a:pt x="2153" y="85"/>
                    <a:pt x="2153" y="85"/>
                    <a:pt x="2153" y="85"/>
                  </a:cubicBezTo>
                  <a:cubicBezTo>
                    <a:pt x="2152" y="84"/>
                    <a:pt x="2152" y="84"/>
                    <a:pt x="2152" y="84"/>
                  </a:cubicBezTo>
                  <a:cubicBezTo>
                    <a:pt x="2151" y="87"/>
                    <a:pt x="2151" y="87"/>
                    <a:pt x="2151" y="87"/>
                  </a:cubicBezTo>
                  <a:cubicBezTo>
                    <a:pt x="2149" y="88"/>
                    <a:pt x="2149" y="88"/>
                    <a:pt x="2149" y="88"/>
                  </a:cubicBezTo>
                  <a:cubicBezTo>
                    <a:pt x="2149" y="90"/>
                    <a:pt x="2149" y="90"/>
                    <a:pt x="2149" y="90"/>
                  </a:cubicBezTo>
                  <a:cubicBezTo>
                    <a:pt x="2148" y="92"/>
                    <a:pt x="2148" y="92"/>
                    <a:pt x="2148" y="92"/>
                  </a:cubicBezTo>
                  <a:cubicBezTo>
                    <a:pt x="2149" y="93"/>
                    <a:pt x="2149" y="93"/>
                    <a:pt x="2149" y="93"/>
                  </a:cubicBezTo>
                  <a:cubicBezTo>
                    <a:pt x="2148" y="95"/>
                    <a:pt x="2148" y="95"/>
                    <a:pt x="2148" y="95"/>
                  </a:cubicBezTo>
                  <a:cubicBezTo>
                    <a:pt x="2147" y="95"/>
                    <a:pt x="2147" y="95"/>
                    <a:pt x="2147" y="95"/>
                  </a:cubicBezTo>
                  <a:cubicBezTo>
                    <a:pt x="2146" y="89"/>
                    <a:pt x="2146" y="89"/>
                    <a:pt x="2146" y="89"/>
                  </a:cubicBezTo>
                  <a:cubicBezTo>
                    <a:pt x="2147" y="87"/>
                    <a:pt x="2147" y="87"/>
                    <a:pt x="2147" y="87"/>
                  </a:cubicBezTo>
                  <a:cubicBezTo>
                    <a:pt x="2147" y="85"/>
                    <a:pt x="2147" y="85"/>
                    <a:pt x="2147" y="85"/>
                  </a:cubicBezTo>
                  <a:cubicBezTo>
                    <a:pt x="2144" y="82"/>
                    <a:pt x="2144" y="82"/>
                    <a:pt x="2144" y="82"/>
                  </a:cubicBezTo>
                  <a:cubicBezTo>
                    <a:pt x="2144" y="79"/>
                    <a:pt x="2144" y="79"/>
                    <a:pt x="2144" y="79"/>
                  </a:cubicBezTo>
                  <a:cubicBezTo>
                    <a:pt x="2142" y="77"/>
                    <a:pt x="2142" y="77"/>
                    <a:pt x="2142" y="77"/>
                  </a:cubicBezTo>
                  <a:cubicBezTo>
                    <a:pt x="2143" y="74"/>
                    <a:pt x="2143" y="74"/>
                    <a:pt x="2143" y="74"/>
                  </a:cubicBezTo>
                  <a:cubicBezTo>
                    <a:pt x="2145" y="72"/>
                    <a:pt x="2145" y="72"/>
                    <a:pt x="2145" y="72"/>
                  </a:cubicBezTo>
                  <a:cubicBezTo>
                    <a:pt x="2146" y="71"/>
                    <a:pt x="2146" y="71"/>
                    <a:pt x="2146" y="71"/>
                  </a:cubicBezTo>
                  <a:cubicBezTo>
                    <a:pt x="2145" y="69"/>
                    <a:pt x="2145" y="69"/>
                    <a:pt x="2145" y="69"/>
                  </a:cubicBezTo>
                  <a:cubicBezTo>
                    <a:pt x="2146" y="65"/>
                    <a:pt x="2146" y="65"/>
                    <a:pt x="2146" y="65"/>
                  </a:cubicBezTo>
                  <a:cubicBezTo>
                    <a:pt x="2143" y="65"/>
                    <a:pt x="2143" y="65"/>
                    <a:pt x="2143" y="65"/>
                  </a:cubicBezTo>
                  <a:cubicBezTo>
                    <a:pt x="2143" y="65"/>
                    <a:pt x="2143" y="65"/>
                    <a:pt x="2143" y="65"/>
                  </a:cubicBezTo>
                  <a:cubicBezTo>
                    <a:pt x="2141" y="64"/>
                    <a:pt x="2141" y="64"/>
                    <a:pt x="2141" y="64"/>
                  </a:cubicBezTo>
                  <a:cubicBezTo>
                    <a:pt x="2137" y="66"/>
                    <a:pt x="2137" y="66"/>
                    <a:pt x="2137" y="66"/>
                  </a:cubicBezTo>
                  <a:cubicBezTo>
                    <a:pt x="2131" y="67"/>
                    <a:pt x="2131" y="67"/>
                    <a:pt x="2131" y="67"/>
                  </a:cubicBezTo>
                  <a:cubicBezTo>
                    <a:pt x="2128" y="67"/>
                    <a:pt x="2128" y="67"/>
                    <a:pt x="2128" y="67"/>
                  </a:cubicBezTo>
                  <a:cubicBezTo>
                    <a:pt x="2124" y="62"/>
                    <a:pt x="2124" y="62"/>
                    <a:pt x="2124" y="62"/>
                  </a:cubicBezTo>
                  <a:cubicBezTo>
                    <a:pt x="2122" y="61"/>
                    <a:pt x="2122" y="61"/>
                    <a:pt x="2122" y="61"/>
                  </a:cubicBezTo>
                  <a:cubicBezTo>
                    <a:pt x="2121" y="59"/>
                    <a:pt x="2121" y="59"/>
                    <a:pt x="2121" y="59"/>
                  </a:cubicBezTo>
                  <a:cubicBezTo>
                    <a:pt x="2116" y="59"/>
                    <a:pt x="2116" y="59"/>
                    <a:pt x="2116" y="59"/>
                  </a:cubicBezTo>
                  <a:cubicBezTo>
                    <a:pt x="2113" y="57"/>
                    <a:pt x="2113" y="57"/>
                    <a:pt x="2113" y="57"/>
                  </a:cubicBezTo>
                  <a:cubicBezTo>
                    <a:pt x="2111" y="54"/>
                    <a:pt x="2111" y="54"/>
                    <a:pt x="2111" y="54"/>
                  </a:cubicBezTo>
                  <a:cubicBezTo>
                    <a:pt x="2104" y="54"/>
                    <a:pt x="2104" y="54"/>
                    <a:pt x="2104" y="54"/>
                  </a:cubicBezTo>
                  <a:cubicBezTo>
                    <a:pt x="2102" y="54"/>
                    <a:pt x="2102" y="54"/>
                    <a:pt x="2102" y="54"/>
                  </a:cubicBezTo>
                  <a:cubicBezTo>
                    <a:pt x="2099" y="55"/>
                    <a:pt x="2099" y="55"/>
                    <a:pt x="2099" y="55"/>
                  </a:cubicBezTo>
                  <a:cubicBezTo>
                    <a:pt x="2097" y="59"/>
                    <a:pt x="2097" y="59"/>
                    <a:pt x="2097" y="59"/>
                  </a:cubicBezTo>
                  <a:cubicBezTo>
                    <a:pt x="2097" y="61"/>
                    <a:pt x="2097" y="61"/>
                    <a:pt x="2097" y="61"/>
                  </a:cubicBezTo>
                  <a:cubicBezTo>
                    <a:pt x="2095" y="62"/>
                    <a:pt x="2095" y="62"/>
                    <a:pt x="2095" y="62"/>
                  </a:cubicBezTo>
                  <a:cubicBezTo>
                    <a:pt x="2094" y="61"/>
                    <a:pt x="2094" y="61"/>
                    <a:pt x="2094" y="61"/>
                  </a:cubicBezTo>
                  <a:cubicBezTo>
                    <a:pt x="2094" y="62"/>
                    <a:pt x="2094" y="62"/>
                    <a:pt x="2094" y="62"/>
                  </a:cubicBezTo>
                  <a:cubicBezTo>
                    <a:pt x="2095" y="64"/>
                    <a:pt x="2095" y="64"/>
                    <a:pt x="2095" y="64"/>
                  </a:cubicBezTo>
                  <a:cubicBezTo>
                    <a:pt x="2099" y="62"/>
                    <a:pt x="2099" y="62"/>
                    <a:pt x="2099" y="62"/>
                  </a:cubicBezTo>
                  <a:cubicBezTo>
                    <a:pt x="2102" y="63"/>
                    <a:pt x="2102" y="63"/>
                    <a:pt x="2102" y="63"/>
                  </a:cubicBezTo>
                  <a:cubicBezTo>
                    <a:pt x="2104" y="66"/>
                    <a:pt x="2104" y="66"/>
                    <a:pt x="2104" y="66"/>
                  </a:cubicBezTo>
                  <a:cubicBezTo>
                    <a:pt x="2102" y="70"/>
                    <a:pt x="2102" y="70"/>
                    <a:pt x="2102" y="70"/>
                  </a:cubicBezTo>
                  <a:cubicBezTo>
                    <a:pt x="2099" y="71"/>
                    <a:pt x="2099" y="71"/>
                    <a:pt x="2099" y="71"/>
                  </a:cubicBezTo>
                  <a:cubicBezTo>
                    <a:pt x="2095" y="69"/>
                    <a:pt x="2095" y="69"/>
                    <a:pt x="2095" y="69"/>
                  </a:cubicBezTo>
                  <a:cubicBezTo>
                    <a:pt x="2092" y="66"/>
                    <a:pt x="2092" y="66"/>
                    <a:pt x="2092" y="66"/>
                  </a:cubicBezTo>
                  <a:cubicBezTo>
                    <a:pt x="2090" y="66"/>
                    <a:pt x="2090" y="66"/>
                    <a:pt x="2090" y="66"/>
                  </a:cubicBezTo>
                  <a:cubicBezTo>
                    <a:pt x="2087" y="68"/>
                    <a:pt x="2087" y="68"/>
                    <a:pt x="2087" y="68"/>
                  </a:cubicBezTo>
                  <a:cubicBezTo>
                    <a:pt x="2086" y="69"/>
                    <a:pt x="2086" y="69"/>
                    <a:pt x="2086" y="69"/>
                  </a:cubicBezTo>
                  <a:cubicBezTo>
                    <a:pt x="2085" y="70"/>
                    <a:pt x="2085" y="70"/>
                    <a:pt x="2085" y="70"/>
                  </a:cubicBezTo>
                  <a:cubicBezTo>
                    <a:pt x="2088" y="74"/>
                    <a:pt x="2088" y="74"/>
                    <a:pt x="2088" y="74"/>
                  </a:cubicBezTo>
                  <a:cubicBezTo>
                    <a:pt x="2089" y="74"/>
                    <a:pt x="2089" y="74"/>
                    <a:pt x="2089" y="74"/>
                  </a:cubicBezTo>
                  <a:cubicBezTo>
                    <a:pt x="2090" y="77"/>
                    <a:pt x="2090" y="77"/>
                    <a:pt x="2090" y="77"/>
                  </a:cubicBezTo>
                  <a:cubicBezTo>
                    <a:pt x="2094" y="80"/>
                    <a:pt x="2094" y="80"/>
                    <a:pt x="2094" y="80"/>
                  </a:cubicBezTo>
                  <a:cubicBezTo>
                    <a:pt x="2097" y="80"/>
                    <a:pt x="2097" y="80"/>
                    <a:pt x="2097" y="80"/>
                  </a:cubicBezTo>
                  <a:cubicBezTo>
                    <a:pt x="2099" y="82"/>
                    <a:pt x="2099" y="82"/>
                    <a:pt x="2099" y="82"/>
                  </a:cubicBezTo>
                  <a:cubicBezTo>
                    <a:pt x="2104" y="82"/>
                    <a:pt x="2104" y="82"/>
                    <a:pt x="2104" y="82"/>
                  </a:cubicBezTo>
                  <a:cubicBezTo>
                    <a:pt x="2105" y="81"/>
                    <a:pt x="2105" y="81"/>
                    <a:pt x="2105" y="81"/>
                  </a:cubicBezTo>
                  <a:cubicBezTo>
                    <a:pt x="2106" y="81"/>
                    <a:pt x="2106" y="81"/>
                    <a:pt x="2106" y="81"/>
                  </a:cubicBezTo>
                  <a:cubicBezTo>
                    <a:pt x="2106" y="82"/>
                    <a:pt x="2106" y="82"/>
                    <a:pt x="2106" y="82"/>
                  </a:cubicBezTo>
                  <a:cubicBezTo>
                    <a:pt x="2110" y="82"/>
                    <a:pt x="2110" y="82"/>
                    <a:pt x="2110" y="82"/>
                  </a:cubicBezTo>
                  <a:cubicBezTo>
                    <a:pt x="2111" y="85"/>
                    <a:pt x="2111" y="85"/>
                    <a:pt x="2111" y="85"/>
                  </a:cubicBezTo>
                  <a:cubicBezTo>
                    <a:pt x="2112" y="86"/>
                    <a:pt x="2112" y="86"/>
                    <a:pt x="2112" y="86"/>
                  </a:cubicBezTo>
                  <a:cubicBezTo>
                    <a:pt x="2113" y="88"/>
                    <a:pt x="2113" y="88"/>
                    <a:pt x="2113" y="88"/>
                  </a:cubicBezTo>
                  <a:cubicBezTo>
                    <a:pt x="2117" y="88"/>
                    <a:pt x="2117" y="88"/>
                    <a:pt x="2117" y="88"/>
                  </a:cubicBezTo>
                  <a:cubicBezTo>
                    <a:pt x="2119" y="87"/>
                    <a:pt x="2119" y="87"/>
                    <a:pt x="2119" y="87"/>
                  </a:cubicBezTo>
                  <a:cubicBezTo>
                    <a:pt x="2117" y="89"/>
                    <a:pt x="2117" y="89"/>
                    <a:pt x="2117" y="89"/>
                  </a:cubicBezTo>
                  <a:cubicBezTo>
                    <a:pt x="2113" y="90"/>
                    <a:pt x="2113" y="90"/>
                    <a:pt x="2113" y="90"/>
                  </a:cubicBezTo>
                  <a:cubicBezTo>
                    <a:pt x="2110" y="88"/>
                    <a:pt x="2110" y="88"/>
                    <a:pt x="2110" y="88"/>
                  </a:cubicBezTo>
                  <a:cubicBezTo>
                    <a:pt x="2108" y="88"/>
                    <a:pt x="2108" y="88"/>
                    <a:pt x="2108" y="88"/>
                  </a:cubicBezTo>
                  <a:cubicBezTo>
                    <a:pt x="2106" y="85"/>
                    <a:pt x="2106" y="85"/>
                    <a:pt x="2106" y="85"/>
                  </a:cubicBezTo>
                  <a:cubicBezTo>
                    <a:pt x="2104" y="84"/>
                    <a:pt x="2104" y="84"/>
                    <a:pt x="2104" y="84"/>
                  </a:cubicBezTo>
                  <a:cubicBezTo>
                    <a:pt x="2102" y="85"/>
                    <a:pt x="2102" y="85"/>
                    <a:pt x="2102" y="85"/>
                  </a:cubicBezTo>
                  <a:cubicBezTo>
                    <a:pt x="2100" y="85"/>
                    <a:pt x="2100" y="85"/>
                    <a:pt x="2100" y="85"/>
                  </a:cubicBezTo>
                  <a:cubicBezTo>
                    <a:pt x="2098" y="88"/>
                    <a:pt x="2098" y="88"/>
                    <a:pt x="2098" y="88"/>
                  </a:cubicBezTo>
                  <a:cubicBezTo>
                    <a:pt x="2097" y="86"/>
                    <a:pt x="2097" y="86"/>
                    <a:pt x="2097" y="86"/>
                  </a:cubicBezTo>
                  <a:cubicBezTo>
                    <a:pt x="2095" y="85"/>
                    <a:pt x="2095" y="85"/>
                    <a:pt x="2095" y="85"/>
                  </a:cubicBezTo>
                  <a:cubicBezTo>
                    <a:pt x="2093" y="86"/>
                    <a:pt x="2093" y="86"/>
                    <a:pt x="2093" y="86"/>
                  </a:cubicBezTo>
                  <a:cubicBezTo>
                    <a:pt x="2090" y="86"/>
                    <a:pt x="2090" y="86"/>
                    <a:pt x="2090" y="86"/>
                  </a:cubicBezTo>
                  <a:cubicBezTo>
                    <a:pt x="2087" y="84"/>
                    <a:pt x="2087" y="84"/>
                    <a:pt x="2087" y="84"/>
                  </a:cubicBezTo>
                  <a:cubicBezTo>
                    <a:pt x="2085" y="84"/>
                    <a:pt x="2085" y="84"/>
                    <a:pt x="2085" y="84"/>
                  </a:cubicBezTo>
                  <a:cubicBezTo>
                    <a:pt x="2084" y="83"/>
                    <a:pt x="2084" y="83"/>
                    <a:pt x="2084" y="83"/>
                  </a:cubicBezTo>
                  <a:cubicBezTo>
                    <a:pt x="2085" y="82"/>
                    <a:pt x="2085" y="82"/>
                    <a:pt x="2085" y="82"/>
                  </a:cubicBezTo>
                  <a:cubicBezTo>
                    <a:pt x="2085" y="80"/>
                    <a:pt x="2085" y="80"/>
                    <a:pt x="2085" y="80"/>
                  </a:cubicBezTo>
                  <a:cubicBezTo>
                    <a:pt x="2084" y="79"/>
                    <a:pt x="2084" y="79"/>
                    <a:pt x="2084" y="79"/>
                  </a:cubicBezTo>
                  <a:cubicBezTo>
                    <a:pt x="2084" y="77"/>
                    <a:pt x="2084" y="77"/>
                    <a:pt x="2084" y="77"/>
                  </a:cubicBezTo>
                  <a:cubicBezTo>
                    <a:pt x="2081" y="74"/>
                    <a:pt x="2081" y="74"/>
                    <a:pt x="2081" y="74"/>
                  </a:cubicBezTo>
                  <a:cubicBezTo>
                    <a:pt x="2079" y="72"/>
                    <a:pt x="2079" y="72"/>
                    <a:pt x="2079" y="72"/>
                  </a:cubicBezTo>
                  <a:cubicBezTo>
                    <a:pt x="2080" y="70"/>
                    <a:pt x="2080" y="70"/>
                    <a:pt x="2080" y="70"/>
                  </a:cubicBezTo>
                  <a:cubicBezTo>
                    <a:pt x="2079" y="67"/>
                    <a:pt x="2079" y="67"/>
                    <a:pt x="2079" y="67"/>
                  </a:cubicBezTo>
                  <a:cubicBezTo>
                    <a:pt x="2079" y="62"/>
                    <a:pt x="2079" y="62"/>
                    <a:pt x="2079" y="62"/>
                  </a:cubicBezTo>
                  <a:cubicBezTo>
                    <a:pt x="2077" y="60"/>
                    <a:pt x="2077" y="60"/>
                    <a:pt x="2077" y="60"/>
                  </a:cubicBezTo>
                  <a:cubicBezTo>
                    <a:pt x="2076" y="57"/>
                    <a:pt x="2076" y="57"/>
                    <a:pt x="2076" y="57"/>
                  </a:cubicBezTo>
                  <a:cubicBezTo>
                    <a:pt x="2076" y="56"/>
                    <a:pt x="2076" y="56"/>
                    <a:pt x="2076" y="56"/>
                  </a:cubicBezTo>
                  <a:cubicBezTo>
                    <a:pt x="2074" y="56"/>
                    <a:pt x="2074" y="56"/>
                    <a:pt x="2074" y="56"/>
                  </a:cubicBezTo>
                  <a:cubicBezTo>
                    <a:pt x="2074" y="53"/>
                    <a:pt x="2074" y="53"/>
                    <a:pt x="2074" y="53"/>
                  </a:cubicBezTo>
                  <a:cubicBezTo>
                    <a:pt x="2071" y="51"/>
                    <a:pt x="2071" y="51"/>
                    <a:pt x="2071" y="51"/>
                  </a:cubicBezTo>
                  <a:cubicBezTo>
                    <a:pt x="2069" y="52"/>
                    <a:pt x="2069" y="52"/>
                    <a:pt x="2069" y="52"/>
                  </a:cubicBezTo>
                  <a:cubicBezTo>
                    <a:pt x="2074" y="60"/>
                    <a:pt x="2074" y="60"/>
                    <a:pt x="2074" y="60"/>
                  </a:cubicBezTo>
                  <a:cubicBezTo>
                    <a:pt x="2075" y="65"/>
                    <a:pt x="2075" y="65"/>
                    <a:pt x="2075" y="65"/>
                  </a:cubicBezTo>
                  <a:cubicBezTo>
                    <a:pt x="2074" y="70"/>
                    <a:pt x="2074" y="70"/>
                    <a:pt x="2074" y="70"/>
                  </a:cubicBezTo>
                  <a:cubicBezTo>
                    <a:pt x="2071" y="73"/>
                    <a:pt x="2071" y="73"/>
                    <a:pt x="2071" y="73"/>
                  </a:cubicBezTo>
                  <a:cubicBezTo>
                    <a:pt x="2069" y="76"/>
                    <a:pt x="2069" y="76"/>
                    <a:pt x="2069" y="76"/>
                  </a:cubicBezTo>
                  <a:cubicBezTo>
                    <a:pt x="2069" y="77"/>
                    <a:pt x="2069" y="77"/>
                    <a:pt x="2069" y="77"/>
                  </a:cubicBezTo>
                  <a:cubicBezTo>
                    <a:pt x="2070" y="78"/>
                    <a:pt x="2070" y="78"/>
                    <a:pt x="2070" y="78"/>
                  </a:cubicBezTo>
                  <a:cubicBezTo>
                    <a:pt x="2071" y="81"/>
                    <a:pt x="2071" y="81"/>
                    <a:pt x="2071" y="81"/>
                  </a:cubicBezTo>
                  <a:cubicBezTo>
                    <a:pt x="2069" y="85"/>
                    <a:pt x="2069" y="85"/>
                    <a:pt x="2069" y="85"/>
                  </a:cubicBezTo>
                  <a:cubicBezTo>
                    <a:pt x="2069" y="88"/>
                    <a:pt x="2069" y="88"/>
                    <a:pt x="2069" y="88"/>
                  </a:cubicBezTo>
                  <a:cubicBezTo>
                    <a:pt x="2073" y="90"/>
                    <a:pt x="2073" y="90"/>
                    <a:pt x="2073" y="90"/>
                  </a:cubicBezTo>
                  <a:cubicBezTo>
                    <a:pt x="2078" y="94"/>
                    <a:pt x="2078" y="94"/>
                    <a:pt x="2078" y="94"/>
                  </a:cubicBezTo>
                  <a:cubicBezTo>
                    <a:pt x="2079" y="97"/>
                    <a:pt x="2079" y="97"/>
                    <a:pt x="2079" y="97"/>
                  </a:cubicBezTo>
                  <a:cubicBezTo>
                    <a:pt x="2082" y="97"/>
                    <a:pt x="2082" y="97"/>
                    <a:pt x="2082" y="97"/>
                  </a:cubicBezTo>
                  <a:cubicBezTo>
                    <a:pt x="2084" y="99"/>
                    <a:pt x="2084" y="99"/>
                    <a:pt x="2084" y="99"/>
                  </a:cubicBezTo>
                  <a:cubicBezTo>
                    <a:pt x="2086" y="103"/>
                    <a:pt x="2086" y="103"/>
                    <a:pt x="2086" y="103"/>
                  </a:cubicBezTo>
                  <a:cubicBezTo>
                    <a:pt x="2085" y="110"/>
                    <a:pt x="2085" y="110"/>
                    <a:pt x="2085" y="110"/>
                  </a:cubicBezTo>
                  <a:cubicBezTo>
                    <a:pt x="2084" y="112"/>
                    <a:pt x="2084" y="112"/>
                    <a:pt x="2084" y="112"/>
                  </a:cubicBezTo>
                  <a:cubicBezTo>
                    <a:pt x="2087" y="116"/>
                    <a:pt x="2087" y="116"/>
                    <a:pt x="2087" y="116"/>
                  </a:cubicBezTo>
                  <a:cubicBezTo>
                    <a:pt x="2086" y="120"/>
                    <a:pt x="2086" y="120"/>
                    <a:pt x="2086" y="120"/>
                  </a:cubicBezTo>
                  <a:cubicBezTo>
                    <a:pt x="2088" y="123"/>
                    <a:pt x="2088" y="123"/>
                    <a:pt x="2088" y="123"/>
                  </a:cubicBezTo>
                  <a:cubicBezTo>
                    <a:pt x="2091" y="127"/>
                    <a:pt x="2091" y="127"/>
                    <a:pt x="2091" y="127"/>
                  </a:cubicBezTo>
                  <a:cubicBezTo>
                    <a:pt x="2092" y="129"/>
                    <a:pt x="2092" y="129"/>
                    <a:pt x="2092" y="129"/>
                  </a:cubicBezTo>
                  <a:cubicBezTo>
                    <a:pt x="2091" y="132"/>
                    <a:pt x="2091" y="132"/>
                    <a:pt x="2091" y="132"/>
                  </a:cubicBezTo>
                  <a:cubicBezTo>
                    <a:pt x="2092" y="133"/>
                    <a:pt x="2092" y="133"/>
                    <a:pt x="2092" y="133"/>
                  </a:cubicBezTo>
                  <a:cubicBezTo>
                    <a:pt x="2095" y="134"/>
                    <a:pt x="2095" y="134"/>
                    <a:pt x="2095" y="134"/>
                  </a:cubicBezTo>
                  <a:cubicBezTo>
                    <a:pt x="2098" y="132"/>
                    <a:pt x="2098" y="132"/>
                    <a:pt x="2098" y="132"/>
                  </a:cubicBezTo>
                  <a:cubicBezTo>
                    <a:pt x="2102" y="133"/>
                    <a:pt x="2102" y="133"/>
                    <a:pt x="2102" y="133"/>
                  </a:cubicBezTo>
                  <a:cubicBezTo>
                    <a:pt x="2103" y="132"/>
                    <a:pt x="2103" y="132"/>
                    <a:pt x="2103" y="132"/>
                  </a:cubicBezTo>
                  <a:cubicBezTo>
                    <a:pt x="2104" y="129"/>
                    <a:pt x="2104" y="129"/>
                    <a:pt x="2104" y="129"/>
                  </a:cubicBezTo>
                  <a:cubicBezTo>
                    <a:pt x="2106" y="127"/>
                    <a:pt x="2106" y="127"/>
                    <a:pt x="2106" y="127"/>
                  </a:cubicBezTo>
                  <a:cubicBezTo>
                    <a:pt x="2109" y="127"/>
                    <a:pt x="2109" y="127"/>
                    <a:pt x="2109" y="127"/>
                  </a:cubicBezTo>
                  <a:cubicBezTo>
                    <a:pt x="2111" y="127"/>
                    <a:pt x="2111" y="127"/>
                    <a:pt x="2111" y="127"/>
                  </a:cubicBezTo>
                  <a:cubicBezTo>
                    <a:pt x="2114" y="129"/>
                    <a:pt x="2114" y="129"/>
                    <a:pt x="2114" y="129"/>
                  </a:cubicBezTo>
                  <a:cubicBezTo>
                    <a:pt x="2116" y="128"/>
                    <a:pt x="2116" y="128"/>
                    <a:pt x="2116" y="128"/>
                  </a:cubicBezTo>
                  <a:cubicBezTo>
                    <a:pt x="2118" y="131"/>
                    <a:pt x="2118" y="131"/>
                    <a:pt x="2118" y="131"/>
                  </a:cubicBezTo>
                  <a:cubicBezTo>
                    <a:pt x="2123" y="133"/>
                    <a:pt x="2123" y="133"/>
                    <a:pt x="2123" y="133"/>
                  </a:cubicBezTo>
                  <a:cubicBezTo>
                    <a:pt x="2126" y="132"/>
                    <a:pt x="2126" y="132"/>
                    <a:pt x="2126" y="132"/>
                  </a:cubicBezTo>
                  <a:cubicBezTo>
                    <a:pt x="2128" y="135"/>
                    <a:pt x="2128" y="135"/>
                    <a:pt x="2128" y="135"/>
                  </a:cubicBezTo>
                  <a:cubicBezTo>
                    <a:pt x="2128" y="137"/>
                    <a:pt x="2128" y="137"/>
                    <a:pt x="2128" y="137"/>
                  </a:cubicBezTo>
                  <a:cubicBezTo>
                    <a:pt x="2131" y="139"/>
                    <a:pt x="2131" y="139"/>
                    <a:pt x="2131" y="139"/>
                  </a:cubicBezTo>
                  <a:cubicBezTo>
                    <a:pt x="2132" y="140"/>
                    <a:pt x="2132" y="140"/>
                    <a:pt x="2132" y="140"/>
                  </a:cubicBezTo>
                  <a:cubicBezTo>
                    <a:pt x="2133" y="141"/>
                    <a:pt x="2133" y="141"/>
                    <a:pt x="2133" y="141"/>
                  </a:cubicBezTo>
                  <a:cubicBezTo>
                    <a:pt x="2133" y="142"/>
                    <a:pt x="2133" y="142"/>
                    <a:pt x="2133" y="142"/>
                  </a:cubicBezTo>
                  <a:cubicBezTo>
                    <a:pt x="2135" y="144"/>
                    <a:pt x="2135" y="144"/>
                    <a:pt x="2135" y="144"/>
                  </a:cubicBezTo>
                  <a:cubicBezTo>
                    <a:pt x="2133" y="145"/>
                    <a:pt x="2133" y="145"/>
                    <a:pt x="2133" y="145"/>
                  </a:cubicBezTo>
                  <a:cubicBezTo>
                    <a:pt x="2131" y="146"/>
                    <a:pt x="2131" y="146"/>
                    <a:pt x="2131" y="146"/>
                  </a:cubicBezTo>
                  <a:cubicBezTo>
                    <a:pt x="2131" y="149"/>
                    <a:pt x="2131" y="149"/>
                    <a:pt x="2131" y="149"/>
                  </a:cubicBezTo>
                  <a:cubicBezTo>
                    <a:pt x="2132" y="152"/>
                    <a:pt x="2132" y="152"/>
                    <a:pt x="2132" y="152"/>
                  </a:cubicBezTo>
                  <a:cubicBezTo>
                    <a:pt x="2134" y="153"/>
                    <a:pt x="2134" y="153"/>
                    <a:pt x="2134" y="153"/>
                  </a:cubicBezTo>
                  <a:cubicBezTo>
                    <a:pt x="2133" y="154"/>
                    <a:pt x="2133" y="154"/>
                    <a:pt x="2133" y="154"/>
                  </a:cubicBezTo>
                  <a:cubicBezTo>
                    <a:pt x="2134" y="156"/>
                    <a:pt x="2134" y="156"/>
                    <a:pt x="2134" y="156"/>
                  </a:cubicBezTo>
                  <a:cubicBezTo>
                    <a:pt x="2136" y="156"/>
                    <a:pt x="2136" y="156"/>
                    <a:pt x="2136" y="156"/>
                  </a:cubicBezTo>
                  <a:cubicBezTo>
                    <a:pt x="2138" y="158"/>
                    <a:pt x="2138" y="158"/>
                    <a:pt x="2138" y="158"/>
                  </a:cubicBezTo>
                  <a:cubicBezTo>
                    <a:pt x="2141" y="158"/>
                    <a:pt x="2141" y="158"/>
                    <a:pt x="2141" y="158"/>
                  </a:cubicBezTo>
                  <a:cubicBezTo>
                    <a:pt x="2142" y="155"/>
                    <a:pt x="2142" y="155"/>
                    <a:pt x="2142" y="155"/>
                  </a:cubicBezTo>
                  <a:cubicBezTo>
                    <a:pt x="2143" y="157"/>
                    <a:pt x="2143" y="157"/>
                    <a:pt x="2143" y="157"/>
                  </a:cubicBezTo>
                  <a:cubicBezTo>
                    <a:pt x="2145" y="156"/>
                    <a:pt x="2145" y="156"/>
                    <a:pt x="2145" y="156"/>
                  </a:cubicBezTo>
                  <a:cubicBezTo>
                    <a:pt x="2146" y="157"/>
                    <a:pt x="2146" y="157"/>
                    <a:pt x="2146" y="157"/>
                  </a:cubicBezTo>
                  <a:cubicBezTo>
                    <a:pt x="2145" y="157"/>
                    <a:pt x="2145" y="157"/>
                    <a:pt x="2145" y="157"/>
                  </a:cubicBezTo>
                  <a:cubicBezTo>
                    <a:pt x="2144" y="159"/>
                    <a:pt x="2144" y="159"/>
                    <a:pt x="2144" y="159"/>
                  </a:cubicBezTo>
                  <a:cubicBezTo>
                    <a:pt x="2141" y="159"/>
                    <a:pt x="2141" y="159"/>
                    <a:pt x="2141" y="159"/>
                  </a:cubicBezTo>
                  <a:cubicBezTo>
                    <a:pt x="2140" y="159"/>
                    <a:pt x="2140" y="159"/>
                    <a:pt x="2140" y="159"/>
                  </a:cubicBezTo>
                  <a:cubicBezTo>
                    <a:pt x="2137" y="160"/>
                    <a:pt x="2137" y="160"/>
                    <a:pt x="2137" y="160"/>
                  </a:cubicBezTo>
                  <a:cubicBezTo>
                    <a:pt x="2134" y="158"/>
                    <a:pt x="2134" y="158"/>
                    <a:pt x="2134" y="158"/>
                  </a:cubicBezTo>
                  <a:cubicBezTo>
                    <a:pt x="2132" y="158"/>
                    <a:pt x="2132" y="158"/>
                    <a:pt x="2132" y="158"/>
                  </a:cubicBezTo>
                  <a:cubicBezTo>
                    <a:pt x="2130" y="156"/>
                    <a:pt x="2130" y="156"/>
                    <a:pt x="2130" y="156"/>
                  </a:cubicBezTo>
                  <a:cubicBezTo>
                    <a:pt x="2131" y="155"/>
                    <a:pt x="2131" y="155"/>
                    <a:pt x="2131" y="155"/>
                  </a:cubicBezTo>
                  <a:cubicBezTo>
                    <a:pt x="2131" y="152"/>
                    <a:pt x="2131" y="152"/>
                    <a:pt x="2131" y="152"/>
                  </a:cubicBezTo>
                  <a:cubicBezTo>
                    <a:pt x="2129" y="150"/>
                    <a:pt x="2129" y="150"/>
                    <a:pt x="2129" y="150"/>
                  </a:cubicBezTo>
                  <a:cubicBezTo>
                    <a:pt x="2128" y="148"/>
                    <a:pt x="2128" y="148"/>
                    <a:pt x="2128" y="148"/>
                  </a:cubicBezTo>
                  <a:cubicBezTo>
                    <a:pt x="2127" y="146"/>
                    <a:pt x="2127" y="146"/>
                    <a:pt x="2127" y="146"/>
                  </a:cubicBezTo>
                  <a:cubicBezTo>
                    <a:pt x="2127" y="144"/>
                    <a:pt x="2127" y="144"/>
                    <a:pt x="2127" y="144"/>
                  </a:cubicBezTo>
                  <a:cubicBezTo>
                    <a:pt x="2124" y="141"/>
                    <a:pt x="2124" y="141"/>
                    <a:pt x="2124" y="141"/>
                  </a:cubicBezTo>
                  <a:cubicBezTo>
                    <a:pt x="2124" y="141"/>
                    <a:pt x="2124" y="141"/>
                    <a:pt x="2124" y="141"/>
                  </a:cubicBezTo>
                  <a:cubicBezTo>
                    <a:pt x="2123" y="139"/>
                    <a:pt x="2123" y="139"/>
                    <a:pt x="2123" y="139"/>
                  </a:cubicBezTo>
                  <a:cubicBezTo>
                    <a:pt x="2119" y="138"/>
                    <a:pt x="2119" y="138"/>
                    <a:pt x="2119" y="138"/>
                  </a:cubicBezTo>
                  <a:cubicBezTo>
                    <a:pt x="2119" y="135"/>
                    <a:pt x="2119" y="135"/>
                    <a:pt x="2119" y="135"/>
                  </a:cubicBezTo>
                  <a:cubicBezTo>
                    <a:pt x="2116" y="132"/>
                    <a:pt x="2116" y="132"/>
                    <a:pt x="2116" y="132"/>
                  </a:cubicBezTo>
                  <a:cubicBezTo>
                    <a:pt x="2113" y="132"/>
                    <a:pt x="2113" y="132"/>
                    <a:pt x="2113" y="132"/>
                  </a:cubicBezTo>
                  <a:cubicBezTo>
                    <a:pt x="2109" y="136"/>
                    <a:pt x="2109" y="136"/>
                    <a:pt x="2109" y="136"/>
                  </a:cubicBezTo>
                  <a:cubicBezTo>
                    <a:pt x="2107" y="136"/>
                    <a:pt x="2107" y="136"/>
                    <a:pt x="2107" y="136"/>
                  </a:cubicBezTo>
                  <a:cubicBezTo>
                    <a:pt x="2105" y="139"/>
                    <a:pt x="2105" y="139"/>
                    <a:pt x="2105" y="139"/>
                  </a:cubicBezTo>
                  <a:cubicBezTo>
                    <a:pt x="2102" y="141"/>
                    <a:pt x="2102" y="141"/>
                    <a:pt x="2102" y="141"/>
                  </a:cubicBezTo>
                  <a:cubicBezTo>
                    <a:pt x="2102" y="147"/>
                    <a:pt x="2102" y="147"/>
                    <a:pt x="2102" y="147"/>
                  </a:cubicBezTo>
                  <a:cubicBezTo>
                    <a:pt x="2103" y="149"/>
                    <a:pt x="2103" y="149"/>
                    <a:pt x="2103" y="149"/>
                  </a:cubicBezTo>
                  <a:cubicBezTo>
                    <a:pt x="2108" y="151"/>
                    <a:pt x="2108" y="151"/>
                    <a:pt x="2108" y="151"/>
                  </a:cubicBezTo>
                  <a:cubicBezTo>
                    <a:pt x="2111" y="159"/>
                    <a:pt x="2111" y="159"/>
                    <a:pt x="2111" y="159"/>
                  </a:cubicBezTo>
                  <a:cubicBezTo>
                    <a:pt x="2110" y="160"/>
                    <a:pt x="2110" y="160"/>
                    <a:pt x="2110" y="160"/>
                  </a:cubicBezTo>
                  <a:cubicBezTo>
                    <a:pt x="2107" y="166"/>
                    <a:pt x="2107" y="166"/>
                    <a:pt x="2107" y="166"/>
                  </a:cubicBezTo>
                  <a:cubicBezTo>
                    <a:pt x="2107" y="169"/>
                    <a:pt x="2107" y="169"/>
                    <a:pt x="2107" y="169"/>
                  </a:cubicBezTo>
                  <a:cubicBezTo>
                    <a:pt x="2108" y="172"/>
                    <a:pt x="2108" y="172"/>
                    <a:pt x="2108" y="172"/>
                  </a:cubicBezTo>
                  <a:cubicBezTo>
                    <a:pt x="2107" y="177"/>
                    <a:pt x="2107" y="177"/>
                    <a:pt x="2107" y="177"/>
                  </a:cubicBezTo>
                  <a:cubicBezTo>
                    <a:pt x="2106" y="179"/>
                    <a:pt x="2106" y="179"/>
                    <a:pt x="2106" y="179"/>
                  </a:cubicBezTo>
                  <a:cubicBezTo>
                    <a:pt x="2104" y="182"/>
                    <a:pt x="2104" y="182"/>
                    <a:pt x="2104" y="182"/>
                  </a:cubicBezTo>
                  <a:cubicBezTo>
                    <a:pt x="2103" y="183"/>
                    <a:pt x="2103" y="183"/>
                    <a:pt x="2103" y="183"/>
                  </a:cubicBezTo>
                  <a:cubicBezTo>
                    <a:pt x="2102" y="184"/>
                    <a:pt x="2102" y="184"/>
                    <a:pt x="2102" y="184"/>
                  </a:cubicBezTo>
                  <a:cubicBezTo>
                    <a:pt x="2100" y="186"/>
                    <a:pt x="2100" y="186"/>
                    <a:pt x="2100" y="186"/>
                  </a:cubicBezTo>
                  <a:cubicBezTo>
                    <a:pt x="2100" y="188"/>
                    <a:pt x="2100" y="188"/>
                    <a:pt x="2100" y="188"/>
                  </a:cubicBezTo>
                  <a:cubicBezTo>
                    <a:pt x="2101" y="190"/>
                    <a:pt x="2101" y="190"/>
                    <a:pt x="2101" y="190"/>
                  </a:cubicBezTo>
                  <a:cubicBezTo>
                    <a:pt x="2102" y="192"/>
                    <a:pt x="2102" y="192"/>
                    <a:pt x="2102" y="192"/>
                  </a:cubicBezTo>
                  <a:cubicBezTo>
                    <a:pt x="2099" y="194"/>
                    <a:pt x="2099" y="194"/>
                    <a:pt x="2099" y="194"/>
                  </a:cubicBezTo>
                  <a:cubicBezTo>
                    <a:pt x="2095" y="193"/>
                    <a:pt x="2095" y="193"/>
                    <a:pt x="2095" y="193"/>
                  </a:cubicBezTo>
                  <a:cubicBezTo>
                    <a:pt x="2094" y="192"/>
                    <a:pt x="2094" y="192"/>
                    <a:pt x="2094" y="192"/>
                  </a:cubicBezTo>
                  <a:cubicBezTo>
                    <a:pt x="2090" y="192"/>
                    <a:pt x="2090" y="192"/>
                    <a:pt x="2090" y="192"/>
                  </a:cubicBezTo>
                  <a:cubicBezTo>
                    <a:pt x="2087" y="192"/>
                    <a:pt x="2087" y="192"/>
                    <a:pt x="2087" y="192"/>
                  </a:cubicBezTo>
                  <a:cubicBezTo>
                    <a:pt x="2083" y="191"/>
                    <a:pt x="2083" y="191"/>
                    <a:pt x="2083" y="191"/>
                  </a:cubicBezTo>
                  <a:cubicBezTo>
                    <a:pt x="2076" y="190"/>
                    <a:pt x="2076" y="190"/>
                    <a:pt x="2076" y="190"/>
                  </a:cubicBezTo>
                  <a:cubicBezTo>
                    <a:pt x="2073" y="188"/>
                    <a:pt x="2073" y="188"/>
                    <a:pt x="2073" y="188"/>
                  </a:cubicBezTo>
                  <a:cubicBezTo>
                    <a:pt x="2072" y="186"/>
                    <a:pt x="2072" y="186"/>
                    <a:pt x="2072" y="186"/>
                  </a:cubicBezTo>
                  <a:cubicBezTo>
                    <a:pt x="2069" y="186"/>
                    <a:pt x="2069" y="186"/>
                    <a:pt x="2069" y="186"/>
                  </a:cubicBezTo>
                  <a:cubicBezTo>
                    <a:pt x="2068" y="188"/>
                    <a:pt x="2068" y="188"/>
                    <a:pt x="2068" y="188"/>
                  </a:cubicBezTo>
                  <a:cubicBezTo>
                    <a:pt x="2067" y="187"/>
                    <a:pt x="2067" y="187"/>
                    <a:pt x="2067" y="187"/>
                  </a:cubicBezTo>
                  <a:cubicBezTo>
                    <a:pt x="2066" y="187"/>
                    <a:pt x="2066" y="187"/>
                    <a:pt x="2066" y="187"/>
                  </a:cubicBezTo>
                  <a:cubicBezTo>
                    <a:pt x="2067" y="185"/>
                    <a:pt x="2067" y="185"/>
                    <a:pt x="2067" y="185"/>
                  </a:cubicBezTo>
                  <a:cubicBezTo>
                    <a:pt x="2070" y="184"/>
                    <a:pt x="2070" y="184"/>
                    <a:pt x="2070" y="184"/>
                  </a:cubicBezTo>
                  <a:cubicBezTo>
                    <a:pt x="2076" y="184"/>
                    <a:pt x="2076" y="184"/>
                    <a:pt x="2076" y="184"/>
                  </a:cubicBezTo>
                  <a:cubicBezTo>
                    <a:pt x="2077" y="182"/>
                    <a:pt x="2077" y="182"/>
                    <a:pt x="2077" y="182"/>
                  </a:cubicBezTo>
                  <a:cubicBezTo>
                    <a:pt x="2082" y="185"/>
                    <a:pt x="2082" y="185"/>
                    <a:pt x="2082" y="185"/>
                  </a:cubicBezTo>
                  <a:cubicBezTo>
                    <a:pt x="2083" y="185"/>
                    <a:pt x="2083" y="185"/>
                    <a:pt x="2083" y="185"/>
                  </a:cubicBezTo>
                  <a:cubicBezTo>
                    <a:pt x="2084" y="183"/>
                    <a:pt x="2084" y="183"/>
                    <a:pt x="2084" y="183"/>
                  </a:cubicBezTo>
                  <a:cubicBezTo>
                    <a:pt x="2086" y="183"/>
                    <a:pt x="2086" y="183"/>
                    <a:pt x="2086" y="183"/>
                  </a:cubicBezTo>
                  <a:cubicBezTo>
                    <a:pt x="2086" y="185"/>
                    <a:pt x="2086" y="185"/>
                    <a:pt x="2086" y="185"/>
                  </a:cubicBezTo>
                  <a:cubicBezTo>
                    <a:pt x="2083" y="187"/>
                    <a:pt x="2083" y="187"/>
                    <a:pt x="2083" y="187"/>
                  </a:cubicBezTo>
                  <a:cubicBezTo>
                    <a:pt x="2085" y="188"/>
                    <a:pt x="2085" y="188"/>
                    <a:pt x="2085" y="188"/>
                  </a:cubicBezTo>
                  <a:cubicBezTo>
                    <a:pt x="2088" y="188"/>
                    <a:pt x="2088" y="188"/>
                    <a:pt x="2088" y="188"/>
                  </a:cubicBezTo>
                  <a:cubicBezTo>
                    <a:pt x="2090" y="186"/>
                    <a:pt x="2090" y="186"/>
                    <a:pt x="2090" y="186"/>
                  </a:cubicBezTo>
                  <a:cubicBezTo>
                    <a:pt x="2092" y="185"/>
                    <a:pt x="2092" y="185"/>
                    <a:pt x="2092" y="185"/>
                  </a:cubicBezTo>
                  <a:cubicBezTo>
                    <a:pt x="2092" y="183"/>
                    <a:pt x="2092" y="183"/>
                    <a:pt x="2092" y="183"/>
                  </a:cubicBezTo>
                  <a:cubicBezTo>
                    <a:pt x="2090" y="181"/>
                    <a:pt x="2090" y="181"/>
                    <a:pt x="2090" y="181"/>
                  </a:cubicBezTo>
                  <a:cubicBezTo>
                    <a:pt x="2090" y="180"/>
                    <a:pt x="2090" y="180"/>
                    <a:pt x="2090" y="180"/>
                  </a:cubicBezTo>
                  <a:cubicBezTo>
                    <a:pt x="2092" y="181"/>
                    <a:pt x="2092" y="181"/>
                    <a:pt x="2092" y="181"/>
                  </a:cubicBezTo>
                  <a:cubicBezTo>
                    <a:pt x="2093" y="180"/>
                    <a:pt x="2093" y="180"/>
                    <a:pt x="2093" y="180"/>
                  </a:cubicBezTo>
                  <a:cubicBezTo>
                    <a:pt x="2093" y="176"/>
                    <a:pt x="2093" y="176"/>
                    <a:pt x="2093" y="176"/>
                  </a:cubicBezTo>
                  <a:cubicBezTo>
                    <a:pt x="2096" y="174"/>
                    <a:pt x="2096" y="174"/>
                    <a:pt x="2096" y="174"/>
                  </a:cubicBezTo>
                  <a:cubicBezTo>
                    <a:pt x="2095" y="173"/>
                    <a:pt x="2095" y="173"/>
                    <a:pt x="2095" y="173"/>
                  </a:cubicBezTo>
                  <a:cubicBezTo>
                    <a:pt x="2094" y="173"/>
                    <a:pt x="2094" y="173"/>
                    <a:pt x="2094" y="173"/>
                  </a:cubicBezTo>
                  <a:cubicBezTo>
                    <a:pt x="2093" y="173"/>
                    <a:pt x="2093" y="173"/>
                    <a:pt x="2093" y="173"/>
                  </a:cubicBezTo>
                  <a:cubicBezTo>
                    <a:pt x="2096" y="171"/>
                    <a:pt x="2096" y="171"/>
                    <a:pt x="2096" y="171"/>
                  </a:cubicBezTo>
                  <a:cubicBezTo>
                    <a:pt x="2096" y="167"/>
                    <a:pt x="2096" y="167"/>
                    <a:pt x="2096" y="167"/>
                  </a:cubicBezTo>
                  <a:cubicBezTo>
                    <a:pt x="2095" y="166"/>
                    <a:pt x="2095" y="166"/>
                    <a:pt x="2095" y="166"/>
                  </a:cubicBezTo>
                  <a:cubicBezTo>
                    <a:pt x="2096" y="164"/>
                    <a:pt x="2096" y="164"/>
                    <a:pt x="2096" y="164"/>
                  </a:cubicBezTo>
                  <a:cubicBezTo>
                    <a:pt x="2096" y="163"/>
                    <a:pt x="2096" y="163"/>
                    <a:pt x="2096" y="163"/>
                  </a:cubicBezTo>
                  <a:cubicBezTo>
                    <a:pt x="2098" y="162"/>
                    <a:pt x="2098" y="162"/>
                    <a:pt x="2098" y="162"/>
                  </a:cubicBezTo>
                  <a:cubicBezTo>
                    <a:pt x="2098" y="158"/>
                    <a:pt x="2098" y="158"/>
                    <a:pt x="2098" y="158"/>
                  </a:cubicBezTo>
                  <a:cubicBezTo>
                    <a:pt x="2095" y="156"/>
                    <a:pt x="2095" y="156"/>
                    <a:pt x="2095" y="156"/>
                  </a:cubicBezTo>
                  <a:cubicBezTo>
                    <a:pt x="2094" y="152"/>
                    <a:pt x="2094" y="152"/>
                    <a:pt x="2094" y="152"/>
                  </a:cubicBezTo>
                  <a:cubicBezTo>
                    <a:pt x="2095" y="150"/>
                    <a:pt x="2095" y="150"/>
                    <a:pt x="2095" y="150"/>
                  </a:cubicBezTo>
                  <a:cubicBezTo>
                    <a:pt x="2095" y="147"/>
                    <a:pt x="2095" y="147"/>
                    <a:pt x="2095" y="147"/>
                  </a:cubicBezTo>
                  <a:cubicBezTo>
                    <a:pt x="2096" y="148"/>
                    <a:pt x="2096" y="148"/>
                    <a:pt x="2096" y="148"/>
                  </a:cubicBezTo>
                  <a:cubicBezTo>
                    <a:pt x="2096" y="146"/>
                    <a:pt x="2096" y="146"/>
                    <a:pt x="2096" y="146"/>
                  </a:cubicBezTo>
                  <a:cubicBezTo>
                    <a:pt x="2093" y="143"/>
                    <a:pt x="2093" y="143"/>
                    <a:pt x="2093" y="143"/>
                  </a:cubicBezTo>
                  <a:cubicBezTo>
                    <a:pt x="2091" y="143"/>
                    <a:pt x="2091" y="143"/>
                    <a:pt x="2091" y="143"/>
                  </a:cubicBezTo>
                  <a:cubicBezTo>
                    <a:pt x="2090" y="141"/>
                    <a:pt x="2090" y="141"/>
                    <a:pt x="2090" y="141"/>
                  </a:cubicBezTo>
                  <a:cubicBezTo>
                    <a:pt x="2087" y="140"/>
                    <a:pt x="2087" y="140"/>
                    <a:pt x="2087" y="140"/>
                  </a:cubicBezTo>
                  <a:cubicBezTo>
                    <a:pt x="2083" y="135"/>
                    <a:pt x="2083" y="135"/>
                    <a:pt x="2083" y="135"/>
                  </a:cubicBezTo>
                  <a:cubicBezTo>
                    <a:pt x="2082" y="131"/>
                    <a:pt x="2082" y="131"/>
                    <a:pt x="2082" y="131"/>
                  </a:cubicBezTo>
                  <a:cubicBezTo>
                    <a:pt x="2081" y="130"/>
                    <a:pt x="2081" y="130"/>
                    <a:pt x="2081" y="130"/>
                  </a:cubicBezTo>
                  <a:cubicBezTo>
                    <a:pt x="2082" y="128"/>
                    <a:pt x="2082" y="128"/>
                    <a:pt x="2082" y="128"/>
                  </a:cubicBezTo>
                  <a:cubicBezTo>
                    <a:pt x="2079" y="126"/>
                    <a:pt x="2079" y="126"/>
                    <a:pt x="2079" y="126"/>
                  </a:cubicBezTo>
                  <a:cubicBezTo>
                    <a:pt x="2078" y="124"/>
                    <a:pt x="2078" y="124"/>
                    <a:pt x="2078" y="124"/>
                  </a:cubicBezTo>
                  <a:cubicBezTo>
                    <a:pt x="2079" y="122"/>
                    <a:pt x="2079" y="122"/>
                    <a:pt x="2079" y="122"/>
                  </a:cubicBezTo>
                  <a:cubicBezTo>
                    <a:pt x="2076" y="117"/>
                    <a:pt x="2076" y="117"/>
                    <a:pt x="2076" y="117"/>
                  </a:cubicBezTo>
                  <a:cubicBezTo>
                    <a:pt x="2076" y="114"/>
                    <a:pt x="2076" y="114"/>
                    <a:pt x="2076" y="114"/>
                  </a:cubicBezTo>
                  <a:cubicBezTo>
                    <a:pt x="2074" y="112"/>
                    <a:pt x="2074" y="112"/>
                    <a:pt x="2074" y="112"/>
                  </a:cubicBezTo>
                  <a:cubicBezTo>
                    <a:pt x="2074" y="110"/>
                    <a:pt x="2074" y="110"/>
                    <a:pt x="2074" y="110"/>
                  </a:cubicBezTo>
                  <a:cubicBezTo>
                    <a:pt x="2074" y="109"/>
                    <a:pt x="2074" y="109"/>
                    <a:pt x="2074" y="109"/>
                  </a:cubicBezTo>
                  <a:cubicBezTo>
                    <a:pt x="2073" y="107"/>
                    <a:pt x="2073" y="107"/>
                    <a:pt x="2073" y="107"/>
                  </a:cubicBezTo>
                  <a:cubicBezTo>
                    <a:pt x="2072" y="101"/>
                    <a:pt x="2072" y="101"/>
                    <a:pt x="2072" y="101"/>
                  </a:cubicBezTo>
                  <a:cubicBezTo>
                    <a:pt x="2071" y="99"/>
                    <a:pt x="2071" y="99"/>
                    <a:pt x="2071" y="99"/>
                  </a:cubicBezTo>
                  <a:cubicBezTo>
                    <a:pt x="2068" y="97"/>
                    <a:pt x="2068" y="97"/>
                    <a:pt x="2068" y="97"/>
                  </a:cubicBezTo>
                  <a:cubicBezTo>
                    <a:pt x="2067" y="93"/>
                    <a:pt x="2067" y="93"/>
                    <a:pt x="2067" y="93"/>
                  </a:cubicBezTo>
                  <a:cubicBezTo>
                    <a:pt x="2066" y="92"/>
                    <a:pt x="2066" y="92"/>
                    <a:pt x="2066" y="92"/>
                  </a:cubicBezTo>
                  <a:cubicBezTo>
                    <a:pt x="2065" y="93"/>
                    <a:pt x="2065" y="93"/>
                    <a:pt x="2065" y="93"/>
                  </a:cubicBezTo>
                  <a:cubicBezTo>
                    <a:pt x="2065" y="92"/>
                    <a:pt x="2065" y="92"/>
                    <a:pt x="2065" y="92"/>
                  </a:cubicBezTo>
                  <a:cubicBezTo>
                    <a:pt x="2062" y="92"/>
                    <a:pt x="2062" y="92"/>
                    <a:pt x="2062" y="92"/>
                  </a:cubicBezTo>
                  <a:cubicBezTo>
                    <a:pt x="2061" y="89"/>
                    <a:pt x="2061" y="89"/>
                    <a:pt x="2061" y="89"/>
                  </a:cubicBezTo>
                  <a:cubicBezTo>
                    <a:pt x="2059" y="87"/>
                    <a:pt x="2059" y="87"/>
                    <a:pt x="2059" y="87"/>
                  </a:cubicBezTo>
                  <a:cubicBezTo>
                    <a:pt x="2058" y="85"/>
                    <a:pt x="2058" y="85"/>
                    <a:pt x="2058" y="85"/>
                  </a:cubicBezTo>
                  <a:cubicBezTo>
                    <a:pt x="2059" y="84"/>
                    <a:pt x="2059" y="84"/>
                    <a:pt x="2059" y="84"/>
                  </a:cubicBezTo>
                  <a:cubicBezTo>
                    <a:pt x="2060" y="82"/>
                    <a:pt x="2060" y="82"/>
                    <a:pt x="2060" y="82"/>
                  </a:cubicBezTo>
                  <a:cubicBezTo>
                    <a:pt x="2059" y="80"/>
                    <a:pt x="2059" y="80"/>
                    <a:pt x="2059" y="80"/>
                  </a:cubicBezTo>
                  <a:cubicBezTo>
                    <a:pt x="2059" y="79"/>
                    <a:pt x="2059" y="79"/>
                    <a:pt x="2059" y="79"/>
                  </a:cubicBezTo>
                  <a:cubicBezTo>
                    <a:pt x="2058" y="77"/>
                    <a:pt x="2058" y="77"/>
                    <a:pt x="2058" y="77"/>
                  </a:cubicBezTo>
                  <a:cubicBezTo>
                    <a:pt x="2059" y="72"/>
                    <a:pt x="2059" y="72"/>
                    <a:pt x="2059" y="72"/>
                  </a:cubicBezTo>
                  <a:cubicBezTo>
                    <a:pt x="2058" y="69"/>
                    <a:pt x="2058" y="69"/>
                    <a:pt x="2058" y="69"/>
                  </a:cubicBezTo>
                  <a:cubicBezTo>
                    <a:pt x="2058" y="65"/>
                    <a:pt x="2058" y="65"/>
                    <a:pt x="2058" y="65"/>
                  </a:cubicBezTo>
                  <a:cubicBezTo>
                    <a:pt x="2057" y="64"/>
                    <a:pt x="2057" y="64"/>
                    <a:pt x="2057" y="64"/>
                  </a:cubicBezTo>
                  <a:cubicBezTo>
                    <a:pt x="2057" y="62"/>
                    <a:pt x="2057" y="62"/>
                    <a:pt x="2057" y="62"/>
                  </a:cubicBezTo>
                  <a:cubicBezTo>
                    <a:pt x="2055" y="59"/>
                    <a:pt x="2055" y="59"/>
                    <a:pt x="2055" y="59"/>
                  </a:cubicBezTo>
                  <a:cubicBezTo>
                    <a:pt x="2057" y="59"/>
                    <a:pt x="2057" y="59"/>
                    <a:pt x="2057" y="59"/>
                  </a:cubicBezTo>
                  <a:cubicBezTo>
                    <a:pt x="2056" y="57"/>
                    <a:pt x="2056" y="57"/>
                    <a:pt x="2056" y="57"/>
                  </a:cubicBezTo>
                  <a:cubicBezTo>
                    <a:pt x="2054" y="56"/>
                    <a:pt x="2054" y="56"/>
                    <a:pt x="2054" y="56"/>
                  </a:cubicBezTo>
                  <a:cubicBezTo>
                    <a:pt x="2051" y="56"/>
                    <a:pt x="2051" y="56"/>
                    <a:pt x="2051" y="56"/>
                  </a:cubicBezTo>
                  <a:cubicBezTo>
                    <a:pt x="2045" y="54"/>
                    <a:pt x="2045" y="54"/>
                    <a:pt x="2045" y="54"/>
                  </a:cubicBezTo>
                  <a:cubicBezTo>
                    <a:pt x="2043" y="54"/>
                    <a:pt x="2043" y="54"/>
                    <a:pt x="2043" y="54"/>
                  </a:cubicBezTo>
                  <a:cubicBezTo>
                    <a:pt x="2042" y="55"/>
                    <a:pt x="2042" y="55"/>
                    <a:pt x="2042" y="55"/>
                  </a:cubicBezTo>
                  <a:cubicBezTo>
                    <a:pt x="2040" y="54"/>
                    <a:pt x="2040" y="54"/>
                    <a:pt x="2040" y="54"/>
                  </a:cubicBezTo>
                  <a:cubicBezTo>
                    <a:pt x="2038" y="54"/>
                    <a:pt x="2038" y="54"/>
                    <a:pt x="2038" y="54"/>
                  </a:cubicBezTo>
                  <a:cubicBezTo>
                    <a:pt x="2036" y="55"/>
                    <a:pt x="2036" y="55"/>
                    <a:pt x="2036" y="55"/>
                  </a:cubicBezTo>
                  <a:cubicBezTo>
                    <a:pt x="2033" y="55"/>
                    <a:pt x="2033" y="55"/>
                    <a:pt x="2033" y="55"/>
                  </a:cubicBezTo>
                  <a:cubicBezTo>
                    <a:pt x="2031" y="56"/>
                    <a:pt x="2031" y="56"/>
                    <a:pt x="2031" y="56"/>
                  </a:cubicBezTo>
                  <a:cubicBezTo>
                    <a:pt x="2030" y="55"/>
                    <a:pt x="2030" y="55"/>
                    <a:pt x="2030" y="55"/>
                  </a:cubicBezTo>
                  <a:cubicBezTo>
                    <a:pt x="2031" y="54"/>
                    <a:pt x="2031" y="54"/>
                    <a:pt x="2031" y="54"/>
                  </a:cubicBezTo>
                  <a:cubicBezTo>
                    <a:pt x="2029" y="54"/>
                    <a:pt x="2029" y="54"/>
                    <a:pt x="2029" y="54"/>
                  </a:cubicBezTo>
                  <a:cubicBezTo>
                    <a:pt x="2027" y="54"/>
                    <a:pt x="2027" y="54"/>
                    <a:pt x="2027" y="54"/>
                  </a:cubicBezTo>
                  <a:cubicBezTo>
                    <a:pt x="2028" y="58"/>
                    <a:pt x="2028" y="58"/>
                    <a:pt x="2028" y="58"/>
                  </a:cubicBezTo>
                  <a:cubicBezTo>
                    <a:pt x="2027" y="62"/>
                    <a:pt x="2027" y="62"/>
                    <a:pt x="2027" y="62"/>
                  </a:cubicBezTo>
                  <a:cubicBezTo>
                    <a:pt x="2029" y="64"/>
                    <a:pt x="2029" y="64"/>
                    <a:pt x="2029" y="64"/>
                  </a:cubicBezTo>
                  <a:cubicBezTo>
                    <a:pt x="2028" y="65"/>
                    <a:pt x="2028" y="65"/>
                    <a:pt x="2028" y="65"/>
                  </a:cubicBezTo>
                  <a:cubicBezTo>
                    <a:pt x="2027" y="69"/>
                    <a:pt x="2027" y="69"/>
                    <a:pt x="2027" y="69"/>
                  </a:cubicBezTo>
                  <a:cubicBezTo>
                    <a:pt x="2028" y="70"/>
                    <a:pt x="2028" y="70"/>
                    <a:pt x="2028" y="70"/>
                  </a:cubicBezTo>
                  <a:cubicBezTo>
                    <a:pt x="2028" y="72"/>
                    <a:pt x="2028" y="72"/>
                    <a:pt x="2028" y="72"/>
                  </a:cubicBezTo>
                  <a:cubicBezTo>
                    <a:pt x="2029" y="74"/>
                    <a:pt x="2029" y="74"/>
                    <a:pt x="2029" y="74"/>
                  </a:cubicBezTo>
                  <a:cubicBezTo>
                    <a:pt x="2028" y="75"/>
                    <a:pt x="2028" y="75"/>
                    <a:pt x="2028" y="75"/>
                  </a:cubicBezTo>
                  <a:cubicBezTo>
                    <a:pt x="2028" y="78"/>
                    <a:pt x="2028" y="78"/>
                    <a:pt x="2028" y="78"/>
                  </a:cubicBezTo>
                  <a:cubicBezTo>
                    <a:pt x="2030" y="81"/>
                    <a:pt x="2030" y="81"/>
                    <a:pt x="2030" y="81"/>
                  </a:cubicBezTo>
                  <a:cubicBezTo>
                    <a:pt x="2029" y="83"/>
                    <a:pt x="2029" y="83"/>
                    <a:pt x="2029" y="83"/>
                  </a:cubicBezTo>
                  <a:cubicBezTo>
                    <a:pt x="2029" y="85"/>
                    <a:pt x="2029" y="85"/>
                    <a:pt x="2029" y="85"/>
                  </a:cubicBezTo>
                  <a:cubicBezTo>
                    <a:pt x="2030" y="88"/>
                    <a:pt x="2030" y="88"/>
                    <a:pt x="2030" y="88"/>
                  </a:cubicBezTo>
                  <a:cubicBezTo>
                    <a:pt x="2029" y="89"/>
                    <a:pt x="2029" y="89"/>
                    <a:pt x="2029" y="89"/>
                  </a:cubicBezTo>
                  <a:cubicBezTo>
                    <a:pt x="2027" y="90"/>
                    <a:pt x="2027" y="90"/>
                    <a:pt x="2027" y="90"/>
                  </a:cubicBezTo>
                  <a:cubicBezTo>
                    <a:pt x="2023" y="96"/>
                    <a:pt x="2023" y="96"/>
                    <a:pt x="2023" y="96"/>
                  </a:cubicBezTo>
                  <a:cubicBezTo>
                    <a:pt x="2022" y="97"/>
                    <a:pt x="2022" y="97"/>
                    <a:pt x="2022" y="97"/>
                  </a:cubicBezTo>
                  <a:cubicBezTo>
                    <a:pt x="2022" y="99"/>
                    <a:pt x="2022" y="99"/>
                    <a:pt x="2022" y="99"/>
                  </a:cubicBezTo>
                  <a:cubicBezTo>
                    <a:pt x="2024" y="101"/>
                    <a:pt x="2024" y="101"/>
                    <a:pt x="2024" y="101"/>
                  </a:cubicBezTo>
                  <a:cubicBezTo>
                    <a:pt x="2023" y="102"/>
                    <a:pt x="2023" y="102"/>
                    <a:pt x="2023" y="102"/>
                  </a:cubicBezTo>
                  <a:cubicBezTo>
                    <a:pt x="2022" y="106"/>
                    <a:pt x="2022" y="106"/>
                    <a:pt x="2022" y="106"/>
                  </a:cubicBezTo>
                  <a:cubicBezTo>
                    <a:pt x="2025" y="108"/>
                    <a:pt x="2025" y="108"/>
                    <a:pt x="2025" y="108"/>
                  </a:cubicBezTo>
                  <a:cubicBezTo>
                    <a:pt x="2026" y="107"/>
                    <a:pt x="2026" y="107"/>
                    <a:pt x="2026" y="107"/>
                  </a:cubicBezTo>
                  <a:cubicBezTo>
                    <a:pt x="2027" y="108"/>
                    <a:pt x="2027" y="108"/>
                    <a:pt x="2027" y="108"/>
                  </a:cubicBezTo>
                  <a:cubicBezTo>
                    <a:pt x="2029" y="112"/>
                    <a:pt x="2029" y="112"/>
                    <a:pt x="2029" y="112"/>
                  </a:cubicBezTo>
                  <a:cubicBezTo>
                    <a:pt x="2031" y="112"/>
                    <a:pt x="2031" y="112"/>
                    <a:pt x="2031" y="112"/>
                  </a:cubicBezTo>
                  <a:cubicBezTo>
                    <a:pt x="2033" y="114"/>
                    <a:pt x="2033" y="114"/>
                    <a:pt x="2033" y="114"/>
                  </a:cubicBezTo>
                  <a:cubicBezTo>
                    <a:pt x="2032" y="114"/>
                    <a:pt x="2032" y="114"/>
                    <a:pt x="2032" y="114"/>
                  </a:cubicBezTo>
                  <a:cubicBezTo>
                    <a:pt x="2030" y="115"/>
                    <a:pt x="2030" y="115"/>
                    <a:pt x="2030" y="115"/>
                  </a:cubicBezTo>
                  <a:cubicBezTo>
                    <a:pt x="2030" y="118"/>
                    <a:pt x="2030" y="118"/>
                    <a:pt x="2030" y="118"/>
                  </a:cubicBezTo>
                  <a:cubicBezTo>
                    <a:pt x="2033" y="120"/>
                    <a:pt x="2033" y="120"/>
                    <a:pt x="2033" y="120"/>
                  </a:cubicBezTo>
                  <a:cubicBezTo>
                    <a:pt x="2033" y="122"/>
                    <a:pt x="2033" y="122"/>
                    <a:pt x="2033" y="122"/>
                  </a:cubicBezTo>
                  <a:cubicBezTo>
                    <a:pt x="2032" y="124"/>
                    <a:pt x="2032" y="124"/>
                    <a:pt x="2032" y="124"/>
                  </a:cubicBezTo>
                  <a:cubicBezTo>
                    <a:pt x="2030" y="123"/>
                    <a:pt x="2030" y="123"/>
                    <a:pt x="2030" y="123"/>
                  </a:cubicBezTo>
                  <a:cubicBezTo>
                    <a:pt x="2030" y="124"/>
                    <a:pt x="2030" y="124"/>
                    <a:pt x="2030" y="124"/>
                  </a:cubicBezTo>
                  <a:cubicBezTo>
                    <a:pt x="2032" y="129"/>
                    <a:pt x="2032" y="129"/>
                    <a:pt x="2032" y="129"/>
                  </a:cubicBezTo>
                  <a:cubicBezTo>
                    <a:pt x="2034" y="130"/>
                    <a:pt x="2034" y="130"/>
                    <a:pt x="2034" y="130"/>
                  </a:cubicBezTo>
                  <a:cubicBezTo>
                    <a:pt x="2034" y="134"/>
                    <a:pt x="2034" y="134"/>
                    <a:pt x="2034" y="134"/>
                  </a:cubicBezTo>
                  <a:cubicBezTo>
                    <a:pt x="2035" y="132"/>
                    <a:pt x="2035" y="132"/>
                    <a:pt x="2035" y="132"/>
                  </a:cubicBezTo>
                  <a:cubicBezTo>
                    <a:pt x="2037" y="133"/>
                    <a:pt x="2037" y="133"/>
                    <a:pt x="2037" y="133"/>
                  </a:cubicBezTo>
                  <a:cubicBezTo>
                    <a:pt x="2039" y="133"/>
                    <a:pt x="2039" y="133"/>
                    <a:pt x="2039" y="133"/>
                  </a:cubicBezTo>
                  <a:cubicBezTo>
                    <a:pt x="2042" y="135"/>
                    <a:pt x="2042" y="135"/>
                    <a:pt x="2042" y="135"/>
                  </a:cubicBezTo>
                  <a:cubicBezTo>
                    <a:pt x="2044" y="132"/>
                    <a:pt x="2044" y="132"/>
                    <a:pt x="2044" y="132"/>
                  </a:cubicBezTo>
                  <a:cubicBezTo>
                    <a:pt x="2045" y="133"/>
                    <a:pt x="2045" y="133"/>
                    <a:pt x="2045" y="133"/>
                  </a:cubicBezTo>
                  <a:cubicBezTo>
                    <a:pt x="2045" y="137"/>
                    <a:pt x="2045" y="137"/>
                    <a:pt x="2045" y="137"/>
                  </a:cubicBezTo>
                  <a:cubicBezTo>
                    <a:pt x="2046" y="139"/>
                    <a:pt x="2046" y="139"/>
                    <a:pt x="2046" y="139"/>
                  </a:cubicBezTo>
                  <a:cubicBezTo>
                    <a:pt x="2047" y="139"/>
                    <a:pt x="2047" y="139"/>
                    <a:pt x="2047" y="139"/>
                  </a:cubicBezTo>
                  <a:cubicBezTo>
                    <a:pt x="2051" y="144"/>
                    <a:pt x="2051" y="144"/>
                    <a:pt x="2051" y="144"/>
                  </a:cubicBezTo>
                  <a:cubicBezTo>
                    <a:pt x="2053" y="144"/>
                    <a:pt x="2053" y="144"/>
                    <a:pt x="2053" y="144"/>
                  </a:cubicBezTo>
                  <a:cubicBezTo>
                    <a:pt x="2055" y="143"/>
                    <a:pt x="2055" y="143"/>
                    <a:pt x="2055" y="143"/>
                  </a:cubicBezTo>
                  <a:cubicBezTo>
                    <a:pt x="2057" y="143"/>
                    <a:pt x="2057" y="143"/>
                    <a:pt x="2057" y="143"/>
                  </a:cubicBezTo>
                  <a:cubicBezTo>
                    <a:pt x="2057" y="144"/>
                    <a:pt x="2057" y="144"/>
                    <a:pt x="2057" y="144"/>
                  </a:cubicBezTo>
                  <a:cubicBezTo>
                    <a:pt x="2059" y="144"/>
                    <a:pt x="2059" y="144"/>
                    <a:pt x="2059" y="144"/>
                  </a:cubicBezTo>
                  <a:cubicBezTo>
                    <a:pt x="2057" y="145"/>
                    <a:pt x="2057" y="145"/>
                    <a:pt x="2057" y="145"/>
                  </a:cubicBezTo>
                  <a:cubicBezTo>
                    <a:pt x="2057" y="151"/>
                    <a:pt x="2057" y="151"/>
                    <a:pt x="2057" y="151"/>
                  </a:cubicBezTo>
                  <a:cubicBezTo>
                    <a:pt x="2057" y="152"/>
                    <a:pt x="2057" y="152"/>
                    <a:pt x="2057" y="152"/>
                  </a:cubicBezTo>
                  <a:cubicBezTo>
                    <a:pt x="2058" y="154"/>
                    <a:pt x="2058" y="154"/>
                    <a:pt x="2058" y="154"/>
                  </a:cubicBezTo>
                  <a:cubicBezTo>
                    <a:pt x="2058" y="155"/>
                    <a:pt x="2058" y="155"/>
                    <a:pt x="2058" y="155"/>
                  </a:cubicBezTo>
                  <a:cubicBezTo>
                    <a:pt x="2056" y="156"/>
                    <a:pt x="2056" y="156"/>
                    <a:pt x="2056" y="156"/>
                  </a:cubicBezTo>
                  <a:cubicBezTo>
                    <a:pt x="2057" y="158"/>
                    <a:pt x="2057" y="158"/>
                    <a:pt x="2057" y="158"/>
                  </a:cubicBezTo>
                  <a:cubicBezTo>
                    <a:pt x="2057" y="160"/>
                    <a:pt x="2057" y="160"/>
                    <a:pt x="2057" y="160"/>
                  </a:cubicBezTo>
                  <a:cubicBezTo>
                    <a:pt x="2055" y="159"/>
                    <a:pt x="2055" y="159"/>
                    <a:pt x="2055" y="159"/>
                  </a:cubicBezTo>
                  <a:cubicBezTo>
                    <a:pt x="2052" y="155"/>
                    <a:pt x="2052" y="155"/>
                    <a:pt x="2052" y="155"/>
                  </a:cubicBezTo>
                  <a:cubicBezTo>
                    <a:pt x="2050" y="153"/>
                    <a:pt x="2050" y="153"/>
                    <a:pt x="2050" y="153"/>
                  </a:cubicBezTo>
                  <a:cubicBezTo>
                    <a:pt x="2046" y="152"/>
                    <a:pt x="2046" y="152"/>
                    <a:pt x="2046" y="152"/>
                  </a:cubicBezTo>
                  <a:cubicBezTo>
                    <a:pt x="2045" y="149"/>
                    <a:pt x="2045" y="149"/>
                    <a:pt x="2045" y="149"/>
                  </a:cubicBezTo>
                  <a:cubicBezTo>
                    <a:pt x="2043" y="147"/>
                    <a:pt x="2043" y="147"/>
                    <a:pt x="2043" y="147"/>
                  </a:cubicBezTo>
                  <a:cubicBezTo>
                    <a:pt x="2038" y="147"/>
                    <a:pt x="2038" y="147"/>
                    <a:pt x="2038" y="147"/>
                  </a:cubicBezTo>
                  <a:cubicBezTo>
                    <a:pt x="2032" y="144"/>
                    <a:pt x="2032" y="144"/>
                    <a:pt x="2032" y="144"/>
                  </a:cubicBezTo>
                  <a:cubicBezTo>
                    <a:pt x="2029" y="143"/>
                    <a:pt x="2029" y="143"/>
                    <a:pt x="2029" y="143"/>
                  </a:cubicBezTo>
                  <a:cubicBezTo>
                    <a:pt x="2028" y="141"/>
                    <a:pt x="2028" y="141"/>
                    <a:pt x="2028" y="141"/>
                  </a:cubicBezTo>
                  <a:cubicBezTo>
                    <a:pt x="2027" y="141"/>
                    <a:pt x="2027" y="141"/>
                    <a:pt x="2027" y="141"/>
                  </a:cubicBezTo>
                  <a:cubicBezTo>
                    <a:pt x="2025" y="140"/>
                    <a:pt x="2025" y="140"/>
                    <a:pt x="2025" y="140"/>
                  </a:cubicBezTo>
                  <a:cubicBezTo>
                    <a:pt x="2022" y="141"/>
                    <a:pt x="2022" y="141"/>
                    <a:pt x="2022" y="141"/>
                  </a:cubicBezTo>
                  <a:cubicBezTo>
                    <a:pt x="2020" y="142"/>
                    <a:pt x="2020" y="142"/>
                    <a:pt x="2020" y="142"/>
                  </a:cubicBezTo>
                  <a:cubicBezTo>
                    <a:pt x="2019" y="140"/>
                    <a:pt x="2019" y="140"/>
                    <a:pt x="2019" y="140"/>
                  </a:cubicBezTo>
                  <a:cubicBezTo>
                    <a:pt x="2020" y="139"/>
                    <a:pt x="2020" y="139"/>
                    <a:pt x="2020" y="139"/>
                  </a:cubicBezTo>
                  <a:cubicBezTo>
                    <a:pt x="2019" y="138"/>
                    <a:pt x="2019" y="138"/>
                    <a:pt x="2019" y="138"/>
                  </a:cubicBezTo>
                  <a:cubicBezTo>
                    <a:pt x="2013" y="135"/>
                    <a:pt x="2013" y="135"/>
                    <a:pt x="2013" y="135"/>
                  </a:cubicBezTo>
                  <a:cubicBezTo>
                    <a:pt x="2010" y="133"/>
                    <a:pt x="2010" y="133"/>
                    <a:pt x="2010" y="133"/>
                  </a:cubicBezTo>
                  <a:cubicBezTo>
                    <a:pt x="2000" y="133"/>
                    <a:pt x="2000" y="133"/>
                    <a:pt x="2000" y="133"/>
                  </a:cubicBezTo>
                  <a:cubicBezTo>
                    <a:pt x="1993" y="134"/>
                    <a:pt x="1993" y="134"/>
                    <a:pt x="1993" y="134"/>
                  </a:cubicBezTo>
                  <a:cubicBezTo>
                    <a:pt x="1991" y="133"/>
                    <a:pt x="1991" y="133"/>
                    <a:pt x="1991" y="133"/>
                  </a:cubicBezTo>
                  <a:cubicBezTo>
                    <a:pt x="1989" y="134"/>
                    <a:pt x="1989" y="134"/>
                    <a:pt x="1989" y="134"/>
                  </a:cubicBezTo>
                  <a:cubicBezTo>
                    <a:pt x="1987" y="133"/>
                    <a:pt x="1987" y="133"/>
                    <a:pt x="1987" y="133"/>
                  </a:cubicBezTo>
                  <a:cubicBezTo>
                    <a:pt x="1986" y="133"/>
                    <a:pt x="1986" y="133"/>
                    <a:pt x="1986" y="133"/>
                  </a:cubicBezTo>
                  <a:cubicBezTo>
                    <a:pt x="1985" y="133"/>
                    <a:pt x="1985" y="133"/>
                    <a:pt x="1985" y="133"/>
                  </a:cubicBezTo>
                  <a:cubicBezTo>
                    <a:pt x="1983" y="134"/>
                    <a:pt x="1983" y="134"/>
                    <a:pt x="1983" y="134"/>
                  </a:cubicBezTo>
                  <a:cubicBezTo>
                    <a:pt x="1984" y="136"/>
                    <a:pt x="1984" y="136"/>
                    <a:pt x="1984" y="136"/>
                  </a:cubicBezTo>
                  <a:cubicBezTo>
                    <a:pt x="1984" y="138"/>
                    <a:pt x="1984" y="138"/>
                    <a:pt x="1984" y="138"/>
                  </a:cubicBezTo>
                  <a:cubicBezTo>
                    <a:pt x="1982" y="138"/>
                    <a:pt x="1982" y="138"/>
                    <a:pt x="1982" y="138"/>
                  </a:cubicBezTo>
                  <a:cubicBezTo>
                    <a:pt x="1982" y="139"/>
                    <a:pt x="1982" y="139"/>
                    <a:pt x="1982" y="139"/>
                  </a:cubicBezTo>
                  <a:cubicBezTo>
                    <a:pt x="1984" y="141"/>
                    <a:pt x="1984" y="141"/>
                    <a:pt x="1984" y="141"/>
                  </a:cubicBezTo>
                  <a:cubicBezTo>
                    <a:pt x="1985" y="142"/>
                    <a:pt x="1985" y="142"/>
                    <a:pt x="1985" y="142"/>
                  </a:cubicBezTo>
                  <a:cubicBezTo>
                    <a:pt x="1986" y="146"/>
                    <a:pt x="1986" y="146"/>
                    <a:pt x="1986" y="146"/>
                  </a:cubicBezTo>
                  <a:cubicBezTo>
                    <a:pt x="1987" y="148"/>
                    <a:pt x="1987" y="148"/>
                    <a:pt x="1987" y="148"/>
                  </a:cubicBezTo>
                  <a:cubicBezTo>
                    <a:pt x="1987" y="146"/>
                    <a:pt x="1987" y="146"/>
                    <a:pt x="1987" y="146"/>
                  </a:cubicBezTo>
                  <a:cubicBezTo>
                    <a:pt x="1989" y="146"/>
                    <a:pt x="1989" y="146"/>
                    <a:pt x="1989" y="146"/>
                  </a:cubicBezTo>
                  <a:cubicBezTo>
                    <a:pt x="1990" y="149"/>
                    <a:pt x="1990" y="149"/>
                    <a:pt x="1990" y="149"/>
                  </a:cubicBezTo>
                  <a:cubicBezTo>
                    <a:pt x="1991" y="151"/>
                    <a:pt x="1991" y="151"/>
                    <a:pt x="1991" y="151"/>
                  </a:cubicBezTo>
                  <a:cubicBezTo>
                    <a:pt x="1993" y="152"/>
                    <a:pt x="1993" y="152"/>
                    <a:pt x="1993" y="152"/>
                  </a:cubicBezTo>
                  <a:cubicBezTo>
                    <a:pt x="1996" y="155"/>
                    <a:pt x="1996" y="155"/>
                    <a:pt x="1996" y="155"/>
                  </a:cubicBezTo>
                  <a:cubicBezTo>
                    <a:pt x="1993" y="154"/>
                    <a:pt x="1993" y="154"/>
                    <a:pt x="1993" y="154"/>
                  </a:cubicBezTo>
                  <a:cubicBezTo>
                    <a:pt x="1992" y="153"/>
                    <a:pt x="1992" y="153"/>
                    <a:pt x="1992" y="153"/>
                  </a:cubicBezTo>
                  <a:cubicBezTo>
                    <a:pt x="1990" y="154"/>
                    <a:pt x="1990" y="154"/>
                    <a:pt x="1990" y="154"/>
                  </a:cubicBezTo>
                  <a:cubicBezTo>
                    <a:pt x="1990" y="157"/>
                    <a:pt x="1990" y="157"/>
                    <a:pt x="1990" y="157"/>
                  </a:cubicBezTo>
                  <a:cubicBezTo>
                    <a:pt x="1988" y="158"/>
                    <a:pt x="1988" y="158"/>
                    <a:pt x="1988" y="158"/>
                  </a:cubicBezTo>
                  <a:cubicBezTo>
                    <a:pt x="1985" y="157"/>
                    <a:pt x="1985" y="157"/>
                    <a:pt x="1985" y="157"/>
                  </a:cubicBezTo>
                  <a:cubicBezTo>
                    <a:pt x="1984" y="158"/>
                    <a:pt x="1984" y="158"/>
                    <a:pt x="1984" y="158"/>
                  </a:cubicBezTo>
                  <a:cubicBezTo>
                    <a:pt x="1983" y="159"/>
                    <a:pt x="1983" y="159"/>
                    <a:pt x="1983" y="159"/>
                  </a:cubicBezTo>
                  <a:cubicBezTo>
                    <a:pt x="1986" y="162"/>
                    <a:pt x="1986" y="162"/>
                    <a:pt x="1986" y="162"/>
                  </a:cubicBezTo>
                  <a:cubicBezTo>
                    <a:pt x="1986" y="163"/>
                    <a:pt x="1986" y="163"/>
                    <a:pt x="1986" y="163"/>
                  </a:cubicBezTo>
                  <a:cubicBezTo>
                    <a:pt x="1986" y="164"/>
                    <a:pt x="1986" y="164"/>
                    <a:pt x="1986" y="164"/>
                  </a:cubicBezTo>
                  <a:cubicBezTo>
                    <a:pt x="1985" y="165"/>
                    <a:pt x="1985" y="165"/>
                    <a:pt x="1985" y="165"/>
                  </a:cubicBezTo>
                  <a:cubicBezTo>
                    <a:pt x="1980" y="165"/>
                    <a:pt x="1980" y="165"/>
                    <a:pt x="1980" y="165"/>
                  </a:cubicBezTo>
                  <a:cubicBezTo>
                    <a:pt x="1979" y="163"/>
                    <a:pt x="1979" y="163"/>
                    <a:pt x="1979" y="163"/>
                  </a:cubicBezTo>
                  <a:cubicBezTo>
                    <a:pt x="1979" y="162"/>
                    <a:pt x="1979" y="162"/>
                    <a:pt x="1979" y="162"/>
                  </a:cubicBezTo>
                  <a:cubicBezTo>
                    <a:pt x="1978" y="160"/>
                    <a:pt x="1978" y="160"/>
                    <a:pt x="1978" y="160"/>
                  </a:cubicBezTo>
                  <a:cubicBezTo>
                    <a:pt x="1980" y="158"/>
                    <a:pt x="1980" y="158"/>
                    <a:pt x="1980" y="158"/>
                  </a:cubicBezTo>
                  <a:cubicBezTo>
                    <a:pt x="1980" y="157"/>
                    <a:pt x="1980" y="157"/>
                    <a:pt x="1980" y="157"/>
                  </a:cubicBezTo>
                  <a:cubicBezTo>
                    <a:pt x="1978" y="155"/>
                    <a:pt x="1978" y="155"/>
                    <a:pt x="1978" y="155"/>
                  </a:cubicBezTo>
                  <a:cubicBezTo>
                    <a:pt x="1976" y="154"/>
                    <a:pt x="1976" y="154"/>
                    <a:pt x="1976" y="154"/>
                  </a:cubicBezTo>
                  <a:cubicBezTo>
                    <a:pt x="1978" y="153"/>
                    <a:pt x="1978" y="153"/>
                    <a:pt x="1978" y="153"/>
                  </a:cubicBezTo>
                  <a:cubicBezTo>
                    <a:pt x="1978" y="152"/>
                    <a:pt x="1978" y="152"/>
                    <a:pt x="1978" y="152"/>
                  </a:cubicBezTo>
                  <a:cubicBezTo>
                    <a:pt x="1976" y="153"/>
                    <a:pt x="1976" y="153"/>
                    <a:pt x="1976" y="153"/>
                  </a:cubicBezTo>
                  <a:cubicBezTo>
                    <a:pt x="1975" y="153"/>
                    <a:pt x="1975" y="153"/>
                    <a:pt x="1975" y="153"/>
                  </a:cubicBezTo>
                  <a:cubicBezTo>
                    <a:pt x="1972" y="155"/>
                    <a:pt x="1972" y="155"/>
                    <a:pt x="1972" y="155"/>
                  </a:cubicBezTo>
                  <a:cubicBezTo>
                    <a:pt x="1971" y="156"/>
                    <a:pt x="1971" y="156"/>
                    <a:pt x="1971" y="156"/>
                  </a:cubicBezTo>
                  <a:cubicBezTo>
                    <a:pt x="1969" y="157"/>
                    <a:pt x="1969" y="157"/>
                    <a:pt x="1969" y="157"/>
                  </a:cubicBezTo>
                  <a:cubicBezTo>
                    <a:pt x="1969" y="159"/>
                    <a:pt x="1969" y="159"/>
                    <a:pt x="1969" y="159"/>
                  </a:cubicBezTo>
                  <a:cubicBezTo>
                    <a:pt x="1966" y="159"/>
                    <a:pt x="1966" y="159"/>
                    <a:pt x="1966" y="159"/>
                  </a:cubicBezTo>
                  <a:cubicBezTo>
                    <a:pt x="1965" y="160"/>
                    <a:pt x="1965" y="160"/>
                    <a:pt x="1965" y="160"/>
                  </a:cubicBezTo>
                  <a:cubicBezTo>
                    <a:pt x="1965" y="161"/>
                    <a:pt x="1965" y="161"/>
                    <a:pt x="1965" y="161"/>
                  </a:cubicBezTo>
                  <a:cubicBezTo>
                    <a:pt x="1963" y="162"/>
                    <a:pt x="1963" y="162"/>
                    <a:pt x="1963" y="162"/>
                  </a:cubicBezTo>
                  <a:cubicBezTo>
                    <a:pt x="1959" y="162"/>
                    <a:pt x="1959" y="162"/>
                    <a:pt x="1959" y="162"/>
                  </a:cubicBezTo>
                  <a:cubicBezTo>
                    <a:pt x="1958" y="162"/>
                    <a:pt x="1958" y="162"/>
                    <a:pt x="1958" y="162"/>
                  </a:cubicBezTo>
                  <a:cubicBezTo>
                    <a:pt x="1957" y="162"/>
                    <a:pt x="1957" y="162"/>
                    <a:pt x="1957" y="162"/>
                  </a:cubicBezTo>
                  <a:cubicBezTo>
                    <a:pt x="1955" y="162"/>
                    <a:pt x="1955" y="162"/>
                    <a:pt x="1955" y="162"/>
                  </a:cubicBezTo>
                  <a:cubicBezTo>
                    <a:pt x="1954" y="161"/>
                    <a:pt x="1954" y="161"/>
                    <a:pt x="1954" y="161"/>
                  </a:cubicBezTo>
                  <a:cubicBezTo>
                    <a:pt x="1952" y="163"/>
                    <a:pt x="1952" y="163"/>
                    <a:pt x="1952" y="163"/>
                  </a:cubicBezTo>
                  <a:cubicBezTo>
                    <a:pt x="1951" y="164"/>
                    <a:pt x="1951" y="164"/>
                    <a:pt x="1951" y="164"/>
                  </a:cubicBezTo>
                  <a:cubicBezTo>
                    <a:pt x="1949" y="164"/>
                    <a:pt x="1949" y="164"/>
                    <a:pt x="1949" y="164"/>
                  </a:cubicBezTo>
                  <a:cubicBezTo>
                    <a:pt x="1947" y="166"/>
                    <a:pt x="1947" y="166"/>
                    <a:pt x="1947" y="166"/>
                  </a:cubicBezTo>
                  <a:cubicBezTo>
                    <a:pt x="1947" y="167"/>
                    <a:pt x="1947" y="167"/>
                    <a:pt x="1947" y="167"/>
                  </a:cubicBezTo>
                  <a:cubicBezTo>
                    <a:pt x="1949" y="168"/>
                    <a:pt x="1949" y="168"/>
                    <a:pt x="1949" y="168"/>
                  </a:cubicBezTo>
                  <a:cubicBezTo>
                    <a:pt x="1948" y="170"/>
                    <a:pt x="1948" y="170"/>
                    <a:pt x="1948" y="170"/>
                  </a:cubicBezTo>
                  <a:cubicBezTo>
                    <a:pt x="1949" y="171"/>
                    <a:pt x="1949" y="171"/>
                    <a:pt x="1949" y="171"/>
                  </a:cubicBezTo>
                  <a:cubicBezTo>
                    <a:pt x="1948" y="172"/>
                    <a:pt x="1948" y="172"/>
                    <a:pt x="1948" y="172"/>
                  </a:cubicBezTo>
                  <a:cubicBezTo>
                    <a:pt x="1946" y="170"/>
                    <a:pt x="1946" y="170"/>
                    <a:pt x="1946" y="170"/>
                  </a:cubicBezTo>
                  <a:cubicBezTo>
                    <a:pt x="1945" y="169"/>
                    <a:pt x="1945" y="169"/>
                    <a:pt x="1945" y="169"/>
                  </a:cubicBezTo>
                  <a:cubicBezTo>
                    <a:pt x="1944" y="169"/>
                    <a:pt x="1944" y="169"/>
                    <a:pt x="1944" y="169"/>
                  </a:cubicBezTo>
                  <a:cubicBezTo>
                    <a:pt x="1942" y="172"/>
                    <a:pt x="1942" y="172"/>
                    <a:pt x="1942" y="172"/>
                  </a:cubicBezTo>
                  <a:cubicBezTo>
                    <a:pt x="1941" y="174"/>
                    <a:pt x="1941" y="174"/>
                    <a:pt x="1941" y="174"/>
                  </a:cubicBezTo>
                  <a:cubicBezTo>
                    <a:pt x="1941" y="172"/>
                    <a:pt x="1941" y="172"/>
                    <a:pt x="1941" y="172"/>
                  </a:cubicBezTo>
                  <a:cubicBezTo>
                    <a:pt x="1939" y="171"/>
                    <a:pt x="1939" y="171"/>
                    <a:pt x="1939" y="171"/>
                  </a:cubicBezTo>
                  <a:cubicBezTo>
                    <a:pt x="1938" y="172"/>
                    <a:pt x="1938" y="172"/>
                    <a:pt x="1938" y="172"/>
                  </a:cubicBezTo>
                  <a:cubicBezTo>
                    <a:pt x="1937" y="172"/>
                    <a:pt x="1937" y="172"/>
                    <a:pt x="1937" y="172"/>
                  </a:cubicBezTo>
                  <a:cubicBezTo>
                    <a:pt x="1935" y="172"/>
                    <a:pt x="1935" y="172"/>
                    <a:pt x="1935" y="172"/>
                  </a:cubicBezTo>
                  <a:cubicBezTo>
                    <a:pt x="1933" y="172"/>
                    <a:pt x="1933" y="172"/>
                    <a:pt x="1933" y="172"/>
                  </a:cubicBezTo>
                  <a:cubicBezTo>
                    <a:pt x="1933" y="170"/>
                    <a:pt x="1933" y="170"/>
                    <a:pt x="1933" y="170"/>
                  </a:cubicBezTo>
                  <a:cubicBezTo>
                    <a:pt x="1935" y="168"/>
                    <a:pt x="1935" y="168"/>
                    <a:pt x="1935" y="168"/>
                  </a:cubicBezTo>
                  <a:cubicBezTo>
                    <a:pt x="1937" y="168"/>
                    <a:pt x="1937" y="168"/>
                    <a:pt x="1937" y="168"/>
                  </a:cubicBezTo>
                  <a:cubicBezTo>
                    <a:pt x="1938" y="167"/>
                    <a:pt x="1938" y="167"/>
                    <a:pt x="1938" y="167"/>
                  </a:cubicBezTo>
                  <a:cubicBezTo>
                    <a:pt x="1937" y="164"/>
                    <a:pt x="1937" y="164"/>
                    <a:pt x="1937" y="164"/>
                  </a:cubicBezTo>
                  <a:cubicBezTo>
                    <a:pt x="1937" y="164"/>
                    <a:pt x="1937" y="164"/>
                    <a:pt x="1937" y="164"/>
                  </a:cubicBezTo>
                  <a:cubicBezTo>
                    <a:pt x="1938" y="163"/>
                    <a:pt x="1938" y="163"/>
                    <a:pt x="1938" y="163"/>
                  </a:cubicBezTo>
                  <a:cubicBezTo>
                    <a:pt x="1936" y="161"/>
                    <a:pt x="1936" y="161"/>
                    <a:pt x="1936" y="161"/>
                  </a:cubicBezTo>
                  <a:cubicBezTo>
                    <a:pt x="1935" y="161"/>
                    <a:pt x="1935" y="161"/>
                    <a:pt x="1935" y="161"/>
                  </a:cubicBezTo>
                  <a:cubicBezTo>
                    <a:pt x="1934" y="161"/>
                    <a:pt x="1934" y="161"/>
                    <a:pt x="1934" y="161"/>
                  </a:cubicBezTo>
                  <a:cubicBezTo>
                    <a:pt x="1933" y="160"/>
                    <a:pt x="1933" y="160"/>
                    <a:pt x="1933" y="160"/>
                  </a:cubicBezTo>
                  <a:cubicBezTo>
                    <a:pt x="1937" y="158"/>
                    <a:pt x="1937" y="158"/>
                    <a:pt x="1937" y="158"/>
                  </a:cubicBezTo>
                  <a:cubicBezTo>
                    <a:pt x="1938" y="158"/>
                    <a:pt x="1938" y="158"/>
                    <a:pt x="1938" y="158"/>
                  </a:cubicBezTo>
                  <a:cubicBezTo>
                    <a:pt x="1940" y="157"/>
                    <a:pt x="1940" y="157"/>
                    <a:pt x="1940" y="157"/>
                  </a:cubicBezTo>
                  <a:cubicBezTo>
                    <a:pt x="1940" y="156"/>
                    <a:pt x="1940" y="156"/>
                    <a:pt x="1940" y="156"/>
                  </a:cubicBezTo>
                  <a:cubicBezTo>
                    <a:pt x="1936" y="157"/>
                    <a:pt x="1936" y="157"/>
                    <a:pt x="1936" y="157"/>
                  </a:cubicBezTo>
                  <a:cubicBezTo>
                    <a:pt x="1931" y="159"/>
                    <a:pt x="1931" y="159"/>
                    <a:pt x="1931" y="159"/>
                  </a:cubicBezTo>
                  <a:cubicBezTo>
                    <a:pt x="1929" y="161"/>
                    <a:pt x="1929" y="161"/>
                    <a:pt x="1929" y="161"/>
                  </a:cubicBezTo>
                  <a:cubicBezTo>
                    <a:pt x="1930" y="161"/>
                    <a:pt x="1930" y="161"/>
                    <a:pt x="1930" y="161"/>
                  </a:cubicBezTo>
                  <a:cubicBezTo>
                    <a:pt x="1931" y="163"/>
                    <a:pt x="1931" y="163"/>
                    <a:pt x="1931" y="163"/>
                  </a:cubicBezTo>
                  <a:cubicBezTo>
                    <a:pt x="1931" y="165"/>
                    <a:pt x="1931" y="165"/>
                    <a:pt x="1931" y="165"/>
                  </a:cubicBezTo>
                  <a:cubicBezTo>
                    <a:pt x="1930" y="166"/>
                    <a:pt x="1930" y="166"/>
                    <a:pt x="1930" y="166"/>
                  </a:cubicBezTo>
                  <a:cubicBezTo>
                    <a:pt x="1929" y="166"/>
                    <a:pt x="1929" y="166"/>
                    <a:pt x="1929" y="166"/>
                  </a:cubicBezTo>
                  <a:cubicBezTo>
                    <a:pt x="1927" y="164"/>
                    <a:pt x="1927" y="164"/>
                    <a:pt x="1927" y="164"/>
                  </a:cubicBezTo>
                  <a:cubicBezTo>
                    <a:pt x="1928" y="163"/>
                    <a:pt x="1928" y="163"/>
                    <a:pt x="1928" y="163"/>
                  </a:cubicBezTo>
                  <a:cubicBezTo>
                    <a:pt x="1928" y="163"/>
                    <a:pt x="1928" y="163"/>
                    <a:pt x="1928" y="163"/>
                  </a:cubicBezTo>
                  <a:cubicBezTo>
                    <a:pt x="1928" y="162"/>
                    <a:pt x="1928" y="162"/>
                    <a:pt x="1928" y="162"/>
                  </a:cubicBezTo>
                  <a:cubicBezTo>
                    <a:pt x="1927" y="162"/>
                    <a:pt x="1927" y="162"/>
                    <a:pt x="1927" y="162"/>
                  </a:cubicBezTo>
                  <a:cubicBezTo>
                    <a:pt x="1924" y="165"/>
                    <a:pt x="1924" y="165"/>
                    <a:pt x="1924" y="165"/>
                  </a:cubicBezTo>
                  <a:cubicBezTo>
                    <a:pt x="1924" y="166"/>
                    <a:pt x="1924" y="166"/>
                    <a:pt x="1924" y="166"/>
                  </a:cubicBezTo>
                  <a:cubicBezTo>
                    <a:pt x="1925" y="168"/>
                    <a:pt x="1925" y="168"/>
                    <a:pt x="1925" y="168"/>
                  </a:cubicBezTo>
                  <a:cubicBezTo>
                    <a:pt x="1927" y="168"/>
                    <a:pt x="1927" y="168"/>
                    <a:pt x="1927" y="168"/>
                  </a:cubicBezTo>
                  <a:cubicBezTo>
                    <a:pt x="1926" y="170"/>
                    <a:pt x="1926" y="170"/>
                    <a:pt x="1926" y="170"/>
                  </a:cubicBezTo>
                  <a:cubicBezTo>
                    <a:pt x="1924" y="172"/>
                    <a:pt x="1924" y="172"/>
                    <a:pt x="1924" y="172"/>
                  </a:cubicBezTo>
                  <a:cubicBezTo>
                    <a:pt x="1923" y="171"/>
                    <a:pt x="1923" y="171"/>
                    <a:pt x="1923" y="171"/>
                  </a:cubicBezTo>
                  <a:cubicBezTo>
                    <a:pt x="1924" y="170"/>
                    <a:pt x="1924" y="170"/>
                    <a:pt x="1924" y="170"/>
                  </a:cubicBezTo>
                  <a:cubicBezTo>
                    <a:pt x="1923" y="169"/>
                    <a:pt x="1923" y="169"/>
                    <a:pt x="1923" y="169"/>
                  </a:cubicBezTo>
                  <a:cubicBezTo>
                    <a:pt x="1922" y="169"/>
                    <a:pt x="1922" y="169"/>
                    <a:pt x="1922" y="169"/>
                  </a:cubicBezTo>
                  <a:cubicBezTo>
                    <a:pt x="1922" y="167"/>
                    <a:pt x="1922" y="167"/>
                    <a:pt x="1922" y="167"/>
                  </a:cubicBezTo>
                  <a:cubicBezTo>
                    <a:pt x="1918" y="168"/>
                    <a:pt x="1918" y="168"/>
                    <a:pt x="1918" y="168"/>
                  </a:cubicBezTo>
                  <a:cubicBezTo>
                    <a:pt x="1918" y="170"/>
                    <a:pt x="1918" y="170"/>
                    <a:pt x="1918" y="170"/>
                  </a:cubicBezTo>
                  <a:cubicBezTo>
                    <a:pt x="1915" y="171"/>
                    <a:pt x="1915" y="171"/>
                    <a:pt x="1915" y="171"/>
                  </a:cubicBezTo>
                  <a:cubicBezTo>
                    <a:pt x="1913" y="170"/>
                    <a:pt x="1913" y="170"/>
                    <a:pt x="1913" y="170"/>
                  </a:cubicBezTo>
                  <a:cubicBezTo>
                    <a:pt x="1912" y="171"/>
                    <a:pt x="1912" y="171"/>
                    <a:pt x="1912" y="171"/>
                  </a:cubicBezTo>
                  <a:cubicBezTo>
                    <a:pt x="1912" y="172"/>
                    <a:pt x="1912" y="172"/>
                    <a:pt x="1912" y="172"/>
                  </a:cubicBezTo>
                  <a:cubicBezTo>
                    <a:pt x="1908" y="177"/>
                    <a:pt x="1908" y="177"/>
                    <a:pt x="1908" y="177"/>
                  </a:cubicBezTo>
                  <a:cubicBezTo>
                    <a:pt x="1906" y="178"/>
                    <a:pt x="1906" y="178"/>
                    <a:pt x="1906" y="178"/>
                  </a:cubicBezTo>
                  <a:cubicBezTo>
                    <a:pt x="1903" y="182"/>
                    <a:pt x="1903" y="182"/>
                    <a:pt x="1903" y="182"/>
                  </a:cubicBezTo>
                  <a:cubicBezTo>
                    <a:pt x="1901" y="183"/>
                    <a:pt x="1901" y="183"/>
                    <a:pt x="1901" y="183"/>
                  </a:cubicBezTo>
                  <a:cubicBezTo>
                    <a:pt x="1899" y="182"/>
                    <a:pt x="1899" y="182"/>
                    <a:pt x="1899" y="182"/>
                  </a:cubicBezTo>
                  <a:cubicBezTo>
                    <a:pt x="1898" y="182"/>
                    <a:pt x="1898" y="182"/>
                    <a:pt x="1898" y="182"/>
                  </a:cubicBezTo>
                  <a:cubicBezTo>
                    <a:pt x="1899" y="184"/>
                    <a:pt x="1899" y="184"/>
                    <a:pt x="1899" y="184"/>
                  </a:cubicBezTo>
                  <a:cubicBezTo>
                    <a:pt x="1902" y="186"/>
                    <a:pt x="1902" y="186"/>
                    <a:pt x="1902" y="186"/>
                  </a:cubicBezTo>
                  <a:cubicBezTo>
                    <a:pt x="1902" y="187"/>
                    <a:pt x="1902" y="187"/>
                    <a:pt x="1902" y="187"/>
                  </a:cubicBezTo>
                  <a:cubicBezTo>
                    <a:pt x="1899" y="186"/>
                    <a:pt x="1899" y="186"/>
                    <a:pt x="1899" y="186"/>
                  </a:cubicBezTo>
                  <a:cubicBezTo>
                    <a:pt x="1898" y="187"/>
                    <a:pt x="1898" y="187"/>
                    <a:pt x="1898" y="187"/>
                  </a:cubicBezTo>
                  <a:cubicBezTo>
                    <a:pt x="1893" y="188"/>
                    <a:pt x="1893" y="188"/>
                    <a:pt x="1893" y="188"/>
                  </a:cubicBezTo>
                  <a:cubicBezTo>
                    <a:pt x="1892" y="189"/>
                    <a:pt x="1892" y="189"/>
                    <a:pt x="1892" y="189"/>
                  </a:cubicBezTo>
                  <a:cubicBezTo>
                    <a:pt x="1893" y="190"/>
                    <a:pt x="1893" y="190"/>
                    <a:pt x="1893" y="190"/>
                  </a:cubicBezTo>
                  <a:cubicBezTo>
                    <a:pt x="1893" y="192"/>
                    <a:pt x="1893" y="192"/>
                    <a:pt x="1893" y="192"/>
                  </a:cubicBezTo>
                  <a:cubicBezTo>
                    <a:pt x="1892" y="195"/>
                    <a:pt x="1892" y="195"/>
                    <a:pt x="1892" y="195"/>
                  </a:cubicBezTo>
                  <a:cubicBezTo>
                    <a:pt x="1893" y="198"/>
                    <a:pt x="1893" y="198"/>
                    <a:pt x="1893" y="198"/>
                  </a:cubicBezTo>
                  <a:cubicBezTo>
                    <a:pt x="1892" y="200"/>
                    <a:pt x="1892" y="200"/>
                    <a:pt x="1892" y="200"/>
                  </a:cubicBezTo>
                  <a:cubicBezTo>
                    <a:pt x="1889" y="201"/>
                    <a:pt x="1889" y="201"/>
                    <a:pt x="1889" y="201"/>
                  </a:cubicBezTo>
                  <a:cubicBezTo>
                    <a:pt x="1888" y="202"/>
                    <a:pt x="1888" y="202"/>
                    <a:pt x="1888" y="202"/>
                  </a:cubicBezTo>
                  <a:cubicBezTo>
                    <a:pt x="1886" y="202"/>
                    <a:pt x="1886" y="202"/>
                    <a:pt x="1886" y="202"/>
                  </a:cubicBezTo>
                  <a:cubicBezTo>
                    <a:pt x="1885" y="204"/>
                    <a:pt x="1885" y="204"/>
                    <a:pt x="1885" y="204"/>
                  </a:cubicBezTo>
                  <a:cubicBezTo>
                    <a:pt x="1884" y="201"/>
                    <a:pt x="1884" y="201"/>
                    <a:pt x="1884" y="201"/>
                  </a:cubicBezTo>
                  <a:cubicBezTo>
                    <a:pt x="1881" y="203"/>
                    <a:pt x="1881" y="203"/>
                    <a:pt x="1881" y="203"/>
                  </a:cubicBezTo>
                  <a:cubicBezTo>
                    <a:pt x="1879" y="203"/>
                    <a:pt x="1879" y="203"/>
                    <a:pt x="1879" y="203"/>
                  </a:cubicBezTo>
                  <a:cubicBezTo>
                    <a:pt x="1875" y="198"/>
                    <a:pt x="1875" y="198"/>
                    <a:pt x="1875" y="198"/>
                  </a:cubicBezTo>
                  <a:cubicBezTo>
                    <a:pt x="1871" y="195"/>
                    <a:pt x="1871" y="195"/>
                    <a:pt x="1871" y="195"/>
                  </a:cubicBezTo>
                  <a:cubicBezTo>
                    <a:pt x="1870" y="194"/>
                    <a:pt x="1870" y="194"/>
                    <a:pt x="1870" y="194"/>
                  </a:cubicBezTo>
                  <a:cubicBezTo>
                    <a:pt x="1870" y="191"/>
                    <a:pt x="1870" y="191"/>
                    <a:pt x="1870" y="191"/>
                  </a:cubicBezTo>
                  <a:cubicBezTo>
                    <a:pt x="1870" y="190"/>
                    <a:pt x="1870" y="190"/>
                    <a:pt x="1870" y="190"/>
                  </a:cubicBezTo>
                  <a:cubicBezTo>
                    <a:pt x="1871" y="190"/>
                    <a:pt x="1871" y="190"/>
                    <a:pt x="1871" y="190"/>
                  </a:cubicBezTo>
                  <a:cubicBezTo>
                    <a:pt x="1872" y="189"/>
                    <a:pt x="1872" y="189"/>
                    <a:pt x="1872" y="189"/>
                  </a:cubicBezTo>
                  <a:cubicBezTo>
                    <a:pt x="1872" y="188"/>
                    <a:pt x="1872" y="188"/>
                    <a:pt x="1872" y="188"/>
                  </a:cubicBezTo>
                  <a:cubicBezTo>
                    <a:pt x="1873" y="187"/>
                    <a:pt x="1873" y="187"/>
                    <a:pt x="1873" y="187"/>
                  </a:cubicBezTo>
                  <a:cubicBezTo>
                    <a:pt x="1876" y="187"/>
                    <a:pt x="1876" y="187"/>
                    <a:pt x="1876" y="187"/>
                  </a:cubicBezTo>
                  <a:cubicBezTo>
                    <a:pt x="1877" y="185"/>
                    <a:pt x="1877" y="185"/>
                    <a:pt x="1877" y="185"/>
                  </a:cubicBezTo>
                  <a:cubicBezTo>
                    <a:pt x="1881" y="185"/>
                    <a:pt x="1881" y="185"/>
                    <a:pt x="1881" y="185"/>
                  </a:cubicBezTo>
                  <a:cubicBezTo>
                    <a:pt x="1881" y="184"/>
                    <a:pt x="1881" y="184"/>
                    <a:pt x="1881" y="184"/>
                  </a:cubicBezTo>
                  <a:cubicBezTo>
                    <a:pt x="1878" y="180"/>
                    <a:pt x="1878" y="180"/>
                    <a:pt x="1878" y="180"/>
                  </a:cubicBezTo>
                  <a:cubicBezTo>
                    <a:pt x="1878" y="178"/>
                    <a:pt x="1878" y="178"/>
                    <a:pt x="1878" y="178"/>
                  </a:cubicBezTo>
                  <a:cubicBezTo>
                    <a:pt x="1875" y="178"/>
                    <a:pt x="1875" y="178"/>
                    <a:pt x="1875" y="178"/>
                  </a:cubicBezTo>
                  <a:cubicBezTo>
                    <a:pt x="1873" y="176"/>
                    <a:pt x="1873" y="176"/>
                    <a:pt x="1873" y="176"/>
                  </a:cubicBezTo>
                  <a:cubicBezTo>
                    <a:pt x="1873" y="174"/>
                    <a:pt x="1873" y="174"/>
                    <a:pt x="1873" y="174"/>
                  </a:cubicBezTo>
                  <a:cubicBezTo>
                    <a:pt x="1871" y="172"/>
                    <a:pt x="1871" y="172"/>
                    <a:pt x="1871" y="172"/>
                  </a:cubicBezTo>
                  <a:cubicBezTo>
                    <a:pt x="1865" y="172"/>
                    <a:pt x="1865" y="172"/>
                    <a:pt x="1865" y="172"/>
                  </a:cubicBezTo>
                  <a:cubicBezTo>
                    <a:pt x="1862" y="172"/>
                    <a:pt x="1862" y="172"/>
                    <a:pt x="1862" y="172"/>
                  </a:cubicBezTo>
                  <a:cubicBezTo>
                    <a:pt x="1860" y="173"/>
                    <a:pt x="1860" y="173"/>
                    <a:pt x="1860" y="173"/>
                  </a:cubicBezTo>
                  <a:cubicBezTo>
                    <a:pt x="1858" y="173"/>
                    <a:pt x="1858" y="173"/>
                    <a:pt x="1858" y="173"/>
                  </a:cubicBezTo>
                  <a:cubicBezTo>
                    <a:pt x="1853" y="170"/>
                    <a:pt x="1853" y="170"/>
                    <a:pt x="1853" y="170"/>
                  </a:cubicBezTo>
                  <a:cubicBezTo>
                    <a:pt x="1851" y="170"/>
                    <a:pt x="1851" y="170"/>
                    <a:pt x="1851" y="170"/>
                  </a:cubicBezTo>
                  <a:cubicBezTo>
                    <a:pt x="1851" y="171"/>
                    <a:pt x="1851" y="171"/>
                    <a:pt x="1851" y="171"/>
                  </a:cubicBezTo>
                  <a:cubicBezTo>
                    <a:pt x="1856" y="175"/>
                    <a:pt x="1856" y="175"/>
                    <a:pt x="1856" y="175"/>
                  </a:cubicBezTo>
                  <a:cubicBezTo>
                    <a:pt x="1859" y="177"/>
                    <a:pt x="1859" y="177"/>
                    <a:pt x="1859" y="177"/>
                  </a:cubicBezTo>
                  <a:cubicBezTo>
                    <a:pt x="1861" y="182"/>
                    <a:pt x="1861" y="182"/>
                    <a:pt x="1861" y="182"/>
                  </a:cubicBezTo>
                  <a:cubicBezTo>
                    <a:pt x="1861" y="184"/>
                    <a:pt x="1861" y="184"/>
                    <a:pt x="1861" y="184"/>
                  </a:cubicBezTo>
                  <a:cubicBezTo>
                    <a:pt x="1862" y="185"/>
                    <a:pt x="1862" y="185"/>
                    <a:pt x="1862" y="185"/>
                  </a:cubicBezTo>
                  <a:cubicBezTo>
                    <a:pt x="1861" y="186"/>
                    <a:pt x="1861" y="186"/>
                    <a:pt x="1861" y="186"/>
                  </a:cubicBezTo>
                  <a:cubicBezTo>
                    <a:pt x="1861" y="188"/>
                    <a:pt x="1861" y="188"/>
                    <a:pt x="1861" y="188"/>
                  </a:cubicBezTo>
                  <a:cubicBezTo>
                    <a:pt x="1861" y="189"/>
                    <a:pt x="1861" y="189"/>
                    <a:pt x="1861" y="189"/>
                  </a:cubicBezTo>
                  <a:cubicBezTo>
                    <a:pt x="1861" y="190"/>
                    <a:pt x="1861" y="190"/>
                    <a:pt x="1861" y="190"/>
                  </a:cubicBezTo>
                  <a:cubicBezTo>
                    <a:pt x="1861" y="195"/>
                    <a:pt x="1861" y="195"/>
                    <a:pt x="1861" y="195"/>
                  </a:cubicBezTo>
                  <a:cubicBezTo>
                    <a:pt x="1860" y="197"/>
                    <a:pt x="1860" y="197"/>
                    <a:pt x="1860" y="197"/>
                  </a:cubicBezTo>
                  <a:cubicBezTo>
                    <a:pt x="1861" y="200"/>
                    <a:pt x="1861" y="200"/>
                    <a:pt x="1861" y="200"/>
                  </a:cubicBezTo>
                  <a:cubicBezTo>
                    <a:pt x="1864" y="200"/>
                    <a:pt x="1864" y="200"/>
                    <a:pt x="1864" y="200"/>
                  </a:cubicBezTo>
                  <a:cubicBezTo>
                    <a:pt x="1866" y="201"/>
                    <a:pt x="1866" y="201"/>
                    <a:pt x="1866" y="201"/>
                  </a:cubicBezTo>
                  <a:cubicBezTo>
                    <a:pt x="1867" y="202"/>
                    <a:pt x="1867" y="202"/>
                    <a:pt x="1867" y="202"/>
                  </a:cubicBezTo>
                  <a:cubicBezTo>
                    <a:pt x="1867" y="203"/>
                    <a:pt x="1867" y="203"/>
                    <a:pt x="1867" y="203"/>
                  </a:cubicBezTo>
                  <a:cubicBezTo>
                    <a:pt x="1867" y="205"/>
                    <a:pt x="1867" y="205"/>
                    <a:pt x="1867" y="205"/>
                  </a:cubicBezTo>
                  <a:cubicBezTo>
                    <a:pt x="1867" y="206"/>
                    <a:pt x="1867" y="206"/>
                    <a:pt x="1867" y="206"/>
                  </a:cubicBezTo>
                  <a:cubicBezTo>
                    <a:pt x="1867" y="207"/>
                    <a:pt x="1867" y="207"/>
                    <a:pt x="1867" y="207"/>
                  </a:cubicBezTo>
                  <a:cubicBezTo>
                    <a:pt x="1868" y="208"/>
                    <a:pt x="1868" y="208"/>
                    <a:pt x="1868" y="208"/>
                  </a:cubicBezTo>
                  <a:cubicBezTo>
                    <a:pt x="1867" y="209"/>
                    <a:pt x="1867" y="209"/>
                    <a:pt x="1867" y="209"/>
                  </a:cubicBezTo>
                  <a:cubicBezTo>
                    <a:pt x="1867" y="214"/>
                    <a:pt x="1867" y="214"/>
                    <a:pt x="1867" y="214"/>
                  </a:cubicBezTo>
                  <a:cubicBezTo>
                    <a:pt x="1866" y="215"/>
                    <a:pt x="1866" y="215"/>
                    <a:pt x="1866" y="215"/>
                  </a:cubicBezTo>
                  <a:cubicBezTo>
                    <a:pt x="1868" y="218"/>
                    <a:pt x="1868" y="218"/>
                    <a:pt x="1868" y="218"/>
                  </a:cubicBezTo>
                  <a:cubicBezTo>
                    <a:pt x="1868" y="221"/>
                    <a:pt x="1868" y="221"/>
                    <a:pt x="1868" y="221"/>
                  </a:cubicBezTo>
                  <a:cubicBezTo>
                    <a:pt x="1867" y="220"/>
                    <a:pt x="1867" y="220"/>
                    <a:pt x="1867" y="220"/>
                  </a:cubicBezTo>
                  <a:cubicBezTo>
                    <a:pt x="1866" y="218"/>
                    <a:pt x="1866" y="218"/>
                    <a:pt x="1866" y="218"/>
                  </a:cubicBezTo>
                  <a:cubicBezTo>
                    <a:pt x="1864" y="216"/>
                    <a:pt x="1864" y="216"/>
                    <a:pt x="1864" y="216"/>
                  </a:cubicBezTo>
                  <a:cubicBezTo>
                    <a:pt x="1861" y="218"/>
                    <a:pt x="1861" y="218"/>
                    <a:pt x="1861" y="218"/>
                  </a:cubicBezTo>
                  <a:cubicBezTo>
                    <a:pt x="1861" y="216"/>
                    <a:pt x="1861" y="216"/>
                    <a:pt x="1861" y="216"/>
                  </a:cubicBezTo>
                  <a:cubicBezTo>
                    <a:pt x="1860" y="214"/>
                    <a:pt x="1860" y="214"/>
                    <a:pt x="1860" y="214"/>
                  </a:cubicBezTo>
                  <a:cubicBezTo>
                    <a:pt x="1857" y="214"/>
                    <a:pt x="1857" y="214"/>
                    <a:pt x="1857" y="214"/>
                  </a:cubicBezTo>
                  <a:cubicBezTo>
                    <a:pt x="1854" y="214"/>
                    <a:pt x="1854" y="214"/>
                    <a:pt x="1854" y="214"/>
                  </a:cubicBezTo>
                  <a:cubicBezTo>
                    <a:pt x="1852" y="213"/>
                    <a:pt x="1852" y="213"/>
                    <a:pt x="1852" y="213"/>
                  </a:cubicBezTo>
                  <a:cubicBezTo>
                    <a:pt x="1850" y="212"/>
                    <a:pt x="1850" y="212"/>
                    <a:pt x="1850" y="212"/>
                  </a:cubicBezTo>
                  <a:cubicBezTo>
                    <a:pt x="1848" y="214"/>
                    <a:pt x="1848" y="214"/>
                    <a:pt x="1848" y="214"/>
                  </a:cubicBezTo>
                  <a:cubicBezTo>
                    <a:pt x="1846" y="218"/>
                    <a:pt x="1846" y="218"/>
                    <a:pt x="1846" y="218"/>
                  </a:cubicBezTo>
                  <a:cubicBezTo>
                    <a:pt x="1843" y="221"/>
                    <a:pt x="1843" y="221"/>
                    <a:pt x="1843" y="221"/>
                  </a:cubicBezTo>
                  <a:cubicBezTo>
                    <a:pt x="1840" y="222"/>
                    <a:pt x="1840" y="222"/>
                    <a:pt x="1840" y="222"/>
                  </a:cubicBezTo>
                  <a:cubicBezTo>
                    <a:pt x="1839" y="223"/>
                    <a:pt x="1839" y="223"/>
                    <a:pt x="1839" y="223"/>
                  </a:cubicBezTo>
                  <a:cubicBezTo>
                    <a:pt x="1838" y="226"/>
                    <a:pt x="1838" y="226"/>
                    <a:pt x="1838" y="226"/>
                  </a:cubicBezTo>
                  <a:cubicBezTo>
                    <a:pt x="1836" y="229"/>
                    <a:pt x="1836" y="229"/>
                    <a:pt x="1836" y="229"/>
                  </a:cubicBezTo>
                  <a:cubicBezTo>
                    <a:pt x="1833" y="231"/>
                    <a:pt x="1833" y="231"/>
                    <a:pt x="1833" y="231"/>
                  </a:cubicBezTo>
                  <a:cubicBezTo>
                    <a:pt x="1833" y="233"/>
                    <a:pt x="1833" y="233"/>
                    <a:pt x="1833" y="233"/>
                  </a:cubicBezTo>
                  <a:cubicBezTo>
                    <a:pt x="1834" y="236"/>
                    <a:pt x="1834" y="236"/>
                    <a:pt x="1834" y="236"/>
                  </a:cubicBezTo>
                  <a:cubicBezTo>
                    <a:pt x="1838" y="240"/>
                    <a:pt x="1838" y="240"/>
                    <a:pt x="1838" y="240"/>
                  </a:cubicBezTo>
                  <a:cubicBezTo>
                    <a:pt x="1841" y="244"/>
                    <a:pt x="1841" y="244"/>
                    <a:pt x="1841" y="244"/>
                  </a:cubicBezTo>
                  <a:cubicBezTo>
                    <a:pt x="1840" y="246"/>
                    <a:pt x="1840" y="246"/>
                    <a:pt x="1840" y="246"/>
                  </a:cubicBezTo>
                  <a:cubicBezTo>
                    <a:pt x="1838" y="246"/>
                    <a:pt x="1838" y="246"/>
                    <a:pt x="1838" y="246"/>
                  </a:cubicBezTo>
                  <a:cubicBezTo>
                    <a:pt x="1838" y="248"/>
                    <a:pt x="1838" y="248"/>
                    <a:pt x="1838" y="248"/>
                  </a:cubicBezTo>
                  <a:cubicBezTo>
                    <a:pt x="1836" y="250"/>
                    <a:pt x="1836" y="250"/>
                    <a:pt x="1836" y="250"/>
                  </a:cubicBezTo>
                  <a:cubicBezTo>
                    <a:pt x="1835" y="251"/>
                    <a:pt x="1835" y="251"/>
                    <a:pt x="1835" y="251"/>
                  </a:cubicBezTo>
                  <a:cubicBezTo>
                    <a:pt x="1833" y="249"/>
                    <a:pt x="1833" y="249"/>
                    <a:pt x="1833" y="249"/>
                  </a:cubicBezTo>
                  <a:cubicBezTo>
                    <a:pt x="1826" y="246"/>
                    <a:pt x="1826" y="246"/>
                    <a:pt x="1826" y="246"/>
                  </a:cubicBezTo>
                  <a:cubicBezTo>
                    <a:pt x="1824" y="246"/>
                    <a:pt x="1824" y="246"/>
                    <a:pt x="1824" y="246"/>
                  </a:cubicBezTo>
                  <a:cubicBezTo>
                    <a:pt x="1823" y="244"/>
                    <a:pt x="1823" y="244"/>
                    <a:pt x="1823" y="244"/>
                  </a:cubicBezTo>
                  <a:cubicBezTo>
                    <a:pt x="1820" y="244"/>
                    <a:pt x="1820" y="244"/>
                    <a:pt x="1820" y="244"/>
                  </a:cubicBezTo>
                  <a:cubicBezTo>
                    <a:pt x="1818" y="243"/>
                    <a:pt x="1818" y="243"/>
                    <a:pt x="1818" y="243"/>
                  </a:cubicBezTo>
                  <a:cubicBezTo>
                    <a:pt x="1817" y="240"/>
                    <a:pt x="1817" y="240"/>
                    <a:pt x="1817" y="240"/>
                  </a:cubicBezTo>
                  <a:cubicBezTo>
                    <a:pt x="1814" y="240"/>
                    <a:pt x="1814" y="240"/>
                    <a:pt x="1814" y="240"/>
                  </a:cubicBezTo>
                  <a:cubicBezTo>
                    <a:pt x="1811" y="238"/>
                    <a:pt x="1811" y="238"/>
                    <a:pt x="1811" y="238"/>
                  </a:cubicBezTo>
                  <a:cubicBezTo>
                    <a:pt x="1809" y="238"/>
                    <a:pt x="1809" y="238"/>
                    <a:pt x="1809" y="238"/>
                  </a:cubicBezTo>
                  <a:cubicBezTo>
                    <a:pt x="1809" y="240"/>
                    <a:pt x="1809" y="240"/>
                    <a:pt x="1809" y="240"/>
                  </a:cubicBezTo>
                  <a:cubicBezTo>
                    <a:pt x="1809" y="241"/>
                    <a:pt x="1809" y="241"/>
                    <a:pt x="1809" y="241"/>
                  </a:cubicBezTo>
                  <a:cubicBezTo>
                    <a:pt x="1809" y="242"/>
                    <a:pt x="1809" y="242"/>
                    <a:pt x="1809" y="242"/>
                  </a:cubicBezTo>
                  <a:cubicBezTo>
                    <a:pt x="1809" y="243"/>
                    <a:pt x="1809" y="243"/>
                    <a:pt x="1809" y="243"/>
                  </a:cubicBezTo>
                  <a:cubicBezTo>
                    <a:pt x="1808" y="245"/>
                    <a:pt x="1808" y="245"/>
                    <a:pt x="1808" y="245"/>
                  </a:cubicBezTo>
                  <a:cubicBezTo>
                    <a:pt x="1806" y="244"/>
                    <a:pt x="1806" y="244"/>
                    <a:pt x="1806" y="244"/>
                  </a:cubicBezTo>
                  <a:cubicBezTo>
                    <a:pt x="1808" y="247"/>
                    <a:pt x="1808" y="247"/>
                    <a:pt x="1808" y="247"/>
                  </a:cubicBezTo>
                  <a:cubicBezTo>
                    <a:pt x="1808" y="249"/>
                    <a:pt x="1808" y="249"/>
                    <a:pt x="1808" y="249"/>
                  </a:cubicBezTo>
                  <a:cubicBezTo>
                    <a:pt x="1811" y="251"/>
                    <a:pt x="1811" y="251"/>
                    <a:pt x="1811" y="251"/>
                  </a:cubicBezTo>
                  <a:cubicBezTo>
                    <a:pt x="1813" y="253"/>
                    <a:pt x="1813" y="253"/>
                    <a:pt x="1813" y="253"/>
                  </a:cubicBezTo>
                  <a:cubicBezTo>
                    <a:pt x="1815" y="254"/>
                    <a:pt x="1815" y="254"/>
                    <a:pt x="1815" y="254"/>
                  </a:cubicBezTo>
                  <a:cubicBezTo>
                    <a:pt x="1817" y="253"/>
                    <a:pt x="1817" y="253"/>
                    <a:pt x="1817" y="253"/>
                  </a:cubicBezTo>
                  <a:cubicBezTo>
                    <a:pt x="1818" y="254"/>
                    <a:pt x="1818" y="254"/>
                    <a:pt x="1818" y="254"/>
                  </a:cubicBezTo>
                  <a:cubicBezTo>
                    <a:pt x="1820" y="252"/>
                    <a:pt x="1820" y="252"/>
                    <a:pt x="1820" y="252"/>
                  </a:cubicBezTo>
                  <a:cubicBezTo>
                    <a:pt x="1820" y="254"/>
                    <a:pt x="1820" y="254"/>
                    <a:pt x="1820" y="254"/>
                  </a:cubicBezTo>
                  <a:cubicBezTo>
                    <a:pt x="1822" y="255"/>
                    <a:pt x="1822" y="255"/>
                    <a:pt x="1822" y="255"/>
                  </a:cubicBezTo>
                  <a:cubicBezTo>
                    <a:pt x="1822" y="256"/>
                    <a:pt x="1822" y="256"/>
                    <a:pt x="1822" y="256"/>
                  </a:cubicBezTo>
                  <a:cubicBezTo>
                    <a:pt x="1822" y="257"/>
                    <a:pt x="1822" y="257"/>
                    <a:pt x="1822" y="257"/>
                  </a:cubicBezTo>
                  <a:cubicBezTo>
                    <a:pt x="1823" y="258"/>
                    <a:pt x="1823" y="258"/>
                    <a:pt x="1823" y="258"/>
                  </a:cubicBezTo>
                  <a:cubicBezTo>
                    <a:pt x="1823" y="261"/>
                    <a:pt x="1823" y="261"/>
                    <a:pt x="1823" y="261"/>
                  </a:cubicBezTo>
                  <a:cubicBezTo>
                    <a:pt x="1822" y="262"/>
                    <a:pt x="1822" y="262"/>
                    <a:pt x="1822" y="262"/>
                  </a:cubicBezTo>
                  <a:cubicBezTo>
                    <a:pt x="1820" y="262"/>
                    <a:pt x="1820" y="262"/>
                    <a:pt x="1820" y="262"/>
                  </a:cubicBezTo>
                  <a:cubicBezTo>
                    <a:pt x="1818" y="264"/>
                    <a:pt x="1818" y="264"/>
                    <a:pt x="1818" y="264"/>
                  </a:cubicBezTo>
                  <a:cubicBezTo>
                    <a:pt x="1817" y="264"/>
                    <a:pt x="1817" y="264"/>
                    <a:pt x="1817" y="264"/>
                  </a:cubicBezTo>
                  <a:cubicBezTo>
                    <a:pt x="1815" y="262"/>
                    <a:pt x="1815" y="262"/>
                    <a:pt x="1815" y="262"/>
                  </a:cubicBezTo>
                  <a:cubicBezTo>
                    <a:pt x="1812" y="262"/>
                    <a:pt x="1812" y="262"/>
                    <a:pt x="1812" y="262"/>
                  </a:cubicBezTo>
                  <a:cubicBezTo>
                    <a:pt x="1811" y="261"/>
                    <a:pt x="1811" y="261"/>
                    <a:pt x="1811" y="261"/>
                  </a:cubicBezTo>
                  <a:cubicBezTo>
                    <a:pt x="1808" y="261"/>
                    <a:pt x="1808" y="261"/>
                    <a:pt x="1808" y="261"/>
                  </a:cubicBezTo>
                  <a:cubicBezTo>
                    <a:pt x="1807" y="260"/>
                    <a:pt x="1807" y="260"/>
                    <a:pt x="1807" y="260"/>
                  </a:cubicBezTo>
                  <a:cubicBezTo>
                    <a:pt x="1807" y="258"/>
                    <a:pt x="1807" y="258"/>
                    <a:pt x="1807" y="258"/>
                  </a:cubicBezTo>
                  <a:cubicBezTo>
                    <a:pt x="1805" y="257"/>
                    <a:pt x="1805" y="257"/>
                    <a:pt x="1805" y="257"/>
                  </a:cubicBezTo>
                  <a:cubicBezTo>
                    <a:pt x="1803" y="255"/>
                    <a:pt x="1803" y="255"/>
                    <a:pt x="1803" y="255"/>
                  </a:cubicBezTo>
                  <a:cubicBezTo>
                    <a:pt x="1803" y="255"/>
                    <a:pt x="1803" y="255"/>
                    <a:pt x="1803" y="255"/>
                  </a:cubicBezTo>
                  <a:cubicBezTo>
                    <a:pt x="1801" y="256"/>
                    <a:pt x="1801" y="256"/>
                    <a:pt x="1801" y="256"/>
                  </a:cubicBezTo>
                  <a:cubicBezTo>
                    <a:pt x="1797" y="255"/>
                    <a:pt x="1797" y="255"/>
                    <a:pt x="1797" y="255"/>
                  </a:cubicBezTo>
                  <a:cubicBezTo>
                    <a:pt x="1796" y="253"/>
                    <a:pt x="1796" y="253"/>
                    <a:pt x="1796" y="253"/>
                  </a:cubicBezTo>
                  <a:cubicBezTo>
                    <a:pt x="1795" y="252"/>
                    <a:pt x="1795" y="252"/>
                    <a:pt x="1795" y="252"/>
                  </a:cubicBezTo>
                  <a:cubicBezTo>
                    <a:pt x="1796" y="251"/>
                    <a:pt x="1796" y="251"/>
                    <a:pt x="1796" y="251"/>
                  </a:cubicBezTo>
                  <a:cubicBezTo>
                    <a:pt x="1795" y="248"/>
                    <a:pt x="1795" y="248"/>
                    <a:pt x="1795" y="248"/>
                  </a:cubicBezTo>
                  <a:cubicBezTo>
                    <a:pt x="1795" y="246"/>
                    <a:pt x="1795" y="246"/>
                    <a:pt x="1795" y="246"/>
                  </a:cubicBezTo>
                  <a:cubicBezTo>
                    <a:pt x="1793" y="245"/>
                    <a:pt x="1793" y="245"/>
                    <a:pt x="1793" y="245"/>
                  </a:cubicBezTo>
                  <a:cubicBezTo>
                    <a:pt x="1793" y="243"/>
                    <a:pt x="1793" y="243"/>
                    <a:pt x="1793" y="243"/>
                  </a:cubicBezTo>
                  <a:cubicBezTo>
                    <a:pt x="1791" y="241"/>
                    <a:pt x="1791" y="241"/>
                    <a:pt x="1791" y="241"/>
                  </a:cubicBezTo>
                  <a:cubicBezTo>
                    <a:pt x="1790" y="238"/>
                    <a:pt x="1790" y="238"/>
                    <a:pt x="1790" y="238"/>
                  </a:cubicBezTo>
                  <a:cubicBezTo>
                    <a:pt x="1789" y="238"/>
                    <a:pt x="1789" y="238"/>
                    <a:pt x="1789" y="238"/>
                  </a:cubicBezTo>
                  <a:cubicBezTo>
                    <a:pt x="1789" y="236"/>
                    <a:pt x="1789" y="236"/>
                    <a:pt x="1789" y="236"/>
                  </a:cubicBezTo>
                  <a:cubicBezTo>
                    <a:pt x="1791" y="236"/>
                    <a:pt x="1791" y="236"/>
                    <a:pt x="1791" y="236"/>
                  </a:cubicBezTo>
                  <a:cubicBezTo>
                    <a:pt x="1791" y="232"/>
                    <a:pt x="1791" y="232"/>
                    <a:pt x="1791" y="232"/>
                  </a:cubicBezTo>
                  <a:cubicBezTo>
                    <a:pt x="1791" y="230"/>
                    <a:pt x="1791" y="230"/>
                    <a:pt x="1791" y="230"/>
                  </a:cubicBezTo>
                  <a:cubicBezTo>
                    <a:pt x="1790" y="230"/>
                    <a:pt x="1790" y="230"/>
                    <a:pt x="1790" y="230"/>
                  </a:cubicBezTo>
                  <a:cubicBezTo>
                    <a:pt x="1790" y="229"/>
                    <a:pt x="1790" y="229"/>
                    <a:pt x="1790" y="229"/>
                  </a:cubicBezTo>
                  <a:cubicBezTo>
                    <a:pt x="1791" y="227"/>
                    <a:pt x="1791" y="227"/>
                    <a:pt x="1791" y="227"/>
                  </a:cubicBezTo>
                  <a:cubicBezTo>
                    <a:pt x="1790" y="227"/>
                    <a:pt x="1790" y="227"/>
                    <a:pt x="1790" y="227"/>
                  </a:cubicBezTo>
                  <a:cubicBezTo>
                    <a:pt x="1788" y="224"/>
                    <a:pt x="1788" y="224"/>
                    <a:pt x="1788" y="224"/>
                  </a:cubicBezTo>
                  <a:cubicBezTo>
                    <a:pt x="1783" y="222"/>
                    <a:pt x="1783" y="222"/>
                    <a:pt x="1783" y="222"/>
                  </a:cubicBezTo>
                  <a:cubicBezTo>
                    <a:pt x="1782" y="223"/>
                    <a:pt x="1782" y="223"/>
                    <a:pt x="1782" y="223"/>
                  </a:cubicBezTo>
                  <a:cubicBezTo>
                    <a:pt x="1781" y="222"/>
                    <a:pt x="1781" y="222"/>
                    <a:pt x="1781" y="222"/>
                  </a:cubicBezTo>
                  <a:cubicBezTo>
                    <a:pt x="1779" y="222"/>
                    <a:pt x="1779" y="222"/>
                    <a:pt x="1779" y="222"/>
                  </a:cubicBezTo>
                  <a:cubicBezTo>
                    <a:pt x="1779" y="223"/>
                    <a:pt x="1779" y="223"/>
                    <a:pt x="1779" y="223"/>
                  </a:cubicBezTo>
                  <a:cubicBezTo>
                    <a:pt x="1776" y="222"/>
                    <a:pt x="1776" y="222"/>
                    <a:pt x="1776" y="222"/>
                  </a:cubicBezTo>
                  <a:cubicBezTo>
                    <a:pt x="1777" y="221"/>
                    <a:pt x="1777" y="221"/>
                    <a:pt x="1777" y="221"/>
                  </a:cubicBezTo>
                  <a:cubicBezTo>
                    <a:pt x="1779" y="221"/>
                    <a:pt x="1779" y="221"/>
                    <a:pt x="1779" y="221"/>
                  </a:cubicBezTo>
                  <a:cubicBezTo>
                    <a:pt x="1780" y="219"/>
                    <a:pt x="1780" y="219"/>
                    <a:pt x="1780" y="219"/>
                  </a:cubicBezTo>
                  <a:cubicBezTo>
                    <a:pt x="1777" y="219"/>
                    <a:pt x="1777" y="219"/>
                    <a:pt x="1777" y="219"/>
                  </a:cubicBezTo>
                  <a:cubicBezTo>
                    <a:pt x="1777" y="219"/>
                    <a:pt x="1777" y="219"/>
                    <a:pt x="1777" y="219"/>
                  </a:cubicBezTo>
                  <a:cubicBezTo>
                    <a:pt x="1779" y="218"/>
                    <a:pt x="1779" y="218"/>
                    <a:pt x="1779" y="218"/>
                  </a:cubicBezTo>
                  <a:cubicBezTo>
                    <a:pt x="1777" y="217"/>
                    <a:pt x="1777" y="217"/>
                    <a:pt x="1777" y="217"/>
                  </a:cubicBezTo>
                  <a:cubicBezTo>
                    <a:pt x="1776" y="218"/>
                    <a:pt x="1776" y="218"/>
                    <a:pt x="1776" y="218"/>
                  </a:cubicBezTo>
                  <a:cubicBezTo>
                    <a:pt x="1773" y="219"/>
                    <a:pt x="1773" y="219"/>
                    <a:pt x="1773" y="219"/>
                  </a:cubicBezTo>
                  <a:cubicBezTo>
                    <a:pt x="1772" y="218"/>
                    <a:pt x="1772" y="218"/>
                    <a:pt x="1772" y="218"/>
                  </a:cubicBezTo>
                  <a:cubicBezTo>
                    <a:pt x="1773" y="217"/>
                    <a:pt x="1773" y="217"/>
                    <a:pt x="1773" y="217"/>
                  </a:cubicBezTo>
                  <a:cubicBezTo>
                    <a:pt x="1775" y="216"/>
                    <a:pt x="1775" y="216"/>
                    <a:pt x="1775" y="216"/>
                  </a:cubicBezTo>
                  <a:cubicBezTo>
                    <a:pt x="1775" y="215"/>
                    <a:pt x="1775" y="215"/>
                    <a:pt x="1775" y="215"/>
                  </a:cubicBezTo>
                  <a:cubicBezTo>
                    <a:pt x="1772" y="215"/>
                    <a:pt x="1772" y="215"/>
                    <a:pt x="1772" y="215"/>
                  </a:cubicBezTo>
                  <a:cubicBezTo>
                    <a:pt x="1771" y="213"/>
                    <a:pt x="1771" y="213"/>
                    <a:pt x="1771" y="213"/>
                  </a:cubicBezTo>
                  <a:cubicBezTo>
                    <a:pt x="1769" y="211"/>
                    <a:pt x="1769" y="211"/>
                    <a:pt x="1769" y="211"/>
                  </a:cubicBezTo>
                  <a:cubicBezTo>
                    <a:pt x="1768" y="209"/>
                    <a:pt x="1768" y="209"/>
                    <a:pt x="1768" y="209"/>
                  </a:cubicBezTo>
                  <a:cubicBezTo>
                    <a:pt x="1766" y="207"/>
                    <a:pt x="1766" y="207"/>
                    <a:pt x="1766" y="207"/>
                  </a:cubicBezTo>
                  <a:cubicBezTo>
                    <a:pt x="1767" y="207"/>
                    <a:pt x="1767" y="207"/>
                    <a:pt x="1767" y="207"/>
                  </a:cubicBezTo>
                  <a:cubicBezTo>
                    <a:pt x="1768" y="206"/>
                    <a:pt x="1768" y="206"/>
                    <a:pt x="1768" y="206"/>
                  </a:cubicBezTo>
                  <a:cubicBezTo>
                    <a:pt x="1769" y="207"/>
                    <a:pt x="1769" y="207"/>
                    <a:pt x="1769" y="207"/>
                  </a:cubicBezTo>
                  <a:cubicBezTo>
                    <a:pt x="1772" y="207"/>
                    <a:pt x="1772" y="207"/>
                    <a:pt x="1772" y="207"/>
                  </a:cubicBezTo>
                  <a:cubicBezTo>
                    <a:pt x="1772" y="209"/>
                    <a:pt x="1772" y="209"/>
                    <a:pt x="1772" y="209"/>
                  </a:cubicBezTo>
                  <a:cubicBezTo>
                    <a:pt x="1776" y="213"/>
                    <a:pt x="1776" y="213"/>
                    <a:pt x="1776" y="213"/>
                  </a:cubicBezTo>
                  <a:cubicBezTo>
                    <a:pt x="1778" y="213"/>
                    <a:pt x="1778" y="213"/>
                    <a:pt x="1778" y="213"/>
                  </a:cubicBezTo>
                  <a:cubicBezTo>
                    <a:pt x="1778" y="212"/>
                    <a:pt x="1778" y="212"/>
                    <a:pt x="1778" y="212"/>
                  </a:cubicBezTo>
                  <a:cubicBezTo>
                    <a:pt x="1780" y="214"/>
                    <a:pt x="1780" y="214"/>
                    <a:pt x="1780" y="214"/>
                  </a:cubicBezTo>
                  <a:cubicBezTo>
                    <a:pt x="1783" y="214"/>
                    <a:pt x="1783" y="214"/>
                    <a:pt x="1783" y="214"/>
                  </a:cubicBezTo>
                  <a:cubicBezTo>
                    <a:pt x="1784" y="213"/>
                    <a:pt x="1784" y="213"/>
                    <a:pt x="1784" y="213"/>
                  </a:cubicBezTo>
                  <a:cubicBezTo>
                    <a:pt x="1785" y="214"/>
                    <a:pt x="1785" y="214"/>
                    <a:pt x="1785" y="214"/>
                  </a:cubicBezTo>
                  <a:cubicBezTo>
                    <a:pt x="1784" y="215"/>
                    <a:pt x="1784" y="215"/>
                    <a:pt x="1784" y="215"/>
                  </a:cubicBezTo>
                  <a:cubicBezTo>
                    <a:pt x="1785" y="216"/>
                    <a:pt x="1785" y="216"/>
                    <a:pt x="1785" y="216"/>
                  </a:cubicBezTo>
                  <a:cubicBezTo>
                    <a:pt x="1785" y="217"/>
                    <a:pt x="1785" y="217"/>
                    <a:pt x="1785" y="217"/>
                  </a:cubicBezTo>
                  <a:cubicBezTo>
                    <a:pt x="1787" y="217"/>
                    <a:pt x="1787" y="217"/>
                    <a:pt x="1787" y="217"/>
                  </a:cubicBezTo>
                  <a:cubicBezTo>
                    <a:pt x="1788" y="216"/>
                    <a:pt x="1788" y="216"/>
                    <a:pt x="1788" y="216"/>
                  </a:cubicBezTo>
                  <a:cubicBezTo>
                    <a:pt x="1791" y="216"/>
                    <a:pt x="1791" y="216"/>
                    <a:pt x="1791" y="216"/>
                  </a:cubicBezTo>
                  <a:cubicBezTo>
                    <a:pt x="1790" y="217"/>
                    <a:pt x="1790" y="217"/>
                    <a:pt x="1790" y="217"/>
                  </a:cubicBezTo>
                  <a:cubicBezTo>
                    <a:pt x="1792" y="217"/>
                    <a:pt x="1792" y="217"/>
                    <a:pt x="1792" y="217"/>
                  </a:cubicBezTo>
                  <a:cubicBezTo>
                    <a:pt x="1794" y="216"/>
                    <a:pt x="1794" y="216"/>
                    <a:pt x="1794" y="216"/>
                  </a:cubicBezTo>
                  <a:cubicBezTo>
                    <a:pt x="1794" y="218"/>
                    <a:pt x="1794" y="218"/>
                    <a:pt x="1794" y="218"/>
                  </a:cubicBezTo>
                  <a:cubicBezTo>
                    <a:pt x="1796" y="220"/>
                    <a:pt x="1796" y="220"/>
                    <a:pt x="1796" y="220"/>
                  </a:cubicBezTo>
                  <a:cubicBezTo>
                    <a:pt x="1798" y="219"/>
                    <a:pt x="1798" y="219"/>
                    <a:pt x="1798" y="219"/>
                  </a:cubicBezTo>
                  <a:cubicBezTo>
                    <a:pt x="1799" y="220"/>
                    <a:pt x="1799" y="220"/>
                    <a:pt x="1799" y="220"/>
                  </a:cubicBezTo>
                  <a:cubicBezTo>
                    <a:pt x="1800" y="221"/>
                    <a:pt x="1800" y="221"/>
                    <a:pt x="1800" y="221"/>
                  </a:cubicBezTo>
                  <a:cubicBezTo>
                    <a:pt x="1802" y="221"/>
                    <a:pt x="1802" y="221"/>
                    <a:pt x="1802" y="221"/>
                  </a:cubicBezTo>
                  <a:cubicBezTo>
                    <a:pt x="1804" y="221"/>
                    <a:pt x="1804" y="221"/>
                    <a:pt x="1804" y="221"/>
                  </a:cubicBezTo>
                  <a:cubicBezTo>
                    <a:pt x="1806" y="220"/>
                    <a:pt x="1806" y="220"/>
                    <a:pt x="1806" y="220"/>
                  </a:cubicBezTo>
                  <a:cubicBezTo>
                    <a:pt x="1808" y="222"/>
                    <a:pt x="1808" y="222"/>
                    <a:pt x="1808" y="222"/>
                  </a:cubicBezTo>
                  <a:cubicBezTo>
                    <a:pt x="1811" y="223"/>
                    <a:pt x="1811" y="223"/>
                    <a:pt x="1811" y="223"/>
                  </a:cubicBezTo>
                  <a:cubicBezTo>
                    <a:pt x="1817" y="223"/>
                    <a:pt x="1817" y="223"/>
                    <a:pt x="1817" y="223"/>
                  </a:cubicBezTo>
                  <a:cubicBezTo>
                    <a:pt x="1822" y="223"/>
                    <a:pt x="1822" y="223"/>
                    <a:pt x="1822" y="223"/>
                  </a:cubicBezTo>
                  <a:cubicBezTo>
                    <a:pt x="1822" y="222"/>
                    <a:pt x="1822" y="222"/>
                    <a:pt x="1822" y="222"/>
                  </a:cubicBezTo>
                  <a:cubicBezTo>
                    <a:pt x="1825" y="222"/>
                    <a:pt x="1825" y="222"/>
                    <a:pt x="1825" y="222"/>
                  </a:cubicBezTo>
                  <a:cubicBezTo>
                    <a:pt x="1827" y="221"/>
                    <a:pt x="1827" y="221"/>
                    <a:pt x="1827" y="221"/>
                  </a:cubicBezTo>
                  <a:cubicBezTo>
                    <a:pt x="1830" y="220"/>
                    <a:pt x="1830" y="220"/>
                    <a:pt x="1830" y="220"/>
                  </a:cubicBezTo>
                  <a:cubicBezTo>
                    <a:pt x="1833" y="218"/>
                    <a:pt x="1833" y="218"/>
                    <a:pt x="1833" y="218"/>
                  </a:cubicBezTo>
                  <a:cubicBezTo>
                    <a:pt x="1837" y="213"/>
                    <a:pt x="1837" y="213"/>
                    <a:pt x="1837" y="213"/>
                  </a:cubicBezTo>
                  <a:cubicBezTo>
                    <a:pt x="1837" y="212"/>
                    <a:pt x="1837" y="212"/>
                    <a:pt x="1837" y="212"/>
                  </a:cubicBezTo>
                  <a:cubicBezTo>
                    <a:pt x="1839" y="209"/>
                    <a:pt x="1839" y="209"/>
                    <a:pt x="1839" y="209"/>
                  </a:cubicBezTo>
                  <a:cubicBezTo>
                    <a:pt x="1839" y="208"/>
                    <a:pt x="1839" y="208"/>
                    <a:pt x="1839" y="208"/>
                  </a:cubicBezTo>
                  <a:cubicBezTo>
                    <a:pt x="1840" y="206"/>
                    <a:pt x="1840" y="206"/>
                    <a:pt x="1840" y="206"/>
                  </a:cubicBezTo>
                  <a:cubicBezTo>
                    <a:pt x="1840" y="203"/>
                    <a:pt x="1840" y="203"/>
                    <a:pt x="1840" y="203"/>
                  </a:cubicBezTo>
                  <a:cubicBezTo>
                    <a:pt x="1840" y="201"/>
                    <a:pt x="1840" y="201"/>
                    <a:pt x="1840" y="201"/>
                  </a:cubicBezTo>
                  <a:cubicBezTo>
                    <a:pt x="1840" y="198"/>
                    <a:pt x="1840" y="198"/>
                    <a:pt x="1840" y="198"/>
                  </a:cubicBezTo>
                  <a:cubicBezTo>
                    <a:pt x="1840" y="197"/>
                    <a:pt x="1840" y="197"/>
                    <a:pt x="1840" y="197"/>
                  </a:cubicBezTo>
                  <a:cubicBezTo>
                    <a:pt x="1839" y="198"/>
                    <a:pt x="1839" y="198"/>
                    <a:pt x="1839" y="198"/>
                  </a:cubicBezTo>
                  <a:cubicBezTo>
                    <a:pt x="1837" y="195"/>
                    <a:pt x="1837" y="195"/>
                    <a:pt x="1837" y="195"/>
                  </a:cubicBezTo>
                  <a:cubicBezTo>
                    <a:pt x="1836" y="194"/>
                    <a:pt x="1836" y="194"/>
                    <a:pt x="1836" y="194"/>
                  </a:cubicBezTo>
                  <a:cubicBezTo>
                    <a:pt x="1835" y="192"/>
                    <a:pt x="1835" y="192"/>
                    <a:pt x="1835" y="192"/>
                  </a:cubicBezTo>
                  <a:cubicBezTo>
                    <a:pt x="1833" y="190"/>
                    <a:pt x="1833" y="190"/>
                    <a:pt x="1833" y="190"/>
                  </a:cubicBezTo>
                  <a:cubicBezTo>
                    <a:pt x="1831" y="189"/>
                    <a:pt x="1831" y="189"/>
                    <a:pt x="1831" y="189"/>
                  </a:cubicBezTo>
                  <a:cubicBezTo>
                    <a:pt x="1831" y="190"/>
                    <a:pt x="1831" y="190"/>
                    <a:pt x="1831" y="190"/>
                  </a:cubicBezTo>
                  <a:cubicBezTo>
                    <a:pt x="1829" y="189"/>
                    <a:pt x="1829" y="189"/>
                    <a:pt x="1829" y="189"/>
                  </a:cubicBezTo>
                  <a:cubicBezTo>
                    <a:pt x="1829" y="188"/>
                    <a:pt x="1829" y="188"/>
                    <a:pt x="1829" y="188"/>
                  </a:cubicBezTo>
                  <a:cubicBezTo>
                    <a:pt x="1825" y="185"/>
                    <a:pt x="1825" y="185"/>
                    <a:pt x="1825" y="185"/>
                  </a:cubicBezTo>
                  <a:cubicBezTo>
                    <a:pt x="1825" y="183"/>
                    <a:pt x="1825" y="183"/>
                    <a:pt x="1825" y="183"/>
                  </a:cubicBezTo>
                  <a:cubicBezTo>
                    <a:pt x="1823" y="181"/>
                    <a:pt x="1823" y="181"/>
                    <a:pt x="1823" y="181"/>
                  </a:cubicBezTo>
                  <a:cubicBezTo>
                    <a:pt x="1822" y="181"/>
                    <a:pt x="1822" y="181"/>
                    <a:pt x="1822" y="181"/>
                  </a:cubicBezTo>
                  <a:cubicBezTo>
                    <a:pt x="1822" y="182"/>
                    <a:pt x="1822" y="182"/>
                    <a:pt x="1822" y="182"/>
                  </a:cubicBezTo>
                  <a:cubicBezTo>
                    <a:pt x="1824" y="184"/>
                    <a:pt x="1824" y="184"/>
                    <a:pt x="1824" y="184"/>
                  </a:cubicBezTo>
                  <a:cubicBezTo>
                    <a:pt x="1822" y="185"/>
                    <a:pt x="1822" y="185"/>
                    <a:pt x="1822" y="185"/>
                  </a:cubicBezTo>
                  <a:cubicBezTo>
                    <a:pt x="1820" y="183"/>
                    <a:pt x="1820" y="183"/>
                    <a:pt x="1820" y="183"/>
                  </a:cubicBezTo>
                  <a:cubicBezTo>
                    <a:pt x="1818" y="182"/>
                    <a:pt x="1818" y="182"/>
                    <a:pt x="1818" y="182"/>
                  </a:cubicBezTo>
                  <a:cubicBezTo>
                    <a:pt x="1815" y="180"/>
                    <a:pt x="1815" y="180"/>
                    <a:pt x="1815" y="180"/>
                  </a:cubicBezTo>
                  <a:cubicBezTo>
                    <a:pt x="1814" y="180"/>
                    <a:pt x="1814" y="180"/>
                    <a:pt x="1814" y="180"/>
                  </a:cubicBezTo>
                  <a:cubicBezTo>
                    <a:pt x="1814" y="181"/>
                    <a:pt x="1814" y="181"/>
                    <a:pt x="1814" y="181"/>
                  </a:cubicBezTo>
                  <a:cubicBezTo>
                    <a:pt x="1815" y="182"/>
                    <a:pt x="1815" y="182"/>
                    <a:pt x="1815" y="182"/>
                  </a:cubicBezTo>
                  <a:cubicBezTo>
                    <a:pt x="1813" y="181"/>
                    <a:pt x="1813" y="181"/>
                    <a:pt x="1813" y="181"/>
                  </a:cubicBezTo>
                  <a:cubicBezTo>
                    <a:pt x="1811" y="178"/>
                    <a:pt x="1811" y="178"/>
                    <a:pt x="1811" y="178"/>
                  </a:cubicBezTo>
                  <a:cubicBezTo>
                    <a:pt x="1809" y="177"/>
                    <a:pt x="1809" y="177"/>
                    <a:pt x="1809" y="177"/>
                  </a:cubicBezTo>
                  <a:cubicBezTo>
                    <a:pt x="1807" y="176"/>
                    <a:pt x="1807" y="176"/>
                    <a:pt x="1807" y="176"/>
                  </a:cubicBezTo>
                  <a:cubicBezTo>
                    <a:pt x="1800" y="171"/>
                    <a:pt x="1800" y="171"/>
                    <a:pt x="1800" y="171"/>
                  </a:cubicBezTo>
                  <a:cubicBezTo>
                    <a:pt x="1790" y="165"/>
                    <a:pt x="1790" y="165"/>
                    <a:pt x="1790" y="165"/>
                  </a:cubicBezTo>
                  <a:cubicBezTo>
                    <a:pt x="1788" y="164"/>
                    <a:pt x="1788" y="164"/>
                    <a:pt x="1788" y="164"/>
                  </a:cubicBezTo>
                  <a:cubicBezTo>
                    <a:pt x="1787" y="165"/>
                    <a:pt x="1787" y="165"/>
                    <a:pt x="1787" y="165"/>
                  </a:cubicBezTo>
                  <a:cubicBezTo>
                    <a:pt x="1785" y="164"/>
                    <a:pt x="1785" y="164"/>
                    <a:pt x="1785" y="164"/>
                  </a:cubicBezTo>
                  <a:cubicBezTo>
                    <a:pt x="1783" y="164"/>
                    <a:pt x="1783" y="164"/>
                    <a:pt x="1783" y="164"/>
                  </a:cubicBezTo>
                  <a:cubicBezTo>
                    <a:pt x="1783" y="164"/>
                    <a:pt x="1783" y="164"/>
                    <a:pt x="1783" y="164"/>
                  </a:cubicBezTo>
                  <a:cubicBezTo>
                    <a:pt x="1782" y="165"/>
                    <a:pt x="1782" y="165"/>
                    <a:pt x="1782" y="165"/>
                  </a:cubicBezTo>
                  <a:cubicBezTo>
                    <a:pt x="1780" y="165"/>
                    <a:pt x="1780" y="165"/>
                    <a:pt x="1780" y="165"/>
                  </a:cubicBezTo>
                  <a:cubicBezTo>
                    <a:pt x="1777" y="164"/>
                    <a:pt x="1777" y="164"/>
                    <a:pt x="1777" y="164"/>
                  </a:cubicBezTo>
                  <a:cubicBezTo>
                    <a:pt x="1775" y="163"/>
                    <a:pt x="1775" y="163"/>
                    <a:pt x="1775" y="163"/>
                  </a:cubicBezTo>
                  <a:cubicBezTo>
                    <a:pt x="1773" y="162"/>
                    <a:pt x="1773" y="162"/>
                    <a:pt x="1773" y="162"/>
                  </a:cubicBezTo>
                  <a:cubicBezTo>
                    <a:pt x="1773" y="162"/>
                    <a:pt x="1773" y="162"/>
                    <a:pt x="1773" y="162"/>
                  </a:cubicBezTo>
                  <a:cubicBezTo>
                    <a:pt x="1774" y="164"/>
                    <a:pt x="1774" y="164"/>
                    <a:pt x="1774" y="164"/>
                  </a:cubicBezTo>
                  <a:cubicBezTo>
                    <a:pt x="1774" y="165"/>
                    <a:pt x="1774" y="165"/>
                    <a:pt x="1774" y="165"/>
                  </a:cubicBezTo>
                  <a:cubicBezTo>
                    <a:pt x="1773" y="164"/>
                    <a:pt x="1773" y="164"/>
                    <a:pt x="1773" y="164"/>
                  </a:cubicBezTo>
                  <a:cubicBezTo>
                    <a:pt x="1771" y="164"/>
                    <a:pt x="1771" y="164"/>
                    <a:pt x="1771" y="164"/>
                  </a:cubicBezTo>
                  <a:cubicBezTo>
                    <a:pt x="1770" y="165"/>
                    <a:pt x="1770" y="165"/>
                    <a:pt x="1770" y="165"/>
                  </a:cubicBezTo>
                  <a:cubicBezTo>
                    <a:pt x="1770" y="166"/>
                    <a:pt x="1770" y="166"/>
                    <a:pt x="1770" y="166"/>
                  </a:cubicBezTo>
                  <a:cubicBezTo>
                    <a:pt x="1769" y="168"/>
                    <a:pt x="1769" y="168"/>
                    <a:pt x="1769" y="168"/>
                  </a:cubicBezTo>
                  <a:cubicBezTo>
                    <a:pt x="1767" y="169"/>
                    <a:pt x="1767" y="169"/>
                    <a:pt x="1767" y="169"/>
                  </a:cubicBezTo>
                  <a:cubicBezTo>
                    <a:pt x="1768" y="167"/>
                    <a:pt x="1768" y="167"/>
                    <a:pt x="1768" y="167"/>
                  </a:cubicBezTo>
                  <a:cubicBezTo>
                    <a:pt x="1769" y="166"/>
                    <a:pt x="1769" y="166"/>
                    <a:pt x="1769" y="166"/>
                  </a:cubicBezTo>
                  <a:cubicBezTo>
                    <a:pt x="1769" y="165"/>
                    <a:pt x="1769" y="165"/>
                    <a:pt x="1769" y="165"/>
                  </a:cubicBezTo>
                  <a:cubicBezTo>
                    <a:pt x="1767" y="165"/>
                    <a:pt x="1767" y="165"/>
                    <a:pt x="1767" y="165"/>
                  </a:cubicBezTo>
                  <a:cubicBezTo>
                    <a:pt x="1767" y="164"/>
                    <a:pt x="1767" y="164"/>
                    <a:pt x="1767" y="164"/>
                  </a:cubicBezTo>
                  <a:cubicBezTo>
                    <a:pt x="1768" y="163"/>
                    <a:pt x="1768" y="163"/>
                    <a:pt x="1768" y="163"/>
                  </a:cubicBezTo>
                  <a:cubicBezTo>
                    <a:pt x="1767" y="163"/>
                    <a:pt x="1767" y="163"/>
                    <a:pt x="1767" y="163"/>
                  </a:cubicBezTo>
                  <a:cubicBezTo>
                    <a:pt x="1766" y="164"/>
                    <a:pt x="1766" y="164"/>
                    <a:pt x="1766" y="164"/>
                  </a:cubicBezTo>
                  <a:cubicBezTo>
                    <a:pt x="1765" y="166"/>
                    <a:pt x="1765" y="166"/>
                    <a:pt x="1765" y="166"/>
                  </a:cubicBezTo>
                  <a:cubicBezTo>
                    <a:pt x="1765" y="165"/>
                    <a:pt x="1765" y="165"/>
                    <a:pt x="1765" y="165"/>
                  </a:cubicBezTo>
                  <a:cubicBezTo>
                    <a:pt x="1765" y="164"/>
                    <a:pt x="1765" y="164"/>
                    <a:pt x="1765" y="164"/>
                  </a:cubicBezTo>
                  <a:cubicBezTo>
                    <a:pt x="1764" y="163"/>
                    <a:pt x="1764" y="163"/>
                    <a:pt x="1764" y="163"/>
                  </a:cubicBezTo>
                  <a:cubicBezTo>
                    <a:pt x="1763" y="164"/>
                    <a:pt x="1763" y="164"/>
                    <a:pt x="1763" y="164"/>
                  </a:cubicBezTo>
                  <a:cubicBezTo>
                    <a:pt x="1763" y="165"/>
                    <a:pt x="1763" y="165"/>
                    <a:pt x="1763" y="165"/>
                  </a:cubicBezTo>
                  <a:cubicBezTo>
                    <a:pt x="1763" y="163"/>
                    <a:pt x="1763" y="163"/>
                    <a:pt x="1763" y="163"/>
                  </a:cubicBezTo>
                  <a:cubicBezTo>
                    <a:pt x="1761" y="163"/>
                    <a:pt x="1761" y="163"/>
                    <a:pt x="1761" y="163"/>
                  </a:cubicBezTo>
                  <a:cubicBezTo>
                    <a:pt x="1759" y="164"/>
                    <a:pt x="1759" y="164"/>
                    <a:pt x="1759" y="164"/>
                  </a:cubicBezTo>
                  <a:cubicBezTo>
                    <a:pt x="1759" y="162"/>
                    <a:pt x="1759" y="162"/>
                    <a:pt x="1759" y="162"/>
                  </a:cubicBezTo>
                  <a:cubicBezTo>
                    <a:pt x="1758" y="162"/>
                    <a:pt x="1758" y="162"/>
                    <a:pt x="1758" y="162"/>
                  </a:cubicBezTo>
                  <a:cubicBezTo>
                    <a:pt x="1757" y="163"/>
                    <a:pt x="1757" y="163"/>
                    <a:pt x="1757" y="163"/>
                  </a:cubicBezTo>
                  <a:cubicBezTo>
                    <a:pt x="1756" y="161"/>
                    <a:pt x="1756" y="161"/>
                    <a:pt x="1756" y="161"/>
                  </a:cubicBezTo>
                  <a:cubicBezTo>
                    <a:pt x="1756" y="159"/>
                    <a:pt x="1756" y="159"/>
                    <a:pt x="1756" y="159"/>
                  </a:cubicBezTo>
                  <a:cubicBezTo>
                    <a:pt x="1757" y="157"/>
                    <a:pt x="1757" y="157"/>
                    <a:pt x="1757" y="157"/>
                  </a:cubicBezTo>
                  <a:cubicBezTo>
                    <a:pt x="1757" y="159"/>
                    <a:pt x="1757" y="159"/>
                    <a:pt x="1757" y="159"/>
                  </a:cubicBezTo>
                  <a:cubicBezTo>
                    <a:pt x="1759" y="160"/>
                    <a:pt x="1759" y="160"/>
                    <a:pt x="1759" y="160"/>
                  </a:cubicBezTo>
                  <a:cubicBezTo>
                    <a:pt x="1761" y="160"/>
                    <a:pt x="1761" y="160"/>
                    <a:pt x="1761" y="160"/>
                  </a:cubicBezTo>
                  <a:cubicBezTo>
                    <a:pt x="1763" y="161"/>
                    <a:pt x="1763" y="161"/>
                    <a:pt x="1763" y="161"/>
                  </a:cubicBezTo>
                  <a:cubicBezTo>
                    <a:pt x="1764" y="159"/>
                    <a:pt x="1764" y="159"/>
                    <a:pt x="1764" y="159"/>
                  </a:cubicBezTo>
                  <a:cubicBezTo>
                    <a:pt x="1764" y="158"/>
                    <a:pt x="1764" y="158"/>
                    <a:pt x="1764" y="158"/>
                  </a:cubicBezTo>
                  <a:cubicBezTo>
                    <a:pt x="1763" y="157"/>
                    <a:pt x="1763" y="157"/>
                    <a:pt x="1763" y="157"/>
                  </a:cubicBezTo>
                  <a:cubicBezTo>
                    <a:pt x="1763" y="157"/>
                    <a:pt x="1763" y="157"/>
                    <a:pt x="1763" y="157"/>
                  </a:cubicBezTo>
                  <a:cubicBezTo>
                    <a:pt x="1761" y="156"/>
                    <a:pt x="1761" y="156"/>
                    <a:pt x="1761" y="156"/>
                  </a:cubicBezTo>
                  <a:cubicBezTo>
                    <a:pt x="1760" y="157"/>
                    <a:pt x="1760" y="157"/>
                    <a:pt x="1760" y="157"/>
                  </a:cubicBezTo>
                  <a:cubicBezTo>
                    <a:pt x="1759" y="156"/>
                    <a:pt x="1759" y="156"/>
                    <a:pt x="1759" y="156"/>
                  </a:cubicBezTo>
                  <a:cubicBezTo>
                    <a:pt x="1758" y="154"/>
                    <a:pt x="1758" y="154"/>
                    <a:pt x="1758" y="154"/>
                  </a:cubicBezTo>
                  <a:cubicBezTo>
                    <a:pt x="1756" y="153"/>
                    <a:pt x="1756" y="153"/>
                    <a:pt x="1756" y="153"/>
                  </a:cubicBezTo>
                  <a:cubicBezTo>
                    <a:pt x="1754" y="153"/>
                    <a:pt x="1754" y="153"/>
                    <a:pt x="1754" y="153"/>
                  </a:cubicBezTo>
                  <a:cubicBezTo>
                    <a:pt x="1754" y="154"/>
                    <a:pt x="1754" y="154"/>
                    <a:pt x="1754" y="154"/>
                  </a:cubicBezTo>
                  <a:cubicBezTo>
                    <a:pt x="1755" y="155"/>
                    <a:pt x="1755" y="155"/>
                    <a:pt x="1755" y="155"/>
                  </a:cubicBezTo>
                  <a:cubicBezTo>
                    <a:pt x="1755" y="155"/>
                    <a:pt x="1755" y="155"/>
                    <a:pt x="1755" y="155"/>
                  </a:cubicBezTo>
                  <a:cubicBezTo>
                    <a:pt x="1755" y="156"/>
                    <a:pt x="1755" y="156"/>
                    <a:pt x="1755" y="156"/>
                  </a:cubicBezTo>
                  <a:cubicBezTo>
                    <a:pt x="1754" y="156"/>
                    <a:pt x="1754" y="156"/>
                    <a:pt x="1754" y="156"/>
                  </a:cubicBezTo>
                  <a:cubicBezTo>
                    <a:pt x="1753" y="156"/>
                    <a:pt x="1753" y="156"/>
                    <a:pt x="1753" y="156"/>
                  </a:cubicBezTo>
                  <a:cubicBezTo>
                    <a:pt x="1753" y="157"/>
                    <a:pt x="1753" y="157"/>
                    <a:pt x="1753" y="157"/>
                  </a:cubicBezTo>
                  <a:cubicBezTo>
                    <a:pt x="1754" y="158"/>
                    <a:pt x="1754" y="158"/>
                    <a:pt x="1754" y="158"/>
                  </a:cubicBezTo>
                  <a:cubicBezTo>
                    <a:pt x="1754" y="158"/>
                    <a:pt x="1754" y="158"/>
                    <a:pt x="1754" y="158"/>
                  </a:cubicBezTo>
                  <a:cubicBezTo>
                    <a:pt x="1752" y="158"/>
                    <a:pt x="1752" y="158"/>
                    <a:pt x="1752" y="158"/>
                  </a:cubicBezTo>
                  <a:cubicBezTo>
                    <a:pt x="1751" y="160"/>
                    <a:pt x="1751" y="160"/>
                    <a:pt x="1751" y="160"/>
                  </a:cubicBezTo>
                  <a:cubicBezTo>
                    <a:pt x="1751" y="162"/>
                    <a:pt x="1751" y="162"/>
                    <a:pt x="1751" y="162"/>
                  </a:cubicBezTo>
                  <a:cubicBezTo>
                    <a:pt x="1750" y="161"/>
                    <a:pt x="1750" y="161"/>
                    <a:pt x="1750" y="161"/>
                  </a:cubicBezTo>
                  <a:cubicBezTo>
                    <a:pt x="1750" y="159"/>
                    <a:pt x="1750" y="159"/>
                    <a:pt x="1750" y="159"/>
                  </a:cubicBezTo>
                  <a:cubicBezTo>
                    <a:pt x="1749" y="158"/>
                    <a:pt x="1749" y="158"/>
                    <a:pt x="1749" y="158"/>
                  </a:cubicBezTo>
                  <a:cubicBezTo>
                    <a:pt x="1747" y="158"/>
                    <a:pt x="1747" y="158"/>
                    <a:pt x="1747" y="158"/>
                  </a:cubicBezTo>
                  <a:cubicBezTo>
                    <a:pt x="1747" y="158"/>
                    <a:pt x="1747" y="158"/>
                    <a:pt x="1747" y="158"/>
                  </a:cubicBezTo>
                  <a:cubicBezTo>
                    <a:pt x="1747" y="158"/>
                    <a:pt x="1747" y="158"/>
                    <a:pt x="1747" y="158"/>
                  </a:cubicBezTo>
                  <a:cubicBezTo>
                    <a:pt x="1745" y="157"/>
                    <a:pt x="1745" y="157"/>
                    <a:pt x="1745" y="157"/>
                  </a:cubicBezTo>
                  <a:cubicBezTo>
                    <a:pt x="1744" y="157"/>
                    <a:pt x="1744" y="157"/>
                    <a:pt x="1744" y="157"/>
                  </a:cubicBezTo>
                  <a:cubicBezTo>
                    <a:pt x="1744" y="157"/>
                    <a:pt x="1744" y="157"/>
                    <a:pt x="1744" y="157"/>
                  </a:cubicBezTo>
                  <a:cubicBezTo>
                    <a:pt x="1744" y="158"/>
                    <a:pt x="1744" y="158"/>
                    <a:pt x="1744" y="158"/>
                  </a:cubicBezTo>
                  <a:cubicBezTo>
                    <a:pt x="1743" y="158"/>
                    <a:pt x="1743" y="158"/>
                    <a:pt x="1743" y="158"/>
                  </a:cubicBezTo>
                  <a:cubicBezTo>
                    <a:pt x="1742" y="156"/>
                    <a:pt x="1742" y="156"/>
                    <a:pt x="1742" y="156"/>
                  </a:cubicBezTo>
                  <a:cubicBezTo>
                    <a:pt x="1741" y="156"/>
                    <a:pt x="1741" y="156"/>
                    <a:pt x="1741" y="156"/>
                  </a:cubicBezTo>
                  <a:cubicBezTo>
                    <a:pt x="1741" y="157"/>
                    <a:pt x="1741" y="157"/>
                    <a:pt x="1741" y="157"/>
                  </a:cubicBezTo>
                  <a:cubicBezTo>
                    <a:pt x="1741" y="160"/>
                    <a:pt x="1741" y="160"/>
                    <a:pt x="1741" y="160"/>
                  </a:cubicBezTo>
                  <a:cubicBezTo>
                    <a:pt x="1740" y="159"/>
                    <a:pt x="1740" y="159"/>
                    <a:pt x="1740" y="159"/>
                  </a:cubicBezTo>
                  <a:cubicBezTo>
                    <a:pt x="1740" y="158"/>
                    <a:pt x="1740" y="158"/>
                    <a:pt x="1740" y="158"/>
                  </a:cubicBezTo>
                  <a:cubicBezTo>
                    <a:pt x="1738" y="159"/>
                    <a:pt x="1738" y="159"/>
                    <a:pt x="1738" y="159"/>
                  </a:cubicBezTo>
                  <a:cubicBezTo>
                    <a:pt x="1738" y="160"/>
                    <a:pt x="1738" y="160"/>
                    <a:pt x="1738" y="160"/>
                  </a:cubicBezTo>
                  <a:cubicBezTo>
                    <a:pt x="1737" y="158"/>
                    <a:pt x="1737" y="158"/>
                    <a:pt x="1737" y="158"/>
                  </a:cubicBezTo>
                  <a:cubicBezTo>
                    <a:pt x="1737" y="156"/>
                    <a:pt x="1737" y="156"/>
                    <a:pt x="1737" y="156"/>
                  </a:cubicBezTo>
                  <a:cubicBezTo>
                    <a:pt x="1736" y="156"/>
                    <a:pt x="1736" y="156"/>
                    <a:pt x="1736" y="156"/>
                  </a:cubicBezTo>
                  <a:cubicBezTo>
                    <a:pt x="1735" y="154"/>
                    <a:pt x="1735" y="154"/>
                    <a:pt x="1735" y="154"/>
                  </a:cubicBezTo>
                  <a:cubicBezTo>
                    <a:pt x="1734" y="153"/>
                    <a:pt x="1734" y="153"/>
                    <a:pt x="1734" y="153"/>
                  </a:cubicBezTo>
                  <a:cubicBezTo>
                    <a:pt x="1733" y="153"/>
                    <a:pt x="1733" y="153"/>
                    <a:pt x="1733" y="153"/>
                  </a:cubicBezTo>
                  <a:cubicBezTo>
                    <a:pt x="1731" y="153"/>
                    <a:pt x="1731" y="153"/>
                    <a:pt x="1731" y="153"/>
                  </a:cubicBezTo>
                  <a:cubicBezTo>
                    <a:pt x="1729" y="153"/>
                    <a:pt x="1729" y="153"/>
                    <a:pt x="1729" y="153"/>
                  </a:cubicBezTo>
                  <a:cubicBezTo>
                    <a:pt x="1728" y="151"/>
                    <a:pt x="1728" y="151"/>
                    <a:pt x="1728" y="151"/>
                  </a:cubicBezTo>
                  <a:cubicBezTo>
                    <a:pt x="1728" y="151"/>
                    <a:pt x="1728" y="151"/>
                    <a:pt x="1728" y="151"/>
                  </a:cubicBezTo>
                  <a:cubicBezTo>
                    <a:pt x="1731" y="151"/>
                    <a:pt x="1731" y="151"/>
                    <a:pt x="1731" y="151"/>
                  </a:cubicBezTo>
                  <a:cubicBezTo>
                    <a:pt x="1733" y="151"/>
                    <a:pt x="1733" y="151"/>
                    <a:pt x="1733" y="151"/>
                  </a:cubicBezTo>
                  <a:cubicBezTo>
                    <a:pt x="1736" y="152"/>
                    <a:pt x="1736" y="152"/>
                    <a:pt x="1736" y="152"/>
                  </a:cubicBezTo>
                  <a:cubicBezTo>
                    <a:pt x="1739" y="152"/>
                    <a:pt x="1739" y="152"/>
                    <a:pt x="1739" y="152"/>
                  </a:cubicBezTo>
                  <a:cubicBezTo>
                    <a:pt x="1742" y="151"/>
                    <a:pt x="1742" y="151"/>
                    <a:pt x="1742" y="151"/>
                  </a:cubicBezTo>
                  <a:cubicBezTo>
                    <a:pt x="1744" y="148"/>
                    <a:pt x="1744" y="148"/>
                    <a:pt x="1744" y="148"/>
                  </a:cubicBezTo>
                  <a:cubicBezTo>
                    <a:pt x="1748" y="147"/>
                    <a:pt x="1748" y="147"/>
                    <a:pt x="1748" y="147"/>
                  </a:cubicBezTo>
                  <a:cubicBezTo>
                    <a:pt x="1749" y="145"/>
                    <a:pt x="1749" y="145"/>
                    <a:pt x="1749" y="145"/>
                  </a:cubicBezTo>
                  <a:cubicBezTo>
                    <a:pt x="1749" y="145"/>
                    <a:pt x="1749" y="145"/>
                    <a:pt x="1749" y="145"/>
                  </a:cubicBezTo>
                  <a:cubicBezTo>
                    <a:pt x="1748" y="144"/>
                    <a:pt x="1748" y="144"/>
                    <a:pt x="1748" y="144"/>
                  </a:cubicBezTo>
                  <a:cubicBezTo>
                    <a:pt x="1748" y="143"/>
                    <a:pt x="1748" y="143"/>
                    <a:pt x="1748" y="143"/>
                  </a:cubicBezTo>
                  <a:cubicBezTo>
                    <a:pt x="1746" y="143"/>
                    <a:pt x="1746" y="143"/>
                    <a:pt x="1746" y="143"/>
                  </a:cubicBezTo>
                  <a:cubicBezTo>
                    <a:pt x="1745" y="143"/>
                    <a:pt x="1745" y="143"/>
                    <a:pt x="1745" y="143"/>
                  </a:cubicBezTo>
                  <a:cubicBezTo>
                    <a:pt x="1742" y="141"/>
                    <a:pt x="1742" y="141"/>
                    <a:pt x="1742" y="141"/>
                  </a:cubicBezTo>
                  <a:cubicBezTo>
                    <a:pt x="1741" y="141"/>
                    <a:pt x="1741" y="141"/>
                    <a:pt x="1741" y="141"/>
                  </a:cubicBezTo>
                  <a:cubicBezTo>
                    <a:pt x="1739" y="143"/>
                    <a:pt x="1739" y="143"/>
                    <a:pt x="1739" y="143"/>
                  </a:cubicBezTo>
                  <a:cubicBezTo>
                    <a:pt x="1738" y="143"/>
                    <a:pt x="1738" y="143"/>
                    <a:pt x="1738" y="143"/>
                  </a:cubicBezTo>
                  <a:cubicBezTo>
                    <a:pt x="1738" y="142"/>
                    <a:pt x="1738" y="142"/>
                    <a:pt x="1738" y="142"/>
                  </a:cubicBezTo>
                  <a:cubicBezTo>
                    <a:pt x="1740" y="141"/>
                    <a:pt x="1740" y="141"/>
                    <a:pt x="1740" y="141"/>
                  </a:cubicBezTo>
                  <a:cubicBezTo>
                    <a:pt x="1740" y="140"/>
                    <a:pt x="1740" y="140"/>
                    <a:pt x="1740" y="140"/>
                  </a:cubicBezTo>
                  <a:cubicBezTo>
                    <a:pt x="1738" y="139"/>
                    <a:pt x="1738" y="139"/>
                    <a:pt x="1738" y="139"/>
                  </a:cubicBezTo>
                  <a:cubicBezTo>
                    <a:pt x="1738" y="139"/>
                    <a:pt x="1738" y="139"/>
                    <a:pt x="1738" y="139"/>
                  </a:cubicBezTo>
                  <a:cubicBezTo>
                    <a:pt x="1736" y="139"/>
                    <a:pt x="1736" y="139"/>
                    <a:pt x="1736" y="139"/>
                  </a:cubicBezTo>
                  <a:cubicBezTo>
                    <a:pt x="1735" y="141"/>
                    <a:pt x="1735" y="141"/>
                    <a:pt x="1735" y="141"/>
                  </a:cubicBezTo>
                  <a:cubicBezTo>
                    <a:pt x="1734" y="141"/>
                    <a:pt x="1734" y="141"/>
                    <a:pt x="1734" y="141"/>
                  </a:cubicBezTo>
                  <a:cubicBezTo>
                    <a:pt x="1734" y="139"/>
                    <a:pt x="1734" y="139"/>
                    <a:pt x="1734" y="139"/>
                  </a:cubicBezTo>
                  <a:cubicBezTo>
                    <a:pt x="1733" y="139"/>
                    <a:pt x="1733" y="139"/>
                    <a:pt x="1733" y="139"/>
                  </a:cubicBezTo>
                  <a:cubicBezTo>
                    <a:pt x="1733" y="141"/>
                    <a:pt x="1733" y="141"/>
                    <a:pt x="1733" y="141"/>
                  </a:cubicBezTo>
                  <a:cubicBezTo>
                    <a:pt x="1732" y="141"/>
                    <a:pt x="1732" y="141"/>
                    <a:pt x="1732" y="141"/>
                  </a:cubicBezTo>
                  <a:cubicBezTo>
                    <a:pt x="1731" y="140"/>
                    <a:pt x="1731" y="140"/>
                    <a:pt x="1731" y="140"/>
                  </a:cubicBezTo>
                  <a:cubicBezTo>
                    <a:pt x="1733" y="139"/>
                    <a:pt x="1733" y="139"/>
                    <a:pt x="1733" y="139"/>
                  </a:cubicBezTo>
                  <a:cubicBezTo>
                    <a:pt x="1733" y="137"/>
                    <a:pt x="1733" y="137"/>
                    <a:pt x="1733" y="137"/>
                  </a:cubicBezTo>
                  <a:cubicBezTo>
                    <a:pt x="1731" y="136"/>
                    <a:pt x="1731" y="136"/>
                    <a:pt x="1731" y="136"/>
                  </a:cubicBezTo>
                  <a:cubicBezTo>
                    <a:pt x="1729" y="136"/>
                    <a:pt x="1729" y="136"/>
                    <a:pt x="1729" y="136"/>
                  </a:cubicBezTo>
                  <a:cubicBezTo>
                    <a:pt x="1728" y="137"/>
                    <a:pt x="1728" y="137"/>
                    <a:pt x="1728" y="137"/>
                  </a:cubicBezTo>
                  <a:cubicBezTo>
                    <a:pt x="1727" y="140"/>
                    <a:pt x="1727" y="140"/>
                    <a:pt x="1727" y="140"/>
                  </a:cubicBezTo>
                  <a:cubicBezTo>
                    <a:pt x="1726" y="140"/>
                    <a:pt x="1726" y="140"/>
                    <a:pt x="1726" y="140"/>
                  </a:cubicBezTo>
                  <a:cubicBezTo>
                    <a:pt x="1726" y="141"/>
                    <a:pt x="1726" y="141"/>
                    <a:pt x="1726" y="141"/>
                  </a:cubicBezTo>
                  <a:cubicBezTo>
                    <a:pt x="1727" y="144"/>
                    <a:pt x="1727" y="144"/>
                    <a:pt x="1727" y="144"/>
                  </a:cubicBezTo>
                  <a:cubicBezTo>
                    <a:pt x="1727" y="145"/>
                    <a:pt x="1727" y="145"/>
                    <a:pt x="1727" y="145"/>
                  </a:cubicBezTo>
                  <a:cubicBezTo>
                    <a:pt x="1726" y="146"/>
                    <a:pt x="1726" y="146"/>
                    <a:pt x="1726" y="146"/>
                  </a:cubicBezTo>
                  <a:cubicBezTo>
                    <a:pt x="1725" y="145"/>
                    <a:pt x="1725" y="145"/>
                    <a:pt x="1725" y="145"/>
                  </a:cubicBezTo>
                  <a:cubicBezTo>
                    <a:pt x="1724" y="144"/>
                    <a:pt x="1724" y="144"/>
                    <a:pt x="1724" y="144"/>
                  </a:cubicBezTo>
                  <a:cubicBezTo>
                    <a:pt x="1723" y="145"/>
                    <a:pt x="1723" y="145"/>
                    <a:pt x="1723" y="145"/>
                  </a:cubicBezTo>
                  <a:cubicBezTo>
                    <a:pt x="1722" y="145"/>
                    <a:pt x="1722" y="145"/>
                    <a:pt x="1722" y="145"/>
                  </a:cubicBezTo>
                  <a:cubicBezTo>
                    <a:pt x="1719" y="146"/>
                    <a:pt x="1719" y="146"/>
                    <a:pt x="1719" y="146"/>
                  </a:cubicBezTo>
                  <a:cubicBezTo>
                    <a:pt x="1721" y="143"/>
                    <a:pt x="1721" y="143"/>
                    <a:pt x="1721" y="143"/>
                  </a:cubicBezTo>
                  <a:cubicBezTo>
                    <a:pt x="1723" y="143"/>
                    <a:pt x="1723" y="143"/>
                    <a:pt x="1723" y="143"/>
                  </a:cubicBezTo>
                  <a:cubicBezTo>
                    <a:pt x="1724" y="141"/>
                    <a:pt x="1724" y="141"/>
                    <a:pt x="1724" y="141"/>
                  </a:cubicBezTo>
                  <a:cubicBezTo>
                    <a:pt x="1723" y="140"/>
                    <a:pt x="1723" y="140"/>
                    <a:pt x="1723" y="140"/>
                  </a:cubicBezTo>
                  <a:cubicBezTo>
                    <a:pt x="1723" y="140"/>
                    <a:pt x="1723" y="140"/>
                    <a:pt x="1723" y="140"/>
                  </a:cubicBezTo>
                  <a:cubicBezTo>
                    <a:pt x="1721" y="142"/>
                    <a:pt x="1721" y="142"/>
                    <a:pt x="1721" y="142"/>
                  </a:cubicBezTo>
                  <a:cubicBezTo>
                    <a:pt x="1720" y="141"/>
                    <a:pt x="1720" y="141"/>
                    <a:pt x="1720" y="141"/>
                  </a:cubicBezTo>
                  <a:cubicBezTo>
                    <a:pt x="1720" y="140"/>
                    <a:pt x="1720" y="140"/>
                    <a:pt x="1720" y="140"/>
                  </a:cubicBezTo>
                  <a:cubicBezTo>
                    <a:pt x="1721" y="139"/>
                    <a:pt x="1721" y="139"/>
                    <a:pt x="1721" y="139"/>
                  </a:cubicBezTo>
                  <a:cubicBezTo>
                    <a:pt x="1721" y="138"/>
                    <a:pt x="1721" y="138"/>
                    <a:pt x="1721" y="138"/>
                  </a:cubicBezTo>
                  <a:cubicBezTo>
                    <a:pt x="1719" y="138"/>
                    <a:pt x="1719" y="138"/>
                    <a:pt x="1719" y="138"/>
                  </a:cubicBezTo>
                  <a:cubicBezTo>
                    <a:pt x="1719" y="137"/>
                    <a:pt x="1719" y="137"/>
                    <a:pt x="1719" y="137"/>
                  </a:cubicBezTo>
                  <a:cubicBezTo>
                    <a:pt x="1721" y="137"/>
                    <a:pt x="1721" y="137"/>
                    <a:pt x="1721" y="137"/>
                  </a:cubicBezTo>
                  <a:cubicBezTo>
                    <a:pt x="1721" y="137"/>
                    <a:pt x="1721" y="137"/>
                    <a:pt x="1721" y="137"/>
                  </a:cubicBezTo>
                  <a:cubicBezTo>
                    <a:pt x="1723" y="137"/>
                    <a:pt x="1723" y="137"/>
                    <a:pt x="1723" y="137"/>
                  </a:cubicBezTo>
                  <a:cubicBezTo>
                    <a:pt x="1725" y="134"/>
                    <a:pt x="1725" y="134"/>
                    <a:pt x="1725" y="134"/>
                  </a:cubicBezTo>
                  <a:cubicBezTo>
                    <a:pt x="1724" y="133"/>
                    <a:pt x="1724" y="133"/>
                    <a:pt x="1724" y="133"/>
                  </a:cubicBezTo>
                  <a:cubicBezTo>
                    <a:pt x="1722" y="133"/>
                    <a:pt x="1722" y="133"/>
                    <a:pt x="1722" y="133"/>
                  </a:cubicBezTo>
                  <a:cubicBezTo>
                    <a:pt x="1721" y="133"/>
                    <a:pt x="1721" y="133"/>
                    <a:pt x="1721" y="133"/>
                  </a:cubicBezTo>
                  <a:cubicBezTo>
                    <a:pt x="1722" y="131"/>
                    <a:pt x="1722" y="131"/>
                    <a:pt x="1722" y="131"/>
                  </a:cubicBezTo>
                  <a:cubicBezTo>
                    <a:pt x="1721" y="130"/>
                    <a:pt x="1721" y="130"/>
                    <a:pt x="1721" y="130"/>
                  </a:cubicBezTo>
                  <a:cubicBezTo>
                    <a:pt x="1720" y="131"/>
                    <a:pt x="1720" y="131"/>
                    <a:pt x="1720" y="131"/>
                  </a:cubicBezTo>
                  <a:cubicBezTo>
                    <a:pt x="1719" y="131"/>
                    <a:pt x="1719" y="131"/>
                    <a:pt x="1719" y="131"/>
                  </a:cubicBezTo>
                  <a:cubicBezTo>
                    <a:pt x="1718" y="130"/>
                    <a:pt x="1718" y="130"/>
                    <a:pt x="1718" y="130"/>
                  </a:cubicBezTo>
                  <a:cubicBezTo>
                    <a:pt x="1716" y="131"/>
                    <a:pt x="1716" y="131"/>
                    <a:pt x="1716" y="131"/>
                  </a:cubicBezTo>
                  <a:cubicBezTo>
                    <a:pt x="1716" y="132"/>
                    <a:pt x="1716" y="132"/>
                    <a:pt x="1716" y="132"/>
                  </a:cubicBezTo>
                  <a:cubicBezTo>
                    <a:pt x="1717" y="134"/>
                    <a:pt x="1717" y="134"/>
                    <a:pt x="1717" y="134"/>
                  </a:cubicBezTo>
                  <a:cubicBezTo>
                    <a:pt x="1717" y="135"/>
                    <a:pt x="1717" y="135"/>
                    <a:pt x="1717" y="135"/>
                  </a:cubicBezTo>
                  <a:cubicBezTo>
                    <a:pt x="1716" y="135"/>
                    <a:pt x="1716" y="135"/>
                    <a:pt x="1716" y="135"/>
                  </a:cubicBezTo>
                  <a:cubicBezTo>
                    <a:pt x="1714" y="133"/>
                    <a:pt x="1714" y="133"/>
                    <a:pt x="1714" y="133"/>
                  </a:cubicBezTo>
                  <a:cubicBezTo>
                    <a:pt x="1713" y="134"/>
                    <a:pt x="1713" y="134"/>
                    <a:pt x="1713" y="134"/>
                  </a:cubicBezTo>
                  <a:cubicBezTo>
                    <a:pt x="1713" y="136"/>
                    <a:pt x="1713" y="136"/>
                    <a:pt x="1713" y="136"/>
                  </a:cubicBezTo>
                  <a:cubicBezTo>
                    <a:pt x="1713" y="136"/>
                    <a:pt x="1713" y="136"/>
                    <a:pt x="1713" y="136"/>
                  </a:cubicBezTo>
                  <a:cubicBezTo>
                    <a:pt x="1715" y="136"/>
                    <a:pt x="1715" y="136"/>
                    <a:pt x="1715" y="136"/>
                  </a:cubicBezTo>
                  <a:cubicBezTo>
                    <a:pt x="1716" y="137"/>
                    <a:pt x="1716" y="137"/>
                    <a:pt x="1716" y="137"/>
                  </a:cubicBezTo>
                  <a:cubicBezTo>
                    <a:pt x="1715" y="138"/>
                    <a:pt x="1715" y="138"/>
                    <a:pt x="1715" y="138"/>
                  </a:cubicBezTo>
                  <a:cubicBezTo>
                    <a:pt x="1714" y="138"/>
                    <a:pt x="1714" y="138"/>
                    <a:pt x="1714" y="138"/>
                  </a:cubicBezTo>
                  <a:cubicBezTo>
                    <a:pt x="1714" y="140"/>
                    <a:pt x="1714" y="140"/>
                    <a:pt x="1714" y="140"/>
                  </a:cubicBezTo>
                  <a:cubicBezTo>
                    <a:pt x="1713" y="141"/>
                    <a:pt x="1713" y="141"/>
                    <a:pt x="1713" y="141"/>
                  </a:cubicBezTo>
                  <a:cubicBezTo>
                    <a:pt x="1713" y="142"/>
                    <a:pt x="1713" y="142"/>
                    <a:pt x="1713" y="142"/>
                  </a:cubicBezTo>
                  <a:cubicBezTo>
                    <a:pt x="1713" y="142"/>
                    <a:pt x="1713" y="142"/>
                    <a:pt x="1713" y="142"/>
                  </a:cubicBezTo>
                  <a:cubicBezTo>
                    <a:pt x="1712" y="143"/>
                    <a:pt x="1712" y="143"/>
                    <a:pt x="1712" y="143"/>
                  </a:cubicBezTo>
                  <a:cubicBezTo>
                    <a:pt x="1713" y="145"/>
                    <a:pt x="1713" y="145"/>
                    <a:pt x="1713" y="145"/>
                  </a:cubicBezTo>
                  <a:cubicBezTo>
                    <a:pt x="1712" y="146"/>
                    <a:pt x="1712" y="146"/>
                    <a:pt x="1712" y="146"/>
                  </a:cubicBezTo>
                  <a:cubicBezTo>
                    <a:pt x="1711" y="145"/>
                    <a:pt x="1711" y="145"/>
                    <a:pt x="1711" y="145"/>
                  </a:cubicBezTo>
                  <a:cubicBezTo>
                    <a:pt x="1710" y="146"/>
                    <a:pt x="1710" y="146"/>
                    <a:pt x="1710" y="146"/>
                  </a:cubicBezTo>
                  <a:cubicBezTo>
                    <a:pt x="1710" y="147"/>
                    <a:pt x="1710" y="147"/>
                    <a:pt x="1710" y="147"/>
                  </a:cubicBezTo>
                  <a:cubicBezTo>
                    <a:pt x="1708" y="147"/>
                    <a:pt x="1708" y="147"/>
                    <a:pt x="1708" y="147"/>
                  </a:cubicBezTo>
                  <a:cubicBezTo>
                    <a:pt x="1708" y="146"/>
                    <a:pt x="1708" y="146"/>
                    <a:pt x="1708" y="146"/>
                  </a:cubicBezTo>
                  <a:cubicBezTo>
                    <a:pt x="1710" y="142"/>
                    <a:pt x="1710" y="142"/>
                    <a:pt x="1710" y="142"/>
                  </a:cubicBezTo>
                  <a:cubicBezTo>
                    <a:pt x="1708" y="141"/>
                    <a:pt x="1708" y="141"/>
                    <a:pt x="1708" y="141"/>
                  </a:cubicBezTo>
                  <a:cubicBezTo>
                    <a:pt x="1708" y="141"/>
                    <a:pt x="1708" y="141"/>
                    <a:pt x="1708" y="141"/>
                  </a:cubicBezTo>
                  <a:cubicBezTo>
                    <a:pt x="1709" y="139"/>
                    <a:pt x="1709" y="139"/>
                    <a:pt x="1709" y="139"/>
                  </a:cubicBezTo>
                  <a:cubicBezTo>
                    <a:pt x="1709" y="136"/>
                    <a:pt x="1709" y="136"/>
                    <a:pt x="1709" y="136"/>
                  </a:cubicBezTo>
                  <a:cubicBezTo>
                    <a:pt x="1709" y="135"/>
                    <a:pt x="1709" y="135"/>
                    <a:pt x="1709" y="135"/>
                  </a:cubicBezTo>
                  <a:cubicBezTo>
                    <a:pt x="1708" y="135"/>
                    <a:pt x="1708" y="135"/>
                    <a:pt x="1708" y="135"/>
                  </a:cubicBezTo>
                  <a:cubicBezTo>
                    <a:pt x="1705" y="140"/>
                    <a:pt x="1705" y="140"/>
                    <a:pt x="1705" y="140"/>
                  </a:cubicBezTo>
                  <a:cubicBezTo>
                    <a:pt x="1705" y="142"/>
                    <a:pt x="1705" y="142"/>
                    <a:pt x="1705" y="142"/>
                  </a:cubicBezTo>
                  <a:cubicBezTo>
                    <a:pt x="1703" y="145"/>
                    <a:pt x="1703" y="145"/>
                    <a:pt x="1703" y="145"/>
                  </a:cubicBezTo>
                  <a:cubicBezTo>
                    <a:pt x="1702" y="148"/>
                    <a:pt x="1702" y="148"/>
                    <a:pt x="1702" y="148"/>
                  </a:cubicBezTo>
                  <a:cubicBezTo>
                    <a:pt x="1703" y="149"/>
                    <a:pt x="1703" y="149"/>
                    <a:pt x="1703" y="149"/>
                  </a:cubicBezTo>
                  <a:cubicBezTo>
                    <a:pt x="1702" y="151"/>
                    <a:pt x="1702" y="151"/>
                    <a:pt x="1702" y="151"/>
                  </a:cubicBezTo>
                  <a:cubicBezTo>
                    <a:pt x="1700" y="154"/>
                    <a:pt x="1700" y="154"/>
                    <a:pt x="1700" y="154"/>
                  </a:cubicBezTo>
                  <a:cubicBezTo>
                    <a:pt x="1698" y="154"/>
                    <a:pt x="1698" y="154"/>
                    <a:pt x="1698" y="154"/>
                  </a:cubicBezTo>
                  <a:cubicBezTo>
                    <a:pt x="1698" y="153"/>
                    <a:pt x="1698" y="153"/>
                    <a:pt x="1698" y="153"/>
                  </a:cubicBezTo>
                  <a:cubicBezTo>
                    <a:pt x="1698" y="151"/>
                    <a:pt x="1698" y="151"/>
                    <a:pt x="1698" y="151"/>
                  </a:cubicBezTo>
                  <a:cubicBezTo>
                    <a:pt x="1700" y="149"/>
                    <a:pt x="1700" y="149"/>
                    <a:pt x="1700" y="149"/>
                  </a:cubicBezTo>
                  <a:cubicBezTo>
                    <a:pt x="1699" y="147"/>
                    <a:pt x="1699" y="147"/>
                    <a:pt x="1699" y="147"/>
                  </a:cubicBezTo>
                  <a:cubicBezTo>
                    <a:pt x="1700" y="146"/>
                    <a:pt x="1700" y="146"/>
                    <a:pt x="1700" y="146"/>
                  </a:cubicBezTo>
                  <a:cubicBezTo>
                    <a:pt x="1699" y="144"/>
                    <a:pt x="1699" y="144"/>
                    <a:pt x="1699" y="144"/>
                  </a:cubicBezTo>
                  <a:cubicBezTo>
                    <a:pt x="1702" y="141"/>
                    <a:pt x="1702" y="141"/>
                    <a:pt x="1702" y="141"/>
                  </a:cubicBezTo>
                  <a:cubicBezTo>
                    <a:pt x="1703" y="139"/>
                    <a:pt x="1703" y="139"/>
                    <a:pt x="1703" y="139"/>
                  </a:cubicBezTo>
                  <a:cubicBezTo>
                    <a:pt x="1703" y="138"/>
                    <a:pt x="1703" y="138"/>
                    <a:pt x="1703" y="138"/>
                  </a:cubicBezTo>
                  <a:cubicBezTo>
                    <a:pt x="1703" y="137"/>
                    <a:pt x="1703" y="137"/>
                    <a:pt x="1703" y="137"/>
                  </a:cubicBezTo>
                  <a:cubicBezTo>
                    <a:pt x="1701" y="137"/>
                    <a:pt x="1701" y="137"/>
                    <a:pt x="1701" y="137"/>
                  </a:cubicBezTo>
                  <a:cubicBezTo>
                    <a:pt x="1700" y="135"/>
                    <a:pt x="1700" y="135"/>
                    <a:pt x="1700" y="135"/>
                  </a:cubicBezTo>
                  <a:cubicBezTo>
                    <a:pt x="1699" y="136"/>
                    <a:pt x="1699" y="136"/>
                    <a:pt x="1699" y="136"/>
                  </a:cubicBezTo>
                  <a:cubicBezTo>
                    <a:pt x="1699" y="138"/>
                    <a:pt x="1699" y="138"/>
                    <a:pt x="1699" y="138"/>
                  </a:cubicBezTo>
                  <a:cubicBezTo>
                    <a:pt x="1698" y="139"/>
                    <a:pt x="1698" y="139"/>
                    <a:pt x="1698" y="139"/>
                  </a:cubicBezTo>
                  <a:cubicBezTo>
                    <a:pt x="1698" y="137"/>
                    <a:pt x="1698" y="137"/>
                    <a:pt x="1698" y="137"/>
                  </a:cubicBezTo>
                  <a:cubicBezTo>
                    <a:pt x="1697" y="136"/>
                    <a:pt x="1697" y="136"/>
                    <a:pt x="1697" y="136"/>
                  </a:cubicBezTo>
                  <a:cubicBezTo>
                    <a:pt x="1695" y="135"/>
                    <a:pt x="1695" y="135"/>
                    <a:pt x="1695" y="135"/>
                  </a:cubicBezTo>
                  <a:cubicBezTo>
                    <a:pt x="1694" y="136"/>
                    <a:pt x="1694" y="136"/>
                    <a:pt x="1694" y="136"/>
                  </a:cubicBezTo>
                  <a:cubicBezTo>
                    <a:pt x="1694" y="139"/>
                    <a:pt x="1694" y="139"/>
                    <a:pt x="1694" y="139"/>
                  </a:cubicBezTo>
                  <a:cubicBezTo>
                    <a:pt x="1693" y="140"/>
                    <a:pt x="1693" y="140"/>
                    <a:pt x="1693" y="140"/>
                  </a:cubicBezTo>
                  <a:cubicBezTo>
                    <a:pt x="1693" y="139"/>
                    <a:pt x="1693" y="139"/>
                    <a:pt x="1693" y="139"/>
                  </a:cubicBezTo>
                  <a:cubicBezTo>
                    <a:pt x="1691" y="138"/>
                    <a:pt x="1691" y="138"/>
                    <a:pt x="1691" y="138"/>
                  </a:cubicBezTo>
                  <a:cubicBezTo>
                    <a:pt x="1691" y="139"/>
                    <a:pt x="1691" y="139"/>
                    <a:pt x="1691" y="139"/>
                  </a:cubicBezTo>
                  <a:cubicBezTo>
                    <a:pt x="1691" y="140"/>
                    <a:pt x="1691" y="140"/>
                    <a:pt x="1691" y="140"/>
                  </a:cubicBezTo>
                  <a:cubicBezTo>
                    <a:pt x="1693" y="141"/>
                    <a:pt x="1693" y="141"/>
                    <a:pt x="1693" y="141"/>
                  </a:cubicBezTo>
                  <a:cubicBezTo>
                    <a:pt x="1694" y="143"/>
                    <a:pt x="1694" y="143"/>
                    <a:pt x="1694" y="143"/>
                  </a:cubicBezTo>
                  <a:cubicBezTo>
                    <a:pt x="1693" y="143"/>
                    <a:pt x="1693" y="143"/>
                    <a:pt x="1693" y="143"/>
                  </a:cubicBezTo>
                  <a:cubicBezTo>
                    <a:pt x="1692" y="142"/>
                    <a:pt x="1692" y="142"/>
                    <a:pt x="1692" y="142"/>
                  </a:cubicBezTo>
                  <a:cubicBezTo>
                    <a:pt x="1691" y="144"/>
                    <a:pt x="1691" y="144"/>
                    <a:pt x="1691" y="144"/>
                  </a:cubicBezTo>
                  <a:cubicBezTo>
                    <a:pt x="1691" y="145"/>
                    <a:pt x="1691" y="145"/>
                    <a:pt x="1691" y="145"/>
                  </a:cubicBezTo>
                  <a:cubicBezTo>
                    <a:pt x="1691" y="145"/>
                    <a:pt x="1691" y="145"/>
                    <a:pt x="1691" y="145"/>
                  </a:cubicBezTo>
                  <a:cubicBezTo>
                    <a:pt x="1691" y="146"/>
                    <a:pt x="1691" y="146"/>
                    <a:pt x="1691" y="146"/>
                  </a:cubicBezTo>
                  <a:cubicBezTo>
                    <a:pt x="1689" y="145"/>
                    <a:pt x="1689" y="145"/>
                    <a:pt x="1689" y="145"/>
                  </a:cubicBezTo>
                  <a:cubicBezTo>
                    <a:pt x="1688" y="145"/>
                    <a:pt x="1688" y="145"/>
                    <a:pt x="1688" y="145"/>
                  </a:cubicBezTo>
                  <a:cubicBezTo>
                    <a:pt x="1687" y="147"/>
                    <a:pt x="1687" y="147"/>
                    <a:pt x="1687" y="147"/>
                  </a:cubicBezTo>
                  <a:cubicBezTo>
                    <a:pt x="1686" y="148"/>
                    <a:pt x="1686" y="148"/>
                    <a:pt x="1686" y="148"/>
                  </a:cubicBezTo>
                  <a:cubicBezTo>
                    <a:pt x="1686" y="148"/>
                    <a:pt x="1686" y="148"/>
                    <a:pt x="1686" y="148"/>
                  </a:cubicBezTo>
                  <a:cubicBezTo>
                    <a:pt x="1686" y="149"/>
                    <a:pt x="1686" y="149"/>
                    <a:pt x="1686" y="149"/>
                  </a:cubicBezTo>
                  <a:cubicBezTo>
                    <a:pt x="1685" y="150"/>
                    <a:pt x="1685" y="150"/>
                    <a:pt x="1685" y="150"/>
                  </a:cubicBezTo>
                  <a:cubicBezTo>
                    <a:pt x="1684" y="152"/>
                    <a:pt x="1684" y="152"/>
                    <a:pt x="1684" y="152"/>
                  </a:cubicBezTo>
                  <a:cubicBezTo>
                    <a:pt x="1686" y="153"/>
                    <a:pt x="1686" y="153"/>
                    <a:pt x="1686" y="153"/>
                  </a:cubicBezTo>
                  <a:cubicBezTo>
                    <a:pt x="1685" y="154"/>
                    <a:pt x="1685" y="154"/>
                    <a:pt x="1685" y="154"/>
                  </a:cubicBezTo>
                  <a:cubicBezTo>
                    <a:pt x="1686" y="155"/>
                    <a:pt x="1686" y="155"/>
                    <a:pt x="1686" y="155"/>
                  </a:cubicBezTo>
                  <a:cubicBezTo>
                    <a:pt x="1687" y="156"/>
                    <a:pt x="1687" y="156"/>
                    <a:pt x="1687" y="156"/>
                  </a:cubicBezTo>
                  <a:cubicBezTo>
                    <a:pt x="1686" y="157"/>
                    <a:pt x="1686" y="157"/>
                    <a:pt x="1686" y="157"/>
                  </a:cubicBezTo>
                  <a:cubicBezTo>
                    <a:pt x="1683" y="156"/>
                    <a:pt x="1683" y="156"/>
                    <a:pt x="1683" y="156"/>
                  </a:cubicBezTo>
                  <a:cubicBezTo>
                    <a:pt x="1683" y="154"/>
                    <a:pt x="1683" y="154"/>
                    <a:pt x="1683" y="154"/>
                  </a:cubicBezTo>
                  <a:cubicBezTo>
                    <a:pt x="1682" y="154"/>
                    <a:pt x="1682" y="154"/>
                    <a:pt x="1682" y="154"/>
                  </a:cubicBezTo>
                  <a:cubicBezTo>
                    <a:pt x="1683" y="152"/>
                    <a:pt x="1683" y="152"/>
                    <a:pt x="1683" y="152"/>
                  </a:cubicBezTo>
                  <a:cubicBezTo>
                    <a:pt x="1681" y="151"/>
                    <a:pt x="1681" y="151"/>
                    <a:pt x="1681" y="151"/>
                  </a:cubicBezTo>
                  <a:cubicBezTo>
                    <a:pt x="1679" y="152"/>
                    <a:pt x="1679" y="152"/>
                    <a:pt x="1679" y="152"/>
                  </a:cubicBezTo>
                  <a:cubicBezTo>
                    <a:pt x="1677" y="151"/>
                    <a:pt x="1677" y="151"/>
                    <a:pt x="1677" y="151"/>
                  </a:cubicBezTo>
                  <a:cubicBezTo>
                    <a:pt x="1674" y="149"/>
                    <a:pt x="1674" y="149"/>
                    <a:pt x="1674" y="149"/>
                  </a:cubicBezTo>
                  <a:cubicBezTo>
                    <a:pt x="1673" y="149"/>
                    <a:pt x="1673" y="149"/>
                    <a:pt x="1673" y="149"/>
                  </a:cubicBezTo>
                  <a:cubicBezTo>
                    <a:pt x="1672" y="150"/>
                    <a:pt x="1672" y="150"/>
                    <a:pt x="1672" y="150"/>
                  </a:cubicBezTo>
                  <a:cubicBezTo>
                    <a:pt x="1671" y="149"/>
                    <a:pt x="1671" y="149"/>
                    <a:pt x="1671" y="149"/>
                  </a:cubicBezTo>
                  <a:cubicBezTo>
                    <a:pt x="1670" y="150"/>
                    <a:pt x="1670" y="150"/>
                    <a:pt x="1670" y="150"/>
                  </a:cubicBezTo>
                  <a:cubicBezTo>
                    <a:pt x="1668" y="151"/>
                    <a:pt x="1668" y="151"/>
                    <a:pt x="1668" y="151"/>
                  </a:cubicBezTo>
                  <a:cubicBezTo>
                    <a:pt x="1668" y="152"/>
                    <a:pt x="1668" y="152"/>
                    <a:pt x="1668" y="152"/>
                  </a:cubicBezTo>
                  <a:cubicBezTo>
                    <a:pt x="1670" y="154"/>
                    <a:pt x="1670" y="154"/>
                    <a:pt x="1670" y="154"/>
                  </a:cubicBezTo>
                  <a:cubicBezTo>
                    <a:pt x="1672" y="154"/>
                    <a:pt x="1672" y="154"/>
                    <a:pt x="1672" y="154"/>
                  </a:cubicBezTo>
                  <a:cubicBezTo>
                    <a:pt x="1673" y="155"/>
                    <a:pt x="1673" y="155"/>
                    <a:pt x="1673" y="155"/>
                  </a:cubicBezTo>
                  <a:cubicBezTo>
                    <a:pt x="1675" y="155"/>
                    <a:pt x="1675" y="155"/>
                    <a:pt x="1675" y="155"/>
                  </a:cubicBezTo>
                  <a:cubicBezTo>
                    <a:pt x="1674" y="157"/>
                    <a:pt x="1674" y="157"/>
                    <a:pt x="1674" y="157"/>
                  </a:cubicBezTo>
                  <a:cubicBezTo>
                    <a:pt x="1674" y="159"/>
                    <a:pt x="1674" y="159"/>
                    <a:pt x="1674" y="159"/>
                  </a:cubicBezTo>
                  <a:cubicBezTo>
                    <a:pt x="1676" y="161"/>
                    <a:pt x="1676" y="161"/>
                    <a:pt x="1676" y="161"/>
                  </a:cubicBezTo>
                  <a:cubicBezTo>
                    <a:pt x="1675" y="162"/>
                    <a:pt x="1675" y="162"/>
                    <a:pt x="1675" y="162"/>
                  </a:cubicBezTo>
                  <a:cubicBezTo>
                    <a:pt x="1674" y="161"/>
                    <a:pt x="1674" y="161"/>
                    <a:pt x="1674" y="161"/>
                  </a:cubicBezTo>
                  <a:cubicBezTo>
                    <a:pt x="1673" y="159"/>
                    <a:pt x="1673" y="159"/>
                    <a:pt x="1673" y="159"/>
                  </a:cubicBezTo>
                  <a:cubicBezTo>
                    <a:pt x="1671" y="158"/>
                    <a:pt x="1671" y="158"/>
                    <a:pt x="1671" y="158"/>
                  </a:cubicBezTo>
                  <a:cubicBezTo>
                    <a:pt x="1670" y="157"/>
                    <a:pt x="1670" y="157"/>
                    <a:pt x="1670" y="157"/>
                  </a:cubicBezTo>
                  <a:cubicBezTo>
                    <a:pt x="1669" y="159"/>
                    <a:pt x="1669" y="159"/>
                    <a:pt x="1669" y="159"/>
                  </a:cubicBezTo>
                  <a:cubicBezTo>
                    <a:pt x="1668" y="160"/>
                    <a:pt x="1668" y="160"/>
                    <a:pt x="1668" y="160"/>
                  </a:cubicBezTo>
                  <a:cubicBezTo>
                    <a:pt x="1668" y="158"/>
                    <a:pt x="1668" y="158"/>
                    <a:pt x="1668" y="158"/>
                  </a:cubicBezTo>
                  <a:cubicBezTo>
                    <a:pt x="1666" y="159"/>
                    <a:pt x="1666" y="159"/>
                    <a:pt x="1666" y="159"/>
                  </a:cubicBezTo>
                  <a:cubicBezTo>
                    <a:pt x="1666" y="160"/>
                    <a:pt x="1666" y="160"/>
                    <a:pt x="1666" y="160"/>
                  </a:cubicBezTo>
                  <a:cubicBezTo>
                    <a:pt x="1664" y="162"/>
                    <a:pt x="1664" y="162"/>
                    <a:pt x="1664" y="162"/>
                  </a:cubicBezTo>
                  <a:cubicBezTo>
                    <a:pt x="1664" y="163"/>
                    <a:pt x="1664" y="163"/>
                    <a:pt x="1664" y="163"/>
                  </a:cubicBezTo>
                  <a:cubicBezTo>
                    <a:pt x="1666" y="164"/>
                    <a:pt x="1666" y="164"/>
                    <a:pt x="1666" y="164"/>
                  </a:cubicBezTo>
                  <a:cubicBezTo>
                    <a:pt x="1667" y="166"/>
                    <a:pt x="1667" y="166"/>
                    <a:pt x="1667" y="166"/>
                  </a:cubicBezTo>
                  <a:cubicBezTo>
                    <a:pt x="1666" y="166"/>
                    <a:pt x="1666" y="166"/>
                    <a:pt x="1666" y="166"/>
                  </a:cubicBezTo>
                  <a:cubicBezTo>
                    <a:pt x="1665" y="165"/>
                    <a:pt x="1665" y="165"/>
                    <a:pt x="1665" y="165"/>
                  </a:cubicBezTo>
                  <a:cubicBezTo>
                    <a:pt x="1663" y="167"/>
                    <a:pt x="1663" y="167"/>
                    <a:pt x="1663" y="167"/>
                  </a:cubicBezTo>
                  <a:cubicBezTo>
                    <a:pt x="1663" y="168"/>
                    <a:pt x="1663" y="168"/>
                    <a:pt x="1663" y="168"/>
                  </a:cubicBezTo>
                  <a:cubicBezTo>
                    <a:pt x="1661" y="170"/>
                    <a:pt x="1661" y="170"/>
                    <a:pt x="1661" y="170"/>
                  </a:cubicBezTo>
                  <a:cubicBezTo>
                    <a:pt x="1661" y="169"/>
                    <a:pt x="1661" y="169"/>
                    <a:pt x="1661" y="169"/>
                  </a:cubicBezTo>
                  <a:cubicBezTo>
                    <a:pt x="1662" y="168"/>
                    <a:pt x="1662" y="168"/>
                    <a:pt x="1662" y="168"/>
                  </a:cubicBezTo>
                  <a:cubicBezTo>
                    <a:pt x="1662" y="167"/>
                    <a:pt x="1662" y="167"/>
                    <a:pt x="1662" y="167"/>
                  </a:cubicBezTo>
                  <a:cubicBezTo>
                    <a:pt x="1663" y="164"/>
                    <a:pt x="1663" y="164"/>
                    <a:pt x="1663" y="164"/>
                  </a:cubicBezTo>
                  <a:cubicBezTo>
                    <a:pt x="1662" y="158"/>
                    <a:pt x="1662" y="158"/>
                    <a:pt x="1662" y="158"/>
                  </a:cubicBezTo>
                  <a:cubicBezTo>
                    <a:pt x="1661" y="159"/>
                    <a:pt x="1661" y="159"/>
                    <a:pt x="1661" y="159"/>
                  </a:cubicBezTo>
                  <a:cubicBezTo>
                    <a:pt x="1658" y="163"/>
                    <a:pt x="1658" y="163"/>
                    <a:pt x="1658" y="163"/>
                  </a:cubicBezTo>
                  <a:cubicBezTo>
                    <a:pt x="1658" y="165"/>
                    <a:pt x="1658" y="165"/>
                    <a:pt x="1658" y="165"/>
                  </a:cubicBezTo>
                  <a:cubicBezTo>
                    <a:pt x="1659" y="166"/>
                    <a:pt x="1659" y="166"/>
                    <a:pt x="1659" y="166"/>
                  </a:cubicBezTo>
                  <a:cubicBezTo>
                    <a:pt x="1657" y="168"/>
                    <a:pt x="1657" y="168"/>
                    <a:pt x="1657" y="168"/>
                  </a:cubicBezTo>
                  <a:cubicBezTo>
                    <a:pt x="1657" y="166"/>
                    <a:pt x="1657" y="166"/>
                    <a:pt x="1657" y="166"/>
                  </a:cubicBezTo>
                  <a:cubicBezTo>
                    <a:pt x="1658" y="164"/>
                    <a:pt x="1658" y="164"/>
                    <a:pt x="1658" y="164"/>
                  </a:cubicBezTo>
                  <a:cubicBezTo>
                    <a:pt x="1657" y="161"/>
                    <a:pt x="1657" y="161"/>
                    <a:pt x="1657" y="161"/>
                  </a:cubicBezTo>
                  <a:cubicBezTo>
                    <a:pt x="1656" y="161"/>
                    <a:pt x="1656" y="161"/>
                    <a:pt x="1656" y="161"/>
                  </a:cubicBezTo>
                  <a:cubicBezTo>
                    <a:pt x="1654" y="162"/>
                    <a:pt x="1654" y="162"/>
                    <a:pt x="1654" y="162"/>
                  </a:cubicBezTo>
                  <a:cubicBezTo>
                    <a:pt x="1653" y="165"/>
                    <a:pt x="1653" y="165"/>
                    <a:pt x="1653" y="165"/>
                  </a:cubicBezTo>
                  <a:cubicBezTo>
                    <a:pt x="1654" y="167"/>
                    <a:pt x="1654" y="167"/>
                    <a:pt x="1654" y="167"/>
                  </a:cubicBezTo>
                  <a:cubicBezTo>
                    <a:pt x="1654" y="169"/>
                    <a:pt x="1654" y="169"/>
                    <a:pt x="1654" y="169"/>
                  </a:cubicBezTo>
                  <a:cubicBezTo>
                    <a:pt x="1656" y="171"/>
                    <a:pt x="1656" y="171"/>
                    <a:pt x="1656" y="171"/>
                  </a:cubicBezTo>
                  <a:cubicBezTo>
                    <a:pt x="1657" y="172"/>
                    <a:pt x="1657" y="172"/>
                    <a:pt x="1657" y="172"/>
                  </a:cubicBezTo>
                  <a:cubicBezTo>
                    <a:pt x="1656" y="174"/>
                    <a:pt x="1656" y="174"/>
                    <a:pt x="1656" y="174"/>
                  </a:cubicBezTo>
                  <a:cubicBezTo>
                    <a:pt x="1655" y="171"/>
                    <a:pt x="1655" y="171"/>
                    <a:pt x="1655" y="171"/>
                  </a:cubicBezTo>
                  <a:cubicBezTo>
                    <a:pt x="1653" y="171"/>
                    <a:pt x="1653" y="171"/>
                    <a:pt x="1653" y="171"/>
                  </a:cubicBezTo>
                  <a:cubicBezTo>
                    <a:pt x="1652" y="167"/>
                    <a:pt x="1652" y="167"/>
                    <a:pt x="1652" y="167"/>
                  </a:cubicBezTo>
                  <a:cubicBezTo>
                    <a:pt x="1651" y="167"/>
                    <a:pt x="1651" y="167"/>
                    <a:pt x="1651" y="167"/>
                  </a:cubicBezTo>
                  <a:cubicBezTo>
                    <a:pt x="1649" y="167"/>
                    <a:pt x="1649" y="167"/>
                    <a:pt x="1649" y="167"/>
                  </a:cubicBezTo>
                  <a:cubicBezTo>
                    <a:pt x="1648" y="169"/>
                    <a:pt x="1648" y="169"/>
                    <a:pt x="1648" y="169"/>
                  </a:cubicBezTo>
                  <a:cubicBezTo>
                    <a:pt x="1651" y="171"/>
                    <a:pt x="1651" y="171"/>
                    <a:pt x="1651" y="171"/>
                  </a:cubicBezTo>
                  <a:cubicBezTo>
                    <a:pt x="1652" y="171"/>
                    <a:pt x="1652" y="171"/>
                    <a:pt x="1652" y="171"/>
                  </a:cubicBezTo>
                  <a:cubicBezTo>
                    <a:pt x="1653" y="172"/>
                    <a:pt x="1653" y="172"/>
                    <a:pt x="1653" y="172"/>
                  </a:cubicBezTo>
                  <a:cubicBezTo>
                    <a:pt x="1651" y="171"/>
                    <a:pt x="1651" y="171"/>
                    <a:pt x="1651" y="171"/>
                  </a:cubicBezTo>
                  <a:cubicBezTo>
                    <a:pt x="1649" y="172"/>
                    <a:pt x="1649" y="172"/>
                    <a:pt x="1649" y="172"/>
                  </a:cubicBezTo>
                  <a:cubicBezTo>
                    <a:pt x="1650" y="174"/>
                    <a:pt x="1650" y="174"/>
                    <a:pt x="1650" y="174"/>
                  </a:cubicBezTo>
                  <a:cubicBezTo>
                    <a:pt x="1648" y="173"/>
                    <a:pt x="1648" y="173"/>
                    <a:pt x="1648" y="173"/>
                  </a:cubicBezTo>
                  <a:cubicBezTo>
                    <a:pt x="1648" y="170"/>
                    <a:pt x="1648" y="170"/>
                    <a:pt x="1648" y="170"/>
                  </a:cubicBezTo>
                  <a:cubicBezTo>
                    <a:pt x="1647" y="170"/>
                    <a:pt x="1647" y="170"/>
                    <a:pt x="1647" y="170"/>
                  </a:cubicBezTo>
                  <a:cubicBezTo>
                    <a:pt x="1647" y="168"/>
                    <a:pt x="1647" y="168"/>
                    <a:pt x="1647" y="168"/>
                  </a:cubicBezTo>
                  <a:cubicBezTo>
                    <a:pt x="1646" y="169"/>
                    <a:pt x="1646" y="169"/>
                    <a:pt x="1646" y="169"/>
                  </a:cubicBezTo>
                  <a:cubicBezTo>
                    <a:pt x="1645" y="172"/>
                    <a:pt x="1645" y="172"/>
                    <a:pt x="1645" y="172"/>
                  </a:cubicBezTo>
                  <a:cubicBezTo>
                    <a:pt x="1646" y="173"/>
                    <a:pt x="1646" y="173"/>
                    <a:pt x="1646" y="173"/>
                  </a:cubicBezTo>
                  <a:cubicBezTo>
                    <a:pt x="1646" y="175"/>
                    <a:pt x="1646" y="175"/>
                    <a:pt x="1646" y="175"/>
                  </a:cubicBezTo>
                  <a:cubicBezTo>
                    <a:pt x="1644" y="174"/>
                    <a:pt x="1644" y="174"/>
                    <a:pt x="1644" y="174"/>
                  </a:cubicBezTo>
                  <a:cubicBezTo>
                    <a:pt x="1643" y="175"/>
                    <a:pt x="1643" y="175"/>
                    <a:pt x="1643" y="175"/>
                  </a:cubicBezTo>
                  <a:cubicBezTo>
                    <a:pt x="1641" y="177"/>
                    <a:pt x="1641" y="177"/>
                    <a:pt x="1641" y="177"/>
                  </a:cubicBezTo>
                  <a:cubicBezTo>
                    <a:pt x="1641" y="177"/>
                    <a:pt x="1641" y="177"/>
                    <a:pt x="1641" y="177"/>
                  </a:cubicBezTo>
                  <a:cubicBezTo>
                    <a:pt x="1643" y="177"/>
                    <a:pt x="1643" y="177"/>
                    <a:pt x="1643" y="177"/>
                  </a:cubicBezTo>
                  <a:cubicBezTo>
                    <a:pt x="1644" y="178"/>
                    <a:pt x="1644" y="178"/>
                    <a:pt x="1644" y="178"/>
                  </a:cubicBezTo>
                  <a:cubicBezTo>
                    <a:pt x="1642" y="179"/>
                    <a:pt x="1642" y="179"/>
                    <a:pt x="1642" y="179"/>
                  </a:cubicBezTo>
                  <a:cubicBezTo>
                    <a:pt x="1641" y="179"/>
                    <a:pt x="1641" y="179"/>
                    <a:pt x="1641" y="179"/>
                  </a:cubicBezTo>
                  <a:cubicBezTo>
                    <a:pt x="1642" y="180"/>
                    <a:pt x="1642" y="180"/>
                    <a:pt x="1642" y="180"/>
                  </a:cubicBezTo>
                  <a:cubicBezTo>
                    <a:pt x="1642" y="181"/>
                    <a:pt x="1642" y="181"/>
                    <a:pt x="1642" y="181"/>
                  </a:cubicBezTo>
                  <a:cubicBezTo>
                    <a:pt x="1640" y="181"/>
                    <a:pt x="1640" y="181"/>
                    <a:pt x="1640" y="181"/>
                  </a:cubicBezTo>
                  <a:cubicBezTo>
                    <a:pt x="1640" y="182"/>
                    <a:pt x="1640" y="182"/>
                    <a:pt x="1640" y="182"/>
                  </a:cubicBezTo>
                  <a:cubicBezTo>
                    <a:pt x="1641" y="183"/>
                    <a:pt x="1641" y="183"/>
                    <a:pt x="1641" y="183"/>
                  </a:cubicBezTo>
                  <a:cubicBezTo>
                    <a:pt x="1639" y="183"/>
                    <a:pt x="1639" y="183"/>
                    <a:pt x="1639" y="183"/>
                  </a:cubicBezTo>
                  <a:cubicBezTo>
                    <a:pt x="1639" y="182"/>
                    <a:pt x="1639" y="182"/>
                    <a:pt x="1639" y="182"/>
                  </a:cubicBezTo>
                  <a:cubicBezTo>
                    <a:pt x="1637" y="182"/>
                    <a:pt x="1637" y="182"/>
                    <a:pt x="1637" y="182"/>
                  </a:cubicBezTo>
                  <a:cubicBezTo>
                    <a:pt x="1636" y="184"/>
                    <a:pt x="1636" y="184"/>
                    <a:pt x="1636" y="184"/>
                  </a:cubicBezTo>
                  <a:cubicBezTo>
                    <a:pt x="1636" y="185"/>
                    <a:pt x="1636" y="185"/>
                    <a:pt x="1636" y="185"/>
                  </a:cubicBezTo>
                  <a:cubicBezTo>
                    <a:pt x="1636" y="186"/>
                    <a:pt x="1636" y="186"/>
                    <a:pt x="1636" y="186"/>
                  </a:cubicBezTo>
                  <a:cubicBezTo>
                    <a:pt x="1634" y="186"/>
                    <a:pt x="1634" y="186"/>
                    <a:pt x="1634" y="186"/>
                  </a:cubicBezTo>
                  <a:cubicBezTo>
                    <a:pt x="1633" y="188"/>
                    <a:pt x="1633" y="188"/>
                    <a:pt x="1633" y="188"/>
                  </a:cubicBezTo>
                  <a:cubicBezTo>
                    <a:pt x="1634" y="188"/>
                    <a:pt x="1634" y="188"/>
                    <a:pt x="1634" y="188"/>
                  </a:cubicBezTo>
                  <a:cubicBezTo>
                    <a:pt x="1639" y="187"/>
                    <a:pt x="1639" y="187"/>
                    <a:pt x="1639" y="187"/>
                  </a:cubicBezTo>
                  <a:cubicBezTo>
                    <a:pt x="1640" y="187"/>
                    <a:pt x="1640" y="187"/>
                    <a:pt x="1640" y="187"/>
                  </a:cubicBezTo>
                  <a:cubicBezTo>
                    <a:pt x="1642" y="187"/>
                    <a:pt x="1642" y="187"/>
                    <a:pt x="1642" y="187"/>
                  </a:cubicBezTo>
                  <a:cubicBezTo>
                    <a:pt x="1643" y="186"/>
                    <a:pt x="1643" y="186"/>
                    <a:pt x="1643" y="186"/>
                  </a:cubicBezTo>
                  <a:cubicBezTo>
                    <a:pt x="1643" y="188"/>
                    <a:pt x="1643" y="188"/>
                    <a:pt x="1643" y="188"/>
                  </a:cubicBezTo>
                  <a:cubicBezTo>
                    <a:pt x="1642" y="189"/>
                    <a:pt x="1642" y="189"/>
                    <a:pt x="1642" y="189"/>
                  </a:cubicBezTo>
                  <a:cubicBezTo>
                    <a:pt x="1641" y="192"/>
                    <a:pt x="1641" y="192"/>
                    <a:pt x="1641" y="192"/>
                  </a:cubicBezTo>
                  <a:cubicBezTo>
                    <a:pt x="1641" y="193"/>
                    <a:pt x="1641" y="193"/>
                    <a:pt x="1641" y="193"/>
                  </a:cubicBezTo>
                  <a:cubicBezTo>
                    <a:pt x="1640" y="192"/>
                    <a:pt x="1640" y="192"/>
                    <a:pt x="1640" y="192"/>
                  </a:cubicBezTo>
                  <a:cubicBezTo>
                    <a:pt x="1640" y="190"/>
                    <a:pt x="1640" y="190"/>
                    <a:pt x="1640" y="190"/>
                  </a:cubicBezTo>
                  <a:cubicBezTo>
                    <a:pt x="1638" y="191"/>
                    <a:pt x="1638" y="191"/>
                    <a:pt x="1638" y="191"/>
                  </a:cubicBezTo>
                  <a:cubicBezTo>
                    <a:pt x="1637" y="190"/>
                    <a:pt x="1637" y="190"/>
                    <a:pt x="1637" y="190"/>
                  </a:cubicBezTo>
                  <a:cubicBezTo>
                    <a:pt x="1635" y="190"/>
                    <a:pt x="1635" y="190"/>
                    <a:pt x="1635" y="190"/>
                  </a:cubicBezTo>
                  <a:cubicBezTo>
                    <a:pt x="1636" y="190"/>
                    <a:pt x="1636" y="190"/>
                    <a:pt x="1636" y="190"/>
                  </a:cubicBezTo>
                  <a:cubicBezTo>
                    <a:pt x="1635" y="192"/>
                    <a:pt x="1635" y="192"/>
                    <a:pt x="1635" y="192"/>
                  </a:cubicBezTo>
                  <a:cubicBezTo>
                    <a:pt x="1634" y="191"/>
                    <a:pt x="1634" y="191"/>
                    <a:pt x="1634" y="191"/>
                  </a:cubicBezTo>
                  <a:cubicBezTo>
                    <a:pt x="1633" y="191"/>
                    <a:pt x="1633" y="191"/>
                    <a:pt x="1633" y="191"/>
                  </a:cubicBezTo>
                  <a:cubicBezTo>
                    <a:pt x="1634" y="192"/>
                    <a:pt x="1634" y="192"/>
                    <a:pt x="1634" y="192"/>
                  </a:cubicBezTo>
                  <a:cubicBezTo>
                    <a:pt x="1635" y="194"/>
                    <a:pt x="1635" y="194"/>
                    <a:pt x="1635" y="194"/>
                  </a:cubicBezTo>
                  <a:cubicBezTo>
                    <a:pt x="1634" y="194"/>
                    <a:pt x="1634" y="194"/>
                    <a:pt x="1634" y="194"/>
                  </a:cubicBezTo>
                  <a:cubicBezTo>
                    <a:pt x="1633" y="195"/>
                    <a:pt x="1633" y="195"/>
                    <a:pt x="1633" y="195"/>
                  </a:cubicBezTo>
                  <a:cubicBezTo>
                    <a:pt x="1634" y="196"/>
                    <a:pt x="1634" y="196"/>
                    <a:pt x="1634" y="196"/>
                  </a:cubicBezTo>
                  <a:cubicBezTo>
                    <a:pt x="1633" y="197"/>
                    <a:pt x="1633" y="197"/>
                    <a:pt x="1633" y="197"/>
                  </a:cubicBezTo>
                  <a:cubicBezTo>
                    <a:pt x="1632" y="196"/>
                    <a:pt x="1632" y="196"/>
                    <a:pt x="1632" y="196"/>
                  </a:cubicBezTo>
                  <a:cubicBezTo>
                    <a:pt x="1632" y="194"/>
                    <a:pt x="1632" y="194"/>
                    <a:pt x="1632" y="194"/>
                  </a:cubicBezTo>
                  <a:cubicBezTo>
                    <a:pt x="1631" y="192"/>
                    <a:pt x="1631" y="192"/>
                    <a:pt x="1631" y="192"/>
                  </a:cubicBezTo>
                  <a:cubicBezTo>
                    <a:pt x="1630" y="194"/>
                    <a:pt x="1630" y="194"/>
                    <a:pt x="1630" y="194"/>
                  </a:cubicBezTo>
                  <a:cubicBezTo>
                    <a:pt x="1628" y="194"/>
                    <a:pt x="1628" y="194"/>
                    <a:pt x="1628" y="194"/>
                  </a:cubicBezTo>
                  <a:cubicBezTo>
                    <a:pt x="1628" y="193"/>
                    <a:pt x="1628" y="193"/>
                    <a:pt x="1628" y="193"/>
                  </a:cubicBezTo>
                  <a:cubicBezTo>
                    <a:pt x="1628" y="192"/>
                    <a:pt x="1628" y="192"/>
                    <a:pt x="1628" y="192"/>
                  </a:cubicBezTo>
                  <a:cubicBezTo>
                    <a:pt x="1627" y="192"/>
                    <a:pt x="1627" y="192"/>
                    <a:pt x="1627" y="192"/>
                  </a:cubicBezTo>
                  <a:cubicBezTo>
                    <a:pt x="1625" y="194"/>
                    <a:pt x="1625" y="194"/>
                    <a:pt x="1625" y="194"/>
                  </a:cubicBezTo>
                  <a:cubicBezTo>
                    <a:pt x="1627" y="195"/>
                    <a:pt x="1627" y="195"/>
                    <a:pt x="1627" y="195"/>
                  </a:cubicBezTo>
                  <a:cubicBezTo>
                    <a:pt x="1629" y="195"/>
                    <a:pt x="1629" y="195"/>
                    <a:pt x="1629" y="195"/>
                  </a:cubicBezTo>
                  <a:cubicBezTo>
                    <a:pt x="1631" y="196"/>
                    <a:pt x="1631" y="196"/>
                    <a:pt x="1631" y="196"/>
                  </a:cubicBezTo>
                  <a:cubicBezTo>
                    <a:pt x="1630" y="198"/>
                    <a:pt x="1630" y="198"/>
                    <a:pt x="1630" y="198"/>
                  </a:cubicBezTo>
                  <a:cubicBezTo>
                    <a:pt x="1626" y="198"/>
                    <a:pt x="1626" y="198"/>
                    <a:pt x="1626" y="198"/>
                  </a:cubicBezTo>
                  <a:cubicBezTo>
                    <a:pt x="1625" y="197"/>
                    <a:pt x="1625" y="197"/>
                    <a:pt x="1625" y="197"/>
                  </a:cubicBezTo>
                  <a:cubicBezTo>
                    <a:pt x="1624" y="198"/>
                    <a:pt x="1624" y="198"/>
                    <a:pt x="1624" y="198"/>
                  </a:cubicBezTo>
                  <a:cubicBezTo>
                    <a:pt x="1623" y="199"/>
                    <a:pt x="1623" y="199"/>
                    <a:pt x="1623" y="199"/>
                  </a:cubicBezTo>
                  <a:cubicBezTo>
                    <a:pt x="1624" y="201"/>
                    <a:pt x="1624" y="201"/>
                    <a:pt x="1624" y="201"/>
                  </a:cubicBezTo>
                  <a:cubicBezTo>
                    <a:pt x="1623" y="202"/>
                    <a:pt x="1623" y="202"/>
                    <a:pt x="1623" y="202"/>
                  </a:cubicBezTo>
                  <a:cubicBezTo>
                    <a:pt x="1624" y="202"/>
                    <a:pt x="1624" y="202"/>
                    <a:pt x="1624" y="202"/>
                  </a:cubicBezTo>
                  <a:cubicBezTo>
                    <a:pt x="1626" y="200"/>
                    <a:pt x="1626" y="200"/>
                    <a:pt x="1626" y="200"/>
                  </a:cubicBezTo>
                  <a:cubicBezTo>
                    <a:pt x="1628" y="200"/>
                    <a:pt x="1628" y="200"/>
                    <a:pt x="1628" y="200"/>
                  </a:cubicBezTo>
                  <a:cubicBezTo>
                    <a:pt x="1629" y="201"/>
                    <a:pt x="1629" y="201"/>
                    <a:pt x="1629" y="201"/>
                  </a:cubicBezTo>
                  <a:cubicBezTo>
                    <a:pt x="1626" y="201"/>
                    <a:pt x="1626" y="201"/>
                    <a:pt x="1626" y="201"/>
                  </a:cubicBezTo>
                  <a:cubicBezTo>
                    <a:pt x="1626" y="203"/>
                    <a:pt x="1626" y="203"/>
                    <a:pt x="1626" y="203"/>
                  </a:cubicBezTo>
                  <a:cubicBezTo>
                    <a:pt x="1627" y="205"/>
                    <a:pt x="1627" y="205"/>
                    <a:pt x="1627" y="205"/>
                  </a:cubicBezTo>
                  <a:cubicBezTo>
                    <a:pt x="1629" y="206"/>
                    <a:pt x="1629" y="206"/>
                    <a:pt x="1629" y="206"/>
                  </a:cubicBezTo>
                  <a:cubicBezTo>
                    <a:pt x="1629" y="208"/>
                    <a:pt x="1629" y="208"/>
                    <a:pt x="1629" y="208"/>
                  </a:cubicBezTo>
                  <a:cubicBezTo>
                    <a:pt x="1627" y="207"/>
                    <a:pt x="1627" y="207"/>
                    <a:pt x="1627" y="207"/>
                  </a:cubicBezTo>
                  <a:cubicBezTo>
                    <a:pt x="1626" y="207"/>
                    <a:pt x="1626" y="207"/>
                    <a:pt x="1626" y="207"/>
                  </a:cubicBezTo>
                  <a:cubicBezTo>
                    <a:pt x="1625" y="205"/>
                    <a:pt x="1625" y="205"/>
                    <a:pt x="1625" y="205"/>
                  </a:cubicBezTo>
                  <a:cubicBezTo>
                    <a:pt x="1624" y="205"/>
                    <a:pt x="1624" y="205"/>
                    <a:pt x="1624" y="205"/>
                  </a:cubicBezTo>
                  <a:cubicBezTo>
                    <a:pt x="1622" y="206"/>
                    <a:pt x="1622" y="206"/>
                    <a:pt x="1622" y="206"/>
                  </a:cubicBezTo>
                  <a:cubicBezTo>
                    <a:pt x="1624" y="207"/>
                    <a:pt x="1624" y="207"/>
                    <a:pt x="1624" y="207"/>
                  </a:cubicBezTo>
                  <a:cubicBezTo>
                    <a:pt x="1622" y="207"/>
                    <a:pt x="1622" y="207"/>
                    <a:pt x="1622" y="207"/>
                  </a:cubicBezTo>
                  <a:cubicBezTo>
                    <a:pt x="1620" y="209"/>
                    <a:pt x="1620" y="209"/>
                    <a:pt x="1620" y="209"/>
                  </a:cubicBezTo>
                  <a:cubicBezTo>
                    <a:pt x="1620" y="210"/>
                    <a:pt x="1620" y="210"/>
                    <a:pt x="1620" y="210"/>
                  </a:cubicBezTo>
                  <a:cubicBezTo>
                    <a:pt x="1622" y="211"/>
                    <a:pt x="1622" y="211"/>
                    <a:pt x="1622" y="211"/>
                  </a:cubicBezTo>
                  <a:cubicBezTo>
                    <a:pt x="1624" y="210"/>
                    <a:pt x="1624" y="210"/>
                    <a:pt x="1624" y="210"/>
                  </a:cubicBezTo>
                  <a:cubicBezTo>
                    <a:pt x="1625" y="211"/>
                    <a:pt x="1625" y="211"/>
                    <a:pt x="1625" y="211"/>
                  </a:cubicBezTo>
                  <a:cubicBezTo>
                    <a:pt x="1627" y="210"/>
                    <a:pt x="1627" y="210"/>
                    <a:pt x="1627" y="210"/>
                  </a:cubicBezTo>
                  <a:cubicBezTo>
                    <a:pt x="1627" y="212"/>
                    <a:pt x="1627" y="212"/>
                    <a:pt x="1627" y="212"/>
                  </a:cubicBezTo>
                  <a:cubicBezTo>
                    <a:pt x="1628" y="213"/>
                    <a:pt x="1628" y="213"/>
                    <a:pt x="1628" y="213"/>
                  </a:cubicBezTo>
                  <a:cubicBezTo>
                    <a:pt x="1628" y="214"/>
                    <a:pt x="1628" y="214"/>
                    <a:pt x="1628" y="214"/>
                  </a:cubicBezTo>
                  <a:cubicBezTo>
                    <a:pt x="1626" y="212"/>
                    <a:pt x="1626" y="212"/>
                    <a:pt x="1626" y="212"/>
                  </a:cubicBezTo>
                  <a:cubicBezTo>
                    <a:pt x="1624" y="212"/>
                    <a:pt x="1624" y="212"/>
                    <a:pt x="1624" y="212"/>
                  </a:cubicBezTo>
                  <a:cubicBezTo>
                    <a:pt x="1623" y="213"/>
                    <a:pt x="1623" y="213"/>
                    <a:pt x="1623" y="213"/>
                  </a:cubicBezTo>
                  <a:cubicBezTo>
                    <a:pt x="1620" y="213"/>
                    <a:pt x="1620" y="213"/>
                    <a:pt x="1620" y="213"/>
                  </a:cubicBezTo>
                  <a:cubicBezTo>
                    <a:pt x="1620" y="215"/>
                    <a:pt x="1620" y="215"/>
                    <a:pt x="1620" y="215"/>
                  </a:cubicBezTo>
                  <a:cubicBezTo>
                    <a:pt x="1618" y="215"/>
                    <a:pt x="1618" y="215"/>
                    <a:pt x="1618" y="215"/>
                  </a:cubicBezTo>
                  <a:cubicBezTo>
                    <a:pt x="1617" y="215"/>
                    <a:pt x="1617" y="215"/>
                    <a:pt x="1617" y="215"/>
                  </a:cubicBezTo>
                  <a:cubicBezTo>
                    <a:pt x="1615" y="216"/>
                    <a:pt x="1615" y="216"/>
                    <a:pt x="1615" y="216"/>
                  </a:cubicBezTo>
                  <a:cubicBezTo>
                    <a:pt x="1614" y="216"/>
                    <a:pt x="1614" y="216"/>
                    <a:pt x="1614" y="216"/>
                  </a:cubicBezTo>
                  <a:cubicBezTo>
                    <a:pt x="1613" y="217"/>
                    <a:pt x="1613" y="217"/>
                    <a:pt x="1613" y="217"/>
                  </a:cubicBezTo>
                  <a:cubicBezTo>
                    <a:pt x="1615" y="218"/>
                    <a:pt x="1615" y="218"/>
                    <a:pt x="1615" y="218"/>
                  </a:cubicBezTo>
                  <a:cubicBezTo>
                    <a:pt x="1616" y="219"/>
                    <a:pt x="1616" y="219"/>
                    <a:pt x="1616" y="219"/>
                  </a:cubicBezTo>
                  <a:cubicBezTo>
                    <a:pt x="1615" y="220"/>
                    <a:pt x="1615" y="220"/>
                    <a:pt x="1615" y="220"/>
                  </a:cubicBezTo>
                  <a:cubicBezTo>
                    <a:pt x="1614" y="219"/>
                    <a:pt x="1614" y="219"/>
                    <a:pt x="1614" y="219"/>
                  </a:cubicBezTo>
                  <a:cubicBezTo>
                    <a:pt x="1613" y="220"/>
                    <a:pt x="1613" y="220"/>
                    <a:pt x="1613" y="220"/>
                  </a:cubicBezTo>
                  <a:cubicBezTo>
                    <a:pt x="1615" y="221"/>
                    <a:pt x="1615" y="221"/>
                    <a:pt x="1615" y="221"/>
                  </a:cubicBezTo>
                  <a:cubicBezTo>
                    <a:pt x="1614" y="222"/>
                    <a:pt x="1614" y="222"/>
                    <a:pt x="1614" y="222"/>
                  </a:cubicBezTo>
                  <a:cubicBezTo>
                    <a:pt x="1612" y="221"/>
                    <a:pt x="1612" y="221"/>
                    <a:pt x="1612" y="221"/>
                  </a:cubicBezTo>
                  <a:cubicBezTo>
                    <a:pt x="1612" y="221"/>
                    <a:pt x="1612" y="221"/>
                    <a:pt x="1612" y="221"/>
                  </a:cubicBezTo>
                  <a:cubicBezTo>
                    <a:pt x="1612" y="222"/>
                    <a:pt x="1612" y="222"/>
                    <a:pt x="1612" y="222"/>
                  </a:cubicBezTo>
                  <a:cubicBezTo>
                    <a:pt x="1613" y="223"/>
                    <a:pt x="1613" y="223"/>
                    <a:pt x="1613" y="223"/>
                  </a:cubicBezTo>
                  <a:cubicBezTo>
                    <a:pt x="1612" y="223"/>
                    <a:pt x="1612" y="223"/>
                    <a:pt x="1612" y="223"/>
                  </a:cubicBezTo>
                  <a:cubicBezTo>
                    <a:pt x="1612" y="224"/>
                    <a:pt x="1612" y="224"/>
                    <a:pt x="1612" y="224"/>
                  </a:cubicBezTo>
                  <a:cubicBezTo>
                    <a:pt x="1613" y="224"/>
                    <a:pt x="1613" y="224"/>
                    <a:pt x="1613" y="224"/>
                  </a:cubicBezTo>
                  <a:cubicBezTo>
                    <a:pt x="1612" y="225"/>
                    <a:pt x="1612" y="225"/>
                    <a:pt x="1612" y="225"/>
                  </a:cubicBezTo>
                  <a:cubicBezTo>
                    <a:pt x="1611" y="225"/>
                    <a:pt x="1611" y="225"/>
                    <a:pt x="1611" y="225"/>
                  </a:cubicBezTo>
                  <a:cubicBezTo>
                    <a:pt x="1610" y="225"/>
                    <a:pt x="1610" y="225"/>
                    <a:pt x="1610" y="225"/>
                  </a:cubicBezTo>
                  <a:cubicBezTo>
                    <a:pt x="1610" y="226"/>
                    <a:pt x="1610" y="226"/>
                    <a:pt x="1610" y="226"/>
                  </a:cubicBezTo>
                  <a:cubicBezTo>
                    <a:pt x="1610" y="227"/>
                    <a:pt x="1610" y="227"/>
                    <a:pt x="1610" y="227"/>
                  </a:cubicBezTo>
                  <a:cubicBezTo>
                    <a:pt x="1611" y="227"/>
                    <a:pt x="1611" y="227"/>
                    <a:pt x="1611" y="227"/>
                  </a:cubicBezTo>
                  <a:cubicBezTo>
                    <a:pt x="1613" y="228"/>
                    <a:pt x="1613" y="228"/>
                    <a:pt x="1613" y="228"/>
                  </a:cubicBezTo>
                  <a:cubicBezTo>
                    <a:pt x="1614" y="229"/>
                    <a:pt x="1614" y="229"/>
                    <a:pt x="1614" y="229"/>
                  </a:cubicBezTo>
                  <a:cubicBezTo>
                    <a:pt x="1615" y="230"/>
                    <a:pt x="1615" y="230"/>
                    <a:pt x="1615" y="230"/>
                  </a:cubicBezTo>
                  <a:cubicBezTo>
                    <a:pt x="1616" y="229"/>
                    <a:pt x="1616" y="229"/>
                    <a:pt x="1616" y="229"/>
                  </a:cubicBezTo>
                  <a:cubicBezTo>
                    <a:pt x="1615" y="230"/>
                    <a:pt x="1615" y="230"/>
                    <a:pt x="1615" y="230"/>
                  </a:cubicBezTo>
                  <a:cubicBezTo>
                    <a:pt x="1615" y="231"/>
                    <a:pt x="1615" y="231"/>
                    <a:pt x="1615" y="231"/>
                  </a:cubicBezTo>
                  <a:cubicBezTo>
                    <a:pt x="1613" y="231"/>
                    <a:pt x="1613" y="231"/>
                    <a:pt x="1613" y="231"/>
                  </a:cubicBezTo>
                  <a:cubicBezTo>
                    <a:pt x="1613" y="230"/>
                    <a:pt x="1613" y="230"/>
                    <a:pt x="1613" y="230"/>
                  </a:cubicBezTo>
                  <a:cubicBezTo>
                    <a:pt x="1610" y="230"/>
                    <a:pt x="1610" y="230"/>
                    <a:pt x="1610" y="230"/>
                  </a:cubicBezTo>
                  <a:cubicBezTo>
                    <a:pt x="1608" y="232"/>
                    <a:pt x="1608" y="232"/>
                    <a:pt x="1608" y="232"/>
                  </a:cubicBezTo>
                  <a:cubicBezTo>
                    <a:pt x="1609" y="233"/>
                    <a:pt x="1609" y="233"/>
                    <a:pt x="1609" y="233"/>
                  </a:cubicBezTo>
                  <a:cubicBezTo>
                    <a:pt x="1611" y="233"/>
                    <a:pt x="1611" y="233"/>
                    <a:pt x="1611" y="233"/>
                  </a:cubicBezTo>
                  <a:cubicBezTo>
                    <a:pt x="1611" y="234"/>
                    <a:pt x="1611" y="234"/>
                    <a:pt x="1611" y="234"/>
                  </a:cubicBezTo>
                  <a:cubicBezTo>
                    <a:pt x="1612" y="235"/>
                    <a:pt x="1612" y="235"/>
                    <a:pt x="1612" y="235"/>
                  </a:cubicBezTo>
                  <a:cubicBezTo>
                    <a:pt x="1612" y="237"/>
                    <a:pt x="1612" y="237"/>
                    <a:pt x="1612" y="237"/>
                  </a:cubicBezTo>
                  <a:cubicBezTo>
                    <a:pt x="1611" y="235"/>
                    <a:pt x="1611" y="235"/>
                    <a:pt x="1611" y="235"/>
                  </a:cubicBezTo>
                  <a:cubicBezTo>
                    <a:pt x="1610" y="235"/>
                    <a:pt x="1610" y="235"/>
                    <a:pt x="1610" y="235"/>
                  </a:cubicBezTo>
                  <a:cubicBezTo>
                    <a:pt x="1609" y="237"/>
                    <a:pt x="1609" y="237"/>
                    <a:pt x="1609" y="237"/>
                  </a:cubicBezTo>
                  <a:cubicBezTo>
                    <a:pt x="1609" y="238"/>
                    <a:pt x="1609" y="238"/>
                    <a:pt x="1609" y="238"/>
                  </a:cubicBezTo>
                  <a:cubicBezTo>
                    <a:pt x="1608" y="238"/>
                    <a:pt x="1608" y="238"/>
                    <a:pt x="1608" y="238"/>
                  </a:cubicBezTo>
                  <a:cubicBezTo>
                    <a:pt x="1609" y="239"/>
                    <a:pt x="1609" y="239"/>
                    <a:pt x="1609" y="239"/>
                  </a:cubicBezTo>
                  <a:cubicBezTo>
                    <a:pt x="1609" y="241"/>
                    <a:pt x="1609" y="241"/>
                    <a:pt x="1609" y="241"/>
                  </a:cubicBezTo>
                  <a:cubicBezTo>
                    <a:pt x="1609" y="241"/>
                    <a:pt x="1609" y="241"/>
                    <a:pt x="1609" y="241"/>
                  </a:cubicBezTo>
                  <a:cubicBezTo>
                    <a:pt x="1608" y="240"/>
                    <a:pt x="1608" y="240"/>
                    <a:pt x="1608" y="240"/>
                  </a:cubicBezTo>
                  <a:cubicBezTo>
                    <a:pt x="1607" y="240"/>
                    <a:pt x="1607" y="240"/>
                    <a:pt x="1607" y="240"/>
                  </a:cubicBezTo>
                  <a:cubicBezTo>
                    <a:pt x="1607" y="242"/>
                    <a:pt x="1607" y="242"/>
                    <a:pt x="1607" y="242"/>
                  </a:cubicBezTo>
                  <a:cubicBezTo>
                    <a:pt x="1609" y="242"/>
                    <a:pt x="1609" y="242"/>
                    <a:pt x="1609" y="242"/>
                  </a:cubicBezTo>
                  <a:cubicBezTo>
                    <a:pt x="1609" y="243"/>
                    <a:pt x="1609" y="243"/>
                    <a:pt x="1609" y="243"/>
                  </a:cubicBezTo>
                  <a:cubicBezTo>
                    <a:pt x="1609" y="244"/>
                    <a:pt x="1609" y="244"/>
                    <a:pt x="1609" y="244"/>
                  </a:cubicBezTo>
                  <a:cubicBezTo>
                    <a:pt x="1607" y="243"/>
                    <a:pt x="1607" y="243"/>
                    <a:pt x="1607" y="243"/>
                  </a:cubicBezTo>
                  <a:cubicBezTo>
                    <a:pt x="1606" y="243"/>
                    <a:pt x="1606" y="243"/>
                    <a:pt x="1606" y="243"/>
                  </a:cubicBezTo>
                  <a:cubicBezTo>
                    <a:pt x="1606" y="245"/>
                    <a:pt x="1606" y="245"/>
                    <a:pt x="1606" y="245"/>
                  </a:cubicBezTo>
                  <a:cubicBezTo>
                    <a:pt x="1606" y="245"/>
                    <a:pt x="1606" y="245"/>
                    <a:pt x="1606" y="245"/>
                  </a:cubicBezTo>
                  <a:cubicBezTo>
                    <a:pt x="1606" y="247"/>
                    <a:pt x="1606" y="247"/>
                    <a:pt x="1606" y="247"/>
                  </a:cubicBezTo>
                  <a:cubicBezTo>
                    <a:pt x="1607" y="248"/>
                    <a:pt x="1607" y="248"/>
                    <a:pt x="1607" y="248"/>
                  </a:cubicBezTo>
                  <a:cubicBezTo>
                    <a:pt x="1608" y="248"/>
                    <a:pt x="1608" y="248"/>
                    <a:pt x="1608" y="248"/>
                  </a:cubicBezTo>
                  <a:cubicBezTo>
                    <a:pt x="1609" y="247"/>
                    <a:pt x="1609" y="247"/>
                    <a:pt x="1609" y="247"/>
                  </a:cubicBezTo>
                  <a:cubicBezTo>
                    <a:pt x="1610" y="247"/>
                    <a:pt x="1610" y="247"/>
                    <a:pt x="1610" y="247"/>
                  </a:cubicBezTo>
                  <a:cubicBezTo>
                    <a:pt x="1609" y="249"/>
                    <a:pt x="1609" y="249"/>
                    <a:pt x="1609" y="249"/>
                  </a:cubicBezTo>
                  <a:cubicBezTo>
                    <a:pt x="1608" y="249"/>
                    <a:pt x="1608" y="249"/>
                    <a:pt x="1608" y="249"/>
                  </a:cubicBezTo>
                  <a:cubicBezTo>
                    <a:pt x="1606" y="251"/>
                    <a:pt x="1606" y="251"/>
                    <a:pt x="1606" y="251"/>
                  </a:cubicBezTo>
                  <a:cubicBezTo>
                    <a:pt x="1605" y="251"/>
                    <a:pt x="1605" y="251"/>
                    <a:pt x="1605" y="251"/>
                  </a:cubicBezTo>
                  <a:cubicBezTo>
                    <a:pt x="1603" y="252"/>
                    <a:pt x="1603" y="252"/>
                    <a:pt x="1603" y="252"/>
                  </a:cubicBezTo>
                  <a:cubicBezTo>
                    <a:pt x="1603" y="253"/>
                    <a:pt x="1603" y="253"/>
                    <a:pt x="1603" y="253"/>
                  </a:cubicBezTo>
                  <a:cubicBezTo>
                    <a:pt x="1602" y="253"/>
                    <a:pt x="1602" y="253"/>
                    <a:pt x="1602" y="253"/>
                  </a:cubicBezTo>
                  <a:cubicBezTo>
                    <a:pt x="1600" y="254"/>
                    <a:pt x="1600" y="254"/>
                    <a:pt x="1600" y="254"/>
                  </a:cubicBezTo>
                  <a:cubicBezTo>
                    <a:pt x="1602" y="255"/>
                    <a:pt x="1602" y="255"/>
                    <a:pt x="1602" y="255"/>
                  </a:cubicBezTo>
                  <a:cubicBezTo>
                    <a:pt x="1601" y="256"/>
                    <a:pt x="1601" y="256"/>
                    <a:pt x="1601" y="256"/>
                  </a:cubicBezTo>
                  <a:cubicBezTo>
                    <a:pt x="1599" y="256"/>
                    <a:pt x="1599" y="256"/>
                    <a:pt x="1599" y="256"/>
                  </a:cubicBezTo>
                  <a:cubicBezTo>
                    <a:pt x="1598" y="258"/>
                    <a:pt x="1598" y="258"/>
                    <a:pt x="1598" y="258"/>
                  </a:cubicBezTo>
                  <a:cubicBezTo>
                    <a:pt x="1598" y="259"/>
                    <a:pt x="1598" y="259"/>
                    <a:pt x="1598" y="259"/>
                  </a:cubicBezTo>
                  <a:cubicBezTo>
                    <a:pt x="1600" y="259"/>
                    <a:pt x="1600" y="259"/>
                    <a:pt x="1600" y="259"/>
                  </a:cubicBezTo>
                  <a:cubicBezTo>
                    <a:pt x="1598" y="260"/>
                    <a:pt x="1598" y="260"/>
                    <a:pt x="1598" y="260"/>
                  </a:cubicBezTo>
                  <a:cubicBezTo>
                    <a:pt x="1597" y="262"/>
                    <a:pt x="1597" y="262"/>
                    <a:pt x="1597" y="262"/>
                  </a:cubicBezTo>
                  <a:cubicBezTo>
                    <a:pt x="1596" y="262"/>
                    <a:pt x="1596" y="262"/>
                    <a:pt x="1596" y="262"/>
                  </a:cubicBezTo>
                  <a:cubicBezTo>
                    <a:pt x="1596" y="260"/>
                    <a:pt x="1596" y="260"/>
                    <a:pt x="1596" y="260"/>
                  </a:cubicBezTo>
                  <a:cubicBezTo>
                    <a:pt x="1595" y="260"/>
                    <a:pt x="1595" y="260"/>
                    <a:pt x="1595" y="260"/>
                  </a:cubicBezTo>
                  <a:cubicBezTo>
                    <a:pt x="1594" y="260"/>
                    <a:pt x="1594" y="260"/>
                    <a:pt x="1594" y="260"/>
                  </a:cubicBezTo>
                  <a:cubicBezTo>
                    <a:pt x="1593" y="260"/>
                    <a:pt x="1593" y="260"/>
                    <a:pt x="1593" y="260"/>
                  </a:cubicBezTo>
                  <a:cubicBezTo>
                    <a:pt x="1593" y="262"/>
                    <a:pt x="1593" y="262"/>
                    <a:pt x="1593" y="262"/>
                  </a:cubicBezTo>
                  <a:cubicBezTo>
                    <a:pt x="1592" y="262"/>
                    <a:pt x="1592" y="262"/>
                    <a:pt x="1592" y="262"/>
                  </a:cubicBezTo>
                  <a:cubicBezTo>
                    <a:pt x="1592" y="264"/>
                    <a:pt x="1592" y="264"/>
                    <a:pt x="1592" y="264"/>
                  </a:cubicBezTo>
                  <a:cubicBezTo>
                    <a:pt x="1593" y="265"/>
                    <a:pt x="1593" y="265"/>
                    <a:pt x="1593" y="265"/>
                  </a:cubicBezTo>
                  <a:cubicBezTo>
                    <a:pt x="1590" y="265"/>
                    <a:pt x="1590" y="265"/>
                    <a:pt x="1590" y="265"/>
                  </a:cubicBezTo>
                  <a:cubicBezTo>
                    <a:pt x="1589" y="265"/>
                    <a:pt x="1589" y="265"/>
                    <a:pt x="1589" y="265"/>
                  </a:cubicBezTo>
                  <a:cubicBezTo>
                    <a:pt x="1589" y="267"/>
                    <a:pt x="1589" y="267"/>
                    <a:pt x="1589" y="267"/>
                  </a:cubicBezTo>
                  <a:cubicBezTo>
                    <a:pt x="1588" y="268"/>
                    <a:pt x="1588" y="268"/>
                    <a:pt x="1588" y="268"/>
                  </a:cubicBezTo>
                  <a:cubicBezTo>
                    <a:pt x="1588" y="269"/>
                    <a:pt x="1588" y="269"/>
                    <a:pt x="1588" y="269"/>
                  </a:cubicBezTo>
                  <a:cubicBezTo>
                    <a:pt x="1588" y="271"/>
                    <a:pt x="1588" y="271"/>
                    <a:pt x="1588" y="271"/>
                  </a:cubicBezTo>
                  <a:cubicBezTo>
                    <a:pt x="1586" y="272"/>
                    <a:pt x="1586" y="272"/>
                    <a:pt x="1586" y="272"/>
                  </a:cubicBezTo>
                  <a:cubicBezTo>
                    <a:pt x="1584" y="274"/>
                    <a:pt x="1584" y="274"/>
                    <a:pt x="1584" y="274"/>
                  </a:cubicBezTo>
                  <a:cubicBezTo>
                    <a:pt x="1585" y="275"/>
                    <a:pt x="1585" y="275"/>
                    <a:pt x="1585" y="275"/>
                  </a:cubicBezTo>
                  <a:cubicBezTo>
                    <a:pt x="1587" y="273"/>
                    <a:pt x="1587" y="273"/>
                    <a:pt x="1587" y="273"/>
                  </a:cubicBezTo>
                  <a:cubicBezTo>
                    <a:pt x="1588" y="273"/>
                    <a:pt x="1588" y="273"/>
                    <a:pt x="1588" y="273"/>
                  </a:cubicBezTo>
                  <a:cubicBezTo>
                    <a:pt x="1588" y="275"/>
                    <a:pt x="1588" y="275"/>
                    <a:pt x="1588" y="275"/>
                  </a:cubicBezTo>
                  <a:cubicBezTo>
                    <a:pt x="1587" y="275"/>
                    <a:pt x="1587" y="275"/>
                    <a:pt x="1587" y="275"/>
                  </a:cubicBezTo>
                  <a:cubicBezTo>
                    <a:pt x="1586" y="277"/>
                    <a:pt x="1586" y="277"/>
                    <a:pt x="1586" y="277"/>
                  </a:cubicBezTo>
                  <a:cubicBezTo>
                    <a:pt x="1588" y="279"/>
                    <a:pt x="1588" y="279"/>
                    <a:pt x="1588" y="279"/>
                  </a:cubicBezTo>
                  <a:cubicBezTo>
                    <a:pt x="1590" y="277"/>
                    <a:pt x="1590" y="277"/>
                    <a:pt x="1590" y="277"/>
                  </a:cubicBezTo>
                  <a:cubicBezTo>
                    <a:pt x="1592" y="277"/>
                    <a:pt x="1592" y="277"/>
                    <a:pt x="1592" y="277"/>
                  </a:cubicBezTo>
                  <a:cubicBezTo>
                    <a:pt x="1595" y="274"/>
                    <a:pt x="1595" y="274"/>
                    <a:pt x="1595" y="274"/>
                  </a:cubicBezTo>
                  <a:cubicBezTo>
                    <a:pt x="1595" y="273"/>
                    <a:pt x="1595" y="273"/>
                    <a:pt x="1595" y="273"/>
                  </a:cubicBezTo>
                  <a:cubicBezTo>
                    <a:pt x="1594" y="273"/>
                    <a:pt x="1594" y="273"/>
                    <a:pt x="1594" y="273"/>
                  </a:cubicBezTo>
                  <a:cubicBezTo>
                    <a:pt x="1595" y="271"/>
                    <a:pt x="1595" y="271"/>
                    <a:pt x="1595" y="271"/>
                  </a:cubicBezTo>
                  <a:cubicBezTo>
                    <a:pt x="1595" y="269"/>
                    <a:pt x="1595" y="269"/>
                    <a:pt x="1595" y="269"/>
                  </a:cubicBezTo>
                  <a:cubicBezTo>
                    <a:pt x="1596" y="269"/>
                    <a:pt x="1596" y="269"/>
                    <a:pt x="1596" y="269"/>
                  </a:cubicBezTo>
                  <a:cubicBezTo>
                    <a:pt x="1597" y="268"/>
                    <a:pt x="1597" y="268"/>
                    <a:pt x="1597" y="268"/>
                  </a:cubicBezTo>
                  <a:cubicBezTo>
                    <a:pt x="1599" y="268"/>
                    <a:pt x="1599" y="268"/>
                    <a:pt x="1599" y="268"/>
                  </a:cubicBezTo>
                  <a:cubicBezTo>
                    <a:pt x="1600" y="268"/>
                    <a:pt x="1600" y="268"/>
                    <a:pt x="1600" y="268"/>
                  </a:cubicBezTo>
                  <a:cubicBezTo>
                    <a:pt x="1597" y="270"/>
                    <a:pt x="1597" y="270"/>
                    <a:pt x="1597" y="270"/>
                  </a:cubicBezTo>
                  <a:cubicBezTo>
                    <a:pt x="1597" y="272"/>
                    <a:pt x="1597" y="272"/>
                    <a:pt x="1597" y="272"/>
                  </a:cubicBezTo>
                  <a:cubicBezTo>
                    <a:pt x="1600" y="272"/>
                    <a:pt x="1600" y="272"/>
                    <a:pt x="1600" y="272"/>
                  </a:cubicBezTo>
                  <a:cubicBezTo>
                    <a:pt x="1599" y="274"/>
                    <a:pt x="1599" y="274"/>
                    <a:pt x="1599" y="274"/>
                  </a:cubicBezTo>
                  <a:cubicBezTo>
                    <a:pt x="1597" y="274"/>
                    <a:pt x="1597" y="274"/>
                    <a:pt x="1597" y="274"/>
                  </a:cubicBezTo>
                  <a:cubicBezTo>
                    <a:pt x="1594" y="277"/>
                    <a:pt x="1594" y="277"/>
                    <a:pt x="1594" y="277"/>
                  </a:cubicBezTo>
                  <a:cubicBezTo>
                    <a:pt x="1596" y="278"/>
                    <a:pt x="1596" y="278"/>
                    <a:pt x="1596" y="278"/>
                  </a:cubicBezTo>
                  <a:cubicBezTo>
                    <a:pt x="1595" y="279"/>
                    <a:pt x="1595" y="279"/>
                    <a:pt x="1595" y="279"/>
                  </a:cubicBezTo>
                  <a:cubicBezTo>
                    <a:pt x="1595" y="281"/>
                    <a:pt x="1595" y="281"/>
                    <a:pt x="1595" y="281"/>
                  </a:cubicBezTo>
                  <a:cubicBezTo>
                    <a:pt x="1593" y="281"/>
                    <a:pt x="1593" y="281"/>
                    <a:pt x="1593" y="281"/>
                  </a:cubicBezTo>
                  <a:cubicBezTo>
                    <a:pt x="1592" y="279"/>
                    <a:pt x="1592" y="279"/>
                    <a:pt x="1592" y="279"/>
                  </a:cubicBezTo>
                  <a:cubicBezTo>
                    <a:pt x="1590" y="279"/>
                    <a:pt x="1590" y="279"/>
                    <a:pt x="1590" y="279"/>
                  </a:cubicBezTo>
                  <a:cubicBezTo>
                    <a:pt x="1589" y="280"/>
                    <a:pt x="1589" y="280"/>
                    <a:pt x="1589" y="280"/>
                  </a:cubicBezTo>
                  <a:cubicBezTo>
                    <a:pt x="1589" y="282"/>
                    <a:pt x="1589" y="282"/>
                    <a:pt x="1589" y="282"/>
                  </a:cubicBezTo>
                  <a:cubicBezTo>
                    <a:pt x="1587" y="283"/>
                    <a:pt x="1587" y="283"/>
                    <a:pt x="1587" y="283"/>
                  </a:cubicBezTo>
                  <a:cubicBezTo>
                    <a:pt x="1585" y="284"/>
                    <a:pt x="1585" y="284"/>
                    <a:pt x="1585" y="284"/>
                  </a:cubicBezTo>
                  <a:cubicBezTo>
                    <a:pt x="1587" y="282"/>
                    <a:pt x="1587" y="282"/>
                    <a:pt x="1587" y="282"/>
                  </a:cubicBezTo>
                  <a:cubicBezTo>
                    <a:pt x="1587" y="282"/>
                    <a:pt x="1587" y="282"/>
                    <a:pt x="1587" y="282"/>
                  </a:cubicBezTo>
                  <a:cubicBezTo>
                    <a:pt x="1586" y="280"/>
                    <a:pt x="1586" y="280"/>
                    <a:pt x="1586" y="280"/>
                  </a:cubicBezTo>
                  <a:cubicBezTo>
                    <a:pt x="1586" y="278"/>
                    <a:pt x="1586" y="278"/>
                    <a:pt x="1586" y="278"/>
                  </a:cubicBezTo>
                  <a:cubicBezTo>
                    <a:pt x="1585" y="276"/>
                    <a:pt x="1585" y="276"/>
                    <a:pt x="1585" y="276"/>
                  </a:cubicBezTo>
                  <a:cubicBezTo>
                    <a:pt x="1583" y="276"/>
                    <a:pt x="1583" y="276"/>
                    <a:pt x="1583" y="276"/>
                  </a:cubicBezTo>
                  <a:cubicBezTo>
                    <a:pt x="1583" y="278"/>
                    <a:pt x="1583" y="278"/>
                    <a:pt x="1583" y="278"/>
                  </a:cubicBezTo>
                  <a:cubicBezTo>
                    <a:pt x="1581" y="278"/>
                    <a:pt x="1581" y="278"/>
                    <a:pt x="1581" y="278"/>
                  </a:cubicBezTo>
                  <a:cubicBezTo>
                    <a:pt x="1581" y="279"/>
                    <a:pt x="1581" y="279"/>
                    <a:pt x="1581" y="279"/>
                  </a:cubicBezTo>
                  <a:cubicBezTo>
                    <a:pt x="1583" y="279"/>
                    <a:pt x="1583" y="279"/>
                    <a:pt x="1583" y="279"/>
                  </a:cubicBezTo>
                  <a:cubicBezTo>
                    <a:pt x="1581" y="281"/>
                    <a:pt x="1581" y="281"/>
                    <a:pt x="1581" y="281"/>
                  </a:cubicBezTo>
                  <a:cubicBezTo>
                    <a:pt x="1579" y="280"/>
                    <a:pt x="1579" y="280"/>
                    <a:pt x="1579" y="280"/>
                  </a:cubicBezTo>
                  <a:cubicBezTo>
                    <a:pt x="1578" y="281"/>
                    <a:pt x="1578" y="281"/>
                    <a:pt x="1578" y="281"/>
                  </a:cubicBezTo>
                  <a:cubicBezTo>
                    <a:pt x="1576" y="282"/>
                    <a:pt x="1576" y="282"/>
                    <a:pt x="1576" y="282"/>
                  </a:cubicBezTo>
                  <a:cubicBezTo>
                    <a:pt x="1577" y="283"/>
                    <a:pt x="1577" y="283"/>
                    <a:pt x="1577" y="283"/>
                  </a:cubicBezTo>
                  <a:cubicBezTo>
                    <a:pt x="1578" y="282"/>
                    <a:pt x="1578" y="282"/>
                    <a:pt x="1578" y="282"/>
                  </a:cubicBezTo>
                  <a:cubicBezTo>
                    <a:pt x="1578" y="283"/>
                    <a:pt x="1578" y="283"/>
                    <a:pt x="1578" y="283"/>
                  </a:cubicBezTo>
                  <a:cubicBezTo>
                    <a:pt x="1576" y="284"/>
                    <a:pt x="1576" y="284"/>
                    <a:pt x="1576" y="284"/>
                  </a:cubicBezTo>
                  <a:cubicBezTo>
                    <a:pt x="1575" y="285"/>
                    <a:pt x="1575" y="285"/>
                    <a:pt x="1575" y="285"/>
                  </a:cubicBezTo>
                  <a:cubicBezTo>
                    <a:pt x="1574" y="284"/>
                    <a:pt x="1574" y="284"/>
                    <a:pt x="1574" y="284"/>
                  </a:cubicBezTo>
                  <a:cubicBezTo>
                    <a:pt x="1573" y="284"/>
                    <a:pt x="1573" y="284"/>
                    <a:pt x="1573" y="284"/>
                  </a:cubicBezTo>
                  <a:cubicBezTo>
                    <a:pt x="1573" y="285"/>
                    <a:pt x="1573" y="285"/>
                    <a:pt x="1573" y="285"/>
                  </a:cubicBezTo>
                  <a:cubicBezTo>
                    <a:pt x="1575" y="286"/>
                    <a:pt x="1575" y="286"/>
                    <a:pt x="1575" y="286"/>
                  </a:cubicBezTo>
                  <a:cubicBezTo>
                    <a:pt x="1578" y="286"/>
                    <a:pt x="1578" y="286"/>
                    <a:pt x="1578" y="286"/>
                  </a:cubicBezTo>
                  <a:cubicBezTo>
                    <a:pt x="1577" y="288"/>
                    <a:pt x="1577" y="288"/>
                    <a:pt x="1577" y="288"/>
                  </a:cubicBezTo>
                  <a:cubicBezTo>
                    <a:pt x="1578" y="288"/>
                    <a:pt x="1578" y="288"/>
                    <a:pt x="1578" y="288"/>
                  </a:cubicBezTo>
                  <a:cubicBezTo>
                    <a:pt x="1578" y="290"/>
                    <a:pt x="1578" y="290"/>
                    <a:pt x="1578" y="290"/>
                  </a:cubicBezTo>
                  <a:cubicBezTo>
                    <a:pt x="1576" y="289"/>
                    <a:pt x="1576" y="289"/>
                    <a:pt x="1576" y="289"/>
                  </a:cubicBezTo>
                  <a:cubicBezTo>
                    <a:pt x="1575" y="287"/>
                    <a:pt x="1575" y="287"/>
                    <a:pt x="1575" y="287"/>
                  </a:cubicBezTo>
                  <a:cubicBezTo>
                    <a:pt x="1574" y="287"/>
                    <a:pt x="1574" y="287"/>
                    <a:pt x="1574" y="287"/>
                  </a:cubicBezTo>
                  <a:cubicBezTo>
                    <a:pt x="1572" y="286"/>
                    <a:pt x="1572" y="286"/>
                    <a:pt x="1572" y="286"/>
                  </a:cubicBezTo>
                  <a:cubicBezTo>
                    <a:pt x="1572" y="285"/>
                    <a:pt x="1572" y="285"/>
                    <a:pt x="1572" y="285"/>
                  </a:cubicBezTo>
                  <a:cubicBezTo>
                    <a:pt x="1571" y="285"/>
                    <a:pt x="1571" y="285"/>
                    <a:pt x="1571" y="285"/>
                  </a:cubicBezTo>
                  <a:cubicBezTo>
                    <a:pt x="1571" y="286"/>
                    <a:pt x="1571" y="286"/>
                    <a:pt x="1571" y="286"/>
                  </a:cubicBezTo>
                  <a:cubicBezTo>
                    <a:pt x="1572" y="289"/>
                    <a:pt x="1572" y="289"/>
                    <a:pt x="1572" y="289"/>
                  </a:cubicBezTo>
                  <a:cubicBezTo>
                    <a:pt x="1574" y="290"/>
                    <a:pt x="1574" y="290"/>
                    <a:pt x="1574" y="290"/>
                  </a:cubicBezTo>
                  <a:cubicBezTo>
                    <a:pt x="1576" y="290"/>
                    <a:pt x="1576" y="290"/>
                    <a:pt x="1576" y="290"/>
                  </a:cubicBezTo>
                  <a:cubicBezTo>
                    <a:pt x="1577" y="291"/>
                    <a:pt x="1577" y="291"/>
                    <a:pt x="1577" y="291"/>
                  </a:cubicBezTo>
                  <a:cubicBezTo>
                    <a:pt x="1575" y="291"/>
                    <a:pt x="1575" y="291"/>
                    <a:pt x="1575" y="291"/>
                  </a:cubicBezTo>
                  <a:cubicBezTo>
                    <a:pt x="1572" y="290"/>
                    <a:pt x="1572" y="290"/>
                    <a:pt x="1572" y="290"/>
                  </a:cubicBezTo>
                  <a:cubicBezTo>
                    <a:pt x="1570" y="287"/>
                    <a:pt x="1570" y="287"/>
                    <a:pt x="1570" y="287"/>
                  </a:cubicBezTo>
                  <a:cubicBezTo>
                    <a:pt x="1568" y="288"/>
                    <a:pt x="1568" y="288"/>
                    <a:pt x="1568" y="288"/>
                  </a:cubicBezTo>
                  <a:cubicBezTo>
                    <a:pt x="1567" y="287"/>
                    <a:pt x="1567" y="287"/>
                    <a:pt x="1567" y="287"/>
                  </a:cubicBezTo>
                  <a:cubicBezTo>
                    <a:pt x="1565" y="287"/>
                    <a:pt x="1565" y="287"/>
                    <a:pt x="1565" y="287"/>
                  </a:cubicBezTo>
                  <a:cubicBezTo>
                    <a:pt x="1564" y="286"/>
                    <a:pt x="1564" y="286"/>
                    <a:pt x="1564" y="286"/>
                  </a:cubicBezTo>
                  <a:cubicBezTo>
                    <a:pt x="1563" y="287"/>
                    <a:pt x="1563" y="287"/>
                    <a:pt x="1563" y="287"/>
                  </a:cubicBezTo>
                  <a:cubicBezTo>
                    <a:pt x="1563" y="288"/>
                    <a:pt x="1563" y="288"/>
                    <a:pt x="1563" y="288"/>
                  </a:cubicBezTo>
                  <a:cubicBezTo>
                    <a:pt x="1562" y="289"/>
                    <a:pt x="1562" y="289"/>
                    <a:pt x="1562" y="289"/>
                  </a:cubicBezTo>
                  <a:cubicBezTo>
                    <a:pt x="1564" y="291"/>
                    <a:pt x="1564" y="291"/>
                    <a:pt x="1564" y="291"/>
                  </a:cubicBezTo>
                  <a:cubicBezTo>
                    <a:pt x="1567" y="290"/>
                    <a:pt x="1567" y="290"/>
                    <a:pt x="1567" y="290"/>
                  </a:cubicBezTo>
                  <a:cubicBezTo>
                    <a:pt x="1568" y="291"/>
                    <a:pt x="1568" y="291"/>
                    <a:pt x="1568" y="291"/>
                  </a:cubicBezTo>
                  <a:cubicBezTo>
                    <a:pt x="1566" y="292"/>
                    <a:pt x="1566" y="292"/>
                    <a:pt x="1566" y="292"/>
                  </a:cubicBezTo>
                  <a:cubicBezTo>
                    <a:pt x="1567" y="292"/>
                    <a:pt x="1567" y="292"/>
                    <a:pt x="1567" y="292"/>
                  </a:cubicBezTo>
                  <a:cubicBezTo>
                    <a:pt x="1569" y="291"/>
                    <a:pt x="1569" y="291"/>
                    <a:pt x="1569" y="291"/>
                  </a:cubicBezTo>
                  <a:cubicBezTo>
                    <a:pt x="1571" y="291"/>
                    <a:pt x="1571" y="291"/>
                    <a:pt x="1571" y="291"/>
                  </a:cubicBezTo>
                  <a:cubicBezTo>
                    <a:pt x="1570" y="292"/>
                    <a:pt x="1570" y="292"/>
                    <a:pt x="1570" y="292"/>
                  </a:cubicBezTo>
                  <a:cubicBezTo>
                    <a:pt x="1567" y="293"/>
                    <a:pt x="1567" y="293"/>
                    <a:pt x="1567" y="293"/>
                  </a:cubicBezTo>
                  <a:cubicBezTo>
                    <a:pt x="1566" y="295"/>
                    <a:pt x="1566" y="295"/>
                    <a:pt x="1566" y="295"/>
                  </a:cubicBezTo>
                  <a:cubicBezTo>
                    <a:pt x="1564" y="294"/>
                    <a:pt x="1564" y="294"/>
                    <a:pt x="1564" y="294"/>
                  </a:cubicBezTo>
                  <a:cubicBezTo>
                    <a:pt x="1562" y="292"/>
                    <a:pt x="1562" y="292"/>
                    <a:pt x="1562" y="292"/>
                  </a:cubicBezTo>
                  <a:cubicBezTo>
                    <a:pt x="1561" y="292"/>
                    <a:pt x="1561" y="292"/>
                    <a:pt x="1561" y="292"/>
                  </a:cubicBezTo>
                  <a:cubicBezTo>
                    <a:pt x="1560" y="293"/>
                    <a:pt x="1560" y="293"/>
                    <a:pt x="1560" y="293"/>
                  </a:cubicBezTo>
                  <a:cubicBezTo>
                    <a:pt x="1559" y="292"/>
                    <a:pt x="1559" y="292"/>
                    <a:pt x="1559" y="292"/>
                  </a:cubicBezTo>
                  <a:cubicBezTo>
                    <a:pt x="1558" y="293"/>
                    <a:pt x="1558" y="293"/>
                    <a:pt x="1558" y="293"/>
                  </a:cubicBezTo>
                  <a:cubicBezTo>
                    <a:pt x="1557" y="292"/>
                    <a:pt x="1557" y="292"/>
                    <a:pt x="1557" y="292"/>
                  </a:cubicBezTo>
                  <a:cubicBezTo>
                    <a:pt x="1555" y="293"/>
                    <a:pt x="1555" y="293"/>
                    <a:pt x="1555" y="293"/>
                  </a:cubicBezTo>
                  <a:cubicBezTo>
                    <a:pt x="1556" y="294"/>
                    <a:pt x="1556" y="294"/>
                    <a:pt x="1556" y="294"/>
                  </a:cubicBezTo>
                  <a:cubicBezTo>
                    <a:pt x="1559" y="294"/>
                    <a:pt x="1559" y="294"/>
                    <a:pt x="1559" y="294"/>
                  </a:cubicBezTo>
                  <a:cubicBezTo>
                    <a:pt x="1561" y="295"/>
                    <a:pt x="1561" y="295"/>
                    <a:pt x="1561" y="295"/>
                  </a:cubicBezTo>
                  <a:cubicBezTo>
                    <a:pt x="1563" y="297"/>
                    <a:pt x="1563" y="297"/>
                    <a:pt x="1563" y="297"/>
                  </a:cubicBezTo>
                  <a:cubicBezTo>
                    <a:pt x="1563" y="298"/>
                    <a:pt x="1563" y="298"/>
                    <a:pt x="1563" y="298"/>
                  </a:cubicBezTo>
                  <a:cubicBezTo>
                    <a:pt x="1564" y="300"/>
                    <a:pt x="1564" y="300"/>
                    <a:pt x="1564" y="300"/>
                  </a:cubicBezTo>
                  <a:cubicBezTo>
                    <a:pt x="1562" y="300"/>
                    <a:pt x="1562" y="300"/>
                    <a:pt x="1562" y="300"/>
                  </a:cubicBezTo>
                  <a:cubicBezTo>
                    <a:pt x="1561" y="300"/>
                    <a:pt x="1561" y="300"/>
                    <a:pt x="1561" y="300"/>
                  </a:cubicBezTo>
                  <a:cubicBezTo>
                    <a:pt x="1561" y="297"/>
                    <a:pt x="1561" y="297"/>
                    <a:pt x="1561" y="297"/>
                  </a:cubicBezTo>
                  <a:cubicBezTo>
                    <a:pt x="1560" y="296"/>
                    <a:pt x="1560" y="296"/>
                    <a:pt x="1560" y="296"/>
                  </a:cubicBezTo>
                  <a:cubicBezTo>
                    <a:pt x="1558" y="297"/>
                    <a:pt x="1558" y="297"/>
                    <a:pt x="1558" y="297"/>
                  </a:cubicBezTo>
                  <a:cubicBezTo>
                    <a:pt x="1559" y="298"/>
                    <a:pt x="1559" y="298"/>
                    <a:pt x="1559" y="298"/>
                  </a:cubicBezTo>
                  <a:cubicBezTo>
                    <a:pt x="1558" y="299"/>
                    <a:pt x="1558" y="299"/>
                    <a:pt x="1558" y="299"/>
                  </a:cubicBezTo>
                  <a:cubicBezTo>
                    <a:pt x="1556" y="298"/>
                    <a:pt x="1556" y="298"/>
                    <a:pt x="1556" y="298"/>
                  </a:cubicBezTo>
                  <a:cubicBezTo>
                    <a:pt x="1554" y="300"/>
                    <a:pt x="1554" y="300"/>
                    <a:pt x="1554" y="300"/>
                  </a:cubicBezTo>
                  <a:cubicBezTo>
                    <a:pt x="1556" y="301"/>
                    <a:pt x="1556" y="301"/>
                    <a:pt x="1556" y="301"/>
                  </a:cubicBezTo>
                  <a:cubicBezTo>
                    <a:pt x="1554" y="301"/>
                    <a:pt x="1554" y="301"/>
                    <a:pt x="1554" y="301"/>
                  </a:cubicBezTo>
                  <a:cubicBezTo>
                    <a:pt x="1553" y="302"/>
                    <a:pt x="1553" y="302"/>
                    <a:pt x="1553" y="302"/>
                  </a:cubicBezTo>
                  <a:cubicBezTo>
                    <a:pt x="1553" y="300"/>
                    <a:pt x="1553" y="300"/>
                    <a:pt x="1553" y="300"/>
                  </a:cubicBezTo>
                  <a:cubicBezTo>
                    <a:pt x="1550" y="300"/>
                    <a:pt x="1550" y="300"/>
                    <a:pt x="1550" y="300"/>
                  </a:cubicBezTo>
                  <a:cubicBezTo>
                    <a:pt x="1551" y="301"/>
                    <a:pt x="1551" y="301"/>
                    <a:pt x="1551" y="301"/>
                  </a:cubicBezTo>
                  <a:cubicBezTo>
                    <a:pt x="1550" y="302"/>
                    <a:pt x="1550" y="302"/>
                    <a:pt x="1550" y="302"/>
                  </a:cubicBezTo>
                  <a:cubicBezTo>
                    <a:pt x="1549" y="300"/>
                    <a:pt x="1549" y="300"/>
                    <a:pt x="1549" y="300"/>
                  </a:cubicBezTo>
                  <a:cubicBezTo>
                    <a:pt x="1547" y="299"/>
                    <a:pt x="1547" y="299"/>
                    <a:pt x="1547" y="299"/>
                  </a:cubicBezTo>
                  <a:cubicBezTo>
                    <a:pt x="1547" y="299"/>
                    <a:pt x="1547" y="299"/>
                    <a:pt x="1547" y="299"/>
                  </a:cubicBezTo>
                  <a:cubicBezTo>
                    <a:pt x="1547" y="300"/>
                    <a:pt x="1547" y="300"/>
                    <a:pt x="1547" y="300"/>
                  </a:cubicBezTo>
                  <a:cubicBezTo>
                    <a:pt x="1549" y="302"/>
                    <a:pt x="1549" y="302"/>
                    <a:pt x="1549" y="302"/>
                  </a:cubicBezTo>
                  <a:cubicBezTo>
                    <a:pt x="1548" y="303"/>
                    <a:pt x="1548" y="303"/>
                    <a:pt x="1548" y="303"/>
                  </a:cubicBezTo>
                  <a:cubicBezTo>
                    <a:pt x="1549" y="304"/>
                    <a:pt x="1549" y="304"/>
                    <a:pt x="1549" y="304"/>
                  </a:cubicBezTo>
                  <a:cubicBezTo>
                    <a:pt x="1551" y="303"/>
                    <a:pt x="1551" y="303"/>
                    <a:pt x="1551" y="303"/>
                  </a:cubicBezTo>
                  <a:cubicBezTo>
                    <a:pt x="1554" y="304"/>
                    <a:pt x="1554" y="304"/>
                    <a:pt x="1554" y="304"/>
                  </a:cubicBezTo>
                  <a:cubicBezTo>
                    <a:pt x="1556" y="305"/>
                    <a:pt x="1556" y="305"/>
                    <a:pt x="1556" y="305"/>
                  </a:cubicBezTo>
                  <a:cubicBezTo>
                    <a:pt x="1559" y="305"/>
                    <a:pt x="1559" y="305"/>
                    <a:pt x="1559" y="305"/>
                  </a:cubicBezTo>
                  <a:cubicBezTo>
                    <a:pt x="1560" y="305"/>
                    <a:pt x="1560" y="305"/>
                    <a:pt x="1560" y="305"/>
                  </a:cubicBezTo>
                  <a:cubicBezTo>
                    <a:pt x="1561" y="305"/>
                    <a:pt x="1561" y="305"/>
                    <a:pt x="1561" y="305"/>
                  </a:cubicBezTo>
                  <a:cubicBezTo>
                    <a:pt x="1559" y="306"/>
                    <a:pt x="1559" y="306"/>
                    <a:pt x="1559" y="306"/>
                  </a:cubicBezTo>
                  <a:cubicBezTo>
                    <a:pt x="1557" y="306"/>
                    <a:pt x="1557" y="306"/>
                    <a:pt x="1557" y="306"/>
                  </a:cubicBezTo>
                  <a:cubicBezTo>
                    <a:pt x="1556" y="307"/>
                    <a:pt x="1556" y="307"/>
                    <a:pt x="1556" y="307"/>
                  </a:cubicBezTo>
                  <a:cubicBezTo>
                    <a:pt x="1552" y="305"/>
                    <a:pt x="1552" y="305"/>
                    <a:pt x="1552" y="305"/>
                  </a:cubicBezTo>
                  <a:cubicBezTo>
                    <a:pt x="1550" y="306"/>
                    <a:pt x="1550" y="306"/>
                    <a:pt x="1550" y="306"/>
                  </a:cubicBezTo>
                  <a:cubicBezTo>
                    <a:pt x="1550" y="305"/>
                    <a:pt x="1550" y="305"/>
                    <a:pt x="1550" y="305"/>
                  </a:cubicBezTo>
                  <a:cubicBezTo>
                    <a:pt x="1548" y="306"/>
                    <a:pt x="1548" y="306"/>
                    <a:pt x="1548" y="306"/>
                  </a:cubicBezTo>
                  <a:cubicBezTo>
                    <a:pt x="1546" y="307"/>
                    <a:pt x="1546" y="307"/>
                    <a:pt x="1546" y="307"/>
                  </a:cubicBezTo>
                  <a:cubicBezTo>
                    <a:pt x="1546" y="308"/>
                    <a:pt x="1546" y="308"/>
                    <a:pt x="1546" y="308"/>
                  </a:cubicBezTo>
                  <a:cubicBezTo>
                    <a:pt x="1549" y="309"/>
                    <a:pt x="1549" y="309"/>
                    <a:pt x="1549" y="309"/>
                  </a:cubicBezTo>
                  <a:cubicBezTo>
                    <a:pt x="1548" y="310"/>
                    <a:pt x="1548" y="310"/>
                    <a:pt x="1548" y="310"/>
                  </a:cubicBezTo>
                  <a:cubicBezTo>
                    <a:pt x="1549" y="311"/>
                    <a:pt x="1549" y="311"/>
                    <a:pt x="1549" y="311"/>
                  </a:cubicBezTo>
                  <a:cubicBezTo>
                    <a:pt x="1550" y="310"/>
                    <a:pt x="1550" y="310"/>
                    <a:pt x="1550" y="310"/>
                  </a:cubicBezTo>
                  <a:cubicBezTo>
                    <a:pt x="1553" y="310"/>
                    <a:pt x="1553" y="310"/>
                    <a:pt x="1553" y="310"/>
                  </a:cubicBezTo>
                  <a:cubicBezTo>
                    <a:pt x="1551" y="311"/>
                    <a:pt x="1551" y="311"/>
                    <a:pt x="1551" y="311"/>
                  </a:cubicBezTo>
                  <a:cubicBezTo>
                    <a:pt x="1548" y="311"/>
                    <a:pt x="1548" y="311"/>
                    <a:pt x="1548" y="311"/>
                  </a:cubicBezTo>
                  <a:cubicBezTo>
                    <a:pt x="1548" y="312"/>
                    <a:pt x="1548" y="312"/>
                    <a:pt x="1548" y="312"/>
                  </a:cubicBezTo>
                  <a:cubicBezTo>
                    <a:pt x="1547" y="312"/>
                    <a:pt x="1547" y="312"/>
                    <a:pt x="1547" y="312"/>
                  </a:cubicBezTo>
                  <a:cubicBezTo>
                    <a:pt x="1547" y="312"/>
                    <a:pt x="1547" y="312"/>
                    <a:pt x="1547" y="312"/>
                  </a:cubicBezTo>
                  <a:cubicBezTo>
                    <a:pt x="1548" y="313"/>
                    <a:pt x="1548" y="313"/>
                    <a:pt x="1548" y="313"/>
                  </a:cubicBezTo>
                  <a:cubicBezTo>
                    <a:pt x="1549" y="313"/>
                    <a:pt x="1549" y="313"/>
                    <a:pt x="1549" y="313"/>
                  </a:cubicBezTo>
                  <a:cubicBezTo>
                    <a:pt x="1547" y="314"/>
                    <a:pt x="1547" y="314"/>
                    <a:pt x="1547" y="314"/>
                  </a:cubicBezTo>
                  <a:cubicBezTo>
                    <a:pt x="1547" y="314"/>
                    <a:pt x="1547" y="314"/>
                    <a:pt x="1547" y="314"/>
                  </a:cubicBezTo>
                  <a:cubicBezTo>
                    <a:pt x="1547" y="315"/>
                    <a:pt x="1547" y="315"/>
                    <a:pt x="1547" y="315"/>
                  </a:cubicBezTo>
                  <a:cubicBezTo>
                    <a:pt x="1548" y="316"/>
                    <a:pt x="1548" y="316"/>
                    <a:pt x="1548" y="316"/>
                  </a:cubicBezTo>
                  <a:cubicBezTo>
                    <a:pt x="1548" y="317"/>
                    <a:pt x="1548" y="317"/>
                    <a:pt x="1548" y="317"/>
                  </a:cubicBezTo>
                  <a:cubicBezTo>
                    <a:pt x="1551" y="317"/>
                    <a:pt x="1551" y="317"/>
                    <a:pt x="1551" y="317"/>
                  </a:cubicBezTo>
                  <a:cubicBezTo>
                    <a:pt x="1552" y="316"/>
                    <a:pt x="1552" y="316"/>
                    <a:pt x="1552" y="316"/>
                  </a:cubicBezTo>
                  <a:cubicBezTo>
                    <a:pt x="1555" y="315"/>
                    <a:pt x="1555" y="315"/>
                    <a:pt x="1555" y="315"/>
                  </a:cubicBezTo>
                  <a:cubicBezTo>
                    <a:pt x="1557" y="316"/>
                    <a:pt x="1557" y="316"/>
                    <a:pt x="1557" y="316"/>
                  </a:cubicBezTo>
                  <a:cubicBezTo>
                    <a:pt x="1558" y="316"/>
                    <a:pt x="1558" y="316"/>
                    <a:pt x="1558" y="316"/>
                  </a:cubicBezTo>
                  <a:cubicBezTo>
                    <a:pt x="1559" y="315"/>
                    <a:pt x="1559" y="315"/>
                    <a:pt x="1559" y="315"/>
                  </a:cubicBezTo>
                  <a:cubicBezTo>
                    <a:pt x="1559" y="314"/>
                    <a:pt x="1559" y="314"/>
                    <a:pt x="1559" y="314"/>
                  </a:cubicBezTo>
                  <a:cubicBezTo>
                    <a:pt x="1561" y="314"/>
                    <a:pt x="1561" y="314"/>
                    <a:pt x="1561" y="314"/>
                  </a:cubicBezTo>
                  <a:cubicBezTo>
                    <a:pt x="1561" y="315"/>
                    <a:pt x="1561" y="315"/>
                    <a:pt x="1561" y="315"/>
                  </a:cubicBezTo>
                  <a:cubicBezTo>
                    <a:pt x="1563" y="315"/>
                    <a:pt x="1563" y="315"/>
                    <a:pt x="1563" y="315"/>
                  </a:cubicBezTo>
                  <a:cubicBezTo>
                    <a:pt x="1565" y="313"/>
                    <a:pt x="1565" y="313"/>
                    <a:pt x="1565" y="313"/>
                  </a:cubicBezTo>
                  <a:cubicBezTo>
                    <a:pt x="1566" y="314"/>
                    <a:pt x="1566" y="314"/>
                    <a:pt x="1566" y="314"/>
                  </a:cubicBezTo>
                  <a:cubicBezTo>
                    <a:pt x="1565" y="314"/>
                    <a:pt x="1565" y="314"/>
                    <a:pt x="1565" y="314"/>
                  </a:cubicBezTo>
                  <a:cubicBezTo>
                    <a:pt x="1564" y="315"/>
                    <a:pt x="1564" y="315"/>
                    <a:pt x="1564" y="315"/>
                  </a:cubicBezTo>
                  <a:cubicBezTo>
                    <a:pt x="1566" y="316"/>
                    <a:pt x="1566" y="316"/>
                    <a:pt x="1566" y="316"/>
                  </a:cubicBezTo>
                  <a:cubicBezTo>
                    <a:pt x="1567" y="315"/>
                    <a:pt x="1567" y="315"/>
                    <a:pt x="1567" y="315"/>
                  </a:cubicBezTo>
                  <a:cubicBezTo>
                    <a:pt x="1567" y="314"/>
                    <a:pt x="1567" y="314"/>
                    <a:pt x="1567" y="314"/>
                  </a:cubicBezTo>
                  <a:cubicBezTo>
                    <a:pt x="1568" y="312"/>
                    <a:pt x="1568" y="312"/>
                    <a:pt x="1568" y="312"/>
                  </a:cubicBezTo>
                  <a:cubicBezTo>
                    <a:pt x="1568" y="313"/>
                    <a:pt x="1568" y="313"/>
                    <a:pt x="1568" y="313"/>
                  </a:cubicBezTo>
                  <a:cubicBezTo>
                    <a:pt x="1569" y="315"/>
                    <a:pt x="1569" y="315"/>
                    <a:pt x="1569" y="315"/>
                  </a:cubicBezTo>
                  <a:cubicBezTo>
                    <a:pt x="1568" y="317"/>
                    <a:pt x="1568" y="317"/>
                    <a:pt x="1568" y="317"/>
                  </a:cubicBezTo>
                  <a:cubicBezTo>
                    <a:pt x="1566" y="317"/>
                    <a:pt x="1566" y="317"/>
                    <a:pt x="1566" y="317"/>
                  </a:cubicBezTo>
                  <a:cubicBezTo>
                    <a:pt x="1564" y="318"/>
                    <a:pt x="1564" y="318"/>
                    <a:pt x="1564" y="318"/>
                  </a:cubicBezTo>
                  <a:cubicBezTo>
                    <a:pt x="1565" y="319"/>
                    <a:pt x="1565" y="319"/>
                    <a:pt x="1565" y="319"/>
                  </a:cubicBezTo>
                  <a:cubicBezTo>
                    <a:pt x="1564" y="320"/>
                    <a:pt x="1564" y="320"/>
                    <a:pt x="1564" y="320"/>
                  </a:cubicBezTo>
                  <a:cubicBezTo>
                    <a:pt x="1562" y="320"/>
                    <a:pt x="1562" y="320"/>
                    <a:pt x="1562" y="320"/>
                  </a:cubicBezTo>
                  <a:cubicBezTo>
                    <a:pt x="1562" y="319"/>
                    <a:pt x="1562" y="319"/>
                    <a:pt x="1562" y="319"/>
                  </a:cubicBezTo>
                  <a:cubicBezTo>
                    <a:pt x="1563" y="319"/>
                    <a:pt x="1563" y="319"/>
                    <a:pt x="1563" y="319"/>
                  </a:cubicBezTo>
                  <a:cubicBezTo>
                    <a:pt x="1563" y="317"/>
                    <a:pt x="1563" y="317"/>
                    <a:pt x="1563" y="317"/>
                  </a:cubicBezTo>
                  <a:cubicBezTo>
                    <a:pt x="1561" y="316"/>
                    <a:pt x="1561" y="316"/>
                    <a:pt x="1561" y="316"/>
                  </a:cubicBezTo>
                  <a:cubicBezTo>
                    <a:pt x="1559" y="318"/>
                    <a:pt x="1559" y="318"/>
                    <a:pt x="1559" y="318"/>
                  </a:cubicBezTo>
                  <a:cubicBezTo>
                    <a:pt x="1558" y="320"/>
                    <a:pt x="1558" y="320"/>
                    <a:pt x="1558" y="320"/>
                  </a:cubicBezTo>
                  <a:cubicBezTo>
                    <a:pt x="1557" y="318"/>
                    <a:pt x="1557" y="318"/>
                    <a:pt x="1557" y="318"/>
                  </a:cubicBezTo>
                  <a:cubicBezTo>
                    <a:pt x="1555" y="317"/>
                    <a:pt x="1555" y="317"/>
                    <a:pt x="1555" y="317"/>
                  </a:cubicBezTo>
                  <a:cubicBezTo>
                    <a:pt x="1553" y="318"/>
                    <a:pt x="1553" y="318"/>
                    <a:pt x="1553" y="318"/>
                  </a:cubicBezTo>
                  <a:cubicBezTo>
                    <a:pt x="1552" y="317"/>
                    <a:pt x="1552" y="317"/>
                    <a:pt x="1552" y="317"/>
                  </a:cubicBezTo>
                  <a:cubicBezTo>
                    <a:pt x="1549" y="319"/>
                    <a:pt x="1549" y="319"/>
                    <a:pt x="1549" y="319"/>
                  </a:cubicBezTo>
                  <a:cubicBezTo>
                    <a:pt x="1548" y="319"/>
                    <a:pt x="1548" y="319"/>
                    <a:pt x="1548" y="319"/>
                  </a:cubicBezTo>
                  <a:cubicBezTo>
                    <a:pt x="1547" y="318"/>
                    <a:pt x="1547" y="318"/>
                    <a:pt x="1547" y="318"/>
                  </a:cubicBezTo>
                  <a:cubicBezTo>
                    <a:pt x="1546" y="318"/>
                    <a:pt x="1546" y="318"/>
                    <a:pt x="1546" y="318"/>
                  </a:cubicBezTo>
                  <a:cubicBezTo>
                    <a:pt x="1547" y="320"/>
                    <a:pt x="1547" y="320"/>
                    <a:pt x="1547" y="320"/>
                  </a:cubicBezTo>
                  <a:cubicBezTo>
                    <a:pt x="1546" y="321"/>
                    <a:pt x="1546" y="321"/>
                    <a:pt x="1546" y="321"/>
                  </a:cubicBezTo>
                  <a:cubicBezTo>
                    <a:pt x="1547" y="321"/>
                    <a:pt x="1547" y="321"/>
                    <a:pt x="1547" y="321"/>
                  </a:cubicBezTo>
                  <a:cubicBezTo>
                    <a:pt x="1549" y="321"/>
                    <a:pt x="1549" y="321"/>
                    <a:pt x="1549" y="321"/>
                  </a:cubicBezTo>
                  <a:cubicBezTo>
                    <a:pt x="1550" y="320"/>
                    <a:pt x="1550" y="320"/>
                    <a:pt x="1550" y="320"/>
                  </a:cubicBezTo>
                  <a:cubicBezTo>
                    <a:pt x="1551" y="320"/>
                    <a:pt x="1551" y="320"/>
                    <a:pt x="1551" y="320"/>
                  </a:cubicBezTo>
                  <a:cubicBezTo>
                    <a:pt x="1549" y="322"/>
                    <a:pt x="1549" y="322"/>
                    <a:pt x="1549" y="322"/>
                  </a:cubicBezTo>
                  <a:cubicBezTo>
                    <a:pt x="1550" y="323"/>
                    <a:pt x="1550" y="323"/>
                    <a:pt x="1550" y="323"/>
                  </a:cubicBezTo>
                  <a:cubicBezTo>
                    <a:pt x="1549" y="324"/>
                    <a:pt x="1549" y="324"/>
                    <a:pt x="1549" y="324"/>
                  </a:cubicBezTo>
                  <a:cubicBezTo>
                    <a:pt x="1547" y="323"/>
                    <a:pt x="1547" y="323"/>
                    <a:pt x="1547" y="323"/>
                  </a:cubicBezTo>
                  <a:cubicBezTo>
                    <a:pt x="1548" y="325"/>
                    <a:pt x="1548" y="325"/>
                    <a:pt x="1548" y="325"/>
                  </a:cubicBezTo>
                  <a:cubicBezTo>
                    <a:pt x="1549" y="326"/>
                    <a:pt x="1549" y="326"/>
                    <a:pt x="1549" y="326"/>
                  </a:cubicBezTo>
                  <a:cubicBezTo>
                    <a:pt x="1552" y="323"/>
                    <a:pt x="1552" y="323"/>
                    <a:pt x="1552" y="323"/>
                  </a:cubicBezTo>
                  <a:cubicBezTo>
                    <a:pt x="1554" y="324"/>
                    <a:pt x="1554" y="324"/>
                    <a:pt x="1554" y="324"/>
                  </a:cubicBezTo>
                  <a:cubicBezTo>
                    <a:pt x="1553" y="325"/>
                    <a:pt x="1553" y="325"/>
                    <a:pt x="1553" y="325"/>
                  </a:cubicBezTo>
                  <a:cubicBezTo>
                    <a:pt x="1553" y="327"/>
                    <a:pt x="1553" y="327"/>
                    <a:pt x="1553" y="327"/>
                  </a:cubicBezTo>
                  <a:cubicBezTo>
                    <a:pt x="1551" y="328"/>
                    <a:pt x="1551" y="328"/>
                    <a:pt x="1551" y="328"/>
                  </a:cubicBezTo>
                  <a:cubicBezTo>
                    <a:pt x="1551" y="328"/>
                    <a:pt x="1551" y="328"/>
                    <a:pt x="1551" y="328"/>
                  </a:cubicBezTo>
                  <a:cubicBezTo>
                    <a:pt x="1553" y="329"/>
                    <a:pt x="1553" y="329"/>
                    <a:pt x="1553" y="329"/>
                  </a:cubicBezTo>
                  <a:cubicBezTo>
                    <a:pt x="1552" y="330"/>
                    <a:pt x="1552" y="330"/>
                    <a:pt x="1552" y="330"/>
                  </a:cubicBezTo>
                  <a:cubicBezTo>
                    <a:pt x="1553" y="332"/>
                    <a:pt x="1553" y="332"/>
                    <a:pt x="1553" y="332"/>
                  </a:cubicBezTo>
                  <a:cubicBezTo>
                    <a:pt x="1552" y="333"/>
                    <a:pt x="1552" y="333"/>
                    <a:pt x="1552" y="333"/>
                  </a:cubicBezTo>
                  <a:cubicBezTo>
                    <a:pt x="1553" y="334"/>
                    <a:pt x="1553" y="334"/>
                    <a:pt x="1553" y="334"/>
                  </a:cubicBezTo>
                  <a:cubicBezTo>
                    <a:pt x="1555" y="331"/>
                    <a:pt x="1555" y="331"/>
                    <a:pt x="1555" y="331"/>
                  </a:cubicBezTo>
                  <a:cubicBezTo>
                    <a:pt x="1556" y="330"/>
                    <a:pt x="1556" y="330"/>
                    <a:pt x="1556" y="330"/>
                  </a:cubicBezTo>
                  <a:cubicBezTo>
                    <a:pt x="1556" y="328"/>
                    <a:pt x="1556" y="328"/>
                    <a:pt x="1556" y="328"/>
                  </a:cubicBezTo>
                  <a:cubicBezTo>
                    <a:pt x="1560" y="327"/>
                    <a:pt x="1560" y="327"/>
                    <a:pt x="1560" y="327"/>
                  </a:cubicBezTo>
                  <a:cubicBezTo>
                    <a:pt x="1562" y="327"/>
                    <a:pt x="1562" y="327"/>
                    <a:pt x="1562" y="327"/>
                  </a:cubicBezTo>
                  <a:cubicBezTo>
                    <a:pt x="1563" y="327"/>
                    <a:pt x="1563" y="327"/>
                    <a:pt x="1563" y="327"/>
                  </a:cubicBezTo>
                  <a:cubicBezTo>
                    <a:pt x="1562" y="327"/>
                    <a:pt x="1562" y="327"/>
                    <a:pt x="1562" y="327"/>
                  </a:cubicBezTo>
                  <a:cubicBezTo>
                    <a:pt x="1560" y="329"/>
                    <a:pt x="1560" y="329"/>
                    <a:pt x="1560" y="329"/>
                  </a:cubicBezTo>
                  <a:cubicBezTo>
                    <a:pt x="1560" y="331"/>
                    <a:pt x="1560" y="331"/>
                    <a:pt x="1560" y="331"/>
                  </a:cubicBezTo>
                  <a:cubicBezTo>
                    <a:pt x="1561" y="333"/>
                    <a:pt x="1561" y="333"/>
                    <a:pt x="1561" y="333"/>
                  </a:cubicBezTo>
                  <a:cubicBezTo>
                    <a:pt x="1559" y="331"/>
                    <a:pt x="1559" y="331"/>
                    <a:pt x="1559" y="331"/>
                  </a:cubicBezTo>
                  <a:cubicBezTo>
                    <a:pt x="1559" y="329"/>
                    <a:pt x="1559" y="329"/>
                    <a:pt x="1559" y="329"/>
                  </a:cubicBezTo>
                  <a:cubicBezTo>
                    <a:pt x="1558" y="329"/>
                    <a:pt x="1558" y="329"/>
                    <a:pt x="1558" y="329"/>
                  </a:cubicBezTo>
                  <a:cubicBezTo>
                    <a:pt x="1557" y="331"/>
                    <a:pt x="1557" y="331"/>
                    <a:pt x="1557" y="331"/>
                  </a:cubicBezTo>
                  <a:cubicBezTo>
                    <a:pt x="1556" y="332"/>
                    <a:pt x="1556" y="332"/>
                    <a:pt x="1556" y="332"/>
                  </a:cubicBezTo>
                  <a:cubicBezTo>
                    <a:pt x="1558" y="333"/>
                    <a:pt x="1558" y="333"/>
                    <a:pt x="1558" y="333"/>
                  </a:cubicBezTo>
                  <a:cubicBezTo>
                    <a:pt x="1556" y="335"/>
                    <a:pt x="1556" y="335"/>
                    <a:pt x="1556" y="335"/>
                  </a:cubicBezTo>
                  <a:cubicBezTo>
                    <a:pt x="1555" y="335"/>
                    <a:pt x="1555" y="335"/>
                    <a:pt x="1555" y="335"/>
                  </a:cubicBezTo>
                  <a:cubicBezTo>
                    <a:pt x="1554" y="336"/>
                    <a:pt x="1554" y="336"/>
                    <a:pt x="1554" y="336"/>
                  </a:cubicBezTo>
                  <a:cubicBezTo>
                    <a:pt x="1555" y="337"/>
                    <a:pt x="1555" y="337"/>
                    <a:pt x="1555" y="337"/>
                  </a:cubicBezTo>
                  <a:cubicBezTo>
                    <a:pt x="1558" y="337"/>
                    <a:pt x="1558" y="337"/>
                    <a:pt x="1558" y="337"/>
                  </a:cubicBezTo>
                  <a:cubicBezTo>
                    <a:pt x="1558" y="338"/>
                    <a:pt x="1558" y="338"/>
                    <a:pt x="1558" y="338"/>
                  </a:cubicBezTo>
                  <a:cubicBezTo>
                    <a:pt x="1556" y="338"/>
                    <a:pt x="1556" y="338"/>
                    <a:pt x="1556" y="338"/>
                  </a:cubicBezTo>
                  <a:cubicBezTo>
                    <a:pt x="1556" y="339"/>
                    <a:pt x="1556" y="339"/>
                    <a:pt x="1556" y="339"/>
                  </a:cubicBezTo>
                  <a:cubicBezTo>
                    <a:pt x="1556" y="340"/>
                    <a:pt x="1556" y="340"/>
                    <a:pt x="1556" y="340"/>
                  </a:cubicBezTo>
                  <a:cubicBezTo>
                    <a:pt x="1553" y="339"/>
                    <a:pt x="1553" y="339"/>
                    <a:pt x="1553" y="339"/>
                  </a:cubicBezTo>
                  <a:cubicBezTo>
                    <a:pt x="1552" y="339"/>
                    <a:pt x="1552" y="339"/>
                    <a:pt x="1552" y="339"/>
                  </a:cubicBezTo>
                  <a:cubicBezTo>
                    <a:pt x="1552" y="341"/>
                    <a:pt x="1552" y="341"/>
                    <a:pt x="1552" y="341"/>
                  </a:cubicBezTo>
                  <a:cubicBezTo>
                    <a:pt x="1552" y="339"/>
                    <a:pt x="1552" y="339"/>
                    <a:pt x="1552" y="339"/>
                  </a:cubicBezTo>
                  <a:cubicBezTo>
                    <a:pt x="1550" y="340"/>
                    <a:pt x="1550" y="340"/>
                    <a:pt x="1550" y="340"/>
                  </a:cubicBezTo>
                  <a:cubicBezTo>
                    <a:pt x="1549" y="342"/>
                    <a:pt x="1549" y="342"/>
                    <a:pt x="1549" y="342"/>
                  </a:cubicBezTo>
                  <a:cubicBezTo>
                    <a:pt x="1549" y="344"/>
                    <a:pt x="1549" y="344"/>
                    <a:pt x="1549" y="344"/>
                  </a:cubicBezTo>
                  <a:cubicBezTo>
                    <a:pt x="1552" y="347"/>
                    <a:pt x="1552" y="347"/>
                    <a:pt x="1552" y="347"/>
                  </a:cubicBezTo>
                  <a:cubicBezTo>
                    <a:pt x="1552" y="345"/>
                    <a:pt x="1552" y="345"/>
                    <a:pt x="1552" y="345"/>
                  </a:cubicBezTo>
                  <a:cubicBezTo>
                    <a:pt x="1553" y="346"/>
                    <a:pt x="1553" y="346"/>
                    <a:pt x="1553" y="346"/>
                  </a:cubicBezTo>
                  <a:cubicBezTo>
                    <a:pt x="1555" y="345"/>
                    <a:pt x="1555" y="345"/>
                    <a:pt x="1555" y="345"/>
                  </a:cubicBezTo>
                  <a:cubicBezTo>
                    <a:pt x="1554" y="344"/>
                    <a:pt x="1554" y="344"/>
                    <a:pt x="1554" y="344"/>
                  </a:cubicBezTo>
                  <a:cubicBezTo>
                    <a:pt x="1555" y="343"/>
                    <a:pt x="1555" y="343"/>
                    <a:pt x="1555" y="343"/>
                  </a:cubicBezTo>
                  <a:cubicBezTo>
                    <a:pt x="1557" y="344"/>
                    <a:pt x="1557" y="344"/>
                    <a:pt x="1557" y="344"/>
                  </a:cubicBezTo>
                  <a:cubicBezTo>
                    <a:pt x="1556" y="345"/>
                    <a:pt x="1556" y="345"/>
                    <a:pt x="1556" y="345"/>
                  </a:cubicBezTo>
                  <a:cubicBezTo>
                    <a:pt x="1557" y="346"/>
                    <a:pt x="1557" y="346"/>
                    <a:pt x="1557" y="346"/>
                  </a:cubicBezTo>
                  <a:cubicBezTo>
                    <a:pt x="1557" y="348"/>
                    <a:pt x="1557" y="348"/>
                    <a:pt x="1557" y="348"/>
                  </a:cubicBezTo>
                  <a:cubicBezTo>
                    <a:pt x="1556" y="349"/>
                    <a:pt x="1556" y="349"/>
                    <a:pt x="1556" y="349"/>
                  </a:cubicBezTo>
                  <a:cubicBezTo>
                    <a:pt x="1557" y="351"/>
                    <a:pt x="1557" y="351"/>
                    <a:pt x="1557" y="351"/>
                  </a:cubicBezTo>
                  <a:cubicBezTo>
                    <a:pt x="1558" y="350"/>
                    <a:pt x="1558" y="350"/>
                    <a:pt x="1558" y="350"/>
                  </a:cubicBezTo>
                  <a:cubicBezTo>
                    <a:pt x="1560" y="350"/>
                    <a:pt x="1560" y="350"/>
                    <a:pt x="1560" y="350"/>
                  </a:cubicBezTo>
                  <a:cubicBezTo>
                    <a:pt x="1561" y="351"/>
                    <a:pt x="1561" y="351"/>
                    <a:pt x="1561" y="351"/>
                  </a:cubicBezTo>
                  <a:cubicBezTo>
                    <a:pt x="1559" y="351"/>
                    <a:pt x="1559" y="351"/>
                    <a:pt x="1559" y="351"/>
                  </a:cubicBezTo>
                  <a:cubicBezTo>
                    <a:pt x="1558" y="352"/>
                    <a:pt x="1558" y="352"/>
                    <a:pt x="1558" y="352"/>
                  </a:cubicBezTo>
                  <a:cubicBezTo>
                    <a:pt x="1559" y="354"/>
                    <a:pt x="1559" y="354"/>
                    <a:pt x="1559" y="354"/>
                  </a:cubicBezTo>
                  <a:cubicBezTo>
                    <a:pt x="1559" y="354"/>
                    <a:pt x="1559" y="354"/>
                    <a:pt x="1559" y="354"/>
                  </a:cubicBezTo>
                  <a:cubicBezTo>
                    <a:pt x="1555" y="352"/>
                    <a:pt x="1555" y="352"/>
                    <a:pt x="1555" y="352"/>
                  </a:cubicBezTo>
                  <a:cubicBezTo>
                    <a:pt x="1554" y="352"/>
                    <a:pt x="1554" y="352"/>
                    <a:pt x="1554" y="352"/>
                  </a:cubicBezTo>
                  <a:cubicBezTo>
                    <a:pt x="1553" y="351"/>
                    <a:pt x="1553" y="351"/>
                    <a:pt x="1553" y="351"/>
                  </a:cubicBezTo>
                  <a:cubicBezTo>
                    <a:pt x="1552" y="351"/>
                    <a:pt x="1552" y="351"/>
                    <a:pt x="1552" y="351"/>
                  </a:cubicBezTo>
                  <a:cubicBezTo>
                    <a:pt x="1552" y="353"/>
                    <a:pt x="1552" y="353"/>
                    <a:pt x="1552" y="353"/>
                  </a:cubicBezTo>
                  <a:cubicBezTo>
                    <a:pt x="1550" y="354"/>
                    <a:pt x="1550" y="354"/>
                    <a:pt x="1550" y="354"/>
                  </a:cubicBezTo>
                  <a:cubicBezTo>
                    <a:pt x="1553" y="358"/>
                    <a:pt x="1553" y="358"/>
                    <a:pt x="1553" y="358"/>
                  </a:cubicBezTo>
                  <a:cubicBezTo>
                    <a:pt x="1555" y="359"/>
                    <a:pt x="1555" y="359"/>
                    <a:pt x="1555" y="359"/>
                  </a:cubicBezTo>
                  <a:cubicBezTo>
                    <a:pt x="1558" y="361"/>
                    <a:pt x="1558" y="361"/>
                    <a:pt x="1558" y="361"/>
                  </a:cubicBezTo>
                  <a:cubicBezTo>
                    <a:pt x="1562" y="363"/>
                    <a:pt x="1562" y="363"/>
                    <a:pt x="1562" y="363"/>
                  </a:cubicBezTo>
                  <a:cubicBezTo>
                    <a:pt x="1562" y="364"/>
                    <a:pt x="1562" y="364"/>
                    <a:pt x="1562" y="364"/>
                  </a:cubicBezTo>
                  <a:cubicBezTo>
                    <a:pt x="1561" y="364"/>
                    <a:pt x="1561" y="364"/>
                    <a:pt x="1561" y="364"/>
                  </a:cubicBezTo>
                  <a:cubicBezTo>
                    <a:pt x="1563" y="366"/>
                    <a:pt x="1563" y="366"/>
                    <a:pt x="1563" y="366"/>
                  </a:cubicBezTo>
                  <a:cubicBezTo>
                    <a:pt x="1564" y="365"/>
                    <a:pt x="1564" y="365"/>
                    <a:pt x="1564" y="365"/>
                  </a:cubicBezTo>
                  <a:cubicBezTo>
                    <a:pt x="1563" y="363"/>
                    <a:pt x="1563" y="363"/>
                    <a:pt x="1563" y="363"/>
                  </a:cubicBezTo>
                  <a:cubicBezTo>
                    <a:pt x="1565" y="363"/>
                    <a:pt x="1565" y="363"/>
                    <a:pt x="1565" y="363"/>
                  </a:cubicBezTo>
                  <a:cubicBezTo>
                    <a:pt x="1566" y="364"/>
                    <a:pt x="1566" y="364"/>
                    <a:pt x="1566" y="364"/>
                  </a:cubicBezTo>
                  <a:cubicBezTo>
                    <a:pt x="1566" y="365"/>
                    <a:pt x="1566" y="365"/>
                    <a:pt x="1566" y="365"/>
                  </a:cubicBezTo>
                  <a:cubicBezTo>
                    <a:pt x="1568" y="367"/>
                    <a:pt x="1568" y="367"/>
                    <a:pt x="1568" y="367"/>
                  </a:cubicBezTo>
                  <a:cubicBezTo>
                    <a:pt x="1569" y="366"/>
                    <a:pt x="1569" y="366"/>
                    <a:pt x="1569" y="366"/>
                  </a:cubicBezTo>
                  <a:cubicBezTo>
                    <a:pt x="1569" y="366"/>
                    <a:pt x="1569" y="366"/>
                    <a:pt x="1569" y="366"/>
                  </a:cubicBezTo>
                  <a:cubicBezTo>
                    <a:pt x="1571" y="366"/>
                    <a:pt x="1571" y="366"/>
                    <a:pt x="1571" y="366"/>
                  </a:cubicBezTo>
                  <a:cubicBezTo>
                    <a:pt x="1573" y="364"/>
                    <a:pt x="1573" y="364"/>
                    <a:pt x="1573" y="364"/>
                  </a:cubicBezTo>
                  <a:cubicBezTo>
                    <a:pt x="1574" y="363"/>
                    <a:pt x="1574" y="363"/>
                    <a:pt x="1574" y="363"/>
                  </a:cubicBezTo>
                  <a:cubicBezTo>
                    <a:pt x="1575" y="362"/>
                    <a:pt x="1575" y="362"/>
                    <a:pt x="1575" y="362"/>
                  </a:cubicBezTo>
                  <a:cubicBezTo>
                    <a:pt x="1575" y="363"/>
                    <a:pt x="1575" y="363"/>
                    <a:pt x="1575" y="363"/>
                  </a:cubicBezTo>
                  <a:cubicBezTo>
                    <a:pt x="1576" y="364"/>
                    <a:pt x="1576" y="364"/>
                    <a:pt x="1576" y="364"/>
                  </a:cubicBezTo>
                  <a:cubicBezTo>
                    <a:pt x="1577" y="364"/>
                    <a:pt x="1577" y="364"/>
                    <a:pt x="1577" y="364"/>
                  </a:cubicBezTo>
                  <a:cubicBezTo>
                    <a:pt x="1581" y="361"/>
                    <a:pt x="1581" y="361"/>
                    <a:pt x="1581" y="361"/>
                  </a:cubicBezTo>
                  <a:cubicBezTo>
                    <a:pt x="1580" y="359"/>
                    <a:pt x="1580" y="359"/>
                    <a:pt x="1580" y="359"/>
                  </a:cubicBezTo>
                  <a:cubicBezTo>
                    <a:pt x="1579" y="357"/>
                    <a:pt x="1579" y="357"/>
                    <a:pt x="1579" y="357"/>
                  </a:cubicBezTo>
                  <a:cubicBezTo>
                    <a:pt x="1582" y="359"/>
                    <a:pt x="1582" y="359"/>
                    <a:pt x="1582" y="359"/>
                  </a:cubicBezTo>
                  <a:cubicBezTo>
                    <a:pt x="1584" y="357"/>
                    <a:pt x="1584" y="357"/>
                    <a:pt x="1584" y="357"/>
                  </a:cubicBezTo>
                  <a:cubicBezTo>
                    <a:pt x="1583" y="356"/>
                    <a:pt x="1583" y="356"/>
                    <a:pt x="1583" y="356"/>
                  </a:cubicBezTo>
                  <a:cubicBezTo>
                    <a:pt x="1584" y="355"/>
                    <a:pt x="1584" y="355"/>
                    <a:pt x="1584" y="355"/>
                  </a:cubicBezTo>
                  <a:cubicBezTo>
                    <a:pt x="1584" y="354"/>
                    <a:pt x="1584" y="354"/>
                    <a:pt x="1584" y="354"/>
                  </a:cubicBezTo>
                  <a:cubicBezTo>
                    <a:pt x="1586" y="353"/>
                    <a:pt x="1586" y="353"/>
                    <a:pt x="1586" y="353"/>
                  </a:cubicBezTo>
                  <a:cubicBezTo>
                    <a:pt x="1587" y="353"/>
                    <a:pt x="1587" y="353"/>
                    <a:pt x="1587" y="353"/>
                  </a:cubicBezTo>
                  <a:cubicBezTo>
                    <a:pt x="1588" y="351"/>
                    <a:pt x="1588" y="351"/>
                    <a:pt x="1588" y="351"/>
                  </a:cubicBezTo>
                  <a:cubicBezTo>
                    <a:pt x="1586" y="349"/>
                    <a:pt x="1586" y="349"/>
                    <a:pt x="1586" y="349"/>
                  </a:cubicBezTo>
                  <a:cubicBezTo>
                    <a:pt x="1587" y="348"/>
                    <a:pt x="1587" y="348"/>
                    <a:pt x="1587" y="348"/>
                  </a:cubicBezTo>
                  <a:cubicBezTo>
                    <a:pt x="1585" y="346"/>
                    <a:pt x="1585" y="346"/>
                    <a:pt x="1585" y="346"/>
                  </a:cubicBezTo>
                  <a:cubicBezTo>
                    <a:pt x="1584" y="345"/>
                    <a:pt x="1584" y="345"/>
                    <a:pt x="1584" y="345"/>
                  </a:cubicBezTo>
                  <a:cubicBezTo>
                    <a:pt x="1584" y="343"/>
                    <a:pt x="1584" y="343"/>
                    <a:pt x="1584" y="343"/>
                  </a:cubicBezTo>
                  <a:cubicBezTo>
                    <a:pt x="1585" y="344"/>
                    <a:pt x="1585" y="344"/>
                    <a:pt x="1585" y="344"/>
                  </a:cubicBezTo>
                  <a:cubicBezTo>
                    <a:pt x="1587" y="346"/>
                    <a:pt x="1587" y="346"/>
                    <a:pt x="1587" y="346"/>
                  </a:cubicBezTo>
                  <a:cubicBezTo>
                    <a:pt x="1587" y="349"/>
                    <a:pt x="1587" y="349"/>
                    <a:pt x="1587" y="349"/>
                  </a:cubicBezTo>
                  <a:cubicBezTo>
                    <a:pt x="1588" y="350"/>
                    <a:pt x="1588" y="350"/>
                    <a:pt x="1588" y="350"/>
                  </a:cubicBezTo>
                  <a:cubicBezTo>
                    <a:pt x="1589" y="350"/>
                    <a:pt x="1589" y="350"/>
                    <a:pt x="1589" y="350"/>
                  </a:cubicBezTo>
                  <a:cubicBezTo>
                    <a:pt x="1589" y="351"/>
                    <a:pt x="1589" y="351"/>
                    <a:pt x="1589" y="351"/>
                  </a:cubicBezTo>
                  <a:cubicBezTo>
                    <a:pt x="1590" y="352"/>
                    <a:pt x="1590" y="352"/>
                    <a:pt x="1590" y="352"/>
                  </a:cubicBezTo>
                  <a:cubicBezTo>
                    <a:pt x="1592" y="351"/>
                    <a:pt x="1592" y="351"/>
                    <a:pt x="1592" y="351"/>
                  </a:cubicBezTo>
                  <a:cubicBezTo>
                    <a:pt x="1591" y="350"/>
                    <a:pt x="1591" y="350"/>
                    <a:pt x="1591" y="350"/>
                  </a:cubicBezTo>
                  <a:cubicBezTo>
                    <a:pt x="1591" y="349"/>
                    <a:pt x="1591" y="349"/>
                    <a:pt x="1591" y="349"/>
                  </a:cubicBezTo>
                  <a:cubicBezTo>
                    <a:pt x="1591" y="348"/>
                    <a:pt x="1591" y="348"/>
                    <a:pt x="1591" y="348"/>
                  </a:cubicBezTo>
                  <a:cubicBezTo>
                    <a:pt x="1593" y="350"/>
                    <a:pt x="1593" y="350"/>
                    <a:pt x="1593" y="350"/>
                  </a:cubicBezTo>
                  <a:cubicBezTo>
                    <a:pt x="1593" y="350"/>
                    <a:pt x="1593" y="350"/>
                    <a:pt x="1593" y="350"/>
                  </a:cubicBezTo>
                  <a:cubicBezTo>
                    <a:pt x="1595" y="348"/>
                    <a:pt x="1595" y="348"/>
                    <a:pt x="1595" y="348"/>
                  </a:cubicBezTo>
                  <a:cubicBezTo>
                    <a:pt x="1596" y="346"/>
                    <a:pt x="1596" y="346"/>
                    <a:pt x="1596" y="346"/>
                  </a:cubicBezTo>
                  <a:cubicBezTo>
                    <a:pt x="1595" y="344"/>
                    <a:pt x="1595" y="344"/>
                    <a:pt x="1595" y="344"/>
                  </a:cubicBezTo>
                  <a:cubicBezTo>
                    <a:pt x="1594" y="343"/>
                    <a:pt x="1594" y="343"/>
                    <a:pt x="1594" y="343"/>
                  </a:cubicBezTo>
                  <a:cubicBezTo>
                    <a:pt x="1593" y="342"/>
                    <a:pt x="1593" y="342"/>
                    <a:pt x="1593" y="342"/>
                  </a:cubicBezTo>
                  <a:cubicBezTo>
                    <a:pt x="1594" y="342"/>
                    <a:pt x="1594" y="342"/>
                    <a:pt x="1594" y="342"/>
                  </a:cubicBezTo>
                  <a:cubicBezTo>
                    <a:pt x="1595" y="341"/>
                    <a:pt x="1595" y="341"/>
                    <a:pt x="1595" y="341"/>
                  </a:cubicBezTo>
                  <a:cubicBezTo>
                    <a:pt x="1595" y="341"/>
                    <a:pt x="1595" y="341"/>
                    <a:pt x="1595" y="341"/>
                  </a:cubicBezTo>
                  <a:cubicBezTo>
                    <a:pt x="1596" y="340"/>
                    <a:pt x="1596" y="340"/>
                    <a:pt x="1596" y="340"/>
                  </a:cubicBezTo>
                  <a:cubicBezTo>
                    <a:pt x="1595" y="338"/>
                    <a:pt x="1595" y="338"/>
                    <a:pt x="1595" y="338"/>
                  </a:cubicBezTo>
                  <a:cubicBezTo>
                    <a:pt x="1595" y="337"/>
                    <a:pt x="1595" y="337"/>
                    <a:pt x="1595" y="337"/>
                  </a:cubicBezTo>
                  <a:cubicBezTo>
                    <a:pt x="1597" y="335"/>
                    <a:pt x="1597" y="335"/>
                    <a:pt x="1597" y="335"/>
                  </a:cubicBezTo>
                  <a:cubicBezTo>
                    <a:pt x="1598" y="337"/>
                    <a:pt x="1598" y="337"/>
                    <a:pt x="1598" y="337"/>
                  </a:cubicBezTo>
                  <a:cubicBezTo>
                    <a:pt x="1597" y="339"/>
                    <a:pt x="1597" y="339"/>
                    <a:pt x="1597" y="339"/>
                  </a:cubicBezTo>
                  <a:cubicBezTo>
                    <a:pt x="1597" y="341"/>
                    <a:pt x="1597" y="341"/>
                    <a:pt x="1597" y="341"/>
                  </a:cubicBezTo>
                  <a:cubicBezTo>
                    <a:pt x="1597" y="343"/>
                    <a:pt x="1597" y="343"/>
                    <a:pt x="1597" y="343"/>
                  </a:cubicBezTo>
                  <a:cubicBezTo>
                    <a:pt x="1598" y="345"/>
                    <a:pt x="1598" y="345"/>
                    <a:pt x="1598" y="345"/>
                  </a:cubicBezTo>
                  <a:cubicBezTo>
                    <a:pt x="1599" y="346"/>
                    <a:pt x="1599" y="346"/>
                    <a:pt x="1599" y="346"/>
                  </a:cubicBezTo>
                  <a:cubicBezTo>
                    <a:pt x="1601" y="348"/>
                    <a:pt x="1601" y="348"/>
                    <a:pt x="1601" y="348"/>
                  </a:cubicBezTo>
                  <a:cubicBezTo>
                    <a:pt x="1603" y="348"/>
                    <a:pt x="1603" y="348"/>
                    <a:pt x="1603" y="348"/>
                  </a:cubicBezTo>
                  <a:cubicBezTo>
                    <a:pt x="1604" y="349"/>
                    <a:pt x="1604" y="349"/>
                    <a:pt x="1604" y="349"/>
                  </a:cubicBezTo>
                  <a:cubicBezTo>
                    <a:pt x="1603" y="349"/>
                    <a:pt x="1603" y="349"/>
                    <a:pt x="1603" y="349"/>
                  </a:cubicBezTo>
                  <a:cubicBezTo>
                    <a:pt x="1603" y="350"/>
                    <a:pt x="1603" y="350"/>
                    <a:pt x="1603" y="350"/>
                  </a:cubicBezTo>
                  <a:cubicBezTo>
                    <a:pt x="1602" y="351"/>
                    <a:pt x="1602" y="351"/>
                    <a:pt x="1602" y="351"/>
                  </a:cubicBezTo>
                  <a:cubicBezTo>
                    <a:pt x="1602" y="355"/>
                    <a:pt x="1602" y="355"/>
                    <a:pt x="1602" y="355"/>
                  </a:cubicBezTo>
                  <a:cubicBezTo>
                    <a:pt x="1603" y="356"/>
                    <a:pt x="1603" y="356"/>
                    <a:pt x="1603" y="356"/>
                  </a:cubicBezTo>
                  <a:cubicBezTo>
                    <a:pt x="1603" y="359"/>
                    <a:pt x="1603" y="359"/>
                    <a:pt x="1603" y="359"/>
                  </a:cubicBezTo>
                  <a:cubicBezTo>
                    <a:pt x="1605" y="360"/>
                    <a:pt x="1605" y="360"/>
                    <a:pt x="1605" y="360"/>
                  </a:cubicBezTo>
                  <a:cubicBezTo>
                    <a:pt x="1605" y="361"/>
                    <a:pt x="1605" y="361"/>
                    <a:pt x="1605" y="361"/>
                  </a:cubicBezTo>
                  <a:cubicBezTo>
                    <a:pt x="1605" y="363"/>
                    <a:pt x="1605" y="363"/>
                    <a:pt x="1605" y="363"/>
                  </a:cubicBezTo>
                  <a:cubicBezTo>
                    <a:pt x="1607" y="362"/>
                    <a:pt x="1607" y="362"/>
                    <a:pt x="1607" y="362"/>
                  </a:cubicBezTo>
                  <a:cubicBezTo>
                    <a:pt x="1606" y="361"/>
                    <a:pt x="1606" y="361"/>
                    <a:pt x="1606" y="361"/>
                  </a:cubicBezTo>
                  <a:cubicBezTo>
                    <a:pt x="1606" y="359"/>
                    <a:pt x="1606" y="359"/>
                    <a:pt x="1606" y="359"/>
                  </a:cubicBezTo>
                  <a:cubicBezTo>
                    <a:pt x="1607" y="359"/>
                    <a:pt x="1607" y="359"/>
                    <a:pt x="1607" y="359"/>
                  </a:cubicBezTo>
                  <a:cubicBezTo>
                    <a:pt x="1606" y="360"/>
                    <a:pt x="1606" y="360"/>
                    <a:pt x="1606" y="360"/>
                  </a:cubicBezTo>
                  <a:cubicBezTo>
                    <a:pt x="1608" y="361"/>
                    <a:pt x="1608" y="361"/>
                    <a:pt x="1608" y="361"/>
                  </a:cubicBezTo>
                  <a:cubicBezTo>
                    <a:pt x="1609" y="362"/>
                    <a:pt x="1609" y="362"/>
                    <a:pt x="1609" y="362"/>
                  </a:cubicBezTo>
                  <a:cubicBezTo>
                    <a:pt x="1607" y="364"/>
                    <a:pt x="1607" y="364"/>
                    <a:pt x="1607" y="364"/>
                  </a:cubicBezTo>
                  <a:cubicBezTo>
                    <a:pt x="1606" y="365"/>
                    <a:pt x="1606" y="365"/>
                    <a:pt x="1606" y="365"/>
                  </a:cubicBezTo>
                  <a:cubicBezTo>
                    <a:pt x="1607" y="367"/>
                    <a:pt x="1607" y="367"/>
                    <a:pt x="1607" y="367"/>
                  </a:cubicBezTo>
                  <a:cubicBezTo>
                    <a:pt x="1607" y="369"/>
                    <a:pt x="1607" y="369"/>
                    <a:pt x="1607" y="369"/>
                  </a:cubicBezTo>
                  <a:cubicBezTo>
                    <a:pt x="1606" y="370"/>
                    <a:pt x="1606" y="370"/>
                    <a:pt x="1606" y="370"/>
                  </a:cubicBezTo>
                  <a:cubicBezTo>
                    <a:pt x="1607" y="372"/>
                    <a:pt x="1607" y="372"/>
                    <a:pt x="1607" y="372"/>
                  </a:cubicBezTo>
                  <a:cubicBezTo>
                    <a:pt x="1608" y="372"/>
                    <a:pt x="1608" y="372"/>
                    <a:pt x="1608" y="372"/>
                  </a:cubicBezTo>
                  <a:cubicBezTo>
                    <a:pt x="1609" y="375"/>
                    <a:pt x="1609" y="375"/>
                    <a:pt x="1609" y="375"/>
                  </a:cubicBezTo>
                  <a:cubicBezTo>
                    <a:pt x="1610" y="376"/>
                    <a:pt x="1610" y="376"/>
                    <a:pt x="1610" y="376"/>
                  </a:cubicBezTo>
                  <a:cubicBezTo>
                    <a:pt x="1612" y="379"/>
                    <a:pt x="1612" y="379"/>
                    <a:pt x="1612" y="379"/>
                  </a:cubicBezTo>
                  <a:cubicBezTo>
                    <a:pt x="1612" y="382"/>
                    <a:pt x="1612" y="382"/>
                    <a:pt x="1612" y="382"/>
                  </a:cubicBezTo>
                  <a:cubicBezTo>
                    <a:pt x="1614" y="383"/>
                    <a:pt x="1614" y="383"/>
                    <a:pt x="1614" y="383"/>
                  </a:cubicBezTo>
                  <a:cubicBezTo>
                    <a:pt x="1615" y="385"/>
                    <a:pt x="1615" y="385"/>
                    <a:pt x="1615" y="385"/>
                  </a:cubicBezTo>
                  <a:cubicBezTo>
                    <a:pt x="1617" y="387"/>
                    <a:pt x="1617" y="387"/>
                    <a:pt x="1617" y="387"/>
                  </a:cubicBezTo>
                  <a:cubicBezTo>
                    <a:pt x="1619" y="386"/>
                    <a:pt x="1619" y="386"/>
                    <a:pt x="1619" y="386"/>
                  </a:cubicBezTo>
                  <a:cubicBezTo>
                    <a:pt x="1620" y="388"/>
                    <a:pt x="1620" y="388"/>
                    <a:pt x="1620" y="388"/>
                  </a:cubicBezTo>
                  <a:cubicBezTo>
                    <a:pt x="1618" y="391"/>
                    <a:pt x="1618" y="391"/>
                    <a:pt x="1618" y="391"/>
                  </a:cubicBezTo>
                  <a:cubicBezTo>
                    <a:pt x="1616" y="391"/>
                    <a:pt x="1616" y="391"/>
                    <a:pt x="1616" y="391"/>
                  </a:cubicBezTo>
                  <a:cubicBezTo>
                    <a:pt x="1615" y="392"/>
                    <a:pt x="1615" y="392"/>
                    <a:pt x="1615" y="392"/>
                  </a:cubicBezTo>
                  <a:cubicBezTo>
                    <a:pt x="1617" y="393"/>
                    <a:pt x="1617" y="393"/>
                    <a:pt x="1617" y="393"/>
                  </a:cubicBezTo>
                  <a:cubicBezTo>
                    <a:pt x="1617" y="395"/>
                    <a:pt x="1617" y="395"/>
                    <a:pt x="1617" y="395"/>
                  </a:cubicBezTo>
                  <a:cubicBezTo>
                    <a:pt x="1619" y="396"/>
                    <a:pt x="1619" y="396"/>
                    <a:pt x="1619" y="396"/>
                  </a:cubicBezTo>
                  <a:cubicBezTo>
                    <a:pt x="1620" y="400"/>
                    <a:pt x="1620" y="400"/>
                    <a:pt x="1620" y="400"/>
                  </a:cubicBezTo>
                  <a:cubicBezTo>
                    <a:pt x="1619" y="402"/>
                    <a:pt x="1619" y="402"/>
                    <a:pt x="1619" y="402"/>
                  </a:cubicBezTo>
                  <a:cubicBezTo>
                    <a:pt x="1620" y="403"/>
                    <a:pt x="1620" y="403"/>
                    <a:pt x="1620" y="403"/>
                  </a:cubicBezTo>
                  <a:cubicBezTo>
                    <a:pt x="1622" y="403"/>
                    <a:pt x="1622" y="403"/>
                    <a:pt x="1622" y="403"/>
                  </a:cubicBezTo>
                  <a:cubicBezTo>
                    <a:pt x="1627" y="402"/>
                    <a:pt x="1627" y="402"/>
                    <a:pt x="1627" y="402"/>
                  </a:cubicBezTo>
                  <a:cubicBezTo>
                    <a:pt x="1630" y="403"/>
                    <a:pt x="1630" y="403"/>
                    <a:pt x="1630" y="403"/>
                  </a:cubicBezTo>
                  <a:cubicBezTo>
                    <a:pt x="1632" y="401"/>
                    <a:pt x="1632" y="401"/>
                    <a:pt x="1632" y="401"/>
                  </a:cubicBezTo>
                  <a:cubicBezTo>
                    <a:pt x="1631" y="399"/>
                    <a:pt x="1631" y="399"/>
                    <a:pt x="1631" y="399"/>
                  </a:cubicBezTo>
                  <a:cubicBezTo>
                    <a:pt x="1630" y="398"/>
                    <a:pt x="1630" y="398"/>
                    <a:pt x="1630" y="398"/>
                  </a:cubicBezTo>
                  <a:cubicBezTo>
                    <a:pt x="1632" y="395"/>
                    <a:pt x="1632" y="395"/>
                    <a:pt x="1632" y="395"/>
                  </a:cubicBezTo>
                  <a:cubicBezTo>
                    <a:pt x="1635" y="395"/>
                    <a:pt x="1635" y="395"/>
                    <a:pt x="1635" y="395"/>
                  </a:cubicBezTo>
                  <a:cubicBezTo>
                    <a:pt x="1635" y="391"/>
                    <a:pt x="1635" y="391"/>
                    <a:pt x="1635" y="391"/>
                  </a:cubicBezTo>
                  <a:cubicBezTo>
                    <a:pt x="1636" y="393"/>
                    <a:pt x="1636" y="393"/>
                    <a:pt x="1636" y="393"/>
                  </a:cubicBezTo>
                  <a:cubicBezTo>
                    <a:pt x="1640" y="393"/>
                    <a:pt x="1640" y="393"/>
                    <a:pt x="1640" y="393"/>
                  </a:cubicBezTo>
                  <a:cubicBezTo>
                    <a:pt x="1642" y="392"/>
                    <a:pt x="1642" y="392"/>
                    <a:pt x="1642" y="392"/>
                  </a:cubicBezTo>
                  <a:cubicBezTo>
                    <a:pt x="1644" y="393"/>
                    <a:pt x="1644" y="393"/>
                    <a:pt x="1644" y="393"/>
                  </a:cubicBezTo>
                  <a:cubicBezTo>
                    <a:pt x="1645" y="394"/>
                    <a:pt x="1645" y="394"/>
                    <a:pt x="1645" y="394"/>
                  </a:cubicBezTo>
                  <a:cubicBezTo>
                    <a:pt x="1647" y="392"/>
                    <a:pt x="1647" y="392"/>
                    <a:pt x="1647" y="392"/>
                  </a:cubicBezTo>
                  <a:cubicBezTo>
                    <a:pt x="1648" y="388"/>
                    <a:pt x="1648" y="388"/>
                    <a:pt x="1648" y="388"/>
                  </a:cubicBezTo>
                  <a:cubicBezTo>
                    <a:pt x="1649" y="386"/>
                    <a:pt x="1649" y="386"/>
                    <a:pt x="1649" y="386"/>
                  </a:cubicBezTo>
                  <a:cubicBezTo>
                    <a:pt x="1650" y="381"/>
                    <a:pt x="1650" y="381"/>
                    <a:pt x="1650" y="381"/>
                  </a:cubicBezTo>
                  <a:cubicBezTo>
                    <a:pt x="1651" y="379"/>
                    <a:pt x="1651" y="379"/>
                    <a:pt x="1651" y="379"/>
                  </a:cubicBezTo>
                  <a:cubicBezTo>
                    <a:pt x="1649" y="378"/>
                    <a:pt x="1649" y="378"/>
                    <a:pt x="1649" y="378"/>
                  </a:cubicBezTo>
                  <a:cubicBezTo>
                    <a:pt x="1649" y="376"/>
                    <a:pt x="1649" y="376"/>
                    <a:pt x="1649" y="376"/>
                  </a:cubicBezTo>
                  <a:cubicBezTo>
                    <a:pt x="1651" y="374"/>
                    <a:pt x="1651" y="374"/>
                    <a:pt x="1651" y="374"/>
                  </a:cubicBezTo>
                  <a:cubicBezTo>
                    <a:pt x="1649" y="372"/>
                    <a:pt x="1649" y="372"/>
                    <a:pt x="1649" y="372"/>
                  </a:cubicBezTo>
                  <a:cubicBezTo>
                    <a:pt x="1651" y="370"/>
                    <a:pt x="1651" y="370"/>
                    <a:pt x="1651" y="370"/>
                  </a:cubicBezTo>
                  <a:cubicBezTo>
                    <a:pt x="1649" y="369"/>
                    <a:pt x="1649" y="369"/>
                    <a:pt x="1649" y="369"/>
                  </a:cubicBezTo>
                  <a:cubicBezTo>
                    <a:pt x="1650" y="367"/>
                    <a:pt x="1650" y="367"/>
                    <a:pt x="1650" y="367"/>
                  </a:cubicBezTo>
                  <a:cubicBezTo>
                    <a:pt x="1648" y="365"/>
                    <a:pt x="1648" y="365"/>
                    <a:pt x="1648" y="365"/>
                  </a:cubicBezTo>
                  <a:cubicBezTo>
                    <a:pt x="1651" y="366"/>
                    <a:pt x="1651" y="366"/>
                    <a:pt x="1651" y="366"/>
                  </a:cubicBezTo>
                  <a:cubicBezTo>
                    <a:pt x="1653" y="366"/>
                    <a:pt x="1653" y="366"/>
                    <a:pt x="1653" y="366"/>
                  </a:cubicBezTo>
                  <a:cubicBezTo>
                    <a:pt x="1651" y="364"/>
                    <a:pt x="1651" y="364"/>
                    <a:pt x="1651" y="364"/>
                  </a:cubicBezTo>
                  <a:cubicBezTo>
                    <a:pt x="1652" y="361"/>
                    <a:pt x="1652" y="361"/>
                    <a:pt x="1652" y="361"/>
                  </a:cubicBezTo>
                  <a:cubicBezTo>
                    <a:pt x="1652" y="360"/>
                    <a:pt x="1652" y="360"/>
                    <a:pt x="1652" y="360"/>
                  </a:cubicBezTo>
                  <a:cubicBezTo>
                    <a:pt x="1649" y="359"/>
                    <a:pt x="1649" y="359"/>
                    <a:pt x="1649" y="359"/>
                  </a:cubicBezTo>
                  <a:cubicBezTo>
                    <a:pt x="1653" y="359"/>
                    <a:pt x="1653" y="359"/>
                    <a:pt x="1653" y="359"/>
                  </a:cubicBezTo>
                  <a:cubicBezTo>
                    <a:pt x="1651" y="357"/>
                    <a:pt x="1651" y="357"/>
                    <a:pt x="1651" y="357"/>
                  </a:cubicBezTo>
                  <a:cubicBezTo>
                    <a:pt x="1649" y="357"/>
                    <a:pt x="1649" y="357"/>
                    <a:pt x="1649" y="357"/>
                  </a:cubicBezTo>
                  <a:cubicBezTo>
                    <a:pt x="1650" y="355"/>
                    <a:pt x="1650" y="355"/>
                    <a:pt x="1650" y="355"/>
                  </a:cubicBezTo>
                  <a:cubicBezTo>
                    <a:pt x="1651" y="355"/>
                    <a:pt x="1651" y="355"/>
                    <a:pt x="1651" y="355"/>
                  </a:cubicBezTo>
                  <a:cubicBezTo>
                    <a:pt x="1651" y="356"/>
                    <a:pt x="1651" y="356"/>
                    <a:pt x="1651" y="356"/>
                  </a:cubicBezTo>
                  <a:cubicBezTo>
                    <a:pt x="1653" y="355"/>
                    <a:pt x="1653" y="355"/>
                    <a:pt x="1653" y="355"/>
                  </a:cubicBezTo>
                  <a:cubicBezTo>
                    <a:pt x="1653" y="353"/>
                    <a:pt x="1653" y="353"/>
                    <a:pt x="1653" y="353"/>
                  </a:cubicBezTo>
                  <a:cubicBezTo>
                    <a:pt x="1654" y="355"/>
                    <a:pt x="1654" y="355"/>
                    <a:pt x="1654" y="355"/>
                  </a:cubicBezTo>
                  <a:cubicBezTo>
                    <a:pt x="1654" y="353"/>
                    <a:pt x="1654" y="353"/>
                    <a:pt x="1654" y="353"/>
                  </a:cubicBezTo>
                  <a:cubicBezTo>
                    <a:pt x="1656" y="351"/>
                    <a:pt x="1656" y="351"/>
                    <a:pt x="1656" y="351"/>
                  </a:cubicBezTo>
                  <a:cubicBezTo>
                    <a:pt x="1657" y="351"/>
                    <a:pt x="1657" y="351"/>
                    <a:pt x="1657" y="351"/>
                  </a:cubicBezTo>
                  <a:cubicBezTo>
                    <a:pt x="1657" y="350"/>
                    <a:pt x="1657" y="350"/>
                    <a:pt x="1657" y="350"/>
                  </a:cubicBezTo>
                  <a:cubicBezTo>
                    <a:pt x="1658" y="348"/>
                    <a:pt x="1658" y="348"/>
                    <a:pt x="1658" y="348"/>
                  </a:cubicBezTo>
                  <a:cubicBezTo>
                    <a:pt x="1658" y="349"/>
                    <a:pt x="1658" y="349"/>
                    <a:pt x="1658" y="349"/>
                  </a:cubicBezTo>
                  <a:cubicBezTo>
                    <a:pt x="1658" y="351"/>
                    <a:pt x="1658" y="351"/>
                    <a:pt x="1658" y="351"/>
                  </a:cubicBezTo>
                  <a:cubicBezTo>
                    <a:pt x="1659" y="351"/>
                    <a:pt x="1659" y="351"/>
                    <a:pt x="1659" y="351"/>
                  </a:cubicBezTo>
                  <a:cubicBezTo>
                    <a:pt x="1661" y="349"/>
                    <a:pt x="1661" y="349"/>
                    <a:pt x="1661" y="349"/>
                  </a:cubicBezTo>
                  <a:cubicBezTo>
                    <a:pt x="1662" y="349"/>
                    <a:pt x="1662" y="349"/>
                    <a:pt x="1662" y="349"/>
                  </a:cubicBezTo>
                  <a:cubicBezTo>
                    <a:pt x="1664" y="347"/>
                    <a:pt x="1664" y="347"/>
                    <a:pt x="1664" y="347"/>
                  </a:cubicBezTo>
                  <a:cubicBezTo>
                    <a:pt x="1663" y="346"/>
                    <a:pt x="1663" y="346"/>
                    <a:pt x="1663" y="346"/>
                  </a:cubicBezTo>
                  <a:cubicBezTo>
                    <a:pt x="1662" y="345"/>
                    <a:pt x="1662" y="345"/>
                    <a:pt x="1662" y="345"/>
                  </a:cubicBezTo>
                  <a:cubicBezTo>
                    <a:pt x="1660" y="344"/>
                    <a:pt x="1660" y="344"/>
                    <a:pt x="1660" y="344"/>
                  </a:cubicBezTo>
                  <a:cubicBezTo>
                    <a:pt x="1658" y="345"/>
                    <a:pt x="1658" y="345"/>
                    <a:pt x="1658" y="345"/>
                  </a:cubicBezTo>
                  <a:cubicBezTo>
                    <a:pt x="1657" y="344"/>
                    <a:pt x="1657" y="344"/>
                    <a:pt x="1657" y="344"/>
                  </a:cubicBezTo>
                  <a:cubicBezTo>
                    <a:pt x="1655" y="345"/>
                    <a:pt x="1655" y="345"/>
                    <a:pt x="1655" y="345"/>
                  </a:cubicBezTo>
                  <a:cubicBezTo>
                    <a:pt x="1654" y="344"/>
                    <a:pt x="1654" y="344"/>
                    <a:pt x="1654" y="344"/>
                  </a:cubicBezTo>
                  <a:cubicBezTo>
                    <a:pt x="1652" y="343"/>
                    <a:pt x="1652" y="343"/>
                    <a:pt x="1652" y="343"/>
                  </a:cubicBezTo>
                  <a:cubicBezTo>
                    <a:pt x="1651" y="342"/>
                    <a:pt x="1651" y="342"/>
                    <a:pt x="1651" y="342"/>
                  </a:cubicBezTo>
                  <a:cubicBezTo>
                    <a:pt x="1648" y="342"/>
                    <a:pt x="1648" y="342"/>
                    <a:pt x="1648" y="342"/>
                  </a:cubicBezTo>
                  <a:cubicBezTo>
                    <a:pt x="1648" y="343"/>
                    <a:pt x="1648" y="343"/>
                    <a:pt x="1648" y="343"/>
                  </a:cubicBezTo>
                  <a:cubicBezTo>
                    <a:pt x="1647" y="343"/>
                    <a:pt x="1647" y="343"/>
                    <a:pt x="1647" y="343"/>
                  </a:cubicBezTo>
                  <a:cubicBezTo>
                    <a:pt x="1644" y="342"/>
                    <a:pt x="1644" y="342"/>
                    <a:pt x="1644" y="342"/>
                  </a:cubicBezTo>
                  <a:cubicBezTo>
                    <a:pt x="1644" y="342"/>
                    <a:pt x="1644" y="342"/>
                    <a:pt x="1644" y="342"/>
                  </a:cubicBezTo>
                  <a:cubicBezTo>
                    <a:pt x="1645" y="341"/>
                    <a:pt x="1645" y="341"/>
                    <a:pt x="1645" y="341"/>
                  </a:cubicBezTo>
                  <a:cubicBezTo>
                    <a:pt x="1647" y="342"/>
                    <a:pt x="1647" y="342"/>
                    <a:pt x="1647" y="342"/>
                  </a:cubicBezTo>
                  <a:cubicBezTo>
                    <a:pt x="1648" y="340"/>
                    <a:pt x="1648" y="340"/>
                    <a:pt x="1648" y="340"/>
                  </a:cubicBezTo>
                  <a:cubicBezTo>
                    <a:pt x="1649" y="341"/>
                    <a:pt x="1649" y="341"/>
                    <a:pt x="1649" y="341"/>
                  </a:cubicBezTo>
                  <a:cubicBezTo>
                    <a:pt x="1651" y="340"/>
                    <a:pt x="1651" y="340"/>
                    <a:pt x="1651" y="340"/>
                  </a:cubicBezTo>
                  <a:cubicBezTo>
                    <a:pt x="1651" y="339"/>
                    <a:pt x="1651" y="339"/>
                    <a:pt x="1651" y="339"/>
                  </a:cubicBezTo>
                  <a:cubicBezTo>
                    <a:pt x="1653" y="339"/>
                    <a:pt x="1653" y="339"/>
                    <a:pt x="1653" y="339"/>
                  </a:cubicBezTo>
                  <a:cubicBezTo>
                    <a:pt x="1654" y="340"/>
                    <a:pt x="1654" y="340"/>
                    <a:pt x="1654" y="340"/>
                  </a:cubicBezTo>
                  <a:cubicBezTo>
                    <a:pt x="1655" y="340"/>
                    <a:pt x="1655" y="340"/>
                    <a:pt x="1655" y="340"/>
                  </a:cubicBezTo>
                  <a:cubicBezTo>
                    <a:pt x="1655" y="339"/>
                    <a:pt x="1655" y="339"/>
                    <a:pt x="1655" y="339"/>
                  </a:cubicBezTo>
                  <a:cubicBezTo>
                    <a:pt x="1656" y="340"/>
                    <a:pt x="1656" y="340"/>
                    <a:pt x="1656" y="340"/>
                  </a:cubicBezTo>
                  <a:cubicBezTo>
                    <a:pt x="1659" y="341"/>
                    <a:pt x="1659" y="341"/>
                    <a:pt x="1659" y="341"/>
                  </a:cubicBezTo>
                  <a:cubicBezTo>
                    <a:pt x="1658" y="342"/>
                    <a:pt x="1658" y="342"/>
                    <a:pt x="1658" y="342"/>
                  </a:cubicBezTo>
                  <a:cubicBezTo>
                    <a:pt x="1660" y="343"/>
                    <a:pt x="1660" y="343"/>
                    <a:pt x="1660" y="343"/>
                  </a:cubicBezTo>
                  <a:cubicBezTo>
                    <a:pt x="1663" y="342"/>
                    <a:pt x="1663" y="342"/>
                    <a:pt x="1663" y="342"/>
                  </a:cubicBezTo>
                  <a:cubicBezTo>
                    <a:pt x="1664" y="340"/>
                    <a:pt x="1664" y="340"/>
                    <a:pt x="1664" y="340"/>
                  </a:cubicBezTo>
                  <a:cubicBezTo>
                    <a:pt x="1666" y="338"/>
                    <a:pt x="1666" y="338"/>
                    <a:pt x="1666" y="338"/>
                  </a:cubicBezTo>
                  <a:cubicBezTo>
                    <a:pt x="1667" y="335"/>
                    <a:pt x="1667" y="335"/>
                    <a:pt x="1667" y="335"/>
                  </a:cubicBezTo>
                  <a:cubicBezTo>
                    <a:pt x="1665" y="333"/>
                    <a:pt x="1665" y="333"/>
                    <a:pt x="1665" y="333"/>
                  </a:cubicBezTo>
                  <a:cubicBezTo>
                    <a:pt x="1665" y="331"/>
                    <a:pt x="1665" y="331"/>
                    <a:pt x="1665" y="331"/>
                  </a:cubicBezTo>
                  <a:cubicBezTo>
                    <a:pt x="1662" y="329"/>
                    <a:pt x="1662" y="329"/>
                    <a:pt x="1662" y="329"/>
                  </a:cubicBezTo>
                  <a:cubicBezTo>
                    <a:pt x="1663" y="328"/>
                    <a:pt x="1663" y="328"/>
                    <a:pt x="1663" y="328"/>
                  </a:cubicBezTo>
                  <a:cubicBezTo>
                    <a:pt x="1659" y="325"/>
                    <a:pt x="1659" y="325"/>
                    <a:pt x="1659" y="325"/>
                  </a:cubicBezTo>
                  <a:cubicBezTo>
                    <a:pt x="1659" y="324"/>
                    <a:pt x="1659" y="324"/>
                    <a:pt x="1659" y="324"/>
                  </a:cubicBezTo>
                  <a:cubicBezTo>
                    <a:pt x="1657" y="323"/>
                    <a:pt x="1657" y="323"/>
                    <a:pt x="1657" y="323"/>
                  </a:cubicBezTo>
                  <a:cubicBezTo>
                    <a:pt x="1656" y="325"/>
                    <a:pt x="1656" y="325"/>
                    <a:pt x="1656" y="325"/>
                  </a:cubicBezTo>
                  <a:cubicBezTo>
                    <a:pt x="1655" y="323"/>
                    <a:pt x="1655" y="323"/>
                    <a:pt x="1655" y="323"/>
                  </a:cubicBezTo>
                  <a:cubicBezTo>
                    <a:pt x="1654" y="323"/>
                    <a:pt x="1654" y="323"/>
                    <a:pt x="1654" y="323"/>
                  </a:cubicBezTo>
                  <a:cubicBezTo>
                    <a:pt x="1654" y="322"/>
                    <a:pt x="1654" y="322"/>
                    <a:pt x="1654" y="322"/>
                  </a:cubicBezTo>
                  <a:cubicBezTo>
                    <a:pt x="1652" y="321"/>
                    <a:pt x="1652" y="321"/>
                    <a:pt x="1652" y="321"/>
                  </a:cubicBezTo>
                  <a:cubicBezTo>
                    <a:pt x="1651" y="320"/>
                    <a:pt x="1651" y="320"/>
                    <a:pt x="1651" y="320"/>
                  </a:cubicBezTo>
                  <a:cubicBezTo>
                    <a:pt x="1650" y="318"/>
                    <a:pt x="1650" y="318"/>
                    <a:pt x="1650" y="318"/>
                  </a:cubicBezTo>
                  <a:cubicBezTo>
                    <a:pt x="1652" y="317"/>
                    <a:pt x="1652" y="317"/>
                    <a:pt x="1652" y="317"/>
                  </a:cubicBezTo>
                  <a:cubicBezTo>
                    <a:pt x="1650" y="314"/>
                    <a:pt x="1650" y="314"/>
                    <a:pt x="1650" y="314"/>
                  </a:cubicBezTo>
                  <a:cubicBezTo>
                    <a:pt x="1651" y="314"/>
                    <a:pt x="1651" y="314"/>
                    <a:pt x="1651" y="314"/>
                  </a:cubicBezTo>
                  <a:cubicBezTo>
                    <a:pt x="1651" y="313"/>
                    <a:pt x="1651" y="313"/>
                    <a:pt x="1651" y="313"/>
                  </a:cubicBezTo>
                  <a:cubicBezTo>
                    <a:pt x="1650" y="312"/>
                    <a:pt x="1650" y="312"/>
                    <a:pt x="1650" y="312"/>
                  </a:cubicBezTo>
                  <a:cubicBezTo>
                    <a:pt x="1651" y="310"/>
                    <a:pt x="1651" y="310"/>
                    <a:pt x="1651" y="310"/>
                  </a:cubicBezTo>
                  <a:cubicBezTo>
                    <a:pt x="1651" y="307"/>
                    <a:pt x="1651" y="307"/>
                    <a:pt x="1651" y="307"/>
                  </a:cubicBezTo>
                  <a:cubicBezTo>
                    <a:pt x="1651" y="307"/>
                    <a:pt x="1651" y="307"/>
                    <a:pt x="1651" y="307"/>
                  </a:cubicBezTo>
                  <a:cubicBezTo>
                    <a:pt x="1653" y="308"/>
                    <a:pt x="1653" y="308"/>
                    <a:pt x="1653" y="308"/>
                  </a:cubicBezTo>
                  <a:cubicBezTo>
                    <a:pt x="1653" y="306"/>
                    <a:pt x="1653" y="306"/>
                    <a:pt x="1653" y="306"/>
                  </a:cubicBezTo>
                  <a:cubicBezTo>
                    <a:pt x="1651" y="304"/>
                    <a:pt x="1651" y="304"/>
                    <a:pt x="1651" y="304"/>
                  </a:cubicBezTo>
                  <a:cubicBezTo>
                    <a:pt x="1652" y="301"/>
                    <a:pt x="1652" y="301"/>
                    <a:pt x="1652" y="301"/>
                  </a:cubicBezTo>
                  <a:cubicBezTo>
                    <a:pt x="1651" y="299"/>
                    <a:pt x="1651" y="299"/>
                    <a:pt x="1651" y="299"/>
                  </a:cubicBezTo>
                  <a:cubicBezTo>
                    <a:pt x="1652" y="298"/>
                    <a:pt x="1652" y="298"/>
                    <a:pt x="1652" y="298"/>
                  </a:cubicBezTo>
                  <a:cubicBezTo>
                    <a:pt x="1652" y="296"/>
                    <a:pt x="1652" y="296"/>
                    <a:pt x="1652" y="296"/>
                  </a:cubicBezTo>
                  <a:cubicBezTo>
                    <a:pt x="1649" y="293"/>
                    <a:pt x="1649" y="293"/>
                    <a:pt x="1649" y="293"/>
                  </a:cubicBezTo>
                  <a:cubicBezTo>
                    <a:pt x="1651" y="293"/>
                    <a:pt x="1651" y="293"/>
                    <a:pt x="1651" y="293"/>
                  </a:cubicBezTo>
                  <a:cubicBezTo>
                    <a:pt x="1654" y="293"/>
                    <a:pt x="1654" y="293"/>
                    <a:pt x="1654" y="293"/>
                  </a:cubicBezTo>
                  <a:cubicBezTo>
                    <a:pt x="1655" y="290"/>
                    <a:pt x="1655" y="290"/>
                    <a:pt x="1655" y="290"/>
                  </a:cubicBezTo>
                  <a:cubicBezTo>
                    <a:pt x="1655" y="289"/>
                    <a:pt x="1655" y="289"/>
                    <a:pt x="1655" y="289"/>
                  </a:cubicBezTo>
                  <a:cubicBezTo>
                    <a:pt x="1655" y="287"/>
                    <a:pt x="1655" y="287"/>
                    <a:pt x="1655" y="287"/>
                  </a:cubicBezTo>
                  <a:cubicBezTo>
                    <a:pt x="1657" y="288"/>
                    <a:pt x="1657" y="288"/>
                    <a:pt x="1657" y="288"/>
                  </a:cubicBezTo>
                  <a:cubicBezTo>
                    <a:pt x="1660" y="286"/>
                    <a:pt x="1660" y="286"/>
                    <a:pt x="1660" y="286"/>
                  </a:cubicBezTo>
                  <a:cubicBezTo>
                    <a:pt x="1660" y="284"/>
                    <a:pt x="1660" y="284"/>
                    <a:pt x="1660" y="284"/>
                  </a:cubicBezTo>
                  <a:cubicBezTo>
                    <a:pt x="1659" y="284"/>
                    <a:pt x="1659" y="284"/>
                    <a:pt x="1659" y="284"/>
                  </a:cubicBezTo>
                  <a:cubicBezTo>
                    <a:pt x="1659" y="282"/>
                    <a:pt x="1659" y="282"/>
                    <a:pt x="1659" y="282"/>
                  </a:cubicBezTo>
                  <a:cubicBezTo>
                    <a:pt x="1660" y="281"/>
                    <a:pt x="1660" y="281"/>
                    <a:pt x="1660" y="281"/>
                  </a:cubicBezTo>
                  <a:cubicBezTo>
                    <a:pt x="1661" y="282"/>
                    <a:pt x="1661" y="282"/>
                    <a:pt x="1661" y="282"/>
                  </a:cubicBezTo>
                  <a:cubicBezTo>
                    <a:pt x="1662" y="282"/>
                    <a:pt x="1662" y="282"/>
                    <a:pt x="1662" y="282"/>
                  </a:cubicBezTo>
                  <a:cubicBezTo>
                    <a:pt x="1663" y="280"/>
                    <a:pt x="1663" y="280"/>
                    <a:pt x="1663" y="280"/>
                  </a:cubicBezTo>
                  <a:cubicBezTo>
                    <a:pt x="1664" y="280"/>
                    <a:pt x="1664" y="280"/>
                    <a:pt x="1664" y="280"/>
                  </a:cubicBezTo>
                  <a:cubicBezTo>
                    <a:pt x="1664" y="281"/>
                    <a:pt x="1664" y="281"/>
                    <a:pt x="1664" y="281"/>
                  </a:cubicBezTo>
                  <a:cubicBezTo>
                    <a:pt x="1666" y="280"/>
                    <a:pt x="1666" y="280"/>
                    <a:pt x="1666" y="280"/>
                  </a:cubicBezTo>
                  <a:cubicBezTo>
                    <a:pt x="1666" y="278"/>
                    <a:pt x="1666" y="278"/>
                    <a:pt x="1666" y="278"/>
                  </a:cubicBezTo>
                  <a:cubicBezTo>
                    <a:pt x="1667" y="275"/>
                    <a:pt x="1667" y="275"/>
                    <a:pt x="1667" y="275"/>
                  </a:cubicBezTo>
                  <a:cubicBezTo>
                    <a:pt x="1668" y="275"/>
                    <a:pt x="1668" y="275"/>
                    <a:pt x="1668" y="275"/>
                  </a:cubicBezTo>
                  <a:cubicBezTo>
                    <a:pt x="1669" y="277"/>
                    <a:pt x="1669" y="277"/>
                    <a:pt x="1669" y="277"/>
                  </a:cubicBezTo>
                  <a:cubicBezTo>
                    <a:pt x="1670" y="277"/>
                    <a:pt x="1670" y="277"/>
                    <a:pt x="1670" y="277"/>
                  </a:cubicBezTo>
                  <a:cubicBezTo>
                    <a:pt x="1671" y="275"/>
                    <a:pt x="1671" y="275"/>
                    <a:pt x="1671" y="275"/>
                  </a:cubicBezTo>
                  <a:cubicBezTo>
                    <a:pt x="1673" y="274"/>
                    <a:pt x="1673" y="274"/>
                    <a:pt x="1673" y="274"/>
                  </a:cubicBezTo>
                  <a:cubicBezTo>
                    <a:pt x="1672" y="272"/>
                    <a:pt x="1672" y="272"/>
                    <a:pt x="1672" y="272"/>
                  </a:cubicBezTo>
                  <a:cubicBezTo>
                    <a:pt x="1673" y="270"/>
                    <a:pt x="1673" y="270"/>
                    <a:pt x="1673" y="270"/>
                  </a:cubicBezTo>
                  <a:cubicBezTo>
                    <a:pt x="1674" y="271"/>
                    <a:pt x="1674" y="271"/>
                    <a:pt x="1674" y="271"/>
                  </a:cubicBezTo>
                  <a:cubicBezTo>
                    <a:pt x="1676" y="269"/>
                    <a:pt x="1676" y="269"/>
                    <a:pt x="1676" y="269"/>
                  </a:cubicBezTo>
                  <a:cubicBezTo>
                    <a:pt x="1677" y="269"/>
                    <a:pt x="1677" y="269"/>
                    <a:pt x="1677" y="269"/>
                  </a:cubicBezTo>
                  <a:cubicBezTo>
                    <a:pt x="1679" y="266"/>
                    <a:pt x="1679" y="266"/>
                    <a:pt x="1679" y="266"/>
                  </a:cubicBezTo>
                  <a:cubicBezTo>
                    <a:pt x="1679" y="263"/>
                    <a:pt x="1679" y="263"/>
                    <a:pt x="1679" y="263"/>
                  </a:cubicBezTo>
                  <a:cubicBezTo>
                    <a:pt x="1680" y="261"/>
                    <a:pt x="1680" y="261"/>
                    <a:pt x="1680" y="261"/>
                  </a:cubicBezTo>
                  <a:cubicBezTo>
                    <a:pt x="1682" y="261"/>
                    <a:pt x="1682" y="261"/>
                    <a:pt x="1682" y="261"/>
                  </a:cubicBezTo>
                  <a:cubicBezTo>
                    <a:pt x="1684" y="258"/>
                    <a:pt x="1684" y="258"/>
                    <a:pt x="1684" y="258"/>
                  </a:cubicBezTo>
                  <a:cubicBezTo>
                    <a:pt x="1682" y="258"/>
                    <a:pt x="1682" y="258"/>
                    <a:pt x="1682" y="258"/>
                  </a:cubicBezTo>
                  <a:cubicBezTo>
                    <a:pt x="1681" y="257"/>
                    <a:pt x="1681" y="257"/>
                    <a:pt x="1681" y="257"/>
                  </a:cubicBezTo>
                  <a:cubicBezTo>
                    <a:pt x="1682" y="256"/>
                    <a:pt x="1682" y="256"/>
                    <a:pt x="1682" y="256"/>
                  </a:cubicBezTo>
                  <a:cubicBezTo>
                    <a:pt x="1682" y="255"/>
                    <a:pt x="1682" y="255"/>
                    <a:pt x="1682" y="255"/>
                  </a:cubicBezTo>
                  <a:cubicBezTo>
                    <a:pt x="1680" y="255"/>
                    <a:pt x="1680" y="255"/>
                    <a:pt x="1680" y="255"/>
                  </a:cubicBezTo>
                  <a:cubicBezTo>
                    <a:pt x="1678" y="253"/>
                    <a:pt x="1678" y="253"/>
                    <a:pt x="1678" y="253"/>
                  </a:cubicBezTo>
                  <a:cubicBezTo>
                    <a:pt x="1680" y="253"/>
                    <a:pt x="1680" y="253"/>
                    <a:pt x="1680" y="253"/>
                  </a:cubicBezTo>
                  <a:cubicBezTo>
                    <a:pt x="1680" y="251"/>
                    <a:pt x="1680" y="251"/>
                    <a:pt x="1680" y="251"/>
                  </a:cubicBezTo>
                  <a:cubicBezTo>
                    <a:pt x="1681" y="248"/>
                    <a:pt x="1681" y="248"/>
                    <a:pt x="1681" y="248"/>
                  </a:cubicBezTo>
                  <a:cubicBezTo>
                    <a:pt x="1682" y="247"/>
                    <a:pt x="1682" y="247"/>
                    <a:pt x="1682" y="247"/>
                  </a:cubicBezTo>
                  <a:cubicBezTo>
                    <a:pt x="1681" y="245"/>
                    <a:pt x="1681" y="245"/>
                    <a:pt x="1681" y="245"/>
                  </a:cubicBezTo>
                  <a:cubicBezTo>
                    <a:pt x="1680" y="245"/>
                    <a:pt x="1680" y="245"/>
                    <a:pt x="1680" y="245"/>
                  </a:cubicBezTo>
                  <a:cubicBezTo>
                    <a:pt x="1679" y="244"/>
                    <a:pt x="1679" y="244"/>
                    <a:pt x="1679" y="244"/>
                  </a:cubicBezTo>
                  <a:cubicBezTo>
                    <a:pt x="1679" y="243"/>
                    <a:pt x="1679" y="243"/>
                    <a:pt x="1679" y="243"/>
                  </a:cubicBezTo>
                  <a:cubicBezTo>
                    <a:pt x="1681" y="244"/>
                    <a:pt x="1681" y="244"/>
                    <a:pt x="1681" y="244"/>
                  </a:cubicBezTo>
                  <a:cubicBezTo>
                    <a:pt x="1681" y="244"/>
                    <a:pt x="1681" y="244"/>
                    <a:pt x="1681" y="244"/>
                  </a:cubicBezTo>
                  <a:cubicBezTo>
                    <a:pt x="1682" y="244"/>
                    <a:pt x="1682" y="244"/>
                    <a:pt x="1682" y="244"/>
                  </a:cubicBezTo>
                  <a:cubicBezTo>
                    <a:pt x="1682" y="243"/>
                    <a:pt x="1682" y="243"/>
                    <a:pt x="1682" y="243"/>
                  </a:cubicBezTo>
                  <a:cubicBezTo>
                    <a:pt x="1680" y="242"/>
                    <a:pt x="1680" y="242"/>
                    <a:pt x="1680" y="242"/>
                  </a:cubicBezTo>
                  <a:cubicBezTo>
                    <a:pt x="1682" y="241"/>
                    <a:pt x="1682" y="241"/>
                    <a:pt x="1682" y="241"/>
                  </a:cubicBezTo>
                  <a:cubicBezTo>
                    <a:pt x="1683" y="241"/>
                    <a:pt x="1683" y="241"/>
                    <a:pt x="1683" y="241"/>
                  </a:cubicBezTo>
                  <a:cubicBezTo>
                    <a:pt x="1685" y="240"/>
                    <a:pt x="1685" y="240"/>
                    <a:pt x="1685" y="240"/>
                  </a:cubicBezTo>
                  <a:cubicBezTo>
                    <a:pt x="1684" y="239"/>
                    <a:pt x="1684" y="239"/>
                    <a:pt x="1684" y="239"/>
                  </a:cubicBezTo>
                  <a:cubicBezTo>
                    <a:pt x="1682" y="237"/>
                    <a:pt x="1682" y="237"/>
                    <a:pt x="1682" y="237"/>
                  </a:cubicBezTo>
                  <a:cubicBezTo>
                    <a:pt x="1684" y="237"/>
                    <a:pt x="1684" y="237"/>
                    <a:pt x="1684" y="237"/>
                  </a:cubicBezTo>
                  <a:cubicBezTo>
                    <a:pt x="1685" y="238"/>
                    <a:pt x="1685" y="238"/>
                    <a:pt x="1685" y="238"/>
                  </a:cubicBezTo>
                  <a:cubicBezTo>
                    <a:pt x="1686" y="238"/>
                    <a:pt x="1686" y="238"/>
                    <a:pt x="1686" y="238"/>
                  </a:cubicBezTo>
                  <a:cubicBezTo>
                    <a:pt x="1687" y="236"/>
                    <a:pt x="1687" y="236"/>
                    <a:pt x="1687" y="236"/>
                  </a:cubicBezTo>
                  <a:cubicBezTo>
                    <a:pt x="1687" y="234"/>
                    <a:pt x="1687" y="234"/>
                    <a:pt x="1687" y="234"/>
                  </a:cubicBezTo>
                  <a:cubicBezTo>
                    <a:pt x="1688" y="233"/>
                    <a:pt x="1688" y="233"/>
                    <a:pt x="1688" y="233"/>
                  </a:cubicBezTo>
                  <a:cubicBezTo>
                    <a:pt x="1689" y="236"/>
                    <a:pt x="1689" y="236"/>
                    <a:pt x="1689" y="236"/>
                  </a:cubicBezTo>
                  <a:cubicBezTo>
                    <a:pt x="1691" y="234"/>
                    <a:pt x="1691" y="234"/>
                    <a:pt x="1691" y="234"/>
                  </a:cubicBezTo>
                  <a:cubicBezTo>
                    <a:pt x="1692" y="235"/>
                    <a:pt x="1692" y="235"/>
                    <a:pt x="1692" y="235"/>
                  </a:cubicBezTo>
                  <a:cubicBezTo>
                    <a:pt x="1693" y="236"/>
                    <a:pt x="1693" y="236"/>
                    <a:pt x="1693" y="236"/>
                  </a:cubicBezTo>
                  <a:cubicBezTo>
                    <a:pt x="1694" y="234"/>
                    <a:pt x="1694" y="234"/>
                    <a:pt x="1694" y="234"/>
                  </a:cubicBezTo>
                  <a:cubicBezTo>
                    <a:pt x="1696" y="235"/>
                    <a:pt x="1696" y="235"/>
                    <a:pt x="1696" y="235"/>
                  </a:cubicBezTo>
                  <a:cubicBezTo>
                    <a:pt x="1698" y="234"/>
                    <a:pt x="1698" y="234"/>
                    <a:pt x="1698" y="234"/>
                  </a:cubicBezTo>
                  <a:cubicBezTo>
                    <a:pt x="1699" y="235"/>
                    <a:pt x="1699" y="235"/>
                    <a:pt x="1699" y="235"/>
                  </a:cubicBezTo>
                  <a:cubicBezTo>
                    <a:pt x="1701" y="235"/>
                    <a:pt x="1701" y="235"/>
                    <a:pt x="1701" y="235"/>
                  </a:cubicBezTo>
                  <a:cubicBezTo>
                    <a:pt x="1703" y="234"/>
                    <a:pt x="1703" y="234"/>
                    <a:pt x="1703" y="234"/>
                  </a:cubicBezTo>
                  <a:cubicBezTo>
                    <a:pt x="1703" y="234"/>
                    <a:pt x="1703" y="234"/>
                    <a:pt x="1703" y="234"/>
                  </a:cubicBezTo>
                  <a:cubicBezTo>
                    <a:pt x="1703" y="235"/>
                    <a:pt x="1703" y="235"/>
                    <a:pt x="1703" y="235"/>
                  </a:cubicBezTo>
                  <a:cubicBezTo>
                    <a:pt x="1705" y="235"/>
                    <a:pt x="1705" y="235"/>
                    <a:pt x="1705" y="235"/>
                  </a:cubicBezTo>
                  <a:cubicBezTo>
                    <a:pt x="1707" y="237"/>
                    <a:pt x="1707" y="237"/>
                    <a:pt x="1707" y="237"/>
                  </a:cubicBezTo>
                  <a:cubicBezTo>
                    <a:pt x="1711" y="237"/>
                    <a:pt x="1711" y="237"/>
                    <a:pt x="1711" y="237"/>
                  </a:cubicBezTo>
                  <a:cubicBezTo>
                    <a:pt x="1714" y="240"/>
                    <a:pt x="1714" y="240"/>
                    <a:pt x="1714" y="240"/>
                  </a:cubicBezTo>
                  <a:cubicBezTo>
                    <a:pt x="1712" y="240"/>
                    <a:pt x="1712" y="240"/>
                    <a:pt x="1712" y="240"/>
                  </a:cubicBezTo>
                  <a:cubicBezTo>
                    <a:pt x="1713" y="242"/>
                    <a:pt x="1713" y="242"/>
                    <a:pt x="1713" y="242"/>
                  </a:cubicBezTo>
                  <a:cubicBezTo>
                    <a:pt x="1713" y="245"/>
                    <a:pt x="1713" y="245"/>
                    <a:pt x="1713" y="245"/>
                  </a:cubicBezTo>
                  <a:cubicBezTo>
                    <a:pt x="1713" y="245"/>
                    <a:pt x="1713" y="245"/>
                    <a:pt x="1713" y="245"/>
                  </a:cubicBezTo>
                  <a:cubicBezTo>
                    <a:pt x="1716" y="248"/>
                    <a:pt x="1716" y="248"/>
                    <a:pt x="1716" y="248"/>
                  </a:cubicBezTo>
                  <a:cubicBezTo>
                    <a:pt x="1713" y="248"/>
                    <a:pt x="1713" y="248"/>
                    <a:pt x="1713" y="248"/>
                  </a:cubicBezTo>
                  <a:cubicBezTo>
                    <a:pt x="1713" y="248"/>
                    <a:pt x="1713" y="248"/>
                    <a:pt x="1713" y="248"/>
                  </a:cubicBezTo>
                  <a:cubicBezTo>
                    <a:pt x="1715" y="250"/>
                    <a:pt x="1715" y="250"/>
                    <a:pt x="1715" y="250"/>
                  </a:cubicBezTo>
                  <a:cubicBezTo>
                    <a:pt x="1715" y="252"/>
                    <a:pt x="1715" y="252"/>
                    <a:pt x="1715" y="252"/>
                  </a:cubicBezTo>
                  <a:cubicBezTo>
                    <a:pt x="1712" y="250"/>
                    <a:pt x="1712" y="250"/>
                    <a:pt x="1712" y="250"/>
                  </a:cubicBezTo>
                  <a:cubicBezTo>
                    <a:pt x="1710" y="250"/>
                    <a:pt x="1710" y="250"/>
                    <a:pt x="1710" y="250"/>
                  </a:cubicBezTo>
                  <a:cubicBezTo>
                    <a:pt x="1707" y="252"/>
                    <a:pt x="1707" y="252"/>
                    <a:pt x="1707" y="252"/>
                  </a:cubicBezTo>
                  <a:cubicBezTo>
                    <a:pt x="1707" y="253"/>
                    <a:pt x="1707" y="253"/>
                    <a:pt x="1707" y="253"/>
                  </a:cubicBezTo>
                  <a:cubicBezTo>
                    <a:pt x="1705" y="255"/>
                    <a:pt x="1705" y="255"/>
                    <a:pt x="1705" y="255"/>
                  </a:cubicBezTo>
                  <a:cubicBezTo>
                    <a:pt x="1705" y="257"/>
                    <a:pt x="1705" y="257"/>
                    <a:pt x="1705" y="257"/>
                  </a:cubicBezTo>
                  <a:cubicBezTo>
                    <a:pt x="1704" y="257"/>
                    <a:pt x="1704" y="257"/>
                    <a:pt x="1704" y="257"/>
                  </a:cubicBezTo>
                  <a:cubicBezTo>
                    <a:pt x="1701" y="260"/>
                    <a:pt x="1701" y="260"/>
                    <a:pt x="1701" y="260"/>
                  </a:cubicBezTo>
                  <a:cubicBezTo>
                    <a:pt x="1701" y="264"/>
                    <a:pt x="1701" y="264"/>
                    <a:pt x="1701" y="264"/>
                  </a:cubicBezTo>
                  <a:cubicBezTo>
                    <a:pt x="1700" y="264"/>
                    <a:pt x="1700" y="264"/>
                    <a:pt x="1700" y="264"/>
                  </a:cubicBezTo>
                  <a:cubicBezTo>
                    <a:pt x="1699" y="263"/>
                    <a:pt x="1699" y="263"/>
                    <a:pt x="1699" y="263"/>
                  </a:cubicBezTo>
                  <a:cubicBezTo>
                    <a:pt x="1699" y="263"/>
                    <a:pt x="1699" y="263"/>
                    <a:pt x="1699" y="263"/>
                  </a:cubicBezTo>
                  <a:cubicBezTo>
                    <a:pt x="1699" y="265"/>
                    <a:pt x="1699" y="265"/>
                    <a:pt x="1699" y="265"/>
                  </a:cubicBezTo>
                  <a:cubicBezTo>
                    <a:pt x="1699" y="267"/>
                    <a:pt x="1699" y="267"/>
                    <a:pt x="1699" y="267"/>
                  </a:cubicBezTo>
                  <a:cubicBezTo>
                    <a:pt x="1697" y="267"/>
                    <a:pt x="1697" y="267"/>
                    <a:pt x="1697" y="267"/>
                  </a:cubicBezTo>
                  <a:cubicBezTo>
                    <a:pt x="1695" y="269"/>
                    <a:pt x="1695" y="269"/>
                    <a:pt x="1695" y="269"/>
                  </a:cubicBezTo>
                  <a:cubicBezTo>
                    <a:pt x="1696" y="271"/>
                    <a:pt x="1696" y="271"/>
                    <a:pt x="1696" y="271"/>
                  </a:cubicBezTo>
                  <a:cubicBezTo>
                    <a:pt x="1697" y="272"/>
                    <a:pt x="1697" y="272"/>
                    <a:pt x="1697" y="272"/>
                  </a:cubicBezTo>
                  <a:cubicBezTo>
                    <a:pt x="1695" y="271"/>
                    <a:pt x="1695" y="271"/>
                    <a:pt x="1695" y="271"/>
                  </a:cubicBezTo>
                  <a:cubicBezTo>
                    <a:pt x="1694" y="270"/>
                    <a:pt x="1694" y="270"/>
                    <a:pt x="1694" y="270"/>
                  </a:cubicBezTo>
                  <a:cubicBezTo>
                    <a:pt x="1693" y="271"/>
                    <a:pt x="1693" y="271"/>
                    <a:pt x="1693" y="271"/>
                  </a:cubicBezTo>
                  <a:cubicBezTo>
                    <a:pt x="1692" y="273"/>
                    <a:pt x="1692" y="273"/>
                    <a:pt x="1692" y="273"/>
                  </a:cubicBezTo>
                  <a:cubicBezTo>
                    <a:pt x="1692" y="274"/>
                    <a:pt x="1692" y="274"/>
                    <a:pt x="1692" y="274"/>
                  </a:cubicBezTo>
                  <a:cubicBezTo>
                    <a:pt x="1691" y="274"/>
                    <a:pt x="1691" y="274"/>
                    <a:pt x="1691" y="274"/>
                  </a:cubicBezTo>
                  <a:cubicBezTo>
                    <a:pt x="1690" y="274"/>
                    <a:pt x="1690" y="274"/>
                    <a:pt x="1690" y="274"/>
                  </a:cubicBezTo>
                  <a:cubicBezTo>
                    <a:pt x="1692" y="276"/>
                    <a:pt x="1692" y="276"/>
                    <a:pt x="1692" y="276"/>
                  </a:cubicBezTo>
                  <a:cubicBezTo>
                    <a:pt x="1692" y="277"/>
                    <a:pt x="1692" y="277"/>
                    <a:pt x="1692" y="277"/>
                  </a:cubicBezTo>
                  <a:cubicBezTo>
                    <a:pt x="1691" y="278"/>
                    <a:pt x="1691" y="278"/>
                    <a:pt x="1691" y="278"/>
                  </a:cubicBezTo>
                  <a:cubicBezTo>
                    <a:pt x="1690" y="279"/>
                    <a:pt x="1690" y="279"/>
                    <a:pt x="1690" y="279"/>
                  </a:cubicBezTo>
                  <a:cubicBezTo>
                    <a:pt x="1688" y="280"/>
                    <a:pt x="1688" y="280"/>
                    <a:pt x="1688" y="280"/>
                  </a:cubicBezTo>
                  <a:cubicBezTo>
                    <a:pt x="1687" y="280"/>
                    <a:pt x="1687" y="280"/>
                    <a:pt x="1687" y="280"/>
                  </a:cubicBezTo>
                  <a:cubicBezTo>
                    <a:pt x="1687" y="279"/>
                    <a:pt x="1687" y="279"/>
                    <a:pt x="1687" y="279"/>
                  </a:cubicBezTo>
                  <a:cubicBezTo>
                    <a:pt x="1686" y="278"/>
                    <a:pt x="1686" y="278"/>
                    <a:pt x="1686" y="278"/>
                  </a:cubicBezTo>
                  <a:cubicBezTo>
                    <a:pt x="1684" y="279"/>
                    <a:pt x="1684" y="279"/>
                    <a:pt x="1684" y="279"/>
                  </a:cubicBezTo>
                  <a:cubicBezTo>
                    <a:pt x="1685" y="281"/>
                    <a:pt x="1685" y="281"/>
                    <a:pt x="1685" y="281"/>
                  </a:cubicBezTo>
                  <a:cubicBezTo>
                    <a:pt x="1684" y="282"/>
                    <a:pt x="1684" y="282"/>
                    <a:pt x="1684" y="282"/>
                  </a:cubicBezTo>
                  <a:cubicBezTo>
                    <a:pt x="1685" y="284"/>
                    <a:pt x="1685" y="284"/>
                    <a:pt x="1685" y="284"/>
                  </a:cubicBezTo>
                  <a:cubicBezTo>
                    <a:pt x="1684" y="285"/>
                    <a:pt x="1684" y="285"/>
                    <a:pt x="1684" y="285"/>
                  </a:cubicBezTo>
                  <a:cubicBezTo>
                    <a:pt x="1683" y="286"/>
                    <a:pt x="1683" y="286"/>
                    <a:pt x="1683" y="286"/>
                  </a:cubicBezTo>
                  <a:cubicBezTo>
                    <a:pt x="1682" y="287"/>
                    <a:pt x="1682" y="287"/>
                    <a:pt x="1682" y="287"/>
                  </a:cubicBezTo>
                  <a:cubicBezTo>
                    <a:pt x="1683" y="289"/>
                    <a:pt x="1683" y="289"/>
                    <a:pt x="1683" y="289"/>
                  </a:cubicBezTo>
                  <a:cubicBezTo>
                    <a:pt x="1683" y="290"/>
                    <a:pt x="1683" y="290"/>
                    <a:pt x="1683" y="290"/>
                  </a:cubicBezTo>
                  <a:cubicBezTo>
                    <a:pt x="1683" y="292"/>
                    <a:pt x="1683" y="292"/>
                    <a:pt x="1683" y="292"/>
                  </a:cubicBezTo>
                  <a:cubicBezTo>
                    <a:pt x="1683" y="293"/>
                    <a:pt x="1683" y="293"/>
                    <a:pt x="1683" y="293"/>
                  </a:cubicBezTo>
                  <a:cubicBezTo>
                    <a:pt x="1684" y="293"/>
                    <a:pt x="1684" y="293"/>
                    <a:pt x="1684" y="293"/>
                  </a:cubicBezTo>
                  <a:cubicBezTo>
                    <a:pt x="1685" y="294"/>
                    <a:pt x="1685" y="294"/>
                    <a:pt x="1685" y="294"/>
                  </a:cubicBezTo>
                  <a:cubicBezTo>
                    <a:pt x="1685" y="296"/>
                    <a:pt x="1685" y="296"/>
                    <a:pt x="1685" y="296"/>
                  </a:cubicBezTo>
                  <a:cubicBezTo>
                    <a:pt x="1684" y="297"/>
                    <a:pt x="1684" y="297"/>
                    <a:pt x="1684" y="297"/>
                  </a:cubicBezTo>
                  <a:cubicBezTo>
                    <a:pt x="1685" y="299"/>
                    <a:pt x="1685" y="299"/>
                    <a:pt x="1685" y="299"/>
                  </a:cubicBezTo>
                  <a:cubicBezTo>
                    <a:pt x="1685" y="300"/>
                    <a:pt x="1685" y="300"/>
                    <a:pt x="1685" y="300"/>
                  </a:cubicBezTo>
                  <a:cubicBezTo>
                    <a:pt x="1687" y="303"/>
                    <a:pt x="1687" y="303"/>
                    <a:pt x="1687" y="303"/>
                  </a:cubicBezTo>
                  <a:cubicBezTo>
                    <a:pt x="1688" y="304"/>
                    <a:pt x="1688" y="304"/>
                    <a:pt x="1688" y="304"/>
                  </a:cubicBezTo>
                  <a:cubicBezTo>
                    <a:pt x="1687" y="305"/>
                    <a:pt x="1687" y="305"/>
                    <a:pt x="1687" y="305"/>
                  </a:cubicBezTo>
                  <a:cubicBezTo>
                    <a:pt x="1688" y="307"/>
                    <a:pt x="1688" y="307"/>
                    <a:pt x="1688" y="307"/>
                  </a:cubicBezTo>
                  <a:cubicBezTo>
                    <a:pt x="1687" y="308"/>
                    <a:pt x="1687" y="308"/>
                    <a:pt x="1687" y="308"/>
                  </a:cubicBezTo>
                  <a:cubicBezTo>
                    <a:pt x="1687" y="311"/>
                    <a:pt x="1687" y="311"/>
                    <a:pt x="1687" y="311"/>
                  </a:cubicBezTo>
                  <a:cubicBezTo>
                    <a:pt x="1687" y="312"/>
                    <a:pt x="1687" y="312"/>
                    <a:pt x="1687" y="312"/>
                  </a:cubicBezTo>
                  <a:cubicBezTo>
                    <a:pt x="1687" y="316"/>
                    <a:pt x="1687" y="316"/>
                    <a:pt x="1687" y="316"/>
                  </a:cubicBezTo>
                  <a:cubicBezTo>
                    <a:pt x="1688" y="318"/>
                    <a:pt x="1688" y="318"/>
                    <a:pt x="1688" y="318"/>
                  </a:cubicBezTo>
                  <a:cubicBezTo>
                    <a:pt x="1687" y="320"/>
                    <a:pt x="1687" y="320"/>
                    <a:pt x="1687" y="320"/>
                  </a:cubicBezTo>
                  <a:cubicBezTo>
                    <a:pt x="1687" y="322"/>
                    <a:pt x="1687" y="322"/>
                    <a:pt x="1687" y="322"/>
                  </a:cubicBezTo>
                  <a:cubicBezTo>
                    <a:pt x="1687" y="323"/>
                    <a:pt x="1687" y="323"/>
                    <a:pt x="1687" y="323"/>
                  </a:cubicBezTo>
                  <a:cubicBezTo>
                    <a:pt x="1690" y="322"/>
                    <a:pt x="1690" y="322"/>
                    <a:pt x="1690" y="322"/>
                  </a:cubicBezTo>
                  <a:cubicBezTo>
                    <a:pt x="1691" y="322"/>
                    <a:pt x="1691" y="322"/>
                    <a:pt x="1691" y="322"/>
                  </a:cubicBezTo>
                  <a:cubicBezTo>
                    <a:pt x="1692" y="321"/>
                    <a:pt x="1692" y="321"/>
                    <a:pt x="1692" y="321"/>
                  </a:cubicBezTo>
                  <a:cubicBezTo>
                    <a:pt x="1694" y="324"/>
                    <a:pt x="1694" y="324"/>
                    <a:pt x="1694" y="324"/>
                  </a:cubicBezTo>
                  <a:cubicBezTo>
                    <a:pt x="1695" y="323"/>
                    <a:pt x="1695" y="323"/>
                    <a:pt x="1695" y="323"/>
                  </a:cubicBezTo>
                  <a:cubicBezTo>
                    <a:pt x="1697" y="325"/>
                    <a:pt x="1697" y="325"/>
                    <a:pt x="1697" y="325"/>
                  </a:cubicBezTo>
                  <a:cubicBezTo>
                    <a:pt x="1700" y="324"/>
                    <a:pt x="1700" y="324"/>
                    <a:pt x="1700" y="324"/>
                  </a:cubicBezTo>
                  <a:cubicBezTo>
                    <a:pt x="1700" y="325"/>
                    <a:pt x="1700" y="325"/>
                    <a:pt x="1700" y="325"/>
                  </a:cubicBezTo>
                  <a:cubicBezTo>
                    <a:pt x="1700" y="326"/>
                    <a:pt x="1700" y="326"/>
                    <a:pt x="1700" y="326"/>
                  </a:cubicBezTo>
                  <a:cubicBezTo>
                    <a:pt x="1701" y="326"/>
                    <a:pt x="1701" y="326"/>
                    <a:pt x="1701" y="326"/>
                  </a:cubicBezTo>
                  <a:cubicBezTo>
                    <a:pt x="1703" y="324"/>
                    <a:pt x="1703" y="324"/>
                    <a:pt x="1703" y="324"/>
                  </a:cubicBezTo>
                  <a:cubicBezTo>
                    <a:pt x="1703" y="326"/>
                    <a:pt x="1703" y="326"/>
                    <a:pt x="1703" y="326"/>
                  </a:cubicBezTo>
                  <a:cubicBezTo>
                    <a:pt x="1702" y="327"/>
                    <a:pt x="1702" y="327"/>
                    <a:pt x="1702" y="327"/>
                  </a:cubicBezTo>
                  <a:cubicBezTo>
                    <a:pt x="1704" y="331"/>
                    <a:pt x="1704" y="331"/>
                    <a:pt x="1704" y="331"/>
                  </a:cubicBezTo>
                  <a:cubicBezTo>
                    <a:pt x="1705" y="332"/>
                    <a:pt x="1705" y="332"/>
                    <a:pt x="1705" y="332"/>
                  </a:cubicBezTo>
                  <a:cubicBezTo>
                    <a:pt x="1704" y="334"/>
                    <a:pt x="1704" y="334"/>
                    <a:pt x="1704" y="334"/>
                  </a:cubicBezTo>
                  <a:cubicBezTo>
                    <a:pt x="1705" y="335"/>
                    <a:pt x="1705" y="335"/>
                    <a:pt x="1705" y="335"/>
                  </a:cubicBezTo>
                  <a:cubicBezTo>
                    <a:pt x="1706" y="332"/>
                    <a:pt x="1706" y="332"/>
                    <a:pt x="1706" y="332"/>
                  </a:cubicBezTo>
                  <a:cubicBezTo>
                    <a:pt x="1707" y="331"/>
                    <a:pt x="1707" y="331"/>
                    <a:pt x="1707" y="331"/>
                  </a:cubicBezTo>
                  <a:cubicBezTo>
                    <a:pt x="1707" y="332"/>
                    <a:pt x="1707" y="332"/>
                    <a:pt x="1707" y="332"/>
                  </a:cubicBezTo>
                  <a:cubicBezTo>
                    <a:pt x="1709" y="332"/>
                    <a:pt x="1709" y="332"/>
                    <a:pt x="1709" y="332"/>
                  </a:cubicBezTo>
                  <a:cubicBezTo>
                    <a:pt x="1711" y="332"/>
                    <a:pt x="1711" y="332"/>
                    <a:pt x="1711" y="332"/>
                  </a:cubicBezTo>
                  <a:cubicBezTo>
                    <a:pt x="1714" y="329"/>
                    <a:pt x="1714" y="329"/>
                    <a:pt x="1714" y="329"/>
                  </a:cubicBezTo>
                  <a:cubicBezTo>
                    <a:pt x="1716" y="329"/>
                    <a:pt x="1716" y="329"/>
                    <a:pt x="1716" y="329"/>
                  </a:cubicBezTo>
                  <a:cubicBezTo>
                    <a:pt x="1720" y="327"/>
                    <a:pt x="1720" y="327"/>
                    <a:pt x="1720" y="327"/>
                  </a:cubicBezTo>
                  <a:cubicBezTo>
                    <a:pt x="1720" y="326"/>
                    <a:pt x="1720" y="326"/>
                    <a:pt x="1720" y="326"/>
                  </a:cubicBezTo>
                  <a:cubicBezTo>
                    <a:pt x="1723" y="326"/>
                    <a:pt x="1723" y="326"/>
                    <a:pt x="1723" y="326"/>
                  </a:cubicBezTo>
                  <a:cubicBezTo>
                    <a:pt x="1724" y="326"/>
                    <a:pt x="1724" y="326"/>
                    <a:pt x="1724" y="326"/>
                  </a:cubicBezTo>
                  <a:cubicBezTo>
                    <a:pt x="1726" y="324"/>
                    <a:pt x="1726" y="324"/>
                    <a:pt x="1726" y="324"/>
                  </a:cubicBezTo>
                  <a:cubicBezTo>
                    <a:pt x="1726" y="324"/>
                    <a:pt x="1726" y="324"/>
                    <a:pt x="1726" y="324"/>
                  </a:cubicBezTo>
                  <a:cubicBezTo>
                    <a:pt x="1726" y="326"/>
                    <a:pt x="1726" y="326"/>
                    <a:pt x="1726" y="326"/>
                  </a:cubicBezTo>
                  <a:cubicBezTo>
                    <a:pt x="1727" y="327"/>
                    <a:pt x="1727" y="327"/>
                    <a:pt x="1727" y="327"/>
                  </a:cubicBezTo>
                  <a:cubicBezTo>
                    <a:pt x="1728" y="324"/>
                    <a:pt x="1728" y="324"/>
                    <a:pt x="1728" y="324"/>
                  </a:cubicBezTo>
                  <a:cubicBezTo>
                    <a:pt x="1729" y="324"/>
                    <a:pt x="1729" y="324"/>
                    <a:pt x="1729" y="324"/>
                  </a:cubicBezTo>
                  <a:cubicBezTo>
                    <a:pt x="1728" y="322"/>
                    <a:pt x="1728" y="322"/>
                    <a:pt x="1728" y="322"/>
                  </a:cubicBezTo>
                  <a:cubicBezTo>
                    <a:pt x="1729" y="321"/>
                    <a:pt x="1729" y="321"/>
                    <a:pt x="1729" y="321"/>
                  </a:cubicBezTo>
                  <a:cubicBezTo>
                    <a:pt x="1730" y="323"/>
                    <a:pt x="1730" y="323"/>
                    <a:pt x="1730" y="323"/>
                  </a:cubicBezTo>
                  <a:cubicBezTo>
                    <a:pt x="1731" y="324"/>
                    <a:pt x="1731" y="324"/>
                    <a:pt x="1731" y="324"/>
                  </a:cubicBezTo>
                  <a:cubicBezTo>
                    <a:pt x="1731" y="322"/>
                    <a:pt x="1731" y="322"/>
                    <a:pt x="1731" y="322"/>
                  </a:cubicBezTo>
                  <a:cubicBezTo>
                    <a:pt x="1732" y="324"/>
                    <a:pt x="1732" y="324"/>
                    <a:pt x="1732" y="324"/>
                  </a:cubicBezTo>
                  <a:cubicBezTo>
                    <a:pt x="1733" y="324"/>
                    <a:pt x="1733" y="324"/>
                    <a:pt x="1733" y="324"/>
                  </a:cubicBezTo>
                  <a:cubicBezTo>
                    <a:pt x="1734" y="323"/>
                    <a:pt x="1734" y="323"/>
                    <a:pt x="1734" y="323"/>
                  </a:cubicBezTo>
                  <a:cubicBezTo>
                    <a:pt x="1735" y="323"/>
                    <a:pt x="1735" y="323"/>
                    <a:pt x="1735" y="323"/>
                  </a:cubicBezTo>
                  <a:cubicBezTo>
                    <a:pt x="1735" y="324"/>
                    <a:pt x="1735" y="324"/>
                    <a:pt x="1735" y="324"/>
                  </a:cubicBezTo>
                  <a:cubicBezTo>
                    <a:pt x="1737" y="323"/>
                    <a:pt x="1737" y="323"/>
                    <a:pt x="1737" y="323"/>
                  </a:cubicBezTo>
                  <a:cubicBezTo>
                    <a:pt x="1739" y="322"/>
                    <a:pt x="1739" y="322"/>
                    <a:pt x="1739" y="322"/>
                  </a:cubicBezTo>
                  <a:cubicBezTo>
                    <a:pt x="1741" y="323"/>
                    <a:pt x="1741" y="323"/>
                    <a:pt x="1741" y="323"/>
                  </a:cubicBezTo>
                  <a:cubicBezTo>
                    <a:pt x="1744" y="323"/>
                    <a:pt x="1744" y="323"/>
                    <a:pt x="1744" y="323"/>
                  </a:cubicBezTo>
                  <a:cubicBezTo>
                    <a:pt x="1744" y="322"/>
                    <a:pt x="1744" y="322"/>
                    <a:pt x="1744" y="322"/>
                  </a:cubicBezTo>
                  <a:cubicBezTo>
                    <a:pt x="1743" y="321"/>
                    <a:pt x="1743" y="321"/>
                    <a:pt x="1743" y="321"/>
                  </a:cubicBezTo>
                  <a:cubicBezTo>
                    <a:pt x="1744" y="321"/>
                    <a:pt x="1744" y="321"/>
                    <a:pt x="1744" y="321"/>
                  </a:cubicBezTo>
                  <a:cubicBezTo>
                    <a:pt x="1745" y="321"/>
                    <a:pt x="1745" y="321"/>
                    <a:pt x="1745" y="321"/>
                  </a:cubicBezTo>
                  <a:cubicBezTo>
                    <a:pt x="1746" y="322"/>
                    <a:pt x="1746" y="322"/>
                    <a:pt x="1746" y="322"/>
                  </a:cubicBezTo>
                  <a:cubicBezTo>
                    <a:pt x="1748" y="323"/>
                    <a:pt x="1748" y="323"/>
                    <a:pt x="1748" y="323"/>
                  </a:cubicBezTo>
                  <a:cubicBezTo>
                    <a:pt x="1748" y="323"/>
                    <a:pt x="1748" y="322"/>
                    <a:pt x="1749" y="321"/>
                  </a:cubicBezTo>
                  <a:cubicBezTo>
                    <a:pt x="1748" y="318"/>
                    <a:pt x="1748" y="318"/>
                    <a:pt x="1748" y="318"/>
                  </a:cubicBezTo>
                  <a:cubicBezTo>
                    <a:pt x="1749" y="321"/>
                    <a:pt x="1749" y="321"/>
                    <a:pt x="1749" y="321"/>
                  </a:cubicBezTo>
                  <a:cubicBezTo>
                    <a:pt x="1749" y="321"/>
                    <a:pt x="1749" y="321"/>
                    <a:pt x="1749" y="321"/>
                  </a:cubicBezTo>
                  <a:cubicBezTo>
                    <a:pt x="1749" y="321"/>
                    <a:pt x="1749" y="320"/>
                    <a:pt x="1749" y="320"/>
                  </a:cubicBezTo>
                  <a:cubicBezTo>
                    <a:pt x="1749" y="320"/>
                    <a:pt x="1752" y="319"/>
                    <a:pt x="1752" y="319"/>
                  </a:cubicBezTo>
                  <a:cubicBezTo>
                    <a:pt x="1754" y="318"/>
                    <a:pt x="1754" y="318"/>
                    <a:pt x="1754" y="318"/>
                  </a:cubicBezTo>
                  <a:cubicBezTo>
                    <a:pt x="1753" y="320"/>
                    <a:pt x="1753" y="320"/>
                    <a:pt x="1753" y="320"/>
                  </a:cubicBezTo>
                  <a:cubicBezTo>
                    <a:pt x="1753" y="321"/>
                    <a:pt x="1753" y="321"/>
                    <a:pt x="1753" y="321"/>
                  </a:cubicBezTo>
                  <a:cubicBezTo>
                    <a:pt x="1753" y="323"/>
                    <a:pt x="1753" y="323"/>
                    <a:pt x="1753" y="323"/>
                  </a:cubicBezTo>
                  <a:cubicBezTo>
                    <a:pt x="1751" y="321"/>
                    <a:pt x="1751" y="321"/>
                    <a:pt x="1751" y="321"/>
                  </a:cubicBezTo>
                  <a:cubicBezTo>
                    <a:pt x="1751" y="322"/>
                    <a:pt x="1751" y="322"/>
                    <a:pt x="1751" y="322"/>
                  </a:cubicBezTo>
                  <a:cubicBezTo>
                    <a:pt x="1753" y="325"/>
                    <a:pt x="1753" y="325"/>
                    <a:pt x="1753" y="325"/>
                  </a:cubicBezTo>
                  <a:cubicBezTo>
                    <a:pt x="1755" y="325"/>
                    <a:pt x="1755" y="325"/>
                    <a:pt x="1755" y="325"/>
                  </a:cubicBezTo>
                  <a:cubicBezTo>
                    <a:pt x="1757" y="327"/>
                    <a:pt x="1757" y="327"/>
                    <a:pt x="1757" y="327"/>
                  </a:cubicBezTo>
                  <a:cubicBezTo>
                    <a:pt x="1759" y="327"/>
                    <a:pt x="1759" y="327"/>
                    <a:pt x="1759" y="327"/>
                  </a:cubicBezTo>
                  <a:cubicBezTo>
                    <a:pt x="1760" y="327"/>
                    <a:pt x="1760" y="327"/>
                    <a:pt x="1760" y="327"/>
                  </a:cubicBezTo>
                  <a:cubicBezTo>
                    <a:pt x="1762" y="327"/>
                    <a:pt x="1762" y="327"/>
                    <a:pt x="1762" y="327"/>
                  </a:cubicBezTo>
                  <a:cubicBezTo>
                    <a:pt x="1763" y="329"/>
                    <a:pt x="1763" y="329"/>
                    <a:pt x="1763" y="329"/>
                  </a:cubicBezTo>
                  <a:cubicBezTo>
                    <a:pt x="1762" y="331"/>
                    <a:pt x="1762" y="331"/>
                    <a:pt x="1762" y="331"/>
                  </a:cubicBezTo>
                  <a:cubicBezTo>
                    <a:pt x="1759" y="330"/>
                    <a:pt x="1759" y="330"/>
                    <a:pt x="1759" y="330"/>
                  </a:cubicBezTo>
                  <a:cubicBezTo>
                    <a:pt x="1758" y="330"/>
                    <a:pt x="1758" y="330"/>
                    <a:pt x="1758" y="330"/>
                  </a:cubicBezTo>
                  <a:cubicBezTo>
                    <a:pt x="1757" y="332"/>
                    <a:pt x="1757" y="332"/>
                    <a:pt x="1757" y="332"/>
                  </a:cubicBezTo>
                  <a:cubicBezTo>
                    <a:pt x="1755" y="334"/>
                    <a:pt x="1755" y="334"/>
                    <a:pt x="1755" y="334"/>
                  </a:cubicBezTo>
                  <a:cubicBezTo>
                    <a:pt x="1753" y="332"/>
                    <a:pt x="1753" y="332"/>
                    <a:pt x="1753" y="332"/>
                  </a:cubicBezTo>
                  <a:cubicBezTo>
                    <a:pt x="1752" y="333"/>
                    <a:pt x="1752" y="333"/>
                    <a:pt x="1752" y="333"/>
                  </a:cubicBezTo>
                  <a:cubicBezTo>
                    <a:pt x="1752" y="335"/>
                    <a:pt x="1752" y="335"/>
                    <a:pt x="1752" y="335"/>
                  </a:cubicBezTo>
                  <a:cubicBezTo>
                    <a:pt x="1750" y="336"/>
                    <a:pt x="1750" y="336"/>
                    <a:pt x="1750" y="336"/>
                  </a:cubicBezTo>
                  <a:cubicBezTo>
                    <a:pt x="1749" y="334"/>
                    <a:pt x="1749" y="334"/>
                    <a:pt x="1749" y="334"/>
                  </a:cubicBezTo>
                  <a:cubicBezTo>
                    <a:pt x="1748" y="335"/>
                    <a:pt x="1748" y="335"/>
                    <a:pt x="1748" y="335"/>
                  </a:cubicBezTo>
                  <a:cubicBezTo>
                    <a:pt x="1748" y="336"/>
                    <a:pt x="1748" y="336"/>
                    <a:pt x="1748" y="336"/>
                  </a:cubicBezTo>
                  <a:cubicBezTo>
                    <a:pt x="1749" y="337"/>
                    <a:pt x="1749" y="337"/>
                    <a:pt x="1749" y="337"/>
                  </a:cubicBezTo>
                  <a:cubicBezTo>
                    <a:pt x="1749" y="339"/>
                    <a:pt x="1749" y="339"/>
                    <a:pt x="1749" y="339"/>
                  </a:cubicBezTo>
                  <a:cubicBezTo>
                    <a:pt x="1749" y="340"/>
                    <a:pt x="1749" y="340"/>
                    <a:pt x="1749" y="340"/>
                  </a:cubicBezTo>
                  <a:cubicBezTo>
                    <a:pt x="1750" y="341"/>
                    <a:pt x="1750" y="341"/>
                    <a:pt x="1750" y="341"/>
                  </a:cubicBezTo>
                  <a:cubicBezTo>
                    <a:pt x="1749" y="340"/>
                    <a:pt x="1749" y="340"/>
                    <a:pt x="1749" y="340"/>
                  </a:cubicBezTo>
                  <a:cubicBezTo>
                    <a:pt x="1748" y="341"/>
                    <a:pt x="1748" y="341"/>
                    <a:pt x="1748" y="341"/>
                  </a:cubicBezTo>
                  <a:cubicBezTo>
                    <a:pt x="1740" y="340"/>
                    <a:pt x="1740" y="340"/>
                    <a:pt x="1740" y="340"/>
                  </a:cubicBezTo>
                  <a:cubicBezTo>
                    <a:pt x="1737" y="338"/>
                    <a:pt x="1737" y="338"/>
                    <a:pt x="1737" y="338"/>
                  </a:cubicBezTo>
                  <a:cubicBezTo>
                    <a:pt x="1733" y="338"/>
                    <a:pt x="1733" y="338"/>
                    <a:pt x="1733" y="338"/>
                  </a:cubicBezTo>
                  <a:cubicBezTo>
                    <a:pt x="1731" y="337"/>
                    <a:pt x="1731" y="337"/>
                    <a:pt x="1731" y="337"/>
                  </a:cubicBezTo>
                  <a:cubicBezTo>
                    <a:pt x="1729" y="338"/>
                    <a:pt x="1729" y="338"/>
                    <a:pt x="1729" y="338"/>
                  </a:cubicBezTo>
                  <a:cubicBezTo>
                    <a:pt x="1727" y="336"/>
                    <a:pt x="1727" y="336"/>
                    <a:pt x="1727" y="336"/>
                  </a:cubicBezTo>
                  <a:cubicBezTo>
                    <a:pt x="1727" y="337"/>
                    <a:pt x="1727" y="337"/>
                    <a:pt x="1727" y="337"/>
                  </a:cubicBezTo>
                  <a:cubicBezTo>
                    <a:pt x="1726" y="337"/>
                    <a:pt x="1726" y="337"/>
                    <a:pt x="1726" y="337"/>
                  </a:cubicBezTo>
                  <a:cubicBezTo>
                    <a:pt x="1726" y="338"/>
                    <a:pt x="1726" y="338"/>
                    <a:pt x="1726" y="338"/>
                  </a:cubicBezTo>
                  <a:cubicBezTo>
                    <a:pt x="1727" y="339"/>
                    <a:pt x="1727" y="339"/>
                    <a:pt x="1727" y="339"/>
                  </a:cubicBezTo>
                  <a:cubicBezTo>
                    <a:pt x="1725" y="340"/>
                    <a:pt x="1725" y="340"/>
                    <a:pt x="1725" y="340"/>
                  </a:cubicBezTo>
                  <a:cubicBezTo>
                    <a:pt x="1724" y="339"/>
                    <a:pt x="1724" y="339"/>
                    <a:pt x="1724" y="339"/>
                  </a:cubicBezTo>
                  <a:cubicBezTo>
                    <a:pt x="1720" y="339"/>
                    <a:pt x="1720" y="339"/>
                    <a:pt x="1720" y="339"/>
                  </a:cubicBezTo>
                  <a:cubicBezTo>
                    <a:pt x="1720" y="338"/>
                    <a:pt x="1720" y="338"/>
                    <a:pt x="1720" y="338"/>
                  </a:cubicBezTo>
                  <a:cubicBezTo>
                    <a:pt x="1719" y="340"/>
                    <a:pt x="1719" y="340"/>
                    <a:pt x="1719" y="340"/>
                  </a:cubicBezTo>
                  <a:cubicBezTo>
                    <a:pt x="1717" y="340"/>
                    <a:pt x="1717" y="340"/>
                    <a:pt x="1717" y="340"/>
                  </a:cubicBezTo>
                  <a:cubicBezTo>
                    <a:pt x="1715" y="341"/>
                    <a:pt x="1715" y="341"/>
                    <a:pt x="1715" y="341"/>
                  </a:cubicBezTo>
                  <a:cubicBezTo>
                    <a:pt x="1715" y="342"/>
                    <a:pt x="1715" y="342"/>
                    <a:pt x="1715" y="342"/>
                  </a:cubicBezTo>
                  <a:cubicBezTo>
                    <a:pt x="1714" y="342"/>
                    <a:pt x="1714" y="342"/>
                    <a:pt x="1714" y="342"/>
                  </a:cubicBezTo>
                  <a:cubicBezTo>
                    <a:pt x="1711" y="343"/>
                    <a:pt x="1711" y="343"/>
                    <a:pt x="1711" y="343"/>
                  </a:cubicBezTo>
                  <a:cubicBezTo>
                    <a:pt x="1709" y="345"/>
                    <a:pt x="1709" y="345"/>
                    <a:pt x="1709" y="345"/>
                  </a:cubicBezTo>
                  <a:cubicBezTo>
                    <a:pt x="1710" y="352"/>
                    <a:pt x="1710" y="352"/>
                    <a:pt x="1710" y="352"/>
                  </a:cubicBezTo>
                  <a:cubicBezTo>
                    <a:pt x="1711" y="352"/>
                    <a:pt x="1711" y="352"/>
                    <a:pt x="1711" y="352"/>
                  </a:cubicBezTo>
                  <a:cubicBezTo>
                    <a:pt x="1712" y="351"/>
                    <a:pt x="1712" y="351"/>
                    <a:pt x="1712" y="351"/>
                  </a:cubicBezTo>
                  <a:cubicBezTo>
                    <a:pt x="1713" y="352"/>
                    <a:pt x="1713" y="352"/>
                    <a:pt x="1713" y="352"/>
                  </a:cubicBezTo>
                  <a:cubicBezTo>
                    <a:pt x="1712" y="353"/>
                    <a:pt x="1712" y="353"/>
                    <a:pt x="1712" y="353"/>
                  </a:cubicBezTo>
                  <a:cubicBezTo>
                    <a:pt x="1711" y="353"/>
                    <a:pt x="1711" y="353"/>
                    <a:pt x="1711" y="353"/>
                  </a:cubicBezTo>
                  <a:cubicBezTo>
                    <a:pt x="1711" y="356"/>
                    <a:pt x="1711" y="356"/>
                    <a:pt x="1711" y="356"/>
                  </a:cubicBezTo>
                  <a:cubicBezTo>
                    <a:pt x="1713" y="358"/>
                    <a:pt x="1713" y="358"/>
                    <a:pt x="1713" y="358"/>
                  </a:cubicBezTo>
                  <a:cubicBezTo>
                    <a:pt x="1716" y="361"/>
                    <a:pt x="1716" y="361"/>
                    <a:pt x="1716" y="361"/>
                  </a:cubicBezTo>
                  <a:cubicBezTo>
                    <a:pt x="1717" y="361"/>
                    <a:pt x="1717" y="361"/>
                    <a:pt x="1717" y="361"/>
                  </a:cubicBezTo>
                  <a:cubicBezTo>
                    <a:pt x="1717" y="359"/>
                    <a:pt x="1717" y="359"/>
                    <a:pt x="1717" y="359"/>
                  </a:cubicBezTo>
                  <a:cubicBezTo>
                    <a:pt x="1719" y="357"/>
                    <a:pt x="1719" y="357"/>
                    <a:pt x="1719" y="357"/>
                  </a:cubicBezTo>
                  <a:cubicBezTo>
                    <a:pt x="1720" y="359"/>
                    <a:pt x="1720" y="359"/>
                    <a:pt x="1720" y="359"/>
                  </a:cubicBezTo>
                  <a:cubicBezTo>
                    <a:pt x="1719" y="364"/>
                    <a:pt x="1719" y="364"/>
                    <a:pt x="1719" y="364"/>
                  </a:cubicBezTo>
                  <a:cubicBezTo>
                    <a:pt x="1719" y="368"/>
                    <a:pt x="1719" y="368"/>
                    <a:pt x="1719" y="368"/>
                  </a:cubicBezTo>
                  <a:cubicBezTo>
                    <a:pt x="1719" y="372"/>
                    <a:pt x="1719" y="372"/>
                    <a:pt x="1719" y="372"/>
                  </a:cubicBezTo>
                  <a:cubicBezTo>
                    <a:pt x="1718" y="376"/>
                    <a:pt x="1718" y="376"/>
                    <a:pt x="1718" y="376"/>
                  </a:cubicBezTo>
                  <a:cubicBezTo>
                    <a:pt x="1715" y="379"/>
                    <a:pt x="1715" y="379"/>
                    <a:pt x="1715" y="379"/>
                  </a:cubicBezTo>
                  <a:cubicBezTo>
                    <a:pt x="1713" y="379"/>
                    <a:pt x="1713" y="379"/>
                    <a:pt x="1713" y="379"/>
                  </a:cubicBezTo>
                  <a:cubicBezTo>
                    <a:pt x="1710" y="377"/>
                    <a:pt x="1710" y="377"/>
                    <a:pt x="1710" y="377"/>
                  </a:cubicBezTo>
                  <a:cubicBezTo>
                    <a:pt x="1710" y="375"/>
                    <a:pt x="1710" y="375"/>
                    <a:pt x="1710" y="375"/>
                  </a:cubicBezTo>
                  <a:cubicBezTo>
                    <a:pt x="1705" y="370"/>
                    <a:pt x="1705" y="370"/>
                    <a:pt x="1705" y="370"/>
                  </a:cubicBezTo>
                  <a:cubicBezTo>
                    <a:pt x="1705" y="367"/>
                    <a:pt x="1705" y="367"/>
                    <a:pt x="1705" y="367"/>
                  </a:cubicBezTo>
                  <a:cubicBezTo>
                    <a:pt x="1704" y="367"/>
                    <a:pt x="1704" y="367"/>
                    <a:pt x="1704" y="367"/>
                  </a:cubicBezTo>
                  <a:cubicBezTo>
                    <a:pt x="1703" y="369"/>
                    <a:pt x="1703" y="369"/>
                    <a:pt x="1703" y="369"/>
                  </a:cubicBezTo>
                  <a:cubicBezTo>
                    <a:pt x="1700" y="370"/>
                    <a:pt x="1700" y="370"/>
                    <a:pt x="1700" y="370"/>
                  </a:cubicBezTo>
                  <a:cubicBezTo>
                    <a:pt x="1699" y="371"/>
                    <a:pt x="1699" y="371"/>
                    <a:pt x="1699" y="371"/>
                  </a:cubicBezTo>
                  <a:cubicBezTo>
                    <a:pt x="1697" y="371"/>
                    <a:pt x="1697" y="371"/>
                    <a:pt x="1697" y="371"/>
                  </a:cubicBezTo>
                  <a:cubicBezTo>
                    <a:pt x="1695" y="373"/>
                    <a:pt x="1695" y="373"/>
                    <a:pt x="1695" y="373"/>
                  </a:cubicBezTo>
                  <a:cubicBezTo>
                    <a:pt x="1695" y="375"/>
                    <a:pt x="1695" y="375"/>
                    <a:pt x="1695" y="375"/>
                  </a:cubicBezTo>
                  <a:cubicBezTo>
                    <a:pt x="1694" y="375"/>
                    <a:pt x="1694" y="375"/>
                    <a:pt x="1694" y="375"/>
                  </a:cubicBezTo>
                  <a:cubicBezTo>
                    <a:pt x="1695" y="378"/>
                    <a:pt x="1695" y="378"/>
                    <a:pt x="1695" y="378"/>
                  </a:cubicBezTo>
                  <a:cubicBezTo>
                    <a:pt x="1692" y="381"/>
                    <a:pt x="1692" y="381"/>
                    <a:pt x="1692" y="381"/>
                  </a:cubicBezTo>
                  <a:cubicBezTo>
                    <a:pt x="1692" y="383"/>
                    <a:pt x="1692" y="383"/>
                    <a:pt x="1692" y="383"/>
                  </a:cubicBezTo>
                  <a:cubicBezTo>
                    <a:pt x="1692" y="385"/>
                    <a:pt x="1692" y="385"/>
                    <a:pt x="1692" y="385"/>
                  </a:cubicBezTo>
                  <a:cubicBezTo>
                    <a:pt x="1690" y="387"/>
                    <a:pt x="1690" y="387"/>
                    <a:pt x="1690" y="387"/>
                  </a:cubicBezTo>
                  <a:cubicBezTo>
                    <a:pt x="1691" y="392"/>
                    <a:pt x="1691" y="392"/>
                    <a:pt x="1691" y="392"/>
                  </a:cubicBezTo>
                  <a:cubicBezTo>
                    <a:pt x="1693" y="393"/>
                    <a:pt x="1693" y="393"/>
                    <a:pt x="1693" y="393"/>
                  </a:cubicBezTo>
                  <a:cubicBezTo>
                    <a:pt x="1693" y="393"/>
                    <a:pt x="1693" y="393"/>
                    <a:pt x="1693" y="393"/>
                  </a:cubicBezTo>
                  <a:cubicBezTo>
                    <a:pt x="1693" y="396"/>
                    <a:pt x="1693" y="396"/>
                    <a:pt x="1693" y="396"/>
                  </a:cubicBezTo>
                  <a:cubicBezTo>
                    <a:pt x="1694" y="399"/>
                    <a:pt x="1694" y="399"/>
                    <a:pt x="1694" y="399"/>
                  </a:cubicBezTo>
                  <a:cubicBezTo>
                    <a:pt x="1693" y="400"/>
                    <a:pt x="1693" y="400"/>
                    <a:pt x="1693" y="400"/>
                  </a:cubicBezTo>
                  <a:cubicBezTo>
                    <a:pt x="1693" y="400"/>
                    <a:pt x="1693" y="400"/>
                    <a:pt x="1693" y="400"/>
                  </a:cubicBezTo>
                  <a:cubicBezTo>
                    <a:pt x="1697" y="400"/>
                    <a:pt x="1697" y="400"/>
                    <a:pt x="1697" y="400"/>
                  </a:cubicBezTo>
                  <a:cubicBezTo>
                    <a:pt x="1699" y="403"/>
                    <a:pt x="1699" y="403"/>
                    <a:pt x="1699" y="403"/>
                  </a:cubicBezTo>
                  <a:cubicBezTo>
                    <a:pt x="1702" y="405"/>
                    <a:pt x="1702" y="405"/>
                    <a:pt x="1702" y="405"/>
                  </a:cubicBezTo>
                  <a:cubicBezTo>
                    <a:pt x="1706" y="404"/>
                    <a:pt x="1706" y="404"/>
                    <a:pt x="1706" y="404"/>
                  </a:cubicBezTo>
                  <a:cubicBezTo>
                    <a:pt x="1707" y="405"/>
                    <a:pt x="1707" y="405"/>
                    <a:pt x="1707" y="405"/>
                  </a:cubicBezTo>
                  <a:cubicBezTo>
                    <a:pt x="1708" y="407"/>
                    <a:pt x="1708" y="407"/>
                    <a:pt x="1708" y="407"/>
                  </a:cubicBezTo>
                  <a:cubicBezTo>
                    <a:pt x="1709" y="407"/>
                    <a:pt x="1709" y="407"/>
                    <a:pt x="1709" y="407"/>
                  </a:cubicBezTo>
                  <a:cubicBezTo>
                    <a:pt x="1710" y="408"/>
                    <a:pt x="1710" y="408"/>
                    <a:pt x="1710" y="408"/>
                  </a:cubicBezTo>
                  <a:cubicBezTo>
                    <a:pt x="1709" y="410"/>
                    <a:pt x="1709" y="410"/>
                    <a:pt x="1709" y="410"/>
                  </a:cubicBezTo>
                  <a:cubicBezTo>
                    <a:pt x="1709" y="413"/>
                    <a:pt x="1709" y="413"/>
                    <a:pt x="1709" y="413"/>
                  </a:cubicBezTo>
                  <a:cubicBezTo>
                    <a:pt x="1711" y="413"/>
                    <a:pt x="1711" y="413"/>
                    <a:pt x="1711" y="413"/>
                  </a:cubicBezTo>
                  <a:cubicBezTo>
                    <a:pt x="1698" y="414"/>
                    <a:pt x="1698" y="414"/>
                    <a:pt x="1698" y="414"/>
                  </a:cubicBezTo>
                  <a:cubicBezTo>
                    <a:pt x="1685" y="413"/>
                    <a:pt x="1685" y="413"/>
                    <a:pt x="1685" y="413"/>
                  </a:cubicBezTo>
                  <a:cubicBezTo>
                    <a:pt x="1684" y="414"/>
                    <a:pt x="1684" y="414"/>
                    <a:pt x="1684" y="414"/>
                  </a:cubicBezTo>
                  <a:cubicBezTo>
                    <a:pt x="1680" y="417"/>
                    <a:pt x="1680" y="417"/>
                    <a:pt x="1680" y="417"/>
                  </a:cubicBezTo>
                  <a:cubicBezTo>
                    <a:pt x="1677" y="418"/>
                    <a:pt x="1677" y="418"/>
                    <a:pt x="1677" y="418"/>
                  </a:cubicBezTo>
                  <a:cubicBezTo>
                    <a:pt x="1676" y="417"/>
                    <a:pt x="1676" y="417"/>
                    <a:pt x="1676" y="417"/>
                  </a:cubicBezTo>
                  <a:cubicBezTo>
                    <a:pt x="1679" y="415"/>
                    <a:pt x="1679" y="415"/>
                    <a:pt x="1679" y="415"/>
                  </a:cubicBezTo>
                  <a:cubicBezTo>
                    <a:pt x="1682" y="413"/>
                    <a:pt x="1682" y="413"/>
                    <a:pt x="1682" y="413"/>
                  </a:cubicBezTo>
                  <a:cubicBezTo>
                    <a:pt x="1681" y="413"/>
                    <a:pt x="1681" y="413"/>
                    <a:pt x="1681" y="413"/>
                  </a:cubicBezTo>
                  <a:cubicBezTo>
                    <a:pt x="1679" y="415"/>
                    <a:pt x="1679" y="415"/>
                    <a:pt x="1679" y="415"/>
                  </a:cubicBezTo>
                  <a:cubicBezTo>
                    <a:pt x="1675" y="417"/>
                    <a:pt x="1675" y="417"/>
                    <a:pt x="1675" y="417"/>
                  </a:cubicBezTo>
                  <a:cubicBezTo>
                    <a:pt x="1671" y="415"/>
                    <a:pt x="1671" y="415"/>
                    <a:pt x="1671" y="415"/>
                  </a:cubicBezTo>
                  <a:cubicBezTo>
                    <a:pt x="1670" y="413"/>
                    <a:pt x="1670" y="413"/>
                    <a:pt x="1670" y="413"/>
                  </a:cubicBezTo>
                  <a:cubicBezTo>
                    <a:pt x="1671" y="411"/>
                    <a:pt x="1671" y="411"/>
                    <a:pt x="1671" y="411"/>
                  </a:cubicBezTo>
                  <a:cubicBezTo>
                    <a:pt x="1673" y="412"/>
                    <a:pt x="1673" y="412"/>
                    <a:pt x="1673" y="412"/>
                  </a:cubicBezTo>
                  <a:cubicBezTo>
                    <a:pt x="1674" y="412"/>
                    <a:pt x="1674" y="412"/>
                    <a:pt x="1674" y="412"/>
                  </a:cubicBezTo>
                  <a:cubicBezTo>
                    <a:pt x="1674" y="412"/>
                    <a:pt x="1674" y="412"/>
                    <a:pt x="1674" y="412"/>
                  </a:cubicBezTo>
                  <a:cubicBezTo>
                    <a:pt x="1671" y="410"/>
                    <a:pt x="1671" y="410"/>
                    <a:pt x="1671" y="410"/>
                  </a:cubicBezTo>
                  <a:cubicBezTo>
                    <a:pt x="1666" y="409"/>
                    <a:pt x="1666" y="409"/>
                    <a:pt x="1666" y="409"/>
                  </a:cubicBezTo>
                  <a:cubicBezTo>
                    <a:pt x="1662" y="411"/>
                    <a:pt x="1662" y="411"/>
                    <a:pt x="1662" y="411"/>
                  </a:cubicBezTo>
                  <a:cubicBezTo>
                    <a:pt x="1659" y="411"/>
                    <a:pt x="1659" y="411"/>
                    <a:pt x="1659" y="411"/>
                  </a:cubicBezTo>
                  <a:cubicBezTo>
                    <a:pt x="1656" y="412"/>
                    <a:pt x="1656" y="412"/>
                    <a:pt x="1656" y="412"/>
                  </a:cubicBezTo>
                  <a:cubicBezTo>
                    <a:pt x="1654" y="414"/>
                    <a:pt x="1654" y="414"/>
                    <a:pt x="1654" y="414"/>
                  </a:cubicBezTo>
                  <a:cubicBezTo>
                    <a:pt x="1652" y="415"/>
                    <a:pt x="1652" y="415"/>
                    <a:pt x="1652" y="415"/>
                  </a:cubicBezTo>
                  <a:cubicBezTo>
                    <a:pt x="1650" y="417"/>
                    <a:pt x="1650" y="417"/>
                    <a:pt x="1650" y="417"/>
                  </a:cubicBezTo>
                  <a:cubicBezTo>
                    <a:pt x="1650" y="418"/>
                    <a:pt x="1650" y="418"/>
                    <a:pt x="1650" y="418"/>
                  </a:cubicBezTo>
                  <a:cubicBezTo>
                    <a:pt x="1647" y="418"/>
                    <a:pt x="1647" y="418"/>
                    <a:pt x="1647" y="418"/>
                  </a:cubicBezTo>
                  <a:cubicBezTo>
                    <a:pt x="1642" y="421"/>
                    <a:pt x="1642" y="421"/>
                    <a:pt x="1642" y="421"/>
                  </a:cubicBezTo>
                  <a:cubicBezTo>
                    <a:pt x="1639" y="421"/>
                    <a:pt x="1639" y="421"/>
                    <a:pt x="1639" y="421"/>
                  </a:cubicBezTo>
                  <a:cubicBezTo>
                    <a:pt x="1637" y="424"/>
                    <a:pt x="1637" y="424"/>
                    <a:pt x="1637" y="424"/>
                  </a:cubicBezTo>
                  <a:cubicBezTo>
                    <a:pt x="1637" y="426"/>
                    <a:pt x="1637" y="426"/>
                    <a:pt x="1637" y="426"/>
                  </a:cubicBezTo>
                  <a:cubicBezTo>
                    <a:pt x="1636" y="426"/>
                    <a:pt x="1636" y="426"/>
                    <a:pt x="1636" y="426"/>
                  </a:cubicBezTo>
                  <a:cubicBezTo>
                    <a:pt x="1636" y="427"/>
                    <a:pt x="1636" y="427"/>
                    <a:pt x="1636" y="427"/>
                  </a:cubicBezTo>
                  <a:cubicBezTo>
                    <a:pt x="1635" y="427"/>
                    <a:pt x="1635" y="427"/>
                    <a:pt x="1635" y="427"/>
                  </a:cubicBezTo>
                  <a:cubicBezTo>
                    <a:pt x="1633" y="428"/>
                    <a:pt x="1633" y="428"/>
                    <a:pt x="1633" y="428"/>
                  </a:cubicBezTo>
                  <a:cubicBezTo>
                    <a:pt x="1632" y="426"/>
                    <a:pt x="1632" y="426"/>
                    <a:pt x="1632" y="426"/>
                  </a:cubicBezTo>
                  <a:cubicBezTo>
                    <a:pt x="1630" y="427"/>
                    <a:pt x="1630" y="427"/>
                    <a:pt x="1630" y="427"/>
                  </a:cubicBezTo>
                  <a:cubicBezTo>
                    <a:pt x="1629" y="425"/>
                    <a:pt x="1629" y="425"/>
                    <a:pt x="1629" y="425"/>
                  </a:cubicBezTo>
                  <a:cubicBezTo>
                    <a:pt x="1629" y="423"/>
                    <a:pt x="1629" y="423"/>
                    <a:pt x="1629" y="423"/>
                  </a:cubicBezTo>
                  <a:cubicBezTo>
                    <a:pt x="1628" y="422"/>
                    <a:pt x="1628" y="422"/>
                    <a:pt x="1628" y="422"/>
                  </a:cubicBezTo>
                  <a:cubicBezTo>
                    <a:pt x="1626" y="422"/>
                    <a:pt x="1626" y="422"/>
                    <a:pt x="1626" y="422"/>
                  </a:cubicBezTo>
                  <a:cubicBezTo>
                    <a:pt x="1623" y="419"/>
                    <a:pt x="1623" y="419"/>
                    <a:pt x="1623" y="419"/>
                  </a:cubicBezTo>
                  <a:cubicBezTo>
                    <a:pt x="1621" y="419"/>
                    <a:pt x="1621" y="419"/>
                    <a:pt x="1621" y="419"/>
                  </a:cubicBezTo>
                  <a:cubicBezTo>
                    <a:pt x="1621" y="418"/>
                    <a:pt x="1621" y="418"/>
                    <a:pt x="1621" y="418"/>
                  </a:cubicBezTo>
                  <a:cubicBezTo>
                    <a:pt x="1620" y="419"/>
                    <a:pt x="1620" y="419"/>
                    <a:pt x="1620" y="419"/>
                  </a:cubicBezTo>
                  <a:cubicBezTo>
                    <a:pt x="1618" y="419"/>
                    <a:pt x="1618" y="419"/>
                    <a:pt x="1618" y="419"/>
                  </a:cubicBezTo>
                  <a:cubicBezTo>
                    <a:pt x="1616" y="420"/>
                    <a:pt x="1616" y="420"/>
                    <a:pt x="1616" y="420"/>
                  </a:cubicBezTo>
                  <a:cubicBezTo>
                    <a:pt x="1615" y="419"/>
                    <a:pt x="1615" y="419"/>
                    <a:pt x="1615" y="419"/>
                  </a:cubicBezTo>
                  <a:cubicBezTo>
                    <a:pt x="1616" y="418"/>
                    <a:pt x="1616" y="418"/>
                    <a:pt x="1616" y="418"/>
                  </a:cubicBezTo>
                  <a:cubicBezTo>
                    <a:pt x="1616" y="419"/>
                    <a:pt x="1616" y="419"/>
                    <a:pt x="1616" y="419"/>
                  </a:cubicBezTo>
                  <a:cubicBezTo>
                    <a:pt x="1617" y="418"/>
                    <a:pt x="1617" y="418"/>
                    <a:pt x="1617" y="418"/>
                  </a:cubicBezTo>
                  <a:cubicBezTo>
                    <a:pt x="1619" y="417"/>
                    <a:pt x="1619" y="417"/>
                    <a:pt x="1619" y="417"/>
                  </a:cubicBezTo>
                  <a:cubicBezTo>
                    <a:pt x="1616" y="417"/>
                    <a:pt x="1616" y="417"/>
                    <a:pt x="1616" y="417"/>
                  </a:cubicBezTo>
                  <a:cubicBezTo>
                    <a:pt x="1616" y="417"/>
                    <a:pt x="1616" y="417"/>
                    <a:pt x="1616" y="417"/>
                  </a:cubicBezTo>
                  <a:cubicBezTo>
                    <a:pt x="1615" y="418"/>
                    <a:pt x="1615" y="418"/>
                    <a:pt x="1615" y="418"/>
                  </a:cubicBezTo>
                  <a:cubicBezTo>
                    <a:pt x="1613" y="419"/>
                    <a:pt x="1613" y="419"/>
                    <a:pt x="1613" y="419"/>
                  </a:cubicBezTo>
                  <a:cubicBezTo>
                    <a:pt x="1613" y="420"/>
                    <a:pt x="1613" y="420"/>
                    <a:pt x="1613" y="420"/>
                  </a:cubicBezTo>
                  <a:cubicBezTo>
                    <a:pt x="1609" y="421"/>
                    <a:pt x="1609" y="421"/>
                    <a:pt x="1609" y="421"/>
                  </a:cubicBezTo>
                  <a:cubicBezTo>
                    <a:pt x="1608" y="423"/>
                    <a:pt x="1608" y="423"/>
                    <a:pt x="1608" y="423"/>
                  </a:cubicBezTo>
                  <a:cubicBezTo>
                    <a:pt x="1608" y="424"/>
                    <a:pt x="1608" y="424"/>
                    <a:pt x="1608" y="424"/>
                  </a:cubicBezTo>
                  <a:cubicBezTo>
                    <a:pt x="1606" y="424"/>
                    <a:pt x="1606" y="424"/>
                    <a:pt x="1606" y="424"/>
                  </a:cubicBezTo>
                  <a:cubicBezTo>
                    <a:pt x="1605" y="423"/>
                    <a:pt x="1605" y="423"/>
                    <a:pt x="1605" y="423"/>
                  </a:cubicBezTo>
                  <a:cubicBezTo>
                    <a:pt x="1603" y="423"/>
                    <a:pt x="1603" y="423"/>
                    <a:pt x="1603" y="423"/>
                  </a:cubicBezTo>
                  <a:cubicBezTo>
                    <a:pt x="1602" y="423"/>
                    <a:pt x="1602" y="423"/>
                    <a:pt x="1602" y="423"/>
                  </a:cubicBezTo>
                  <a:cubicBezTo>
                    <a:pt x="1600" y="423"/>
                    <a:pt x="1600" y="423"/>
                    <a:pt x="1600" y="423"/>
                  </a:cubicBezTo>
                  <a:cubicBezTo>
                    <a:pt x="1601" y="421"/>
                    <a:pt x="1601" y="421"/>
                    <a:pt x="1601" y="421"/>
                  </a:cubicBezTo>
                  <a:cubicBezTo>
                    <a:pt x="1603" y="422"/>
                    <a:pt x="1603" y="422"/>
                    <a:pt x="1603" y="422"/>
                  </a:cubicBezTo>
                  <a:cubicBezTo>
                    <a:pt x="1604" y="420"/>
                    <a:pt x="1604" y="420"/>
                    <a:pt x="1604" y="420"/>
                  </a:cubicBezTo>
                  <a:cubicBezTo>
                    <a:pt x="1604" y="418"/>
                    <a:pt x="1604" y="418"/>
                    <a:pt x="1604" y="418"/>
                  </a:cubicBezTo>
                  <a:cubicBezTo>
                    <a:pt x="1603" y="418"/>
                    <a:pt x="1603" y="418"/>
                    <a:pt x="1603" y="418"/>
                  </a:cubicBezTo>
                  <a:cubicBezTo>
                    <a:pt x="1602" y="419"/>
                    <a:pt x="1602" y="419"/>
                    <a:pt x="1602" y="419"/>
                  </a:cubicBezTo>
                  <a:cubicBezTo>
                    <a:pt x="1601" y="420"/>
                    <a:pt x="1601" y="420"/>
                    <a:pt x="1601" y="420"/>
                  </a:cubicBezTo>
                  <a:cubicBezTo>
                    <a:pt x="1598" y="418"/>
                    <a:pt x="1598" y="418"/>
                    <a:pt x="1598" y="418"/>
                  </a:cubicBezTo>
                  <a:cubicBezTo>
                    <a:pt x="1598" y="417"/>
                    <a:pt x="1598" y="417"/>
                    <a:pt x="1598" y="417"/>
                  </a:cubicBezTo>
                  <a:cubicBezTo>
                    <a:pt x="1597" y="418"/>
                    <a:pt x="1597" y="418"/>
                    <a:pt x="1597" y="418"/>
                  </a:cubicBezTo>
                  <a:cubicBezTo>
                    <a:pt x="1596" y="419"/>
                    <a:pt x="1596" y="419"/>
                    <a:pt x="1596" y="419"/>
                  </a:cubicBezTo>
                  <a:cubicBezTo>
                    <a:pt x="1595" y="420"/>
                    <a:pt x="1595" y="420"/>
                    <a:pt x="1595" y="420"/>
                  </a:cubicBezTo>
                  <a:cubicBezTo>
                    <a:pt x="1594" y="418"/>
                    <a:pt x="1594" y="418"/>
                    <a:pt x="1594" y="418"/>
                  </a:cubicBezTo>
                  <a:cubicBezTo>
                    <a:pt x="1592" y="418"/>
                    <a:pt x="1592" y="418"/>
                    <a:pt x="1592" y="418"/>
                  </a:cubicBezTo>
                  <a:cubicBezTo>
                    <a:pt x="1592" y="416"/>
                    <a:pt x="1592" y="416"/>
                    <a:pt x="1592" y="416"/>
                  </a:cubicBezTo>
                  <a:cubicBezTo>
                    <a:pt x="1593" y="415"/>
                    <a:pt x="1593" y="415"/>
                    <a:pt x="1593" y="415"/>
                  </a:cubicBezTo>
                  <a:cubicBezTo>
                    <a:pt x="1594" y="413"/>
                    <a:pt x="1594" y="413"/>
                    <a:pt x="1594" y="413"/>
                  </a:cubicBezTo>
                  <a:cubicBezTo>
                    <a:pt x="1592" y="413"/>
                    <a:pt x="1592" y="413"/>
                    <a:pt x="1592" y="413"/>
                  </a:cubicBezTo>
                  <a:cubicBezTo>
                    <a:pt x="1590" y="411"/>
                    <a:pt x="1590" y="411"/>
                    <a:pt x="1590" y="411"/>
                  </a:cubicBezTo>
                  <a:cubicBezTo>
                    <a:pt x="1590" y="411"/>
                    <a:pt x="1590" y="411"/>
                    <a:pt x="1590" y="411"/>
                  </a:cubicBezTo>
                  <a:cubicBezTo>
                    <a:pt x="1590" y="409"/>
                    <a:pt x="1590" y="409"/>
                    <a:pt x="1590" y="409"/>
                  </a:cubicBezTo>
                  <a:cubicBezTo>
                    <a:pt x="1589" y="408"/>
                    <a:pt x="1589" y="408"/>
                    <a:pt x="1589" y="408"/>
                  </a:cubicBezTo>
                  <a:cubicBezTo>
                    <a:pt x="1588" y="408"/>
                    <a:pt x="1588" y="408"/>
                    <a:pt x="1588" y="408"/>
                  </a:cubicBezTo>
                  <a:cubicBezTo>
                    <a:pt x="1588" y="407"/>
                    <a:pt x="1588" y="407"/>
                    <a:pt x="1588" y="407"/>
                  </a:cubicBezTo>
                  <a:cubicBezTo>
                    <a:pt x="1590" y="406"/>
                    <a:pt x="1590" y="406"/>
                    <a:pt x="1590" y="406"/>
                  </a:cubicBezTo>
                  <a:cubicBezTo>
                    <a:pt x="1590" y="404"/>
                    <a:pt x="1590" y="404"/>
                    <a:pt x="1590" y="404"/>
                  </a:cubicBezTo>
                  <a:cubicBezTo>
                    <a:pt x="1589" y="404"/>
                    <a:pt x="1589" y="404"/>
                    <a:pt x="1589" y="404"/>
                  </a:cubicBezTo>
                  <a:cubicBezTo>
                    <a:pt x="1589" y="402"/>
                    <a:pt x="1589" y="402"/>
                    <a:pt x="1589" y="402"/>
                  </a:cubicBezTo>
                  <a:cubicBezTo>
                    <a:pt x="1593" y="400"/>
                    <a:pt x="1593" y="400"/>
                    <a:pt x="1593" y="400"/>
                  </a:cubicBezTo>
                  <a:cubicBezTo>
                    <a:pt x="1592" y="400"/>
                    <a:pt x="1592" y="400"/>
                    <a:pt x="1592" y="400"/>
                  </a:cubicBezTo>
                  <a:cubicBezTo>
                    <a:pt x="1593" y="398"/>
                    <a:pt x="1593" y="398"/>
                    <a:pt x="1593" y="398"/>
                  </a:cubicBezTo>
                  <a:cubicBezTo>
                    <a:pt x="1594" y="399"/>
                    <a:pt x="1594" y="399"/>
                    <a:pt x="1594" y="399"/>
                  </a:cubicBezTo>
                  <a:cubicBezTo>
                    <a:pt x="1596" y="398"/>
                    <a:pt x="1596" y="398"/>
                    <a:pt x="1596" y="398"/>
                  </a:cubicBezTo>
                  <a:cubicBezTo>
                    <a:pt x="1596" y="395"/>
                    <a:pt x="1596" y="395"/>
                    <a:pt x="1596" y="395"/>
                  </a:cubicBezTo>
                  <a:cubicBezTo>
                    <a:pt x="1595" y="393"/>
                    <a:pt x="1595" y="393"/>
                    <a:pt x="1595" y="393"/>
                  </a:cubicBezTo>
                  <a:cubicBezTo>
                    <a:pt x="1596" y="392"/>
                    <a:pt x="1596" y="392"/>
                    <a:pt x="1596" y="392"/>
                  </a:cubicBezTo>
                  <a:cubicBezTo>
                    <a:pt x="1598" y="392"/>
                    <a:pt x="1598" y="392"/>
                    <a:pt x="1598" y="392"/>
                  </a:cubicBezTo>
                  <a:cubicBezTo>
                    <a:pt x="1599" y="393"/>
                    <a:pt x="1599" y="393"/>
                    <a:pt x="1599" y="393"/>
                  </a:cubicBezTo>
                  <a:cubicBezTo>
                    <a:pt x="1600" y="393"/>
                    <a:pt x="1600" y="393"/>
                    <a:pt x="1600" y="393"/>
                  </a:cubicBezTo>
                  <a:cubicBezTo>
                    <a:pt x="1601" y="393"/>
                    <a:pt x="1601" y="393"/>
                    <a:pt x="1601" y="393"/>
                  </a:cubicBezTo>
                  <a:cubicBezTo>
                    <a:pt x="1602" y="392"/>
                    <a:pt x="1602" y="392"/>
                    <a:pt x="1602" y="392"/>
                  </a:cubicBezTo>
                  <a:cubicBezTo>
                    <a:pt x="1602" y="390"/>
                    <a:pt x="1602" y="390"/>
                    <a:pt x="1602" y="390"/>
                  </a:cubicBezTo>
                  <a:cubicBezTo>
                    <a:pt x="1600" y="388"/>
                    <a:pt x="1600" y="388"/>
                    <a:pt x="1600" y="388"/>
                  </a:cubicBezTo>
                  <a:cubicBezTo>
                    <a:pt x="1599" y="389"/>
                    <a:pt x="1599" y="389"/>
                    <a:pt x="1599" y="389"/>
                  </a:cubicBezTo>
                  <a:cubicBezTo>
                    <a:pt x="1597" y="389"/>
                    <a:pt x="1597" y="389"/>
                    <a:pt x="1597" y="389"/>
                  </a:cubicBezTo>
                  <a:cubicBezTo>
                    <a:pt x="1596" y="388"/>
                    <a:pt x="1596" y="388"/>
                    <a:pt x="1596" y="388"/>
                  </a:cubicBezTo>
                  <a:cubicBezTo>
                    <a:pt x="1595" y="386"/>
                    <a:pt x="1595" y="386"/>
                    <a:pt x="1595" y="386"/>
                  </a:cubicBezTo>
                  <a:cubicBezTo>
                    <a:pt x="1594" y="386"/>
                    <a:pt x="1594" y="386"/>
                    <a:pt x="1594" y="386"/>
                  </a:cubicBezTo>
                  <a:cubicBezTo>
                    <a:pt x="1595" y="385"/>
                    <a:pt x="1595" y="385"/>
                    <a:pt x="1595" y="385"/>
                  </a:cubicBezTo>
                  <a:cubicBezTo>
                    <a:pt x="1595" y="383"/>
                    <a:pt x="1595" y="383"/>
                    <a:pt x="1595" y="383"/>
                  </a:cubicBezTo>
                  <a:cubicBezTo>
                    <a:pt x="1593" y="382"/>
                    <a:pt x="1593" y="382"/>
                    <a:pt x="1593" y="382"/>
                  </a:cubicBezTo>
                  <a:cubicBezTo>
                    <a:pt x="1590" y="382"/>
                    <a:pt x="1590" y="382"/>
                    <a:pt x="1590" y="382"/>
                  </a:cubicBezTo>
                  <a:cubicBezTo>
                    <a:pt x="1588" y="382"/>
                    <a:pt x="1588" y="382"/>
                    <a:pt x="1588" y="382"/>
                  </a:cubicBezTo>
                  <a:cubicBezTo>
                    <a:pt x="1587" y="382"/>
                    <a:pt x="1587" y="382"/>
                    <a:pt x="1587" y="382"/>
                  </a:cubicBezTo>
                  <a:cubicBezTo>
                    <a:pt x="1586" y="383"/>
                    <a:pt x="1586" y="383"/>
                    <a:pt x="1586" y="383"/>
                  </a:cubicBezTo>
                  <a:cubicBezTo>
                    <a:pt x="1588" y="385"/>
                    <a:pt x="1588" y="385"/>
                    <a:pt x="1588" y="385"/>
                  </a:cubicBezTo>
                  <a:cubicBezTo>
                    <a:pt x="1587" y="386"/>
                    <a:pt x="1587" y="386"/>
                    <a:pt x="1587" y="386"/>
                  </a:cubicBezTo>
                  <a:cubicBezTo>
                    <a:pt x="1589" y="388"/>
                    <a:pt x="1589" y="388"/>
                    <a:pt x="1589" y="388"/>
                  </a:cubicBezTo>
                  <a:cubicBezTo>
                    <a:pt x="1589" y="389"/>
                    <a:pt x="1589" y="389"/>
                    <a:pt x="1589" y="389"/>
                  </a:cubicBezTo>
                  <a:cubicBezTo>
                    <a:pt x="1587" y="388"/>
                    <a:pt x="1587" y="388"/>
                    <a:pt x="1587" y="388"/>
                  </a:cubicBezTo>
                  <a:cubicBezTo>
                    <a:pt x="1585" y="388"/>
                    <a:pt x="1585" y="388"/>
                    <a:pt x="1585" y="388"/>
                  </a:cubicBezTo>
                  <a:cubicBezTo>
                    <a:pt x="1585" y="387"/>
                    <a:pt x="1585" y="387"/>
                    <a:pt x="1585" y="387"/>
                  </a:cubicBezTo>
                  <a:cubicBezTo>
                    <a:pt x="1586" y="386"/>
                    <a:pt x="1586" y="386"/>
                    <a:pt x="1586" y="386"/>
                  </a:cubicBezTo>
                  <a:cubicBezTo>
                    <a:pt x="1585" y="384"/>
                    <a:pt x="1585" y="384"/>
                    <a:pt x="1585" y="384"/>
                  </a:cubicBezTo>
                  <a:cubicBezTo>
                    <a:pt x="1585" y="384"/>
                    <a:pt x="1585" y="384"/>
                    <a:pt x="1585" y="384"/>
                  </a:cubicBezTo>
                  <a:cubicBezTo>
                    <a:pt x="1583" y="387"/>
                    <a:pt x="1583" y="387"/>
                    <a:pt x="1583" y="387"/>
                  </a:cubicBezTo>
                  <a:cubicBezTo>
                    <a:pt x="1584" y="388"/>
                    <a:pt x="1584" y="388"/>
                    <a:pt x="1584" y="388"/>
                  </a:cubicBezTo>
                  <a:cubicBezTo>
                    <a:pt x="1582" y="389"/>
                    <a:pt x="1582" y="389"/>
                    <a:pt x="1582" y="389"/>
                  </a:cubicBezTo>
                  <a:cubicBezTo>
                    <a:pt x="1581" y="388"/>
                    <a:pt x="1581" y="388"/>
                    <a:pt x="1581" y="388"/>
                  </a:cubicBezTo>
                  <a:cubicBezTo>
                    <a:pt x="1579" y="388"/>
                    <a:pt x="1579" y="388"/>
                    <a:pt x="1579" y="388"/>
                  </a:cubicBezTo>
                  <a:cubicBezTo>
                    <a:pt x="1578" y="387"/>
                    <a:pt x="1578" y="387"/>
                    <a:pt x="1578" y="387"/>
                  </a:cubicBezTo>
                  <a:cubicBezTo>
                    <a:pt x="1577" y="389"/>
                    <a:pt x="1577" y="389"/>
                    <a:pt x="1577" y="389"/>
                  </a:cubicBezTo>
                  <a:cubicBezTo>
                    <a:pt x="1579" y="390"/>
                    <a:pt x="1579" y="390"/>
                    <a:pt x="1579" y="390"/>
                  </a:cubicBezTo>
                  <a:cubicBezTo>
                    <a:pt x="1579" y="392"/>
                    <a:pt x="1579" y="392"/>
                    <a:pt x="1579" y="392"/>
                  </a:cubicBezTo>
                  <a:cubicBezTo>
                    <a:pt x="1577" y="391"/>
                    <a:pt x="1577" y="391"/>
                    <a:pt x="1577" y="391"/>
                  </a:cubicBezTo>
                  <a:cubicBezTo>
                    <a:pt x="1577" y="392"/>
                    <a:pt x="1577" y="392"/>
                    <a:pt x="1577" y="392"/>
                  </a:cubicBezTo>
                  <a:cubicBezTo>
                    <a:pt x="1577" y="394"/>
                    <a:pt x="1577" y="394"/>
                    <a:pt x="1577" y="394"/>
                  </a:cubicBezTo>
                  <a:cubicBezTo>
                    <a:pt x="1578" y="395"/>
                    <a:pt x="1578" y="395"/>
                    <a:pt x="1578" y="395"/>
                  </a:cubicBezTo>
                  <a:cubicBezTo>
                    <a:pt x="1578" y="397"/>
                    <a:pt x="1578" y="397"/>
                    <a:pt x="1578" y="397"/>
                  </a:cubicBezTo>
                  <a:cubicBezTo>
                    <a:pt x="1580" y="398"/>
                    <a:pt x="1580" y="398"/>
                    <a:pt x="1580" y="398"/>
                  </a:cubicBezTo>
                  <a:cubicBezTo>
                    <a:pt x="1577" y="400"/>
                    <a:pt x="1577" y="400"/>
                    <a:pt x="1577" y="400"/>
                  </a:cubicBezTo>
                  <a:cubicBezTo>
                    <a:pt x="1576" y="403"/>
                    <a:pt x="1576" y="403"/>
                    <a:pt x="1576" y="403"/>
                  </a:cubicBezTo>
                  <a:cubicBezTo>
                    <a:pt x="1577" y="403"/>
                    <a:pt x="1577" y="403"/>
                    <a:pt x="1577" y="403"/>
                  </a:cubicBezTo>
                  <a:cubicBezTo>
                    <a:pt x="1578" y="403"/>
                    <a:pt x="1578" y="403"/>
                    <a:pt x="1578" y="403"/>
                  </a:cubicBezTo>
                  <a:cubicBezTo>
                    <a:pt x="1581" y="405"/>
                    <a:pt x="1581" y="405"/>
                    <a:pt x="1581" y="405"/>
                  </a:cubicBezTo>
                  <a:cubicBezTo>
                    <a:pt x="1581" y="408"/>
                    <a:pt x="1581" y="408"/>
                    <a:pt x="1581" y="408"/>
                  </a:cubicBezTo>
                  <a:cubicBezTo>
                    <a:pt x="1580" y="408"/>
                    <a:pt x="1580" y="408"/>
                    <a:pt x="1580" y="408"/>
                  </a:cubicBezTo>
                  <a:cubicBezTo>
                    <a:pt x="1581" y="410"/>
                    <a:pt x="1581" y="410"/>
                    <a:pt x="1581" y="410"/>
                  </a:cubicBezTo>
                  <a:cubicBezTo>
                    <a:pt x="1581" y="410"/>
                    <a:pt x="1581" y="410"/>
                    <a:pt x="1581" y="410"/>
                  </a:cubicBezTo>
                  <a:cubicBezTo>
                    <a:pt x="1581" y="412"/>
                    <a:pt x="1581" y="412"/>
                    <a:pt x="1581" y="412"/>
                  </a:cubicBezTo>
                  <a:cubicBezTo>
                    <a:pt x="1582" y="413"/>
                    <a:pt x="1582" y="413"/>
                    <a:pt x="1582" y="413"/>
                  </a:cubicBezTo>
                  <a:cubicBezTo>
                    <a:pt x="1583" y="413"/>
                    <a:pt x="1583" y="413"/>
                    <a:pt x="1583" y="413"/>
                  </a:cubicBezTo>
                  <a:cubicBezTo>
                    <a:pt x="1583" y="414"/>
                    <a:pt x="1583" y="414"/>
                    <a:pt x="1583" y="414"/>
                  </a:cubicBezTo>
                  <a:cubicBezTo>
                    <a:pt x="1585" y="416"/>
                    <a:pt x="1585" y="416"/>
                    <a:pt x="1585" y="416"/>
                  </a:cubicBezTo>
                  <a:cubicBezTo>
                    <a:pt x="1583" y="417"/>
                    <a:pt x="1583" y="417"/>
                    <a:pt x="1583" y="417"/>
                  </a:cubicBezTo>
                  <a:cubicBezTo>
                    <a:pt x="1582" y="417"/>
                    <a:pt x="1582" y="417"/>
                    <a:pt x="1582" y="417"/>
                  </a:cubicBezTo>
                  <a:cubicBezTo>
                    <a:pt x="1582" y="419"/>
                    <a:pt x="1582" y="419"/>
                    <a:pt x="1582" y="419"/>
                  </a:cubicBezTo>
                  <a:cubicBezTo>
                    <a:pt x="1584" y="418"/>
                    <a:pt x="1584" y="418"/>
                    <a:pt x="1584" y="418"/>
                  </a:cubicBezTo>
                  <a:cubicBezTo>
                    <a:pt x="1584" y="420"/>
                    <a:pt x="1584" y="420"/>
                    <a:pt x="1584" y="420"/>
                  </a:cubicBezTo>
                  <a:cubicBezTo>
                    <a:pt x="1585" y="422"/>
                    <a:pt x="1585" y="422"/>
                    <a:pt x="1585" y="422"/>
                  </a:cubicBezTo>
                  <a:cubicBezTo>
                    <a:pt x="1584" y="423"/>
                    <a:pt x="1584" y="423"/>
                    <a:pt x="1584" y="423"/>
                  </a:cubicBezTo>
                  <a:cubicBezTo>
                    <a:pt x="1584" y="424"/>
                    <a:pt x="1584" y="424"/>
                    <a:pt x="1584" y="424"/>
                  </a:cubicBezTo>
                  <a:cubicBezTo>
                    <a:pt x="1585" y="425"/>
                    <a:pt x="1585" y="425"/>
                    <a:pt x="1585" y="425"/>
                  </a:cubicBezTo>
                  <a:cubicBezTo>
                    <a:pt x="1588" y="425"/>
                    <a:pt x="1588" y="425"/>
                    <a:pt x="1588" y="425"/>
                  </a:cubicBezTo>
                  <a:cubicBezTo>
                    <a:pt x="1591" y="429"/>
                    <a:pt x="1591" y="429"/>
                    <a:pt x="1591" y="429"/>
                  </a:cubicBezTo>
                  <a:cubicBezTo>
                    <a:pt x="1595" y="430"/>
                    <a:pt x="1595" y="430"/>
                    <a:pt x="1595" y="430"/>
                  </a:cubicBezTo>
                  <a:cubicBezTo>
                    <a:pt x="1591" y="429"/>
                    <a:pt x="1591" y="429"/>
                    <a:pt x="1591" y="429"/>
                  </a:cubicBezTo>
                  <a:cubicBezTo>
                    <a:pt x="1587" y="426"/>
                    <a:pt x="1587" y="426"/>
                    <a:pt x="1587" y="426"/>
                  </a:cubicBezTo>
                  <a:cubicBezTo>
                    <a:pt x="1585" y="427"/>
                    <a:pt x="1585" y="427"/>
                    <a:pt x="1585" y="427"/>
                  </a:cubicBezTo>
                  <a:cubicBezTo>
                    <a:pt x="1584" y="426"/>
                    <a:pt x="1584" y="426"/>
                    <a:pt x="1584" y="426"/>
                  </a:cubicBezTo>
                  <a:cubicBezTo>
                    <a:pt x="1582" y="426"/>
                    <a:pt x="1582" y="426"/>
                    <a:pt x="1582" y="426"/>
                  </a:cubicBezTo>
                  <a:cubicBezTo>
                    <a:pt x="1581" y="428"/>
                    <a:pt x="1581" y="428"/>
                    <a:pt x="1581" y="428"/>
                  </a:cubicBezTo>
                  <a:cubicBezTo>
                    <a:pt x="1581" y="430"/>
                    <a:pt x="1581" y="430"/>
                    <a:pt x="1581" y="430"/>
                  </a:cubicBezTo>
                  <a:cubicBezTo>
                    <a:pt x="1581" y="433"/>
                    <a:pt x="1581" y="433"/>
                    <a:pt x="1581" y="433"/>
                  </a:cubicBezTo>
                  <a:cubicBezTo>
                    <a:pt x="1582" y="435"/>
                    <a:pt x="1582" y="435"/>
                    <a:pt x="1582" y="435"/>
                  </a:cubicBezTo>
                  <a:cubicBezTo>
                    <a:pt x="1580" y="432"/>
                    <a:pt x="1580" y="432"/>
                    <a:pt x="1580" y="432"/>
                  </a:cubicBezTo>
                  <a:cubicBezTo>
                    <a:pt x="1580" y="430"/>
                    <a:pt x="1580" y="430"/>
                    <a:pt x="1580" y="430"/>
                  </a:cubicBezTo>
                  <a:cubicBezTo>
                    <a:pt x="1579" y="429"/>
                    <a:pt x="1579" y="429"/>
                    <a:pt x="1579" y="429"/>
                  </a:cubicBezTo>
                  <a:cubicBezTo>
                    <a:pt x="1578" y="429"/>
                    <a:pt x="1578" y="429"/>
                    <a:pt x="1578" y="429"/>
                  </a:cubicBezTo>
                  <a:cubicBezTo>
                    <a:pt x="1578" y="430"/>
                    <a:pt x="1578" y="430"/>
                    <a:pt x="1578" y="430"/>
                  </a:cubicBezTo>
                  <a:cubicBezTo>
                    <a:pt x="1579" y="432"/>
                    <a:pt x="1579" y="432"/>
                    <a:pt x="1579" y="432"/>
                  </a:cubicBezTo>
                  <a:cubicBezTo>
                    <a:pt x="1578" y="433"/>
                    <a:pt x="1578" y="433"/>
                    <a:pt x="1578" y="433"/>
                  </a:cubicBezTo>
                  <a:cubicBezTo>
                    <a:pt x="1576" y="431"/>
                    <a:pt x="1576" y="431"/>
                    <a:pt x="1576" y="431"/>
                  </a:cubicBezTo>
                  <a:cubicBezTo>
                    <a:pt x="1576" y="429"/>
                    <a:pt x="1576" y="429"/>
                    <a:pt x="1576" y="429"/>
                  </a:cubicBezTo>
                  <a:cubicBezTo>
                    <a:pt x="1574" y="427"/>
                    <a:pt x="1574" y="427"/>
                    <a:pt x="1574" y="427"/>
                  </a:cubicBezTo>
                  <a:cubicBezTo>
                    <a:pt x="1572" y="428"/>
                    <a:pt x="1572" y="428"/>
                    <a:pt x="1572" y="428"/>
                  </a:cubicBezTo>
                  <a:cubicBezTo>
                    <a:pt x="1568" y="429"/>
                    <a:pt x="1568" y="429"/>
                    <a:pt x="1568" y="429"/>
                  </a:cubicBezTo>
                  <a:cubicBezTo>
                    <a:pt x="1568" y="431"/>
                    <a:pt x="1568" y="431"/>
                    <a:pt x="1568" y="431"/>
                  </a:cubicBezTo>
                  <a:cubicBezTo>
                    <a:pt x="1568" y="433"/>
                    <a:pt x="1568" y="433"/>
                    <a:pt x="1568" y="433"/>
                  </a:cubicBezTo>
                  <a:cubicBezTo>
                    <a:pt x="1571" y="433"/>
                    <a:pt x="1571" y="433"/>
                    <a:pt x="1571" y="433"/>
                  </a:cubicBezTo>
                  <a:cubicBezTo>
                    <a:pt x="1571" y="435"/>
                    <a:pt x="1571" y="435"/>
                    <a:pt x="1571" y="435"/>
                  </a:cubicBezTo>
                  <a:cubicBezTo>
                    <a:pt x="1571" y="435"/>
                    <a:pt x="1571" y="435"/>
                    <a:pt x="1571" y="435"/>
                  </a:cubicBezTo>
                  <a:cubicBezTo>
                    <a:pt x="1569" y="435"/>
                    <a:pt x="1569" y="435"/>
                    <a:pt x="1569" y="435"/>
                  </a:cubicBezTo>
                  <a:cubicBezTo>
                    <a:pt x="1567" y="433"/>
                    <a:pt x="1567" y="433"/>
                    <a:pt x="1567" y="433"/>
                  </a:cubicBezTo>
                  <a:cubicBezTo>
                    <a:pt x="1565" y="432"/>
                    <a:pt x="1565" y="432"/>
                    <a:pt x="1565" y="432"/>
                  </a:cubicBezTo>
                  <a:cubicBezTo>
                    <a:pt x="1562" y="432"/>
                    <a:pt x="1562" y="432"/>
                    <a:pt x="1562" y="432"/>
                  </a:cubicBezTo>
                  <a:cubicBezTo>
                    <a:pt x="1560" y="434"/>
                    <a:pt x="1560" y="434"/>
                    <a:pt x="1560" y="434"/>
                  </a:cubicBezTo>
                  <a:cubicBezTo>
                    <a:pt x="1558" y="433"/>
                    <a:pt x="1558" y="433"/>
                    <a:pt x="1558" y="433"/>
                  </a:cubicBezTo>
                  <a:cubicBezTo>
                    <a:pt x="1557" y="434"/>
                    <a:pt x="1557" y="434"/>
                    <a:pt x="1557" y="434"/>
                  </a:cubicBezTo>
                  <a:cubicBezTo>
                    <a:pt x="1555" y="434"/>
                    <a:pt x="1555" y="434"/>
                    <a:pt x="1555" y="434"/>
                  </a:cubicBezTo>
                  <a:cubicBezTo>
                    <a:pt x="1552" y="436"/>
                    <a:pt x="1552" y="436"/>
                    <a:pt x="1552" y="436"/>
                  </a:cubicBezTo>
                  <a:cubicBezTo>
                    <a:pt x="1549" y="438"/>
                    <a:pt x="1549" y="438"/>
                    <a:pt x="1549" y="438"/>
                  </a:cubicBezTo>
                  <a:cubicBezTo>
                    <a:pt x="1548" y="438"/>
                    <a:pt x="1548" y="438"/>
                    <a:pt x="1548" y="438"/>
                  </a:cubicBezTo>
                  <a:cubicBezTo>
                    <a:pt x="1546" y="439"/>
                    <a:pt x="1546" y="439"/>
                    <a:pt x="1546" y="439"/>
                  </a:cubicBezTo>
                  <a:cubicBezTo>
                    <a:pt x="1546" y="441"/>
                    <a:pt x="1546" y="441"/>
                    <a:pt x="1546" y="441"/>
                  </a:cubicBezTo>
                  <a:cubicBezTo>
                    <a:pt x="1544" y="443"/>
                    <a:pt x="1544" y="443"/>
                    <a:pt x="1544" y="443"/>
                  </a:cubicBezTo>
                  <a:cubicBezTo>
                    <a:pt x="1544" y="445"/>
                    <a:pt x="1544" y="445"/>
                    <a:pt x="1544" y="445"/>
                  </a:cubicBezTo>
                  <a:cubicBezTo>
                    <a:pt x="1544" y="447"/>
                    <a:pt x="1544" y="447"/>
                    <a:pt x="1544" y="447"/>
                  </a:cubicBezTo>
                  <a:cubicBezTo>
                    <a:pt x="1543" y="449"/>
                    <a:pt x="1543" y="449"/>
                    <a:pt x="1543" y="449"/>
                  </a:cubicBezTo>
                  <a:cubicBezTo>
                    <a:pt x="1542" y="450"/>
                    <a:pt x="1542" y="450"/>
                    <a:pt x="1542" y="450"/>
                  </a:cubicBezTo>
                  <a:cubicBezTo>
                    <a:pt x="1541" y="451"/>
                    <a:pt x="1541" y="451"/>
                    <a:pt x="1541" y="451"/>
                  </a:cubicBezTo>
                  <a:cubicBezTo>
                    <a:pt x="1541" y="453"/>
                    <a:pt x="1541" y="453"/>
                    <a:pt x="1541" y="453"/>
                  </a:cubicBezTo>
                  <a:cubicBezTo>
                    <a:pt x="1543" y="455"/>
                    <a:pt x="1543" y="455"/>
                    <a:pt x="1543" y="455"/>
                  </a:cubicBezTo>
                  <a:cubicBezTo>
                    <a:pt x="1545" y="455"/>
                    <a:pt x="1545" y="455"/>
                    <a:pt x="1545" y="455"/>
                  </a:cubicBezTo>
                  <a:cubicBezTo>
                    <a:pt x="1543" y="455"/>
                    <a:pt x="1543" y="455"/>
                    <a:pt x="1543" y="455"/>
                  </a:cubicBezTo>
                  <a:cubicBezTo>
                    <a:pt x="1542" y="456"/>
                    <a:pt x="1542" y="456"/>
                    <a:pt x="1542" y="456"/>
                  </a:cubicBezTo>
                  <a:cubicBezTo>
                    <a:pt x="1541" y="457"/>
                    <a:pt x="1541" y="457"/>
                    <a:pt x="1541" y="457"/>
                  </a:cubicBezTo>
                  <a:cubicBezTo>
                    <a:pt x="1542" y="458"/>
                    <a:pt x="1542" y="458"/>
                    <a:pt x="1542" y="458"/>
                  </a:cubicBezTo>
                  <a:cubicBezTo>
                    <a:pt x="1543" y="458"/>
                    <a:pt x="1543" y="458"/>
                    <a:pt x="1543" y="458"/>
                  </a:cubicBezTo>
                  <a:cubicBezTo>
                    <a:pt x="1543" y="459"/>
                    <a:pt x="1543" y="459"/>
                    <a:pt x="1543" y="459"/>
                  </a:cubicBezTo>
                  <a:cubicBezTo>
                    <a:pt x="1542" y="459"/>
                    <a:pt x="1542" y="459"/>
                    <a:pt x="1542" y="459"/>
                  </a:cubicBezTo>
                  <a:cubicBezTo>
                    <a:pt x="1540" y="458"/>
                    <a:pt x="1540" y="458"/>
                    <a:pt x="1540" y="458"/>
                  </a:cubicBezTo>
                  <a:cubicBezTo>
                    <a:pt x="1538" y="457"/>
                    <a:pt x="1538" y="457"/>
                    <a:pt x="1538" y="457"/>
                  </a:cubicBezTo>
                  <a:cubicBezTo>
                    <a:pt x="1536" y="457"/>
                    <a:pt x="1536" y="457"/>
                    <a:pt x="1536" y="457"/>
                  </a:cubicBezTo>
                  <a:cubicBezTo>
                    <a:pt x="1537" y="458"/>
                    <a:pt x="1537" y="458"/>
                    <a:pt x="1537" y="458"/>
                  </a:cubicBezTo>
                  <a:cubicBezTo>
                    <a:pt x="1539" y="459"/>
                    <a:pt x="1539" y="459"/>
                    <a:pt x="1539" y="459"/>
                  </a:cubicBezTo>
                  <a:cubicBezTo>
                    <a:pt x="1540" y="460"/>
                    <a:pt x="1540" y="460"/>
                    <a:pt x="1540" y="460"/>
                  </a:cubicBezTo>
                  <a:cubicBezTo>
                    <a:pt x="1541" y="460"/>
                    <a:pt x="1541" y="460"/>
                    <a:pt x="1541" y="460"/>
                  </a:cubicBezTo>
                  <a:cubicBezTo>
                    <a:pt x="1543" y="461"/>
                    <a:pt x="1543" y="461"/>
                    <a:pt x="1543" y="461"/>
                  </a:cubicBezTo>
                  <a:cubicBezTo>
                    <a:pt x="1541" y="460"/>
                    <a:pt x="1541" y="460"/>
                    <a:pt x="1541" y="460"/>
                  </a:cubicBezTo>
                  <a:cubicBezTo>
                    <a:pt x="1540" y="460"/>
                    <a:pt x="1540" y="460"/>
                    <a:pt x="1540" y="460"/>
                  </a:cubicBezTo>
                  <a:cubicBezTo>
                    <a:pt x="1537" y="459"/>
                    <a:pt x="1537" y="459"/>
                    <a:pt x="1537" y="459"/>
                  </a:cubicBezTo>
                  <a:cubicBezTo>
                    <a:pt x="1535" y="459"/>
                    <a:pt x="1535" y="459"/>
                    <a:pt x="1535" y="459"/>
                  </a:cubicBezTo>
                  <a:cubicBezTo>
                    <a:pt x="1535" y="460"/>
                    <a:pt x="1535" y="460"/>
                    <a:pt x="1535" y="460"/>
                  </a:cubicBezTo>
                  <a:cubicBezTo>
                    <a:pt x="1533" y="461"/>
                    <a:pt x="1533" y="461"/>
                    <a:pt x="1533" y="461"/>
                  </a:cubicBezTo>
                  <a:cubicBezTo>
                    <a:pt x="1532" y="464"/>
                    <a:pt x="1532" y="464"/>
                    <a:pt x="1532" y="464"/>
                  </a:cubicBezTo>
                  <a:cubicBezTo>
                    <a:pt x="1531" y="464"/>
                    <a:pt x="1531" y="464"/>
                    <a:pt x="1531" y="464"/>
                  </a:cubicBezTo>
                  <a:cubicBezTo>
                    <a:pt x="1528" y="465"/>
                    <a:pt x="1528" y="465"/>
                    <a:pt x="1528" y="465"/>
                  </a:cubicBezTo>
                  <a:cubicBezTo>
                    <a:pt x="1527" y="465"/>
                    <a:pt x="1527" y="465"/>
                    <a:pt x="1527" y="465"/>
                  </a:cubicBezTo>
                  <a:cubicBezTo>
                    <a:pt x="1524" y="466"/>
                    <a:pt x="1524" y="466"/>
                    <a:pt x="1524" y="466"/>
                  </a:cubicBezTo>
                  <a:cubicBezTo>
                    <a:pt x="1523" y="468"/>
                    <a:pt x="1523" y="468"/>
                    <a:pt x="1523" y="468"/>
                  </a:cubicBezTo>
                  <a:cubicBezTo>
                    <a:pt x="1524" y="471"/>
                    <a:pt x="1524" y="471"/>
                    <a:pt x="1524" y="471"/>
                  </a:cubicBezTo>
                  <a:cubicBezTo>
                    <a:pt x="1523" y="475"/>
                    <a:pt x="1523" y="475"/>
                    <a:pt x="1523" y="475"/>
                  </a:cubicBezTo>
                  <a:cubicBezTo>
                    <a:pt x="1520" y="477"/>
                    <a:pt x="1520" y="477"/>
                    <a:pt x="1520" y="477"/>
                  </a:cubicBezTo>
                  <a:cubicBezTo>
                    <a:pt x="1520" y="479"/>
                    <a:pt x="1520" y="479"/>
                    <a:pt x="1520" y="479"/>
                  </a:cubicBezTo>
                  <a:cubicBezTo>
                    <a:pt x="1517" y="480"/>
                    <a:pt x="1517" y="480"/>
                    <a:pt x="1517" y="480"/>
                  </a:cubicBezTo>
                  <a:cubicBezTo>
                    <a:pt x="1515" y="480"/>
                    <a:pt x="1515" y="480"/>
                    <a:pt x="1515" y="480"/>
                  </a:cubicBezTo>
                  <a:cubicBezTo>
                    <a:pt x="1513" y="479"/>
                    <a:pt x="1513" y="479"/>
                    <a:pt x="1513" y="479"/>
                  </a:cubicBezTo>
                  <a:cubicBezTo>
                    <a:pt x="1510" y="481"/>
                    <a:pt x="1510" y="481"/>
                    <a:pt x="1510" y="481"/>
                  </a:cubicBezTo>
                  <a:cubicBezTo>
                    <a:pt x="1509" y="483"/>
                    <a:pt x="1509" y="483"/>
                    <a:pt x="1509" y="483"/>
                  </a:cubicBezTo>
                  <a:cubicBezTo>
                    <a:pt x="1509" y="484"/>
                    <a:pt x="1509" y="484"/>
                    <a:pt x="1509" y="484"/>
                  </a:cubicBezTo>
                  <a:cubicBezTo>
                    <a:pt x="1511" y="485"/>
                    <a:pt x="1511" y="485"/>
                    <a:pt x="1511" y="485"/>
                  </a:cubicBezTo>
                  <a:cubicBezTo>
                    <a:pt x="1509" y="486"/>
                    <a:pt x="1509" y="486"/>
                    <a:pt x="1509" y="486"/>
                  </a:cubicBezTo>
                  <a:cubicBezTo>
                    <a:pt x="1506" y="487"/>
                    <a:pt x="1506" y="487"/>
                    <a:pt x="1506" y="487"/>
                  </a:cubicBezTo>
                  <a:cubicBezTo>
                    <a:pt x="1502" y="486"/>
                    <a:pt x="1502" y="486"/>
                    <a:pt x="1502" y="486"/>
                  </a:cubicBezTo>
                  <a:cubicBezTo>
                    <a:pt x="1500" y="485"/>
                    <a:pt x="1500" y="485"/>
                    <a:pt x="1500" y="485"/>
                  </a:cubicBezTo>
                  <a:cubicBezTo>
                    <a:pt x="1499" y="486"/>
                    <a:pt x="1499" y="486"/>
                    <a:pt x="1499" y="486"/>
                  </a:cubicBezTo>
                  <a:cubicBezTo>
                    <a:pt x="1498" y="485"/>
                    <a:pt x="1498" y="485"/>
                    <a:pt x="1498" y="485"/>
                  </a:cubicBezTo>
                  <a:cubicBezTo>
                    <a:pt x="1497" y="484"/>
                    <a:pt x="1497" y="484"/>
                    <a:pt x="1497" y="484"/>
                  </a:cubicBezTo>
                  <a:cubicBezTo>
                    <a:pt x="1497" y="482"/>
                    <a:pt x="1497" y="482"/>
                    <a:pt x="1497" y="482"/>
                  </a:cubicBezTo>
                  <a:cubicBezTo>
                    <a:pt x="1496" y="482"/>
                    <a:pt x="1496" y="482"/>
                    <a:pt x="1496" y="482"/>
                  </a:cubicBezTo>
                  <a:cubicBezTo>
                    <a:pt x="1494" y="482"/>
                    <a:pt x="1494" y="482"/>
                    <a:pt x="1494" y="482"/>
                  </a:cubicBezTo>
                  <a:cubicBezTo>
                    <a:pt x="1492" y="482"/>
                    <a:pt x="1492" y="482"/>
                    <a:pt x="1492" y="482"/>
                  </a:cubicBezTo>
                  <a:cubicBezTo>
                    <a:pt x="1491" y="482"/>
                    <a:pt x="1491" y="482"/>
                    <a:pt x="1491" y="482"/>
                  </a:cubicBezTo>
                  <a:cubicBezTo>
                    <a:pt x="1491" y="484"/>
                    <a:pt x="1491" y="484"/>
                    <a:pt x="1491" y="484"/>
                  </a:cubicBezTo>
                  <a:cubicBezTo>
                    <a:pt x="1491" y="485"/>
                    <a:pt x="1491" y="485"/>
                    <a:pt x="1491" y="485"/>
                  </a:cubicBezTo>
                  <a:cubicBezTo>
                    <a:pt x="1494" y="488"/>
                    <a:pt x="1494" y="488"/>
                    <a:pt x="1494" y="488"/>
                  </a:cubicBezTo>
                  <a:cubicBezTo>
                    <a:pt x="1494" y="489"/>
                    <a:pt x="1494" y="489"/>
                    <a:pt x="1494" y="489"/>
                  </a:cubicBezTo>
                  <a:cubicBezTo>
                    <a:pt x="1494" y="491"/>
                    <a:pt x="1494" y="491"/>
                    <a:pt x="1494" y="491"/>
                  </a:cubicBezTo>
                  <a:cubicBezTo>
                    <a:pt x="1494" y="492"/>
                    <a:pt x="1494" y="492"/>
                    <a:pt x="1494" y="492"/>
                  </a:cubicBezTo>
                  <a:cubicBezTo>
                    <a:pt x="1495" y="494"/>
                    <a:pt x="1495" y="494"/>
                    <a:pt x="1495" y="494"/>
                  </a:cubicBezTo>
                  <a:cubicBezTo>
                    <a:pt x="1495" y="495"/>
                    <a:pt x="1495" y="495"/>
                    <a:pt x="1495" y="495"/>
                  </a:cubicBezTo>
                  <a:cubicBezTo>
                    <a:pt x="1491" y="495"/>
                    <a:pt x="1491" y="495"/>
                    <a:pt x="1491" y="495"/>
                  </a:cubicBezTo>
                  <a:cubicBezTo>
                    <a:pt x="1490" y="495"/>
                    <a:pt x="1490" y="495"/>
                    <a:pt x="1490" y="495"/>
                  </a:cubicBezTo>
                  <a:cubicBezTo>
                    <a:pt x="1489" y="495"/>
                    <a:pt x="1489" y="495"/>
                    <a:pt x="1489" y="495"/>
                  </a:cubicBezTo>
                  <a:cubicBezTo>
                    <a:pt x="1487" y="495"/>
                    <a:pt x="1487" y="495"/>
                    <a:pt x="1487" y="495"/>
                  </a:cubicBezTo>
                  <a:cubicBezTo>
                    <a:pt x="1486" y="495"/>
                    <a:pt x="1486" y="495"/>
                    <a:pt x="1486" y="495"/>
                  </a:cubicBezTo>
                  <a:cubicBezTo>
                    <a:pt x="1484" y="497"/>
                    <a:pt x="1484" y="497"/>
                    <a:pt x="1484" y="497"/>
                  </a:cubicBezTo>
                  <a:cubicBezTo>
                    <a:pt x="1481" y="493"/>
                    <a:pt x="1481" y="493"/>
                    <a:pt x="1481" y="493"/>
                  </a:cubicBezTo>
                  <a:cubicBezTo>
                    <a:pt x="1479" y="492"/>
                    <a:pt x="1479" y="492"/>
                    <a:pt x="1479" y="492"/>
                  </a:cubicBezTo>
                  <a:cubicBezTo>
                    <a:pt x="1477" y="493"/>
                    <a:pt x="1477" y="493"/>
                    <a:pt x="1477" y="493"/>
                  </a:cubicBezTo>
                  <a:cubicBezTo>
                    <a:pt x="1475" y="495"/>
                    <a:pt x="1475" y="495"/>
                    <a:pt x="1475" y="495"/>
                  </a:cubicBezTo>
                  <a:cubicBezTo>
                    <a:pt x="1474" y="494"/>
                    <a:pt x="1474" y="494"/>
                    <a:pt x="1474" y="494"/>
                  </a:cubicBezTo>
                  <a:cubicBezTo>
                    <a:pt x="1473" y="495"/>
                    <a:pt x="1473" y="495"/>
                    <a:pt x="1473" y="495"/>
                  </a:cubicBezTo>
                  <a:cubicBezTo>
                    <a:pt x="1472" y="494"/>
                    <a:pt x="1472" y="494"/>
                    <a:pt x="1472" y="494"/>
                  </a:cubicBezTo>
                  <a:cubicBezTo>
                    <a:pt x="1470" y="495"/>
                    <a:pt x="1470" y="495"/>
                    <a:pt x="1470" y="495"/>
                  </a:cubicBezTo>
                  <a:cubicBezTo>
                    <a:pt x="1469" y="496"/>
                    <a:pt x="1469" y="496"/>
                    <a:pt x="1469" y="496"/>
                  </a:cubicBezTo>
                  <a:cubicBezTo>
                    <a:pt x="1466" y="496"/>
                    <a:pt x="1466" y="496"/>
                    <a:pt x="1466" y="496"/>
                  </a:cubicBezTo>
                  <a:cubicBezTo>
                    <a:pt x="1464" y="498"/>
                    <a:pt x="1464" y="498"/>
                    <a:pt x="1464" y="498"/>
                  </a:cubicBezTo>
                  <a:cubicBezTo>
                    <a:pt x="1465" y="499"/>
                    <a:pt x="1465" y="499"/>
                    <a:pt x="1465" y="499"/>
                  </a:cubicBezTo>
                  <a:cubicBezTo>
                    <a:pt x="1467" y="498"/>
                    <a:pt x="1467" y="498"/>
                    <a:pt x="1467" y="498"/>
                  </a:cubicBezTo>
                  <a:cubicBezTo>
                    <a:pt x="1468" y="499"/>
                    <a:pt x="1468" y="499"/>
                    <a:pt x="1468" y="499"/>
                  </a:cubicBezTo>
                  <a:cubicBezTo>
                    <a:pt x="1469" y="500"/>
                    <a:pt x="1469" y="500"/>
                    <a:pt x="1469" y="500"/>
                  </a:cubicBezTo>
                  <a:cubicBezTo>
                    <a:pt x="1467" y="499"/>
                    <a:pt x="1467" y="499"/>
                    <a:pt x="1467" y="499"/>
                  </a:cubicBezTo>
                  <a:cubicBezTo>
                    <a:pt x="1466" y="499"/>
                    <a:pt x="1466" y="499"/>
                    <a:pt x="1466" y="499"/>
                  </a:cubicBezTo>
                  <a:cubicBezTo>
                    <a:pt x="1467" y="501"/>
                    <a:pt x="1467" y="501"/>
                    <a:pt x="1467" y="501"/>
                  </a:cubicBezTo>
                  <a:cubicBezTo>
                    <a:pt x="1467" y="500"/>
                    <a:pt x="1467" y="500"/>
                    <a:pt x="1467" y="500"/>
                  </a:cubicBezTo>
                  <a:cubicBezTo>
                    <a:pt x="1468" y="500"/>
                    <a:pt x="1468" y="500"/>
                    <a:pt x="1468" y="500"/>
                  </a:cubicBezTo>
                  <a:cubicBezTo>
                    <a:pt x="1469" y="502"/>
                    <a:pt x="1469" y="502"/>
                    <a:pt x="1469" y="502"/>
                  </a:cubicBezTo>
                  <a:cubicBezTo>
                    <a:pt x="1468" y="502"/>
                    <a:pt x="1468" y="502"/>
                    <a:pt x="1468" y="502"/>
                  </a:cubicBezTo>
                  <a:cubicBezTo>
                    <a:pt x="1466" y="503"/>
                    <a:pt x="1466" y="503"/>
                    <a:pt x="1466" y="503"/>
                  </a:cubicBezTo>
                  <a:cubicBezTo>
                    <a:pt x="1466" y="503"/>
                    <a:pt x="1466" y="503"/>
                    <a:pt x="1466" y="503"/>
                  </a:cubicBezTo>
                  <a:cubicBezTo>
                    <a:pt x="1468" y="503"/>
                    <a:pt x="1468" y="503"/>
                    <a:pt x="1468" y="503"/>
                  </a:cubicBezTo>
                  <a:cubicBezTo>
                    <a:pt x="1468" y="506"/>
                    <a:pt x="1468" y="506"/>
                    <a:pt x="1468" y="506"/>
                  </a:cubicBezTo>
                  <a:cubicBezTo>
                    <a:pt x="1468" y="507"/>
                    <a:pt x="1468" y="507"/>
                    <a:pt x="1468" y="507"/>
                  </a:cubicBezTo>
                  <a:cubicBezTo>
                    <a:pt x="1470" y="505"/>
                    <a:pt x="1470" y="505"/>
                    <a:pt x="1470" y="505"/>
                  </a:cubicBezTo>
                  <a:cubicBezTo>
                    <a:pt x="1472" y="506"/>
                    <a:pt x="1472" y="506"/>
                    <a:pt x="1472" y="506"/>
                  </a:cubicBezTo>
                  <a:cubicBezTo>
                    <a:pt x="1473" y="506"/>
                    <a:pt x="1473" y="506"/>
                    <a:pt x="1473" y="506"/>
                  </a:cubicBezTo>
                  <a:cubicBezTo>
                    <a:pt x="1476" y="507"/>
                    <a:pt x="1476" y="507"/>
                    <a:pt x="1476" y="507"/>
                  </a:cubicBezTo>
                  <a:cubicBezTo>
                    <a:pt x="1477" y="508"/>
                    <a:pt x="1477" y="508"/>
                    <a:pt x="1477" y="508"/>
                  </a:cubicBezTo>
                  <a:cubicBezTo>
                    <a:pt x="1478" y="508"/>
                    <a:pt x="1478" y="508"/>
                    <a:pt x="1478" y="508"/>
                  </a:cubicBezTo>
                  <a:cubicBezTo>
                    <a:pt x="1480" y="509"/>
                    <a:pt x="1480" y="509"/>
                    <a:pt x="1480" y="509"/>
                  </a:cubicBezTo>
                  <a:cubicBezTo>
                    <a:pt x="1482" y="508"/>
                    <a:pt x="1482" y="508"/>
                    <a:pt x="1482" y="508"/>
                  </a:cubicBezTo>
                  <a:cubicBezTo>
                    <a:pt x="1483" y="508"/>
                    <a:pt x="1483" y="508"/>
                    <a:pt x="1483" y="508"/>
                  </a:cubicBezTo>
                  <a:cubicBezTo>
                    <a:pt x="1482" y="509"/>
                    <a:pt x="1482" y="509"/>
                    <a:pt x="1482" y="509"/>
                  </a:cubicBezTo>
                  <a:cubicBezTo>
                    <a:pt x="1483" y="510"/>
                    <a:pt x="1483" y="510"/>
                    <a:pt x="1483" y="510"/>
                  </a:cubicBezTo>
                  <a:cubicBezTo>
                    <a:pt x="1485" y="509"/>
                    <a:pt x="1485" y="509"/>
                    <a:pt x="1485" y="509"/>
                  </a:cubicBezTo>
                  <a:cubicBezTo>
                    <a:pt x="1486" y="510"/>
                    <a:pt x="1486" y="510"/>
                    <a:pt x="1486" y="510"/>
                  </a:cubicBezTo>
                  <a:cubicBezTo>
                    <a:pt x="1485" y="512"/>
                    <a:pt x="1485" y="512"/>
                    <a:pt x="1485" y="512"/>
                  </a:cubicBezTo>
                  <a:cubicBezTo>
                    <a:pt x="1486" y="513"/>
                    <a:pt x="1486" y="513"/>
                    <a:pt x="1486" y="513"/>
                  </a:cubicBezTo>
                  <a:cubicBezTo>
                    <a:pt x="1487" y="514"/>
                    <a:pt x="1487" y="514"/>
                    <a:pt x="1487" y="514"/>
                  </a:cubicBezTo>
                  <a:cubicBezTo>
                    <a:pt x="1489" y="512"/>
                    <a:pt x="1489" y="512"/>
                    <a:pt x="1489" y="512"/>
                  </a:cubicBezTo>
                  <a:cubicBezTo>
                    <a:pt x="1491" y="513"/>
                    <a:pt x="1491" y="513"/>
                    <a:pt x="1491" y="513"/>
                  </a:cubicBezTo>
                  <a:cubicBezTo>
                    <a:pt x="1492" y="514"/>
                    <a:pt x="1492" y="514"/>
                    <a:pt x="1492" y="514"/>
                  </a:cubicBezTo>
                  <a:cubicBezTo>
                    <a:pt x="1491" y="513"/>
                    <a:pt x="1491" y="513"/>
                    <a:pt x="1491" y="513"/>
                  </a:cubicBezTo>
                  <a:cubicBezTo>
                    <a:pt x="1489" y="513"/>
                    <a:pt x="1489" y="513"/>
                    <a:pt x="1489" y="513"/>
                  </a:cubicBezTo>
                  <a:cubicBezTo>
                    <a:pt x="1488" y="515"/>
                    <a:pt x="1488" y="515"/>
                    <a:pt x="1488" y="515"/>
                  </a:cubicBezTo>
                  <a:cubicBezTo>
                    <a:pt x="1489" y="516"/>
                    <a:pt x="1489" y="516"/>
                    <a:pt x="1489" y="516"/>
                  </a:cubicBezTo>
                  <a:cubicBezTo>
                    <a:pt x="1489" y="518"/>
                    <a:pt x="1489" y="518"/>
                    <a:pt x="1489" y="518"/>
                  </a:cubicBezTo>
                  <a:cubicBezTo>
                    <a:pt x="1488" y="519"/>
                    <a:pt x="1488" y="519"/>
                    <a:pt x="1488" y="519"/>
                  </a:cubicBezTo>
                  <a:cubicBezTo>
                    <a:pt x="1489" y="521"/>
                    <a:pt x="1489" y="521"/>
                    <a:pt x="1489" y="521"/>
                  </a:cubicBezTo>
                  <a:cubicBezTo>
                    <a:pt x="1490" y="521"/>
                    <a:pt x="1490" y="521"/>
                    <a:pt x="1490" y="521"/>
                  </a:cubicBezTo>
                  <a:cubicBezTo>
                    <a:pt x="1493" y="524"/>
                    <a:pt x="1493" y="524"/>
                    <a:pt x="1493" y="524"/>
                  </a:cubicBezTo>
                  <a:cubicBezTo>
                    <a:pt x="1495" y="524"/>
                    <a:pt x="1495" y="524"/>
                    <a:pt x="1495" y="524"/>
                  </a:cubicBezTo>
                  <a:cubicBezTo>
                    <a:pt x="1498" y="526"/>
                    <a:pt x="1498" y="526"/>
                    <a:pt x="1498" y="526"/>
                  </a:cubicBezTo>
                  <a:cubicBezTo>
                    <a:pt x="1498" y="527"/>
                    <a:pt x="1498" y="527"/>
                    <a:pt x="1498" y="527"/>
                  </a:cubicBezTo>
                  <a:cubicBezTo>
                    <a:pt x="1499" y="529"/>
                    <a:pt x="1499" y="529"/>
                    <a:pt x="1499" y="529"/>
                  </a:cubicBezTo>
                  <a:cubicBezTo>
                    <a:pt x="1498" y="531"/>
                    <a:pt x="1498" y="531"/>
                    <a:pt x="1498" y="531"/>
                  </a:cubicBezTo>
                  <a:cubicBezTo>
                    <a:pt x="1497" y="531"/>
                    <a:pt x="1497" y="531"/>
                    <a:pt x="1497" y="531"/>
                  </a:cubicBezTo>
                  <a:cubicBezTo>
                    <a:pt x="1497" y="533"/>
                    <a:pt x="1497" y="533"/>
                    <a:pt x="1497" y="533"/>
                  </a:cubicBezTo>
                  <a:cubicBezTo>
                    <a:pt x="1499" y="533"/>
                    <a:pt x="1499" y="533"/>
                    <a:pt x="1499" y="533"/>
                  </a:cubicBezTo>
                  <a:cubicBezTo>
                    <a:pt x="1502" y="536"/>
                    <a:pt x="1502" y="536"/>
                    <a:pt x="1502" y="536"/>
                  </a:cubicBezTo>
                  <a:cubicBezTo>
                    <a:pt x="1504" y="541"/>
                    <a:pt x="1504" y="541"/>
                    <a:pt x="1504" y="541"/>
                  </a:cubicBezTo>
                  <a:cubicBezTo>
                    <a:pt x="1501" y="539"/>
                    <a:pt x="1501" y="539"/>
                    <a:pt x="1501" y="539"/>
                  </a:cubicBezTo>
                  <a:cubicBezTo>
                    <a:pt x="1501" y="536"/>
                    <a:pt x="1501" y="536"/>
                    <a:pt x="1501" y="536"/>
                  </a:cubicBezTo>
                  <a:cubicBezTo>
                    <a:pt x="1499" y="535"/>
                    <a:pt x="1499" y="535"/>
                    <a:pt x="1499" y="535"/>
                  </a:cubicBezTo>
                  <a:cubicBezTo>
                    <a:pt x="1498" y="536"/>
                    <a:pt x="1498" y="536"/>
                    <a:pt x="1498" y="536"/>
                  </a:cubicBezTo>
                  <a:cubicBezTo>
                    <a:pt x="1497" y="541"/>
                    <a:pt x="1497" y="541"/>
                    <a:pt x="1497" y="541"/>
                  </a:cubicBezTo>
                  <a:cubicBezTo>
                    <a:pt x="1497" y="545"/>
                    <a:pt x="1497" y="545"/>
                    <a:pt x="1497" y="545"/>
                  </a:cubicBezTo>
                  <a:cubicBezTo>
                    <a:pt x="1498" y="546"/>
                    <a:pt x="1498" y="546"/>
                    <a:pt x="1498" y="546"/>
                  </a:cubicBezTo>
                  <a:cubicBezTo>
                    <a:pt x="1497" y="547"/>
                    <a:pt x="1497" y="547"/>
                    <a:pt x="1497" y="547"/>
                  </a:cubicBezTo>
                  <a:cubicBezTo>
                    <a:pt x="1496" y="554"/>
                    <a:pt x="1496" y="554"/>
                    <a:pt x="1496" y="554"/>
                  </a:cubicBezTo>
                  <a:cubicBezTo>
                    <a:pt x="1495" y="560"/>
                    <a:pt x="1495" y="560"/>
                    <a:pt x="1495" y="560"/>
                  </a:cubicBezTo>
                  <a:cubicBezTo>
                    <a:pt x="1492" y="561"/>
                    <a:pt x="1492" y="561"/>
                    <a:pt x="1492" y="561"/>
                  </a:cubicBezTo>
                  <a:cubicBezTo>
                    <a:pt x="1491" y="562"/>
                    <a:pt x="1491" y="562"/>
                    <a:pt x="1491" y="562"/>
                  </a:cubicBezTo>
                  <a:cubicBezTo>
                    <a:pt x="1490" y="562"/>
                    <a:pt x="1490" y="562"/>
                    <a:pt x="1490" y="562"/>
                  </a:cubicBezTo>
                  <a:cubicBezTo>
                    <a:pt x="1489" y="563"/>
                    <a:pt x="1489" y="563"/>
                    <a:pt x="1489" y="563"/>
                  </a:cubicBezTo>
                  <a:cubicBezTo>
                    <a:pt x="1484" y="560"/>
                    <a:pt x="1484" y="560"/>
                    <a:pt x="1484" y="560"/>
                  </a:cubicBezTo>
                  <a:cubicBezTo>
                    <a:pt x="1482" y="560"/>
                    <a:pt x="1482" y="560"/>
                    <a:pt x="1482" y="560"/>
                  </a:cubicBezTo>
                  <a:cubicBezTo>
                    <a:pt x="1480" y="562"/>
                    <a:pt x="1480" y="562"/>
                    <a:pt x="1480" y="562"/>
                  </a:cubicBezTo>
                  <a:cubicBezTo>
                    <a:pt x="1476" y="561"/>
                    <a:pt x="1476" y="561"/>
                    <a:pt x="1476" y="561"/>
                  </a:cubicBezTo>
                  <a:cubicBezTo>
                    <a:pt x="1476" y="560"/>
                    <a:pt x="1476" y="560"/>
                    <a:pt x="1476" y="560"/>
                  </a:cubicBezTo>
                  <a:cubicBezTo>
                    <a:pt x="1472" y="559"/>
                    <a:pt x="1472" y="559"/>
                    <a:pt x="1472" y="559"/>
                  </a:cubicBezTo>
                  <a:cubicBezTo>
                    <a:pt x="1467" y="561"/>
                    <a:pt x="1467" y="561"/>
                    <a:pt x="1467" y="561"/>
                  </a:cubicBezTo>
                  <a:cubicBezTo>
                    <a:pt x="1464" y="561"/>
                    <a:pt x="1464" y="561"/>
                    <a:pt x="1464" y="561"/>
                  </a:cubicBezTo>
                  <a:cubicBezTo>
                    <a:pt x="1457" y="559"/>
                    <a:pt x="1457" y="559"/>
                    <a:pt x="1457" y="559"/>
                  </a:cubicBezTo>
                  <a:cubicBezTo>
                    <a:pt x="1454" y="558"/>
                    <a:pt x="1454" y="558"/>
                    <a:pt x="1454" y="558"/>
                  </a:cubicBezTo>
                  <a:cubicBezTo>
                    <a:pt x="1453" y="557"/>
                    <a:pt x="1453" y="557"/>
                    <a:pt x="1453" y="557"/>
                  </a:cubicBezTo>
                  <a:cubicBezTo>
                    <a:pt x="1450" y="558"/>
                    <a:pt x="1450" y="558"/>
                    <a:pt x="1450" y="558"/>
                  </a:cubicBezTo>
                  <a:cubicBezTo>
                    <a:pt x="1448" y="559"/>
                    <a:pt x="1448" y="559"/>
                    <a:pt x="1448" y="559"/>
                  </a:cubicBezTo>
                  <a:cubicBezTo>
                    <a:pt x="1445" y="558"/>
                    <a:pt x="1445" y="558"/>
                    <a:pt x="1445" y="558"/>
                  </a:cubicBezTo>
                  <a:cubicBezTo>
                    <a:pt x="1443" y="558"/>
                    <a:pt x="1443" y="558"/>
                    <a:pt x="1443" y="558"/>
                  </a:cubicBezTo>
                  <a:cubicBezTo>
                    <a:pt x="1441" y="560"/>
                    <a:pt x="1441" y="560"/>
                    <a:pt x="1441" y="560"/>
                  </a:cubicBezTo>
                  <a:cubicBezTo>
                    <a:pt x="1439" y="557"/>
                    <a:pt x="1439" y="557"/>
                    <a:pt x="1439" y="557"/>
                  </a:cubicBezTo>
                  <a:cubicBezTo>
                    <a:pt x="1437" y="556"/>
                    <a:pt x="1437" y="556"/>
                    <a:pt x="1437" y="556"/>
                  </a:cubicBezTo>
                  <a:cubicBezTo>
                    <a:pt x="1435" y="557"/>
                    <a:pt x="1435" y="557"/>
                    <a:pt x="1435" y="557"/>
                  </a:cubicBezTo>
                  <a:cubicBezTo>
                    <a:pt x="1435" y="557"/>
                    <a:pt x="1435" y="557"/>
                    <a:pt x="1435" y="557"/>
                  </a:cubicBezTo>
                  <a:cubicBezTo>
                    <a:pt x="1431" y="559"/>
                    <a:pt x="1431" y="559"/>
                    <a:pt x="1431" y="559"/>
                  </a:cubicBezTo>
                  <a:cubicBezTo>
                    <a:pt x="1431" y="560"/>
                    <a:pt x="1431" y="560"/>
                    <a:pt x="1431" y="560"/>
                  </a:cubicBezTo>
                  <a:cubicBezTo>
                    <a:pt x="1432" y="561"/>
                    <a:pt x="1432" y="561"/>
                    <a:pt x="1432" y="561"/>
                  </a:cubicBezTo>
                  <a:cubicBezTo>
                    <a:pt x="1431" y="562"/>
                    <a:pt x="1431" y="562"/>
                    <a:pt x="1431" y="562"/>
                  </a:cubicBezTo>
                  <a:cubicBezTo>
                    <a:pt x="1428" y="563"/>
                    <a:pt x="1428" y="563"/>
                    <a:pt x="1428" y="563"/>
                  </a:cubicBezTo>
                  <a:cubicBezTo>
                    <a:pt x="1426" y="562"/>
                    <a:pt x="1426" y="562"/>
                    <a:pt x="1426" y="562"/>
                  </a:cubicBezTo>
                  <a:cubicBezTo>
                    <a:pt x="1422" y="563"/>
                    <a:pt x="1422" y="563"/>
                    <a:pt x="1422" y="563"/>
                  </a:cubicBezTo>
                  <a:cubicBezTo>
                    <a:pt x="1421" y="566"/>
                    <a:pt x="1421" y="566"/>
                    <a:pt x="1421" y="566"/>
                  </a:cubicBezTo>
                  <a:cubicBezTo>
                    <a:pt x="1422" y="568"/>
                    <a:pt x="1422" y="568"/>
                    <a:pt x="1422" y="568"/>
                  </a:cubicBezTo>
                  <a:cubicBezTo>
                    <a:pt x="1424" y="567"/>
                    <a:pt x="1424" y="567"/>
                    <a:pt x="1424" y="567"/>
                  </a:cubicBezTo>
                  <a:cubicBezTo>
                    <a:pt x="1424" y="568"/>
                    <a:pt x="1424" y="568"/>
                    <a:pt x="1424" y="568"/>
                  </a:cubicBezTo>
                  <a:cubicBezTo>
                    <a:pt x="1424" y="569"/>
                    <a:pt x="1424" y="569"/>
                    <a:pt x="1424" y="569"/>
                  </a:cubicBezTo>
                  <a:cubicBezTo>
                    <a:pt x="1424" y="572"/>
                    <a:pt x="1424" y="572"/>
                    <a:pt x="1424" y="572"/>
                  </a:cubicBezTo>
                  <a:cubicBezTo>
                    <a:pt x="1425" y="572"/>
                    <a:pt x="1425" y="572"/>
                    <a:pt x="1425" y="572"/>
                  </a:cubicBezTo>
                  <a:cubicBezTo>
                    <a:pt x="1426" y="570"/>
                    <a:pt x="1426" y="570"/>
                    <a:pt x="1426" y="570"/>
                  </a:cubicBezTo>
                  <a:cubicBezTo>
                    <a:pt x="1426" y="572"/>
                    <a:pt x="1426" y="572"/>
                    <a:pt x="1426" y="572"/>
                  </a:cubicBezTo>
                  <a:cubicBezTo>
                    <a:pt x="1427" y="573"/>
                    <a:pt x="1427" y="573"/>
                    <a:pt x="1427" y="573"/>
                  </a:cubicBezTo>
                  <a:cubicBezTo>
                    <a:pt x="1425" y="574"/>
                    <a:pt x="1425" y="574"/>
                    <a:pt x="1425" y="574"/>
                  </a:cubicBezTo>
                  <a:cubicBezTo>
                    <a:pt x="1427" y="575"/>
                    <a:pt x="1427" y="575"/>
                    <a:pt x="1427" y="575"/>
                  </a:cubicBezTo>
                  <a:cubicBezTo>
                    <a:pt x="1425" y="577"/>
                    <a:pt x="1425" y="577"/>
                    <a:pt x="1425" y="577"/>
                  </a:cubicBezTo>
                  <a:cubicBezTo>
                    <a:pt x="1425" y="577"/>
                    <a:pt x="1425" y="577"/>
                    <a:pt x="1425" y="577"/>
                  </a:cubicBezTo>
                  <a:cubicBezTo>
                    <a:pt x="1425" y="580"/>
                    <a:pt x="1425" y="580"/>
                    <a:pt x="1425" y="580"/>
                  </a:cubicBezTo>
                  <a:cubicBezTo>
                    <a:pt x="1426" y="583"/>
                    <a:pt x="1426" y="583"/>
                    <a:pt x="1426" y="583"/>
                  </a:cubicBezTo>
                  <a:cubicBezTo>
                    <a:pt x="1426" y="589"/>
                    <a:pt x="1426" y="589"/>
                    <a:pt x="1426" y="589"/>
                  </a:cubicBezTo>
                  <a:cubicBezTo>
                    <a:pt x="1426" y="590"/>
                    <a:pt x="1426" y="590"/>
                    <a:pt x="1426" y="590"/>
                  </a:cubicBezTo>
                  <a:cubicBezTo>
                    <a:pt x="1425" y="593"/>
                    <a:pt x="1425" y="593"/>
                    <a:pt x="1425" y="593"/>
                  </a:cubicBezTo>
                  <a:cubicBezTo>
                    <a:pt x="1427" y="595"/>
                    <a:pt x="1427" y="595"/>
                    <a:pt x="1427" y="595"/>
                  </a:cubicBezTo>
                  <a:cubicBezTo>
                    <a:pt x="1426" y="596"/>
                    <a:pt x="1426" y="596"/>
                    <a:pt x="1426" y="596"/>
                  </a:cubicBezTo>
                  <a:cubicBezTo>
                    <a:pt x="1425" y="599"/>
                    <a:pt x="1425" y="599"/>
                    <a:pt x="1425" y="599"/>
                  </a:cubicBezTo>
                  <a:cubicBezTo>
                    <a:pt x="1424" y="602"/>
                    <a:pt x="1424" y="602"/>
                    <a:pt x="1424" y="602"/>
                  </a:cubicBezTo>
                  <a:cubicBezTo>
                    <a:pt x="1422" y="605"/>
                    <a:pt x="1422" y="605"/>
                    <a:pt x="1422" y="605"/>
                  </a:cubicBezTo>
                  <a:cubicBezTo>
                    <a:pt x="1422" y="607"/>
                    <a:pt x="1422" y="607"/>
                    <a:pt x="1422" y="607"/>
                  </a:cubicBezTo>
                  <a:cubicBezTo>
                    <a:pt x="1419" y="611"/>
                    <a:pt x="1419" y="611"/>
                    <a:pt x="1419" y="611"/>
                  </a:cubicBezTo>
                  <a:cubicBezTo>
                    <a:pt x="1418" y="617"/>
                    <a:pt x="1418" y="617"/>
                    <a:pt x="1418" y="617"/>
                  </a:cubicBezTo>
                  <a:cubicBezTo>
                    <a:pt x="1418" y="619"/>
                    <a:pt x="1418" y="619"/>
                    <a:pt x="1418" y="619"/>
                  </a:cubicBezTo>
                  <a:cubicBezTo>
                    <a:pt x="1420" y="619"/>
                    <a:pt x="1420" y="619"/>
                    <a:pt x="1420" y="619"/>
                  </a:cubicBezTo>
                  <a:cubicBezTo>
                    <a:pt x="1421" y="617"/>
                    <a:pt x="1421" y="617"/>
                    <a:pt x="1421" y="617"/>
                  </a:cubicBezTo>
                  <a:cubicBezTo>
                    <a:pt x="1423" y="616"/>
                    <a:pt x="1423" y="616"/>
                    <a:pt x="1423" y="616"/>
                  </a:cubicBezTo>
                  <a:cubicBezTo>
                    <a:pt x="1423" y="617"/>
                    <a:pt x="1423" y="617"/>
                    <a:pt x="1423" y="617"/>
                  </a:cubicBezTo>
                  <a:cubicBezTo>
                    <a:pt x="1423" y="618"/>
                    <a:pt x="1423" y="618"/>
                    <a:pt x="1423" y="618"/>
                  </a:cubicBezTo>
                  <a:cubicBezTo>
                    <a:pt x="1420" y="620"/>
                    <a:pt x="1420" y="620"/>
                    <a:pt x="1420" y="620"/>
                  </a:cubicBezTo>
                  <a:cubicBezTo>
                    <a:pt x="1420" y="622"/>
                    <a:pt x="1420" y="622"/>
                    <a:pt x="1420" y="622"/>
                  </a:cubicBezTo>
                  <a:cubicBezTo>
                    <a:pt x="1421" y="623"/>
                    <a:pt x="1421" y="623"/>
                    <a:pt x="1421" y="623"/>
                  </a:cubicBezTo>
                  <a:cubicBezTo>
                    <a:pt x="1423" y="621"/>
                    <a:pt x="1423" y="621"/>
                    <a:pt x="1423" y="621"/>
                  </a:cubicBezTo>
                  <a:cubicBezTo>
                    <a:pt x="1425" y="621"/>
                    <a:pt x="1425" y="621"/>
                    <a:pt x="1425" y="621"/>
                  </a:cubicBezTo>
                  <a:cubicBezTo>
                    <a:pt x="1424" y="623"/>
                    <a:pt x="1424" y="623"/>
                    <a:pt x="1424" y="623"/>
                  </a:cubicBezTo>
                  <a:cubicBezTo>
                    <a:pt x="1425" y="625"/>
                    <a:pt x="1425" y="625"/>
                    <a:pt x="1425" y="625"/>
                  </a:cubicBezTo>
                  <a:cubicBezTo>
                    <a:pt x="1424" y="628"/>
                    <a:pt x="1424" y="628"/>
                    <a:pt x="1424" y="628"/>
                  </a:cubicBezTo>
                  <a:cubicBezTo>
                    <a:pt x="1424" y="633"/>
                    <a:pt x="1424" y="633"/>
                    <a:pt x="1424" y="633"/>
                  </a:cubicBezTo>
                  <a:cubicBezTo>
                    <a:pt x="1423" y="637"/>
                    <a:pt x="1423" y="637"/>
                    <a:pt x="1423" y="637"/>
                  </a:cubicBezTo>
                  <a:cubicBezTo>
                    <a:pt x="1422" y="638"/>
                    <a:pt x="1422" y="638"/>
                    <a:pt x="1422" y="638"/>
                  </a:cubicBezTo>
                  <a:cubicBezTo>
                    <a:pt x="1423" y="639"/>
                    <a:pt x="1423" y="639"/>
                    <a:pt x="1423" y="639"/>
                  </a:cubicBezTo>
                  <a:cubicBezTo>
                    <a:pt x="1426" y="637"/>
                    <a:pt x="1426" y="637"/>
                    <a:pt x="1426" y="637"/>
                  </a:cubicBezTo>
                  <a:cubicBezTo>
                    <a:pt x="1430" y="638"/>
                    <a:pt x="1430" y="638"/>
                    <a:pt x="1430" y="638"/>
                  </a:cubicBezTo>
                  <a:cubicBezTo>
                    <a:pt x="1432" y="640"/>
                    <a:pt x="1432" y="640"/>
                    <a:pt x="1432" y="640"/>
                  </a:cubicBezTo>
                  <a:cubicBezTo>
                    <a:pt x="1435" y="638"/>
                    <a:pt x="1435" y="638"/>
                    <a:pt x="1435" y="638"/>
                  </a:cubicBezTo>
                  <a:cubicBezTo>
                    <a:pt x="1438" y="638"/>
                    <a:pt x="1438" y="638"/>
                    <a:pt x="1438" y="638"/>
                  </a:cubicBezTo>
                  <a:cubicBezTo>
                    <a:pt x="1438" y="637"/>
                    <a:pt x="1438" y="637"/>
                    <a:pt x="1438" y="637"/>
                  </a:cubicBezTo>
                  <a:cubicBezTo>
                    <a:pt x="1438" y="637"/>
                    <a:pt x="1438" y="637"/>
                    <a:pt x="1438" y="637"/>
                  </a:cubicBezTo>
                  <a:cubicBezTo>
                    <a:pt x="1440" y="637"/>
                    <a:pt x="1440" y="637"/>
                    <a:pt x="1440" y="637"/>
                  </a:cubicBezTo>
                  <a:cubicBezTo>
                    <a:pt x="1443" y="638"/>
                    <a:pt x="1443" y="638"/>
                    <a:pt x="1443" y="638"/>
                  </a:cubicBezTo>
                  <a:cubicBezTo>
                    <a:pt x="1447" y="642"/>
                    <a:pt x="1447" y="642"/>
                    <a:pt x="1447" y="642"/>
                  </a:cubicBezTo>
                  <a:cubicBezTo>
                    <a:pt x="1447" y="642"/>
                    <a:pt x="1447" y="642"/>
                    <a:pt x="1447" y="642"/>
                  </a:cubicBezTo>
                  <a:cubicBezTo>
                    <a:pt x="1449" y="647"/>
                    <a:pt x="1449" y="647"/>
                    <a:pt x="1449" y="647"/>
                  </a:cubicBezTo>
                  <a:cubicBezTo>
                    <a:pt x="1452" y="650"/>
                    <a:pt x="1452" y="650"/>
                    <a:pt x="1452" y="650"/>
                  </a:cubicBezTo>
                  <a:cubicBezTo>
                    <a:pt x="1455" y="651"/>
                    <a:pt x="1455" y="651"/>
                    <a:pt x="1455" y="651"/>
                  </a:cubicBezTo>
                  <a:cubicBezTo>
                    <a:pt x="1458" y="649"/>
                    <a:pt x="1458" y="649"/>
                    <a:pt x="1458" y="649"/>
                  </a:cubicBezTo>
                  <a:cubicBezTo>
                    <a:pt x="1458" y="647"/>
                    <a:pt x="1458" y="647"/>
                    <a:pt x="1458" y="647"/>
                  </a:cubicBezTo>
                  <a:cubicBezTo>
                    <a:pt x="1460" y="646"/>
                    <a:pt x="1460" y="646"/>
                    <a:pt x="1460" y="646"/>
                  </a:cubicBezTo>
                  <a:cubicBezTo>
                    <a:pt x="1464" y="646"/>
                    <a:pt x="1464" y="646"/>
                    <a:pt x="1464" y="646"/>
                  </a:cubicBezTo>
                  <a:cubicBezTo>
                    <a:pt x="1467" y="643"/>
                    <a:pt x="1467" y="643"/>
                    <a:pt x="1467" y="643"/>
                  </a:cubicBezTo>
                  <a:cubicBezTo>
                    <a:pt x="1470" y="642"/>
                    <a:pt x="1470" y="642"/>
                    <a:pt x="1470" y="642"/>
                  </a:cubicBezTo>
                  <a:cubicBezTo>
                    <a:pt x="1472" y="641"/>
                    <a:pt x="1472" y="641"/>
                    <a:pt x="1472" y="641"/>
                  </a:cubicBezTo>
                  <a:cubicBezTo>
                    <a:pt x="1476" y="642"/>
                    <a:pt x="1476" y="642"/>
                    <a:pt x="1476" y="642"/>
                  </a:cubicBezTo>
                  <a:cubicBezTo>
                    <a:pt x="1479" y="643"/>
                    <a:pt x="1479" y="643"/>
                    <a:pt x="1479" y="643"/>
                  </a:cubicBezTo>
                  <a:cubicBezTo>
                    <a:pt x="1480" y="642"/>
                    <a:pt x="1480" y="642"/>
                    <a:pt x="1480" y="642"/>
                  </a:cubicBezTo>
                  <a:cubicBezTo>
                    <a:pt x="1481" y="642"/>
                    <a:pt x="1481" y="642"/>
                    <a:pt x="1481" y="642"/>
                  </a:cubicBezTo>
                  <a:cubicBezTo>
                    <a:pt x="1483" y="643"/>
                    <a:pt x="1483" y="643"/>
                    <a:pt x="1483" y="643"/>
                  </a:cubicBezTo>
                  <a:cubicBezTo>
                    <a:pt x="1485" y="642"/>
                    <a:pt x="1485" y="642"/>
                    <a:pt x="1485" y="642"/>
                  </a:cubicBezTo>
                  <a:cubicBezTo>
                    <a:pt x="1486" y="640"/>
                    <a:pt x="1486" y="640"/>
                    <a:pt x="1486" y="640"/>
                  </a:cubicBezTo>
                  <a:cubicBezTo>
                    <a:pt x="1488" y="642"/>
                    <a:pt x="1488" y="642"/>
                    <a:pt x="1488" y="642"/>
                  </a:cubicBezTo>
                  <a:cubicBezTo>
                    <a:pt x="1490" y="643"/>
                    <a:pt x="1490" y="643"/>
                    <a:pt x="1490" y="643"/>
                  </a:cubicBezTo>
                  <a:cubicBezTo>
                    <a:pt x="1492" y="639"/>
                    <a:pt x="1492" y="639"/>
                    <a:pt x="1492" y="639"/>
                  </a:cubicBezTo>
                  <a:cubicBezTo>
                    <a:pt x="1492" y="637"/>
                    <a:pt x="1492" y="637"/>
                    <a:pt x="1492" y="637"/>
                  </a:cubicBezTo>
                  <a:cubicBezTo>
                    <a:pt x="1498" y="634"/>
                    <a:pt x="1498" y="634"/>
                    <a:pt x="1498" y="634"/>
                  </a:cubicBezTo>
                  <a:cubicBezTo>
                    <a:pt x="1502" y="634"/>
                    <a:pt x="1502" y="634"/>
                    <a:pt x="1502" y="634"/>
                  </a:cubicBezTo>
                  <a:cubicBezTo>
                    <a:pt x="1503" y="633"/>
                    <a:pt x="1503" y="633"/>
                    <a:pt x="1503" y="633"/>
                  </a:cubicBezTo>
                  <a:cubicBezTo>
                    <a:pt x="1502" y="632"/>
                    <a:pt x="1502" y="632"/>
                    <a:pt x="1502" y="632"/>
                  </a:cubicBezTo>
                  <a:cubicBezTo>
                    <a:pt x="1502" y="629"/>
                    <a:pt x="1502" y="629"/>
                    <a:pt x="1502" y="629"/>
                  </a:cubicBezTo>
                  <a:cubicBezTo>
                    <a:pt x="1505" y="624"/>
                    <a:pt x="1505" y="624"/>
                    <a:pt x="1505" y="624"/>
                  </a:cubicBezTo>
                  <a:cubicBezTo>
                    <a:pt x="1505" y="622"/>
                    <a:pt x="1505" y="622"/>
                    <a:pt x="1505" y="622"/>
                  </a:cubicBezTo>
                  <a:cubicBezTo>
                    <a:pt x="1509" y="621"/>
                    <a:pt x="1509" y="621"/>
                    <a:pt x="1509" y="621"/>
                  </a:cubicBezTo>
                  <a:cubicBezTo>
                    <a:pt x="1511" y="619"/>
                    <a:pt x="1511" y="619"/>
                    <a:pt x="1511" y="619"/>
                  </a:cubicBezTo>
                  <a:cubicBezTo>
                    <a:pt x="1508" y="615"/>
                    <a:pt x="1508" y="615"/>
                    <a:pt x="1508" y="615"/>
                  </a:cubicBezTo>
                  <a:cubicBezTo>
                    <a:pt x="1507" y="615"/>
                    <a:pt x="1507" y="615"/>
                    <a:pt x="1507" y="615"/>
                  </a:cubicBezTo>
                  <a:cubicBezTo>
                    <a:pt x="1506" y="613"/>
                    <a:pt x="1506" y="613"/>
                    <a:pt x="1506" y="613"/>
                  </a:cubicBezTo>
                  <a:cubicBezTo>
                    <a:pt x="1505" y="610"/>
                    <a:pt x="1505" y="610"/>
                    <a:pt x="1505" y="610"/>
                  </a:cubicBezTo>
                  <a:cubicBezTo>
                    <a:pt x="1506" y="608"/>
                    <a:pt x="1506" y="608"/>
                    <a:pt x="1506" y="608"/>
                  </a:cubicBezTo>
                  <a:cubicBezTo>
                    <a:pt x="1510" y="602"/>
                    <a:pt x="1510" y="602"/>
                    <a:pt x="1510" y="602"/>
                  </a:cubicBezTo>
                  <a:cubicBezTo>
                    <a:pt x="1512" y="601"/>
                    <a:pt x="1512" y="601"/>
                    <a:pt x="1512" y="601"/>
                  </a:cubicBezTo>
                  <a:cubicBezTo>
                    <a:pt x="1515" y="596"/>
                    <a:pt x="1515" y="596"/>
                    <a:pt x="1515" y="596"/>
                  </a:cubicBezTo>
                  <a:cubicBezTo>
                    <a:pt x="1516" y="596"/>
                    <a:pt x="1516" y="596"/>
                    <a:pt x="1516" y="596"/>
                  </a:cubicBezTo>
                  <a:cubicBezTo>
                    <a:pt x="1515" y="596"/>
                    <a:pt x="1515" y="596"/>
                    <a:pt x="1515" y="596"/>
                  </a:cubicBezTo>
                  <a:cubicBezTo>
                    <a:pt x="1516" y="597"/>
                    <a:pt x="1516" y="597"/>
                    <a:pt x="1516" y="597"/>
                  </a:cubicBezTo>
                  <a:cubicBezTo>
                    <a:pt x="1517" y="596"/>
                    <a:pt x="1517" y="596"/>
                    <a:pt x="1517" y="596"/>
                  </a:cubicBezTo>
                  <a:cubicBezTo>
                    <a:pt x="1517" y="593"/>
                    <a:pt x="1517" y="593"/>
                    <a:pt x="1517" y="593"/>
                  </a:cubicBezTo>
                  <a:cubicBezTo>
                    <a:pt x="1516" y="592"/>
                    <a:pt x="1516" y="592"/>
                    <a:pt x="1516" y="592"/>
                  </a:cubicBezTo>
                  <a:cubicBezTo>
                    <a:pt x="1519" y="591"/>
                    <a:pt x="1519" y="591"/>
                    <a:pt x="1519" y="591"/>
                  </a:cubicBezTo>
                  <a:cubicBezTo>
                    <a:pt x="1521" y="589"/>
                    <a:pt x="1521" y="589"/>
                    <a:pt x="1521" y="589"/>
                  </a:cubicBezTo>
                  <a:cubicBezTo>
                    <a:pt x="1525" y="590"/>
                    <a:pt x="1525" y="590"/>
                    <a:pt x="1525" y="590"/>
                  </a:cubicBezTo>
                  <a:cubicBezTo>
                    <a:pt x="1525" y="590"/>
                    <a:pt x="1528" y="588"/>
                    <a:pt x="1528" y="588"/>
                  </a:cubicBezTo>
                  <a:cubicBezTo>
                    <a:pt x="1528" y="588"/>
                    <a:pt x="1530" y="586"/>
                    <a:pt x="1530" y="586"/>
                  </a:cubicBezTo>
                  <a:cubicBezTo>
                    <a:pt x="1534" y="584"/>
                    <a:pt x="1534" y="584"/>
                    <a:pt x="1534" y="584"/>
                  </a:cubicBezTo>
                  <a:cubicBezTo>
                    <a:pt x="1535" y="582"/>
                    <a:pt x="1535" y="582"/>
                    <a:pt x="1535" y="582"/>
                  </a:cubicBezTo>
                  <a:cubicBezTo>
                    <a:pt x="1535" y="579"/>
                    <a:pt x="1535" y="579"/>
                    <a:pt x="1535" y="579"/>
                  </a:cubicBezTo>
                  <a:cubicBezTo>
                    <a:pt x="1535" y="576"/>
                    <a:pt x="1535" y="576"/>
                    <a:pt x="1535" y="576"/>
                  </a:cubicBezTo>
                  <a:cubicBezTo>
                    <a:pt x="1536" y="575"/>
                    <a:pt x="1536" y="575"/>
                    <a:pt x="1536" y="575"/>
                  </a:cubicBezTo>
                  <a:cubicBezTo>
                    <a:pt x="1536" y="574"/>
                    <a:pt x="1536" y="574"/>
                    <a:pt x="1536" y="574"/>
                  </a:cubicBezTo>
                  <a:cubicBezTo>
                    <a:pt x="1536" y="573"/>
                    <a:pt x="1536" y="573"/>
                    <a:pt x="1536" y="573"/>
                  </a:cubicBezTo>
                  <a:cubicBezTo>
                    <a:pt x="1535" y="570"/>
                    <a:pt x="1535" y="570"/>
                    <a:pt x="1535" y="570"/>
                  </a:cubicBezTo>
                  <a:cubicBezTo>
                    <a:pt x="1536" y="567"/>
                    <a:pt x="1536" y="567"/>
                    <a:pt x="1536" y="567"/>
                  </a:cubicBezTo>
                  <a:cubicBezTo>
                    <a:pt x="1536" y="565"/>
                    <a:pt x="1536" y="565"/>
                    <a:pt x="1536" y="565"/>
                  </a:cubicBezTo>
                  <a:cubicBezTo>
                    <a:pt x="1538" y="563"/>
                    <a:pt x="1538" y="563"/>
                    <a:pt x="1538" y="563"/>
                  </a:cubicBezTo>
                  <a:cubicBezTo>
                    <a:pt x="1542" y="559"/>
                    <a:pt x="1542" y="559"/>
                    <a:pt x="1542" y="559"/>
                  </a:cubicBezTo>
                  <a:cubicBezTo>
                    <a:pt x="1543" y="559"/>
                    <a:pt x="1543" y="559"/>
                    <a:pt x="1543" y="559"/>
                  </a:cubicBezTo>
                  <a:cubicBezTo>
                    <a:pt x="1544" y="560"/>
                    <a:pt x="1544" y="560"/>
                    <a:pt x="1544" y="560"/>
                  </a:cubicBezTo>
                  <a:cubicBezTo>
                    <a:pt x="1547" y="560"/>
                    <a:pt x="1547" y="560"/>
                    <a:pt x="1547" y="560"/>
                  </a:cubicBezTo>
                  <a:cubicBezTo>
                    <a:pt x="1549" y="562"/>
                    <a:pt x="1549" y="562"/>
                    <a:pt x="1549" y="562"/>
                  </a:cubicBezTo>
                  <a:cubicBezTo>
                    <a:pt x="1551" y="562"/>
                    <a:pt x="1551" y="562"/>
                    <a:pt x="1551" y="562"/>
                  </a:cubicBezTo>
                  <a:cubicBezTo>
                    <a:pt x="1552" y="561"/>
                    <a:pt x="1552" y="561"/>
                    <a:pt x="1552" y="561"/>
                  </a:cubicBezTo>
                  <a:cubicBezTo>
                    <a:pt x="1554" y="560"/>
                    <a:pt x="1554" y="560"/>
                    <a:pt x="1554" y="560"/>
                  </a:cubicBezTo>
                  <a:cubicBezTo>
                    <a:pt x="1560" y="564"/>
                    <a:pt x="1560" y="564"/>
                    <a:pt x="1560" y="564"/>
                  </a:cubicBezTo>
                  <a:cubicBezTo>
                    <a:pt x="1562" y="566"/>
                    <a:pt x="1562" y="566"/>
                    <a:pt x="1562" y="566"/>
                  </a:cubicBezTo>
                  <a:cubicBezTo>
                    <a:pt x="1566" y="566"/>
                    <a:pt x="1566" y="566"/>
                    <a:pt x="1566" y="566"/>
                  </a:cubicBezTo>
                  <a:cubicBezTo>
                    <a:pt x="1568" y="564"/>
                    <a:pt x="1568" y="564"/>
                    <a:pt x="1568" y="564"/>
                  </a:cubicBezTo>
                  <a:cubicBezTo>
                    <a:pt x="1568" y="563"/>
                    <a:pt x="1568" y="563"/>
                    <a:pt x="1568" y="563"/>
                  </a:cubicBezTo>
                  <a:cubicBezTo>
                    <a:pt x="1569" y="561"/>
                    <a:pt x="1569" y="561"/>
                    <a:pt x="1569" y="561"/>
                  </a:cubicBezTo>
                  <a:cubicBezTo>
                    <a:pt x="1576" y="556"/>
                    <a:pt x="1576" y="556"/>
                    <a:pt x="1576" y="556"/>
                  </a:cubicBezTo>
                  <a:cubicBezTo>
                    <a:pt x="1576" y="556"/>
                    <a:pt x="1576" y="556"/>
                    <a:pt x="1576" y="556"/>
                  </a:cubicBezTo>
                  <a:cubicBezTo>
                    <a:pt x="1581" y="555"/>
                    <a:pt x="1581" y="555"/>
                    <a:pt x="1581" y="555"/>
                  </a:cubicBezTo>
                  <a:cubicBezTo>
                    <a:pt x="1583" y="553"/>
                    <a:pt x="1583" y="553"/>
                    <a:pt x="1583" y="553"/>
                  </a:cubicBezTo>
                  <a:cubicBezTo>
                    <a:pt x="1583" y="552"/>
                    <a:pt x="1583" y="552"/>
                    <a:pt x="1583" y="552"/>
                  </a:cubicBezTo>
                  <a:cubicBezTo>
                    <a:pt x="1588" y="549"/>
                    <a:pt x="1588" y="549"/>
                    <a:pt x="1588" y="549"/>
                  </a:cubicBezTo>
                  <a:cubicBezTo>
                    <a:pt x="1595" y="550"/>
                    <a:pt x="1595" y="550"/>
                    <a:pt x="1595" y="550"/>
                  </a:cubicBezTo>
                  <a:cubicBezTo>
                    <a:pt x="1597" y="552"/>
                    <a:pt x="1597" y="552"/>
                    <a:pt x="1597" y="552"/>
                  </a:cubicBezTo>
                  <a:cubicBezTo>
                    <a:pt x="1600" y="553"/>
                    <a:pt x="1600" y="553"/>
                    <a:pt x="1600" y="553"/>
                  </a:cubicBezTo>
                  <a:cubicBezTo>
                    <a:pt x="1600" y="554"/>
                    <a:pt x="1600" y="554"/>
                    <a:pt x="1600" y="554"/>
                  </a:cubicBezTo>
                  <a:cubicBezTo>
                    <a:pt x="1601" y="555"/>
                    <a:pt x="1601" y="555"/>
                    <a:pt x="1601" y="555"/>
                  </a:cubicBezTo>
                  <a:cubicBezTo>
                    <a:pt x="1602" y="557"/>
                    <a:pt x="1602" y="557"/>
                    <a:pt x="1602" y="557"/>
                  </a:cubicBezTo>
                  <a:cubicBezTo>
                    <a:pt x="1604" y="560"/>
                    <a:pt x="1604" y="560"/>
                    <a:pt x="1604" y="560"/>
                  </a:cubicBezTo>
                  <a:cubicBezTo>
                    <a:pt x="1604" y="562"/>
                    <a:pt x="1604" y="562"/>
                    <a:pt x="1604" y="562"/>
                  </a:cubicBezTo>
                  <a:cubicBezTo>
                    <a:pt x="1605" y="563"/>
                    <a:pt x="1605" y="563"/>
                    <a:pt x="1605" y="563"/>
                  </a:cubicBezTo>
                  <a:cubicBezTo>
                    <a:pt x="1605" y="565"/>
                    <a:pt x="1605" y="565"/>
                    <a:pt x="1605" y="565"/>
                  </a:cubicBezTo>
                  <a:cubicBezTo>
                    <a:pt x="1608" y="567"/>
                    <a:pt x="1608" y="567"/>
                    <a:pt x="1608" y="567"/>
                  </a:cubicBezTo>
                  <a:cubicBezTo>
                    <a:pt x="1609" y="568"/>
                    <a:pt x="1609" y="568"/>
                    <a:pt x="1609" y="568"/>
                  </a:cubicBezTo>
                  <a:cubicBezTo>
                    <a:pt x="1612" y="571"/>
                    <a:pt x="1612" y="571"/>
                    <a:pt x="1612" y="571"/>
                  </a:cubicBezTo>
                  <a:cubicBezTo>
                    <a:pt x="1612" y="573"/>
                    <a:pt x="1612" y="573"/>
                    <a:pt x="1612" y="573"/>
                  </a:cubicBezTo>
                  <a:cubicBezTo>
                    <a:pt x="1615" y="573"/>
                    <a:pt x="1615" y="573"/>
                    <a:pt x="1615" y="573"/>
                  </a:cubicBezTo>
                  <a:cubicBezTo>
                    <a:pt x="1617" y="575"/>
                    <a:pt x="1617" y="575"/>
                    <a:pt x="1617" y="575"/>
                  </a:cubicBezTo>
                  <a:cubicBezTo>
                    <a:pt x="1617" y="577"/>
                    <a:pt x="1617" y="577"/>
                    <a:pt x="1617" y="577"/>
                  </a:cubicBezTo>
                  <a:cubicBezTo>
                    <a:pt x="1619" y="577"/>
                    <a:pt x="1619" y="577"/>
                    <a:pt x="1619" y="577"/>
                  </a:cubicBezTo>
                  <a:cubicBezTo>
                    <a:pt x="1623" y="583"/>
                    <a:pt x="1623" y="583"/>
                    <a:pt x="1623" y="583"/>
                  </a:cubicBezTo>
                  <a:cubicBezTo>
                    <a:pt x="1627" y="586"/>
                    <a:pt x="1627" y="586"/>
                    <a:pt x="1627" y="586"/>
                  </a:cubicBezTo>
                  <a:cubicBezTo>
                    <a:pt x="1629" y="586"/>
                    <a:pt x="1629" y="586"/>
                    <a:pt x="1629" y="586"/>
                  </a:cubicBezTo>
                  <a:cubicBezTo>
                    <a:pt x="1630" y="587"/>
                    <a:pt x="1630" y="587"/>
                    <a:pt x="1630" y="587"/>
                  </a:cubicBezTo>
                  <a:cubicBezTo>
                    <a:pt x="1631" y="589"/>
                    <a:pt x="1631" y="589"/>
                    <a:pt x="1631" y="589"/>
                  </a:cubicBezTo>
                  <a:cubicBezTo>
                    <a:pt x="1633" y="589"/>
                    <a:pt x="1633" y="589"/>
                    <a:pt x="1633" y="589"/>
                  </a:cubicBezTo>
                  <a:cubicBezTo>
                    <a:pt x="1634" y="588"/>
                    <a:pt x="1634" y="588"/>
                    <a:pt x="1634" y="588"/>
                  </a:cubicBezTo>
                  <a:cubicBezTo>
                    <a:pt x="1636" y="588"/>
                    <a:pt x="1636" y="588"/>
                    <a:pt x="1636" y="588"/>
                  </a:cubicBezTo>
                  <a:cubicBezTo>
                    <a:pt x="1638" y="589"/>
                    <a:pt x="1638" y="589"/>
                    <a:pt x="1638" y="589"/>
                  </a:cubicBezTo>
                  <a:cubicBezTo>
                    <a:pt x="1640" y="593"/>
                    <a:pt x="1640" y="593"/>
                    <a:pt x="1640" y="593"/>
                  </a:cubicBezTo>
                  <a:cubicBezTo>
                    <a:pt x="1641" y="593"/>
                    <a:pt x="1641" y="593"/>
                    <a:pt x="1641" y="593"/>
                  </a:cubicBezTo>
                  <a:cubicBezTo>
                    <a:pt x="1643" y="593"/>
                    <a:pt x="1643" y="593"/>
                    <a:pt x="1643" y="593"/>
                  </a:cubicBezTo>
                  <a:cubicBezTo>
                    <a:pt x="1644" y="594"/>
                    <a:pt x="1644" y="594"/>
                    <a:pt x="1644" y="594"/>
                  </a:cubicBezTo>
                  <a:cubicBezTo>
                    <a:pt x="1644" y="595"/>
                    <a:pt x="1644" y="595"/>
                    <a:pt x="1644" y="595"/>
                  </a:cubicBezTo>
                  <a:cubicBezTo>
                    <a:pt x="1646" y="595"/>
                    <a:pt x="1646" y="595"/>
                    <a:pt x="1646" y="595"/>
                  </a:cubicBezTo>
                  <a:cubicBezTo>
                    <a:pt x="1648" y="595"/>
                    <a:pt x="1648" y="595"/>
                    <a:pt x="1648" y="595"/>
                  </a:cubicBezTo>
                  <a:cubicBezTo>
                    <a:pt x="1649" y="597"/>
                    <a:pt x="1649" y="597"/>
                    <a:pt x="1649" y="597"/>
                  </a:cubicBezTo>
                  <a:cubicBezTo>
                    <a:pt x="1649" y="599"/>
                    <a:pt x="1649" y="599"/>
                    <a:pt x="1649" y="599"/>
                  </a:cubicBezTo>
                  <a:cubicBezTo>
                    <a:pt x="1648" y="600"/>
                    <a:pt x="1648" y="600"/>
                    <a:pt x="1648" y="600"/>
                  </a:cubicBezTo>
                  <a:cubicBezTo>
                    <a:pt x="1649" y="601"/>
                    <a:pt x="1649" y="601"/>
                    <a:pt x="1649" y="601"/>
                  </a:cubicBezTo>
                  <a:cubicBezTo>
                    <a:pt x="1651" y="601"/>
                    <a:pt x="1651" y="601"/>
                    <a:pt x="1651" y="601"/>
                  </a:cubicBezTo>
                  <a:cubicBezTo>
                    <a:pt x="1652" y="602"/>
                    <a:pt x="1652" y="602"/>
                    <a:pt x="1652" y="602"/>
                  </a:cubicBezTo>
                  <a:cubicBezTo>
                    <a:pt x="1655" y="603"/>
                    <a:pt x="1655" y="603"/>
                    <a:pt x="1655" y="603"/>
                  </a:cubicBezTo>
                  <a:cubicBezTo>
                    <a:pt x="1656" y="602"/>
                    <a:pt x="1656" y="602"/>
                    <a:pt x="1656" y="602"/>
                  </a:cubicBezTo>
                  <a:cubicBezTo>
                    <a:pt x="1657" y="603"/>
                    <a:pt x="1657" y="603"/>
                    <a:pt x="1657" y="603"/>
                  </a:cubicBezTo>
                  <a:cubicBezTo>
                    <a:pt x="1658" y="606"/>
                    <a:pt x="1658" y="606"/>
                    <a:pt x="1658" y="606"/>
                  </a:cubicBezTo>
                  <a:cubicBezTo>
                    <a:pt x="1659" y="610"/>
                    <a:pt x="1659" y="610"/>
                    <a:pt x="1659" y="610"/>
                  </a:cubicBezTo>
                  <a:cubicBezTo>
                    <a:pt x="1660" y="611"/>
                    <a:pt x="1660" y="611"/>
                    <a:pt x="1660" y="611"/>
                  </a:cubicBezTo>
                  <a:cubicBezTo>
                    <a:pt x="1661" y="615"/>
                    <a:pt x="1661" y="615"/>
                    <a:pt x="1661" y="615"/>
                  </a:cubicBezTo>
                  <a:cubicBezTo>
                    <a:pt x="1662" y="616"/>
                    <a:pt x="1662" y="616"/>
                    <a:pt x="1662" y="616"/>
                  </a:cubicBezTo>
                  <a:cubicBezTo>
                    <a:pt x="1662" y="618"/>
                    <a:pt x="1662" y="618"/>
                    <a:pt x="1662" y="618"/>
                  </a:cubicBezTo>
                  <a:cubicBezTo>
                    <a:pt x="1661" y="619"/>
                    <a:pt x="1661" y="619"/>
                    <a:pt x="1661" y="619"/>
                  </a:cubicBezTo>
                  <a:cubicBezTo>
                    <a:pt x="1660" y="619"/>
                    <a:pt x="1660" y="619"/>
                    <a:pt x="1660" y="619"/>
                  </a:cubicBezTo>
                  <a:cubicBezTo>
                    <a:pt x="1659" y="620"/>
                    <a:pt x="1659" y="620"/>
                    <a:pt x="1659" y="620"/>
                  </a:cubicBezTo>
                  <a:cubicBezTo>
                    <a:pt x="1660" y="622"/>
                    <a:pt x="1660" y="622"/>
                    <a:pt x="1660" y="622"/>
                  </a:cubicBezTo>
                  <a:cubicBezTo>
                    <a:pt x="1659" y="624"/>
                    <a:pt x="1659" y="624"/>
                    <a:pt x="1659" y="624"/>
                  </a:cubicBezTo>
                  <a:cubicBezTo>
                    <a:pt x="1658" y="625"/>
                    <a:pt x="1658" y="625"/>
                    <a:pt x="1658" y="625"/>
                  </a:cubicBezTo>
                  <a:cubicBezTo>
                    <a:pt x="1657" y="626"/>
                    <a:pt x="1657" y="626"/>
                    <a:pt x="1657" y="626"/>
                  </a:cubicBezTo>
                  <a:cubicBezTo>
                    <a:pt x="1656" y="626"/>
                    <a:pt x="1656" y="626"/>
                    <a:pt x="1656" y="626"/>
                  </a:cubicBezTo>
                  <a:cubicBezTo>
                    <a:pt x="1657" y="628"/>
                    <a:pt x="1657" y="628"/>
                    <a:pt x="1657" y="628"/>
                  </a:cubicBezTo>
                  <a:cubicBezTo>
                    <a:pt x="1659" y="630"/>
                    <a:pt x="1659" y="630"/>
                    <a:pt x="1659" y="630"/>
                  </a:cubicBezTo>
                  <a:cubicBezTo>
                    <a:pt x="1662" y="630"/>
                    <a:pt x="1662" y="630"/>
                    <a:pt x="1662" y="630"/>
                  </a:cubicBezTo>
                  <a:cubicBezTo>
                    <a:pt x="1663" y="628"/>
                    <a:pt x="1663" y="628"/>
                    <a:pt x="1663" y="628"/>
                  </a:cubicBezTo>
                  <a:cubicBezTo>
                    <a:pt x="1663" y="626"/>
                    <a:pt x="1663" y="626"/>
                    <a:pt x="1663" y="626"/>
                  </a:cubicBezTo>
                  <a:cubicBezTo>
                    <a:pt x="1666" y="624"/>
                    <a:pt x="1666" y="624"/>
                    <a:pt x="1666" y="624"/>
                  </a:cubicBezTo>
                  <a:cubicBezTo>
                    <a:pt x="1666" y="619"/>
                    <a:pt x="1666" y="619"/>
                    <a:pt x="1666" y="619"/>
                  </a:cubicBezTo>
                  <a:cubicBezTo>
                    <a:pt x="1668" y="617"/>
                    <a:pt x="1668" y="617"/>
                    <a:pt x="1668" y="617"/>
                  </a:cubicBezTo>
                  <a:cubicBezTo>
                    <a:pt x="1670" y="617"/>
                    <a:pt x="1670" y="617"/>
                    <a:pt x="1670" y="617"/>
                  </a:cubicBezTo>
                  <a:cubicBezTo>
                    <a:pt x="1671" y="615"/>
                    <a:pt x="1671" y="615"/>
                    <a:pt x="1671" y="615"/>
                  </a:cubicBezTo>
                  <a:cubicBezTo>
                    <a:pt x="1670" y="614"/>
                    <a:pt x="1670" y="614"/>
                    <a:pt x="1670" y="614"/>
                  </a:cubicBezTo>
                  <a:cubicBezTo>
                    <a:pt x="1670" y="612"/>
                    <a:pt x="1670" y="612"/>
                    <a:pt x="1670" y="612"/>
                  </a:cubicBezTo>
                  <a:cubicBezTo>
                    <a:pt x="1670" y="611"/>
                    <a:pt x="1670" y="611"/>
                    <a:pt x="1670" y="611"/>
                  </a:cubicBezTo>
                  <a:cubicBezTo>
                    <a:pt x="1667" y="608"/>
                    <a:pt x="1667" y="608"/>
                    <a:pt x="1667" y="608"/>
                  </a:cubicBezTo>
                  <a:cubicBezTo>
                    <a:pt x="1665" y="608"/>
                    <a:pt x="1665" y="608"/>
                    <a:pt x="1665" y="608"/>
                  </a:cubicBezTo>
                  <a:cubicBezTo>
                    <a:pt x="1665" y="607"/>
                    <a:pt x="1665" y="607"/>
                    <a:pt x="1665" y="607"/>
                  </a:cubicBezTo>
                  <a:cubicBezTo>
                    <a:pt x="1665" y="605"/>
                    <a:pt x="1665" y="605"/>
                    <a:pt x="1665" y="605"/>
                  </a:cubicBezTo>
                  <a:cubicBezTo>
                    <a:pt x="1666" y="604"/>
                    <a:pt x="1666" y="604"/>
                    <a:pt x="1666" y="604"/>
                  </a:cubicBezTo>
                  <a:cubicBezTo>
                    <a:pt x="1666" y="603"/>
                    <a:pt x="1666" y="603"/>
                    <a:pt x="1666" y="603"/>
                  </a:cubicBezTo>
                  <a:cubicBezTo>
                    <a:pt x="1666" y="601"/>
                    <a:pt x="1666" y="601"/>
                    <a:pt x="1666" y="601"/>
                  </a:cubicBezTo>
                  <a:cubicBezTo>
                    <a:pt x="1668" y="600"/>
                    <a:pt x="1668" y="600"/>
                    <a:pt x="1668" y="600"/>
                  </a:cubicBezTo>
                  <a:cubicBezTo>
                    <a:pt x="1668" y="598"/>
                    <a:pt x="1668" y="598"/>
                    <a:pt x="1668" y="598"/>
                  </a:cubicBezTo>
                  <a:cubicBezTo>
                    <a:pt x="1669" y="597"/>
                    <a:pt x="1669" y="597"/>
                    <a:pt x="1669" y="597"/>
                  </a:cubicBezTo>
                  <a:cubicBezTo>
                    <a:pt x="1671" y="597"/>
                    <a:pt x="1671" y="597"/>
                    <a:pt x="1671" y="597"/>
                  </a:cubicBezTo>
                  <a:cubicBezTo>
                    <a:pt x="1673" y="598"/>
                    <a:pt x="1673" y="598"/>
                    <a:pt x="1673" y="598"/>
                  </a:cubicBezTo>
                  <a:cubicBezTo>
                    <a:pt x="1673" y="599"/>
                    <a:pt x="1673" y="599"/>
                    <a:pt x="1673" y="599"/>
                  </a:cubicBezTo>
                  <a:cubicBezTo>
                    <a:pt x="1676" y="599"/>
                    <a:pt x="1676" y="599"/>
                    <a:pt x="1676" y="599"/>
                  </a:cubicBezTo>
                  <a:cubicBezTo>
                    <a:pt x="1677" y="600"/>
                    <a:pt x="1677" y="600"/>
                    <a:pt x="1677" y="600"/>
                  </a:cubicBezTo>
                  <a:cubicBezTo>
                    <a:pt x="1677" y="601"/>
                    <a:pt x="1677" y="601"/>
                    <a:pt x="1677" y="601"/>
                  </a:cubicBezTo>
                  <a:cubicBezTo>
                    <a:pt x="1678" y="603"/>
                    <a:pt x="1678" y="603"/>
                    <a:pt x="1678" y="603"/>
                  </a:cubicBezTo>
                  <a:cubicBezTo>
                    <a:pt x="1679" y="605"/>
                    <a:pt x="1679" y="605"/>
                    <a:pt x="1679" y="605"/>
                  </a:cubicBezTo>
                  <a:cubicBezTo>
                    <a:pt x="1681" y="605"/>
                    <a:pt x="1681" y="605"/>
                    <a:pt x="1681" y="605"/>
                  </a:cubicBezTo>
                  <a:cubicBezTo>
                    <a:pt x="1681" y="605"/>
                    <a:pt x="1681" y="605"/>
                    <a:pt x="1681" y="605"/>
                  </a:cubicBezTo>
                  <a:cubicBezTo>
                    <a:pt x="1682" y="604"/>
                    <a:pt x="1682" y="604"/>
                    <a:pt x="1682" y="604"/>
                  </a:cubicBezTo>
                  <a:cubicBezTo>
                    <a:pt x="1682" y="603"/>
                    <a:pt x="1682" y="603"/>
                    <a:pt x="1682" y="603"/>
                  </a:cubicBezTo>
                  <a:cubicBezTo>
                    <a:pt x="1682" y="602"/>
                    <a:pt x="1682" y="602"/>
                    <a:pt x="1682" y="602"/>
                  </a:cubicBezTo>
                  <a:cubicBezTo>
                    <a:pt x="1683" y="599"/>
                    <a:pt x="1683" y="599"/>
                    <a:pt x="1683" y="599"/>
                  </a:cubicBezTo>
                  <a:cubicBezTo>
                    <a:pt x="1682" y="598"/>
                    <a:pt x="1682" y="598"/>
                    <a:pt x="1682" y="598"/>
                  </a:cubicBezTo>
                  <a:cubicBezTo>
                    <a:pt x="1680" y="596"/>
                    <a:pt x="1680" y="596"/>
                    <a:pt x="1680" y="596"/>
                  </a:cubicBezTo>
                  <a:cubicBezTo>
                    <a:pt x="1677" y="596"/>
                    <a:pt x="1677" y="596"/>
                    <a:pt x="1677" y="596"/>
                  </a:cubicBezTo>
                  <a:cubicBezTo>
                    <a:pt x="1675" y="593"/>
                    <a:pt x="1675" y="593"/>
                    <a:pt x="1675" y="593"/>
                  </a:cubicBezTo>
                  <a:cubicBezTo>
                    <a:pt x="1672" y="591"/>
                    <a:pt x="1672" y="591"/>
                    <a:pt x="1672" y="591"/>
                  </a:cubicBezTo>
                  <a:cubicBezTo>
                    <a:pt x="1664" y="587"/>
                    <a:pt x="1664" y="587"/>
                    <a:pt x="1664" y="587"/>
                  </a:cubicBezTo>
                  <a:cubicBezTo>
                    <a:pt x="1660" y="586"/>
                    <a:pt x="1660" y="586"/>
                    <a:pt x="1660" y="586"/>
                  </a:cubicBezTo>
                  <a:cubicBezTo>
                    <a:pt x="1658" y="586"/>
                    <a:pt x="1658" y="586"/>
                    <a:pt x="1658" y="586"/>
                  </a:cubicBezTo>
                  <a:cubicBezTo>
                    <a:pt x="1657" y="584"/>
                    <a:pt x="1657" y="584"/>
                    <a:pt x="1657" y="584"/>
                  </a:cubicBezTo>
                  <a:cubicBezTo>
                    <a:pt x="1657" y="583"/>
                    <a:pt x="1657" y="583"/>
                    <a:pt x="1657" y="583"/>
                  </a:cubicBezTo>
                  <a:cubicBezTo>
                    <a:pt x="1660" y="582"/>
                    <a:pt x="1660" y="582"/>
                    <a:pt x="1660" y="582"/>
                  </a:cubicBezTo>
                  <a:cubicBezTo>
                    <a:pt x="1660" y="580"/>
                    <a:pt x="1660" y="580"/>
                    <a:pt x="1660" y="580"/>
                  </a:cubicBezTo>
                  <a:cubicBezTo>
                    <a:pt x="1658" y="579"/>
                    <a:pt x="1658" y="579"/>
                    <a:pt x="1658" y="579"/>
                  </a:cubicBezTo>
                  <a:cubicBezTo>
                    <a:pt x="1656" y="580"/>
                    <a:pt x="1656" y="580"/>
                    <a:pt x="1656" y="580"/>
                  </a:cubicBezTo>
                  <a:cubicBezTo>
                    <a:pt x="1654" y="579"/>
                    <a:pt x="1654" y="579"/>
                    <a:pt x="1654" y="579"/>
                  </a:cubicBezTo>
                  <a:cubicBezTo>
                    <a:pt x="1650" y="579"/>
                    <a:pt x="1650" y="579"/>
                    <a:pt x="1650" y="579"/>
                  </a:cubicBezTo>
                  <a:cubicBezTo>
                    <a:pt x="1649" y="578"/>
                    <a:pt x="1649" y="578"/>
                    <a:pt x="1649" y="578"/>
                  </a:cubicBezTo>
                  <a:cubicBezTo>
                    <a:pt x="1647" y="578"/>
                    <a:pt x="1647" y="578"/>
                    <a:pt x="1647" y="578"/>
                  </a:cubicBezTo>
                  <a:cubicBezTo>
                    <a:pt x="1646" y="577"/>
                    <a:pt x="1646" y="577"/>
                    <a:pt x="1646" y="577"/>
                  </a:cubicBezTo>
                  <a:cubicBezTo>
                    <a:pt x="1643" y="574"/>
                    <a:pt x="1643" y="574"/>
                    <a:pt x="1643" y="574"/>
                  </a:cubicBezTo>
                  <a:cubicBezTo>
                    <a:pt x="1641" y="572"/>
                    <a:pt x="1641" y="572"/>
                    <a:pt x="1641" y="572"/>
                  </a:cubicBezTo>
                  <a:cubicBezTo>
                    <a:pt x="1640" y="570"/>
                    <a:pt x="1640" y="570"/>
                    <a:pt x="1640" y="570"/>
                  </a:cubicBezTo>
                  <a:cubicBezTo>
                    <a:pt x="1638" y="568"/>
                    <a:pt x="1638" y="568"/>
                    <a:pt x="1638" y="568"/>
                  </a:cubicBezTo>
                  <a:cubicBezTo>
                    <a:pt x="1638" y="566"/>
                    <a:pt x="1638" y="566"/>
                    <a:pt x="1638" y="566"/>
                  </a:cubicBezTo>
                  <a:cubicBezTo>
                    <a:pt x="1637" y="566"/>
                    <a:pt x="1637" y="566"/>
                    <a:pt x="1637" y="566"/>
                  </a:cubicBezTo>
                  <a:cubicBezTo>
                    <a:pt x="1637" y="564"/>
                    <a:pt x="1637" y="564"/>
                    <a:pt x="1637" y="564"/>
                  </a:cubicBezTo>
                  <a:cubicBezTo>
                    <a:pt x="1630" y="557"/>
                    <a:pt x="1630" y="557"/>
                    <a:pt x="1630" y="557"/>
                  </a:cubicBezTo>
                  <a:cubicBezTo>
                    <a:pt x="1629" y="556"/>
                    <a:pt x="1629" y="556"/>
                    <a:pt x="1629" y="556"/>
                  </a:cubicBezTo>
                  <a:cubicBezTo>
                    <a:pt x="1627" y="554"/>
                    <a:pt x="1627" y="554"/>
                    <a:pt x="1627" y="554"/>
                  </a:cubicBezTo>
                  <a:cubicBezTo>
                    <a:pt x="1622" y="552"/>
                    <a:pt x="1622" y="552"/>
                    <a:pt x="1622" y="552"/>
                  </a:cubicBezTo>
                  <a:cubicBezTo>
                    <a:pt x="1621" y="550"/>
                    <a:pt x="1621" y="550"/>
                    <a:pt x="1621" y="550"/>
                  </a:cubicBezTo>
                  <a:cubicBezTo>
                    <a:pt x="1621" y="547"/>
                    <a:pt x="1621" y="547"/>
                    <a:pt x="1621" y="547"/>
                  </a:cubicBezTo>
                  <a:cubicBezTo>
                    <a:pt x="1620" y="545"/>
                    <a:pt x="1620" y="545"/>
                    <a:pt x="1620" y="545"/>
                  </a:cubicBezTo>
                  <a:cubicBezTo>
                    <a:pt x="1621" y="544"/>
                    <a:pt x="1621" y="544"/>
                    <a:pt x="1621" y="544"/>
                  </a:cubicBezTo>
                  <a:cubicBezTo>
                    <a:pt x="1622" y="542"/>
                    <a:pt x="1622" y="542"/>
                    <a:pt x="1622" y="542"/>
                  </a:cubicBezTo>
                  <a:cubicBezTo>
                    <a:pt x="1621" y="540"/>
                    <a:pt x="1621" y="540"/>
                    <a:pt x="1621" y="540"/>
                  </a:cubicBezTo>
                  <a:cubicBezTo>
                    <a:pt x="1620" y="538"/>
                    <a:pt x="1620" y="538"/>
                    <a:pt x="1620" y="538"/>
                  </a:cubicBezTo>
                  <a:cubicBezTo>
                    <a:pt x="1621" y="536"/>
                    <a:pt x="1621" y="536"/>
                    <a:pt x="1621" y="536"/>
                  </a:cubicBezTo>
                  <a:cubicBezTo>
                    <a:pt x="1623" y="536"/>
                    <a:pt x="1623" y="536"/>
                    <a:pt x="1623" y="536"/>
                  </a:cubicBezTo>
                  <a:cubicBezTo>
                    <a:pt x="1625" y="534"/>
                    <a:pt x="1625" y="534"/>
                    <a:pt x="1625" y="534"/>
                  </a:cubicBezTo>
                  <a:cubicBezTo>
                    <a:pt x="1627" y="534"/>
                    <a:pt x="1627" y="534"/>
                    <a:pt x="1627" y="534"/>
                  </a:cubicBezTo>
                  <a:cubicBezTo>
                    <a:pt x="1629" y="533"/>
                    <a:pt x="1629" y="533"/>
                    <a:pt x="1629" y="533"/>
                  </a:cubicBezTo>
                  <a:cubicBezTo>
                    <a:pt x="1630" y="532"/>
                    <a:pt x="1630" y="532"/>
                    <a:pt x="1630" y="532"/>
                  </a:cubicBezTo>
                  <a:cubicBezTo>
                    <a:pt x="1632" y="533"/>
                    <a:pt x="1632" y="533"/>
                    <a:pt x="1632" y="533"/>
                  </a:cubicBezTo>
                  <a:cubicBezTo>
                    <a:pt x="1632" y="533"/>
                    <a:pt x="1632" y="533"/>
                    <a:pt x="1632" y="533"/>
                  </a:cubicBezTo>
                  <a:cubicBezTo>
                    <a:pt x="1634" y="534"/>
                    <a:pt x="1634" y="534"/>
                    <a:pt x="1634" y="534"/>
                  </a:cubicBezTo>
                  <a:cubicBezTo>
                    <a:pt x="1634" y="535"/>
                    <a:pt x="1634" y="535"/>
                    <a:pt x="1634" y="535"/>
                  </a:cubicBezTo>
                  <a:cubicBezTo>
                    <a:pt x="1633" y="536"/>
                    <a:pt x="1633" y="536"/>
                    <a:pt x="1633" y="536"/>
                  </a:cubicBezTo>
                  <a:cubicBezTo>
                    <a:pt x="1633" y="537"/>
                    <a:pt x="1633" y="537"/>
                    <a:pt x="1633" y="537"/>
                  </a:cubicBezTo>
                  <a:cubicBezTo>
                    <a:pt x="1633" y="538"/>
                    <a:pt x="1633" y="538"/>
                    <a:pt x="1633" y="538"/>
                  </a:cubicBezTo>
                  <a:cubicBezTo>
                    <a:pt x="1633" y="542"/>
                    <a:pt x="1633" y="542"/>
                    <a:pt x="1633" y="542"/>
                  </a:cubicBezTo>
                  <a:cubicBezTo>
                    <a:pt x="1635" y="544"/>
                    <a:pt x="1635" y="544"/>
                    <a:pt x="1635" y="544"/>
                  </a:cubicBezTo>
                  <a:cubicBezTo>
                    <a:pt x="1635" y="544"/>
                    <a:pt x="1635" y="544"/>
                    <a:pt x="1635" y="544"/>
                  </a:cubicBezTo>
                  <a:cubicBezTo>
                    <a:pt x="1636" y="545"/>
                    <a:pt x="1636" y="545"/>
                    <a:pt x="1636" y="545"/>
                  </a:cubicBezTo>
                  <a:cubicBezTo>
                    <a:pt x="1639" y="541"/>
                    <a:pt x="1639" y="541"/>
                    <a:pt x="1639" y="541"/>
                  </a:cubicBezTo>
                  <a:cubicBezTo>
                    <a:pt x="1639" y="539"/>
                    <a:pt x="1639" y="539"/>
                    <a:pt x="1639" y="539"/>
                  </a:cubicBezTo>
                  <a:cubicBezTo>
                    <a:pt x="1641" y="537"/>
                    <a:pt x="1641" y="537"/>
                    <a:pt x="1641" y="537"/>
                  </a:cubicBezTo>
                  <a:cubicBezTo>
                    <a:pt x="1643" y="537"/>
                    <a:pt x="1643" y="537"/>
                    <a:pt x="1643" y="537"/>
                  </a:cubicBezTo>
                  <a:cubicBezTo>
                    <a:pt x="1643" y="539"/>
                    <a:pt x="1643" y="539"/>
                    <a:pt x="1643" y="539"/>
                  </a:cubicBezTo>
                  <a:cubicBezTo>
                    <a:pt x="1645" y="541"/>
                    <a:pt x="1645" y="541"/>
                    <a:pt x="1645" y="541"/>
                  </a:cubicBezTo>
                  <a:cubicBezTo>
                    <a:pt x="1646" y="544"/>
                    <a:pt x="1646" y="544"/>
                    <a:pt x="1646" y="544"/>
                  </a:cubicBezTo>
                  <a:cubicBezTo>
                    <a:pt x="1648" y="547"/>
                    <a:pt x="1648" y="547"/>
                    <a:pt x="1648" y="547"/>
                  </a:cubicBezTo>
                  <a:cubicBezTo>
                    <a:pt x="1651" y="550"/>
                    <a:pt x="1651" y="550"/>
                    <a:pt x="1651" y="550"/>
                  </a:cubicBezTo>
                  <a:cubicBezTo>
                    <a:pt x="1651" y="550"/>
                    <a:pt x="1651" y="550"/>
                    <a:pt x="1651" y="550"/>
                  </a:cubicBezTo>
                  <a:cubicBezTo>
                    <a:pt x="1653" y="552"/>
                    <a:pt x="1653" y="552"/>
                    <a:pt x="1653" y="552"/>
                  </a:cubicBezTo>
                  <a:cubicBezTo>
                    <a:pt x="1652" y="551"/>
                    <a:pt x="1652" y="551"/>
                    <a:pt x="1652" y="551"/>
                  </a:cubicBezTo>
                  <a:cubicBezTo>
                    <a:pt x="1650" y="551"/>
                    <a:pt x="1650" y="551"/>
                    <a:pt x="1650" y="551"/>
                  </a:cubicBezTo>
                  <a:cubicBezTo>
                    <a:pt x="1649" y="553"/>
                    <a:pt x="1649" y="553"/>
                    <a:pt x="1649" y="553"/>
                  </a:cubicBezTo>
                  <a:cubicBezTo>
                    <a:pt x="1650" y="555"/>
                    <a:pt x="1650" y="555"/>
                    <a:pt x="1650" y="555"/>
                  </a:cubicBezTo>
                  <a:cubicBezTo>
                    <a:pt x="1652" y="555"/>
                    <a:pt x="1652" y="555"/>
                    <a:pt x="1652" y="555"/>
                  </a:cubicBezTo>
                  <a:cubicBezTo>
                    <a:pt x="1654" y="557"/>
                    <a:pt x="1654" y="557"/>
                    <a:pt x="1654" y="557"/>
                  </a:cubicBezTo>
                  <a:cubicBezTo>
                    <a:pt x="1657" y="558"/>
                    <a:pt x="1657" y="558"/>
                    <a:pt x="1657" y="558"/>
                  </a:cubicBezTo>
                  <a:cubicBezTo>
                    <a:pt x="1657" y="559"/>
                    <a:pt x="1657" y="559"/>
                    <a:pt x="1657" y="559"/>
                  </a:cubicBezTo>
                  <a:cubicBezTo>
                    <a:pt x="1659" y="561"/>
                    <a:pt x="1659" y="561"/>
                    <a:pt x="1659" y="561"/>
                  </a:cubicBezTo>
                  <a:cubicBezTo>
                    <a:pt x="1661" y="560"/>
                    <a:pt x="1661" y="560"/>
                    <a:pt x="1661" y="560"/>
                  </a:cubicBezTo>
                  <a:cubicBezTo>
                    <a:pt x="1665" y="561"/>
                    <a:pt x="1665" y="561"/>
                    <a:pt x="1665" y="561"/>
                  </a:cubicBezTo>
                  <a:cubicBezTo>
                    <a:pt x="1668" y="562"/>
                    <a:pt x="1668" y="562"/>
                    <a:pt x="1668" y="562"/>
                  </a:cubicBezTo>
                  <a:cubicBezTo>
                    <a:pt x="1673" y="567"/>
                    <a:pt x="1673" y="567"/>
                    <a:pt x="1673" y="567"/>
                  </a:cubicBezTo>
                  <a:cubicBezTo>
                    <a:pt x="1671" y="567"/>
                    <a:pt x="1671" y="567"/>
                    <a:pt x="1671" y="567"/>
                  </a:cubicBezTo>
                  <a:cubicBezTo>
                    <a:pt x="1669" y="566"/>
                    <a:pt x="1669" y="566"/>
                    <a:pt x="1669" y="566"/>
                  </a:cubicBezTo>
                  <a:cubicBezTo>
                    <a:pt x="1670" y="567"/>
                    <a:pt x="1670" y="567"/>
                    <a:pt x="1670" y="567"/>
                  </a:cubicBezTo>
                  <a:cubicBezTo>
                    <a:pt x="1672" y="568"/>
                    <a:pt x="1672" y="568"/>
                    <a:pt x="1672" y="568"/>
                  </a:cubicBezTo>
                  <a:cubicBezTo>
                    <a:pt x="1674" y="568"/>
                    <a:pt x="1674" y="568"/>
                    <a:pt x="1674" y="568"/>
                  </a:cubicBezTo>
                  <a:cubicBezTo>
                    <a:pt x="1677" y="569"/>
                    <a:pt x="1677" y="569"/>
                    <a:pt x="1677" y="569"/>
                  </a:cubicBezTo>
                  <a:cubicBezTo>
                    <a:pt x="1678" y="568"/>
                    <a:pt x="1678" y="568"/>
                    <a:pt x="1678" y="568"/>
                  </a:cubicBezTo>
                  <a:cubicBezTo>
                    <a:pt x="1681" y="571"/>
                    <a:pt x="1681" y="571"/>
                    <a:pt x="1681" y="571"/>
                  </a:cubicBezTo>
                  <a:cubicBezTo>
                    <a:pt x="1681" y="572"/>
                    <a:pt x="1681" y="572"/>
                    <a:pt x="1681" y="572"/>
                  </a:cubicBezTo>
                  <a:cubicBezTo>
                    <a:pt x="1683" y="573"/>
                    <a:pt x="1683" y="573"/>
                    <a:pt x="1683" y="573"/>
                  </a:cubicBezTo>
                  <a:cubicBezTo>
                    <a:pt x="1687" y="578"/>
                    <a:pt x="1687" y="578"/>
                    <a:pt x="1687" y="578"/>
                  </a:cubicBezTo>
                  <a:cubicBezTo>
                    <a:pt x="1687" y="579"/>
                    <a:pt x="1687" y="579"/>
                    <a:pt x="1687" y="579"/>
                  </a:cubicBezTo>
                  <a:cubicBezTo>
                    <a:pt x="1690" y="580"/>
                    <a:pt x="1690" y="580"/>
                    <a:pt x="1690" y="580"/>
                  </a:cubicBezTo>
                  <a:cubicBezTo>
                    <a:pt x="1693" y="582"/>
                    <a:pt x="1693" y="582"/>
                    <a:pt x="1693" y="582"/>
                  </a:cubicBezTo>
                  <a:cubicBezTo>
                    <a:pt x="1692" y="583"/>
                    <a:pt x="1692" y="583"/>
                    <a:pt x="1692" y="583"/>
                  </a:cubicBezTo>
                  <a:cubicBezTo>
                    <a:pt x="1691" y="584"/>
                    <a:pt x="1691" y="584"/>
                    <a:pt x="1691" y="584"/>
                  </a:cubicBezTo>
                  <a:cubicBezTo>
                    <a:pt x="1690" y="588"/>
                    <a:pt x="1690" y="588"/>
                    <a:pt x="1690" y="588"/>
                  </a:cubicBezTo>
                  <a:cubicBezTo>
                    <a:pt x="1692" y="591"/>
                    <a:pt x="1692" y="591"/>
                    <a:pt x="1692" y="591"/>
                  </a:cubicBezTo>
                  <a:cubicBezTo>
                    <a:pt x="1691" y="593"/>
                    <a:pt x="1691" y="593"/>
                    <a:pt x="1691" y="593"/>
                  </a:cubicBezTo>
                  <a:cubicBezTo>
                    <a:pt x="1691" y="596"/>
                    <a:pt x="1691" y="596"/>
                    <a:pt x="1691" y="596"/>
                  </a:cubicBezTo>
                  <a:cubicBezTo>
                    <a:pt x="1692" y="598"/>
                    <a:pt x="1692" y="598"/>
                    <a:pt x="1692" y="598"/>
                  </a:cubicBezTo>
                  <a:cubicBezTo>
                    <a:pt x="1691" y="600"/>
                    <a:pt x="1691" y="600"/>
                    <a:pt x="1691" y="600"/>
                  </a:cubicBezTo>
                  <a:cubicBezTo>
                    <a:pt x="1692" y="601"/>
                    <a:pt x="1692" y="601"/>
                    <a:pt x="1692" y="601"/>
                  </a:cubicBezTo>
                  <a:cubicBezTo>
                    <a:pt x="1696" y="601"/>
                    <a:pt x="1696" y="601"/>
                    <a:pt x="1696" y="601"/>
                  </a:cubicBezTo>
                  <a:cubicBezTo>
                    <a:pt x="1698" y="606"/>
                    <a:pt x="1698" y="606"/>
                    <a:pt x="1698" y="606"/>
                  </a:cubicBezTo>
                  <a:cubicBezTo>
                    <a:pt x="1699" y="607"/>
                    <a:pt x="1699" y="607"/>
                    <a:pt x="1699" y="607"/>
                  </a:cubicBezTo>
                  <a:cubicBezTo>
                    <a:pt x="1700" y="608"/>
                    <a:pt x="1700" y="608"/>
                    <a:pt x="1700" y="608"/>
                  </a:cubicBezTo>
                  <a:cubicBezTo>
                    <a:pt x="1700" y="611"/>
                    <a:pt x="1700" y="611"/>
                    <a:pt x="1700" y="611"/>
                  </a:cubicBezTo>
                  <a:cubicBezTo>
                    <a:pt x="1703" y="613"/>
                    <a:pt x="1703" y="613"/>
                    <a:pt x="1703" y="613"/>
                  </a:cubicBezTo>
                  <a:cubicBezTo>
                    <a:pt x="1705" y="616"/>
                    <a:pt x="1705" y="616"/>
                    <a:pt x="1705" y="616"/>
                  </a:cubicBezTo>
                  <a:cubicBezTo>
                    <a:pt x="1706" y="616"/>
                    <a:pt x="1706" y="616"/>
                    <a:pt x="1706" y="616"/>
                  </a:cubicBezTo>
                  <a:cubicBezTo>
                    <a:pt x="1706" y="617"/>
                    <a:pt x="1706" y="617"/>
                    <a:pt x="1706" y="617"/>
                  </a:cubicBezTo>
                  <a:cubicBezTo>
                    <a:pt x="1709" y="621"/>
                    <a:pt x="1709" y="621"/>
                    <a:pt x="1709" y="621"/>
                  </a:cubicBezTo>
                  <a:cubicBezTo>
                    <a:pt x="1710" y="624"/>
                    <a:pt x="1710" y="624"/>
                    <a:pt x="1710" y="624"/>
                  </a:cubicBezTo>
                  <a:cubicBezTo>
                    <a:pt x="1711" y="625"/>
                    <a:pt x="1711" y="625"/>
                    <a:pt x="1711" y="625"/>
                  </a:cubicBezTo>
                  <a:cubicBezTo>
                    <a:pt x="1713" y="623"/>
                    <a:pt x="1713" y="623"/>
                    <a:pt x="1713" y="623"/>
                  </a:cubicBezTo>
                  <a:cubicBezTo>
                    <a:pt x="1714" y="625"/>
                    <a:pt x="1714" y="625"/>
                    <a:pt x="1714" y="625"/>
                  </a:cubicBezTo>
                  <a:cubicBezTo>
                    <a:pt x="1717" y="625"/>
                    <a:pt x="1717" y="625"/>
                    <a:pt x="1717" y="625"/>
                  </a:cubicBezTo>
                  <a:cubicBezTo>
                    <a:pt x="1718" y="623"/>
                    <a:pt x="1718" y="623"/>
                    <a:pt x="1718" y="623"/>
                  </a:cubicBezTo>
                  <a:cubicBezTo>
                    <a:pt x="1719" y="623"/>
                    <a:pt x="1719" y="623"/>
                    <a:pt x="1719" y="623"/>
                  </a:cubicBezTo>
                  <a:cubicBezTo>
                    <a:pt x="1722" y="625"/>
                    <a:pt x="1722" y="625"/>
                    <a:pt x="1722" y="625"/>
                  </a:cubicBezTo>
                  <a:cubicBezTo>
                    <a:pt x="1724" y="624"/>
                    <a:pt x="1724" y="624"/>
                    <a:pt x="1724" y="624"/>
                  </a:cubicBezTo>
                  <a:cubicBezTo>
                    <a:pt x="1724" y="626"/>
                    <a:pt x="1724" y="626"/>
                    <a:pt x="1724" y="626"/>
                  </a:cubicBezTo>
                  <a:cubicBezTo>
                    <a:pt x="1725" y="626"/>
                    <a:pt x="1725" y="626"/>
                    <a:pt x="1725" y="626"/>
                  </a:cubicBezTo>
                  <a:cubicBezTo>
                    <a:pt x="1726" y="626"/>
                    <a:pt x="1726" y="626"/>
                    <a:pt x="1726" y="626"/>
                  </a:cubicBezTo>
                  <a:cubicBezTo>
                    <a:pt x="1728" y="627"/>
                    <a:pt x="1728" y="627"/>
                    <a:pt x="1728" y="627"/>
                  </a:cubicBezTo>
                  <a:cubicBezTo>
                    <a:pt x="1727" y="628"/>
                    <a:pt x="1727" y="628"/>
                    <a:pt x="1727" y="628"/>
                  </a:cubicBezTo>
                  <a:cubicBezTo>
                    <a:pt x="1726" y="629"/>
                    <a:pt x="1726" y="629"/>
                    <a:pt x="1726" y="629"/>
                  </a:cubicBezTo>
                  <a:cubicBezTo>
                    <a:pt x="1724" y="628"/>
                    <a:pt x="1724" y="628"/>
                    <a:pt x="1724" y="628"/>
                  </a:cubicBezTo>
                  <a:cubicBezTo>
                    <a:pt x="1722" y="628"/>
                    <a:pt x="1722" y="628"/>
                    <a:pt x="1722" y="628"/>
                  </a:cubicBezTo>
                  <a:cubicBezTo>
                    <a:pt x="1718" y="625"/>
                    <a:pt x="1718" y="625"/>
                    <a:pt x="1718" y="625"/>
                  </a:cubicBezTo>
                  <a:cubicBezTo>
                    <a:pt x="1717" y="626"/>
                    <a:pt x="1717" y="626"/>
                    <a:pt x="1717" y="626"/>
                  </a:cubicBezTo>
                  <a:cubicBezTo>
                    <a:pt x="1715" y="627"/>
                    <a:pt x="1715" y="627"/>
                    <a:pt x="1715" y="627"/>
                  </a:cubicBezTo>
                  <a:cubicBezTo>
                    <a:pt x="1713" y="626"/>
                    <a:pt x="1713" y="626"/>
                    <a:pt x="1713" y="626"/>
                  </a:cubicBezTo>
                  <a:cubicBezTo>
                    <a:pt x="1712" y="628"/>
                    <a:pt x="1712" y="628"/>
                    <a:pt x="1712" y="628"/>
                  </a:cubicBezTo>
                  <a:cubicBezTo>
                    <a:pt x="1711" y="628"/>
                    <a:pt x="1711" y="628"/>
                    <a:pt x="1711" y="628"/>
                  </a:cubicBezTo>
                  <a:cubicBezTo>
                    <a:pt x="1710" y="630"/>
                    <a:pt x="1710" y="630"/>
                    <a:pt x="1710" y="630"/>
                  </a:cubicBezTo>
                  <a:cubicBezTo>
                    <a:pt x="1712" y="632"/>
                    <a:pt x="1712" y="632"/>
                    <a:pt x="1712" y="632"/>
                  </a:cubicBezTo>
                  <a:cubicBezTo>
                    <a:pt x="1714" y="633"/>
                    <a:pt x="1714" y="633"/>
                    <a:pt x="1714" y="633"/>
                  </a:cubicBezTo>
                  <a:cubicBezTo>
                    <a:pt x="1716" y="635"/>
                    <a:pt x="1716" y="635"/>
                    <a:pt x="1716" y="635"/>
                  </a:cubicBezTo>
                  <a:cubicBezTo>
                    <a:pt x="1717" y="637"/>
                    <a:pt x="1717" y="637"/>
                    <a:pt x="1717" y="637"/>
                  </a:cubicBezTo>
                  <a:cubicBezTo>
                    <a:pt x="1716" y="638"/>
                    <a:pt x="1716" y="638"/>
                    <a:pt x="1716" y="638"/>
                  </a:cubicBezTo>
                  <a:cubicBezTo>
                    <a:pt x="1716" y="639"/>
                    <a:pt x="1716" y="639"/>
                    <a:pt x="1716" y="639"/>
                  </a:cubicBezTo>
                  <a:cubicBezTo>
                    <a:pt x="1718" y="642"/>
                    <a:pt x="1718" y="642"/>
                    <a:pt x="1718" y="642"/>
                  </a:cubicBezTo>
                  <a:cubicBezTo>
                    <a:pt x="1719" y="643"/>
                    <a:pt x="1719" y="643"/>
                    <a:pt x="1719" y="643"/>
                  </a:cubicBezTo>
                  <a:cubicBezTo>
                    <a:pt x="1720" y="642"/>
                    <a:pt x="1720" y="642"/>
                    <a:pt x="1720" y="642"/>
                  </a:cubicBezTo>
                  <a:cubicBezTo>
                    <a:pt x="1719" y="641"/>
                    <a:pt x="1719" y="641"/>
                    <a:pt x="1719" y="641"/>
                  </a:cubicBezTo>
                  <a:cubicBezTo>
                    <a:pt x="1720" y="639"/>
                    <a:pt x="1720" y="639"/>
                    <a:pt x="1720" y="639"/>
                  </a:cubicBezTo>
                  <a:cubicBezTo>
                    <a:pt x="1721" y="641"/>
                    <a:pt x="1721" y="641"/>
                    <a:pt x="1721" y="641"/>
                  </a:cubicBezTo>
                  <a:cubicBezTo>
                    <a:pt x="1723" y="643"/>
                    <a:pt x="1723" y="643"/>
                    <a:pt x="1723" y="643"/>
                  </a:cubicBezTo>
                  <a:cubicBezTo>
                    <a:pt x="1724" y="644"/>
                    <a:pt x="1724" y="644"/>
                    <a:pt x="1724" y="644"/>
                  </a:cubicBezTo>
                  <a:cubicBezTo>
                    <a:pt x="1723" y="646"/>
                    <a:pt x="1723" y="646"/>
                    <a:pt x="1723" y="646"/>
                  </a:cubicBezTo>
                  <a:cubicBezTo>
                    <a:pt x="1725" y="647"/>
                    <a:pt x="1725" y="647"/>
                    <a:pt x="1725" y="647"/>
                  </a:cubicBezTo>
                  <a:cubicBezTo>
                    <a:pt x="1725" y="644"/>
                    <a:pt x="1725" y="644"/>
                    <a:pt x="1725" y="644"/>
                  </a:cubicBezTo>
                  <a:cubicBezTo>
                    <a:pt x="1726" y="642"/>
                    <a:pt x="1726" y="642"/>
                    <a:pt x="1726" y="642"/>
                  </a:cubicBezTo>
                  <a:cubicBezTo>
                    <a:pt x="1727" y="642"/>
                    <a:pt x="1727" y="642"/>
                    <a:pt x="1727" y="642"/>
                  </a:cubicBezTo>
                  <a:cubicBezTo>
                    <a:pt x="1728" y="644"/>
                    <a:pt x="1728" y="644"/>
                    <a:pt x="1728" y="644"/>
                  </a:cubicBezTo>
                  <a:cubicBezTo>
                    <a:pt x="1731" y="646"/>
                    <a:pt x="1731" y="646"/>
                    <a:pt x="1731" y="646"/>
                  </a:cubicBezTo>
                  <a:cubicBezTo>
                    <a:pt x="1730" y="644"/>
                    <a:pt x="1730" y="644"/>
                    <a:pt x="1730" y="644"/>
                  </a:cubicBezTo>
                  <a:cubicBezTo>
                    <a:pt x="1730" y="642"/>
                    <a:pt x="1730" y="642"/>
                    <a:pt x="1730" y="642"/>
                  </a:cubicBezTo>
                  <a:cubicBezTo>
                    <a:pt x="1729" y="640"/>
                    <a:pt x="1729" y="640"/>
                    <a:pt x="1729" y="640"/>
                  </a:cubicBezTo>
                  <a:cubicBezTo>
                    <a:pt x="1728" y="637"/>
                    <a:pt x="1728" y="637"/>
                    <a:pt x="1728" y="637"/>
                  </a:cubicBezTo>
                  <a:cubicBezTo>
                    <a:pt x="1726" y="635"/>
                    <a:pt x="1726" y="635"/>
                    <a:pt x="1726" y="635"/>
                  </a:cubicBezTo>
                  <a:cubicBezTo>
                    <a:pt x="1727" y="634"/>
                    <a:pt x="1727" y="634"/>
                    <a:pt x="1727" y="634"/>
                  </a:cubicBezTo>
                  <a:cubicBezTo>
                    <a:pt x="1728" y="634"/>
                    <a:pt x="1728" y="634"/>
                    <a:pt x="1728" y="634"/>
                  </a:cubicBezTo>
                  <a:cubicBezTo>
                    <a:pt x="1730" y="635"/>
                    <a:pt x="1730" y="635"/>
                    <a:pt x="1730" y="635"/>
                  </a:cubicBezTo>
                  <a:cubicBezTo>
                    <a:pt x="1729" y="636"/>
                    <a:pt x="1729" y="636"/>
                    <a:pt x="1729" y="636"/>
                  </a:cubicBezTo>
                  <a:cubicBezTo>
                    <a:pt x="1730" y="637"/>
                    <a:pt x="1730" y="637"/>
                    <a:pt x="1730" y="637"/>
                  </a:cubicBezTo>
                  <a:cubicBezTo>
                    <a:pt x="1731" y="636"/>
                    <a:pt x="1731" y="636"/>
                    <a:pt x="1731" y="636"/>
                  </a:cubicBezTo>
                  <a:cubicBezTo>
                    <a:pt x="1733" y="636"/>
                    <a:pt x="1733" y="636"/>
                    <a:pt x="1733" y="636"/>
                  </a:cubicBezTo>
                  <a:cubicBezTo>
                    <a:pt x="1733" y="636"/>
                    <a:pt x="1733" y="636"/>
                    <a:pt x="1733" y="636"/>
                  </a:cubicBezTo>
                  <a:cubicBezTo>
                    <a:pt x="1733" y="635"/>
                    <a:pt x="1733" y="635"/>
                    <a:pt x="1733" y="635"/>
                  </a:cubicBezTo>
                  <a:cubicBezTo>
                    <a:pt x="1732" y="634"/>
                    <a:pt x="1732" y="634"/>
                    <a:pt x="1732" y="634"/>
                  </a:cubicBezTo>
                  <a:cubicBezTo>
                    <a:pt x="1732" y="634"/>
                    <a:pt x="1732" y="634"/>
                    <a:pt x="1732" y="634"/>
                  </a:cubicBezTo>
                  <a:cubicBezTo>
                    <a:pt x="1730" y="633"/>
                    <a:pt x="1730" y="633"/>
                    <a:pt x="1730" y="633"/>
                  </a:cubicBezTo>
                  <a:cubicBezTo>
                    <a:pt x="1730" y="632"/>
                    <a:pt x="1730" y="632"/>
                    <a:pt x="1730" y="632"/>
                  </a:cubicBezTo>
                  <a:cubicBezTo>
                    <a:pt x="1728" y="630"/>
                    <a:pt x="1728" y="630"/>
                    <a:pt x="1728" y="630"/>
                  </a:cubicBezTo>
                  <a:cubicBezTo>
                    <a:pt x="1730" y="630"/>
                    <a:pt x="1730" y="630"/>
                    <a:pt x="1730" y="630"/>
                  </a:cubicBezTo>
                  <a:cubicBezTo>
                    <a:pt x="1732" y="630"/>
                    <a:pt x="1732" y="630"/>
                    <a:pt x="1732" y="630"/>
                  </a:cubicBezTo>
                  <a:cubicBezTo>
                    <a:pt x="1733" y="629"/>
                    <a:pt x="1733" y="629"/>
                    <a:pt x="1733" y="629"/>
                  </a:cubicBezTo>
                  <a:cubicBezTo>
                    <a:pt x="1736" y="631"/>
                    <a:pt x="1736" y="631"/>
                    <a:pt x="1736" y="631"/>
                  </a:cubicBezTo>
                  <a:cubicBezTo>
                    <a:pt x="1736" y="631"/>
                    <a:pt x="1736" y="631"/>
                    <a:pt x="1736" y="631"/>
                  </a:cubicBezTo>
                  <a:cubicBezTo>
                    <a:pt x="1738" y="632"/>
                    <a:pt x="1738" y="632"/>
                    <a:pt x="1738" y="632"/>
                  </a:cubicBezTo>
                  <a:cubicBezTo>
                    <a:pt x="1738" y="631"/>
                    <a:pt x="1738" y="631"/>
                    <a:pt x="1738" y="631"/>
                  </a:cubicBezTo>
                  <a:cubicBezTo>
                    <a:pt x="1737" y="628"/>
                    <a:pt x="1737" y="628"/>
                    <a:pt x="1737" y="628"/>
                  </a:cubicBezTo>
                  <a:cubicBezTo>
                    <a:pt x="1737" y="626"/>
                    <a:pt x="1737" y="626"/>
                    <a:pt x="1737" y="626"/>
                  </a:cubicBezTo>
                  <a:cubicBezTo>
                    <a:pt x="1736" y="624"/>
                    <a:pt x="1736" y="624"/>
                    <a:pt x="1736" y="624"/>
                  </a:cubicBezTo>
                  <a:cubicBezTo>
                    <a:pt x="1732" y="622"/>
                    <a:pt x="1732" y="622"/>
                    <a:pt x="1732" y="622"/>
                  </a:cubicBezTo>
                  <a:cubicBezTo>
                    <a:pt x="1730" y="621"/>
                    <a:pt x="1730" y="621"/>
                    <a:pt x="1730" y="621"/>
                  </a:cubicBezTo>
                  <a:cubicBezTo>
                    <a:pt x="1730" y="620"/>
                    <a:pt x="1730" y="620"/>
                    <a:pt x="1730" y="620"/>
                  </a:cubicBezTo>
                  <a:cubicBezTo>
                    <a:pt x="1728" y="620"/>
                    <a:pt x="1728" y="620"/>
                    <a:pt x="1728" y="620"/>
                  </a:cubicBezTo>
                  <a:cubicBezTo>
                    <a:pt x="1727" y="619"/>
                    <a:pt x="1727" y="619"/>
                    <a:pt x="1727" y="619"/>
                  </a:cubicBezTo>
                  <a:cubicBezTo>
                    <a:pt x="1725" y="619"/>
                    <a:pt x="1725" y="619"/>
                    <a:pt x="1725" y="619"/>
                  </a:cubicBezTo>
                  <a:cubicBezTo>
                    <a:pt x="1723" y="617"/>
                    <a:pt x="1723" y="617"/>
                    <a:pt x="1723" y="617"/>
                  </a:cubicBezTo>
                  <a:cubicBezTo>
                    <a:pt x="1726" y="617"/>
                    <a:pt x="1726" y="617"/>
                    <a:pt x="1726" y="617"/>
                  </a:cubicBezTo>
                  <a:cubicBezTo>
                    <a:pt x="1727" y="615"/>
                    <a:pt x="1727" y="615"/>
                    <a:pt x="1727" y="615"/>
                  </a:cubicBezTo>
                  <a:cubicBezTo>
                    <a:pt x="1727" y="614"/>
                    <a:pt x="1727" y="614"/>
                    <a:pt x="1727" y="614"/>
                  </a:cubicBezTo>
                  <a:cubicBezTo>
                    <a:pt x="1725" y="614"/>
                    <a:pt x="1725" y="614"/>
                    <a:pt x="1725" y="614"/>
                  </a:cubicBezTo>
                  <a:cubicBezTo>
                    <a:pt x="1726" y="612"/>
                    <a:pt x="1726" y="612"/>
                    <a:pt x="1726" y="612"/>
                  </a:cubicBezTo>
                  <a:cubicBezTo>
                    <a:pt x="1726" y="611"/>
                    <a:pt x="1726" y="611"/>
                    <a:pt x="1726" y="611"/>
                  </a:cubicBezTo>
                  <a:cubicBezTo>
                    <a:pt x="1727" y="612"/>
                    <a:pt x="1727" y="612"/>
                    <a:pt x="1727" y="612"/>
                  </a:cubicBezTo>
                  <a:cubicBezTo>
                    <a:pt x="1729" y="613"/>
                    <a:pt x="1729" y="613"/>
                    <a:pt x="1729" y="613"/>
                  </a:cubicBezTo>
                  <a:cubicBezTo>
                    <a:pt x="1728" y="614"/>
                    <a:pt x="1728" y="614"/>
                    <a:pt x="1728" y="614"/>
                  </a:cubicBezTo>
                  <a:cubicBezTo>
                    <a:pt x="1728" y="615"/>
                    <a:pt x="1728" y="615"/>
                    <a:pt x="1728" y="615"/>
                  </a:cubicBezTo>
                  <a:cubicBezTo>
                    <a:pt x="1729" y="615"/>
                    <a:pt x="1729" y="615"/>
                    <a:pt x="1729" y="615"/>
                  </a:cubicBezTo>
                  <a:cubicBezTo>
                    <a:pt x="1730" y="612"/>
                    <a:pt x="1730" y="612"/>
                    <a:pt x="1730" y="612"/>
                  </a:cubicBezTo>
                  <a:cubicBezTo>
                    <a:pt x="1729" y="611"/>
                    <a:pt x="1729" y="611"/>
                    <a:pt x="1729" y="611"/>
                  </a:cubicBezTo>
                  <a:cubicBezTo>
                    <a:pt x="1726" y="607"/>
                    <a:pt x="1726" y="607"/>
                    <a:pt x="1726" y="607"/>
                  </a:cubicBezTo>
                  <a:cubicBezTo>
                    <a:pt x="1724" y="606"/>
                    <a:pt x="1724" y="606"/>
                    <a:pt x="1724" y="606"/>
                  </a:cubicBezTo>
                  <a:cubicBezTo>
                    <a:pt x="1724" y="605"/>
                    <a:pt x="1724" y="605"/>
                    <a:pt x="1724" y="605"/>
                  </a:cubicBezTo>
                  <a:cubicBezTo>
                    <a:pt x="1722" y="603"/>
                    <a:pt x="1722" y="603"/>
                    <a:pt x="1722" y="603"/>
                  </a:cubicBezTo>
                  <a:cubicBezTo>
                    <a:pt x="1722" y="602"/>
                    <a:pt x="1722" y="602"/>
                    <a:pt x="1722" y="602"/>
                  </a:cubicBezTo>
                  <a:cubicBezTo>
                    <a:pt x="1722" y="598"/>
                    <a:pt x="1722" y="598"/>
                    <a:pt x="1722" y="598"/>
                  </a:cubicBezTo>
                  <a:cubicBezTo>
                    <a:pt x="1723" y="595"/>
                    <a:pt x="1723" y="595"/>
                    <a:pt x="1723" y="595"/>
                  </a:cubicBezTo>
                  <a:cubicBezTo>
                    <a:pt x="1726" y="595"/>
                    <a:pt x="1726" y="595"/>
                    <a:pt x="1726" y="595"/>
                  </a:cubicBezTo>
                  <a:cubicBezTo>
                    <a:pt x="1726" y="597"/>
                    <a:pt x="1726" y="597"/>
                    <a:pt x="1726" y="597"/>
                  </a:cubicBezTo>
                  <a:cubicBezTo>
                    <a:pt x="1725" y="597"/>
                    <a:pt x="1725" y="597"/>
                    <a:pt x="1725" y="597"/>
                  </a:cubicBezTo>
                  <a:cubicBezTo>
                    <a:pt x="1725" y="598"/>
                    <a:pt x="1725" y="598"/>
                    <a:pt x="1725" y="598"/>
                  </a:cubicBezTo>
                  <a:cubicBezTo>
                    <a:pt x="1728" y="599"/>
                    <a:pt x="1728" y="599"/>
                    <a:pt x="1728" y="599"/>
                  </a:cubicBezTo>
                  <a:cubicBezTo>
                    <a:pt x="1729" y="602"/>
                    <a:pt x="1729" y="602"/>
                    <a:pt x="1729" y="602"/>
                  </a:cubicBezTo>
                  <a:cubicBezTo>
                    <a:pt x="1731" y="603"/>
                    <a:pt x="1731" y="603"/>
                    <a:pt x="1731" y="603"/>
                  </a:cubicBezTo>
                  <a:cubicBezTo>
                    <a:pt x="1733" y="603"/>
                    <a:pt x="1733" y="603"/>
                    <a:pt x="1733" y="603"/>
                  </a:cubicBezTo>
                  <a:cubicBezTo>
                    <a:pt x="1731" y="602"/>
                    <a:pt x="1731" y="602"/>
                    <a:pt x="1731" y="602"/>
                  </a:cubicBezTo>
                  <a:cubicBezTo>
                    <a:pt x="1730" y="601"/>
                    <a:pt x="1730" y="601"/>
                    <a:pt x="1730" y="601"/>
                  </a:cubicBezTo>
                  <a:cubicBezTo>
                    <a:pt x="1731" y="599"/>
                    <a:pt x="1731" y="599"/>
                    <a:pt x="1731" y="599"/>
                  </a:cubicBezTo>
                  <a:cubicBezTo>
                    <a:pt x="1733" y="600"/>
                    <a:pt x="1733" y="600"/>
                    <a:pt x="1733" y="600"/>
                  </a:cubicBezTo>
                  <a:cubicBezTo>
                    <a:pt x="1734" y="602"/>
                    <a:pt x="1734" y="602"/>
                    <a:pt x="1734" y="602"/>
                  </a:cubicBezTo>
                  <a:cubicBezTo>
                    <a:pt x="1736" y="603"/>
                    <a:pt x="1736" y="603"/>
                    <a:pt x="1736" y="603"/>
                  </a:cubicBezTo>
                  <a:cubicBezTo>
                    <a:pt x="1737" y="602"/>
                    <a:pt x="1737" y="602"/>
                    <a:pt x="1737" y="602"/>
                  </a:cubicBezTo>
                  <a:cubicBezTo>
                    <a:pt x="1735" y="600"/>
                    <a:pt x="1735" y="600"/>
                    <a:pt x="1735" y="600"/>
                  </a:cubicBezTo>
                  <a:cubicBezTo>
                    <a:pt x="1734" y="600"/>
                    <a:pt x="1734" y="600"/>
                    <a:pt x="1734" y="600"/>
                  </a:cubicBezTo>
                  <a:cubicBezTo>
                    <a:pt x="1734" y="599"/>
                    <a:pt x="1734" y="599"/>
                    <a:pt x="1734" y="599"/>
                  </a:cubicBezTo>
                  <a:cubicBezTo>
                    <a:pt x="1737" y="599"/>
                    <a:pt x="1737" y="599"/>
                    <a:pt x="1737" y="599"/>
                  </a:cubicBezTo>
                  <a:cubicBezTo>
                    <a:pt x="1739" y="600"/>
                    <a:pt x="1739" y="600"/>
                    <a:pt x="1739" y="600"/>
                  </a:cubicBezTo>
                  <a:cubicBezTo>
                    <a:pt x="1739" y="600"/>
                    <a:pt x="1739" y="600"/>
                    <a:pt x="1739" y="600"/>
                  </a:cubicBezTo>
                  <a:cubicBezTo>
                    <a:pt x="1737" y="598"/>
                    <a:pt x="1737" y="598"/>
                    <a:pt x="1737" y="598"/>
                  </a:cubicBezTo>
                  <a:cubicBezTo>
                    <a:pt x="1735" y="597"/>
                    <a:pt x="1735" y="597"/>
                    <a:pt x="1735" y="597"/>
                  </a:cubicBezTo>
                  <a:cubicBezTo>
                    <a:pt x="1733" y="595"/>
                    <a:pt x="1733" y="595"/>
                    <a:pt x="1733" y="595"/>
                  </a:cubicBezTo>
                  <a:cubicBezTo>
                    <a:pt x="1734" y="594"/>
                    <a:pt x="1734" y="594"/>
                    <a:pt x="1734" y="594"/>
                  </a:cubicBezTo>
                  <a:cubicBezTo>
                    <a:pt x="1736" y="595"/>
                    <a:pt x="1736" y="595"/>
                    <a:pt x="1736" y="595"/>
                  </a:cubicBezTo>
                  <a:cubicBezTo>
                    <a:pt x="1738" y="594"/>
                    <a:pt x="1738" y="594"/>
                    <a:pt x="1738" y="594"/>
                  </a:cubicBezTo>
                  <a:cubicBezTo>
                    <a:pt x="1739" y="591"/>
                    <a:pt x="1739" y="591"/>
                    <a:pt x="1739" y="591"/>
                  </a:cubicBezTo>
                  <a:cubicBezTo>
                    <a:pt x="1740" y="590"/>
                    <a:pt x="1740" y="590"/>
                    <a:pt x="1740" y="590"/>
                  </a:cubicBezTo>
                  <a:cubicBezTo>
                    <a:pt x="1742" y="592"/>
                    <a:pt x="1742" y="592"/>
                    <a:pt x="1742" y="592"/>
                  </a:cubicBezTo>
                  <a:cubicBezTo>
                    <a:pt x="1744" y="592"/>
                    <a:pt x="1744" y="592"/>
                    <a:pt x="1744" y="592"/>
                  </a:cubicBezTo>
                  <a:cubicBezTo>
                    <a:pt x="1746" y="590"/>
                    <a:pt x="1746" y="590"/>
                    <a:pt x="1746" y="590"/>
                  </a:cubicBezTo>
                  <a:cubicBezTo>
                    <a:pt x="1746" y="589"/>
                    <a:pt x="1746" y="589"/>
                    <a:pt x="1746" y="589"/>
                  </a:cubicBezTo>
                  <a:cubicBezTo>
                    <a:pt x="1747" y="589"/>
                    <a:pt x="1747" y="589"/>
                    <a:pt x="1747" y="589"/>
                  </a:cubicBezTo>
                  <a:cubicBezTo>
                    <a:pt x="1748" y="591"/>
                    <a:pt x="1748" y="591"/>
                    <a:pt x="1748" y="591"/>
                  </a:cubicBezTo>
                  <a:cubicBezTo>
                    <a:pt x="1752" y="591"/>
                    <a:pt x="1752" y="591"/>
                    <a:pt x="1752" y="591"/>
                  </a:cubicBezTo>
                  <a:cubicBezTo>
                    <a:pt x="1755" y="592"/>
                    <a:pt x="1755" y="592"/>
                    <a:pt x="1755" y="592"/>
                  </a:cubicBezTo>
                  <a:cubicBezTo>
                    <a:pt x="1756" y="592"/>
                    <a:pt x="1756" y="592"/>
                    <a:pt x="1756" y="592"/>
                  </a:cubicBezTo>
                  <a:cubicBezTo>
                    <a:pt x="1756" y="594"/>
                    <a:pt x="1756" y="594"/>
                    <a:pt x="1756" y="594"/>
                  </a:cubicBezTo>
                  <a:cubicBezTo>
                    <a:pt x="1758" y="595"/>
                    <a:pt x="1758" y="595"/>
                    <a:pt x="1758" y="595"/>
                  </a:cubicBezTo>
                  <a:cubicBezTo>
                    <a:pt x="1759" y="594"/>
                    <a:pt x="1759" y="594"/>
                    <a:pt x="1759" y="594"/>
                  </a:cubicBezTo>
                  <a:cubicBezTo>
                    <a:pt x="1760" y="595"/>
                    <a:pt x="1760" y="595"/>
                    <a:pt x="1760" y="595"/>
                  </a:cubicBezTo>
                  <a:cubicBezTo>
                    <a:pt x="1762" y="594"/>
                    <a:pt x="1762" y="594"/>
                    <a:pt x="1762" y="594"/>
                  </a:cubicBezTo>
                  <a:cubicBezTo>
                    <a:pt x="1760" y="596"/>
                    <a:pt x="1760" y="596"/>
                    <a:pt x="1760" y="596"/>
                  </a:cubicBezTo>
                  <a:cubicBezTo>
                    <a:pt x="1759" y="596"/>
                    <a:pt x="1759" y="596"/>
                    <a:pt x="1759" y="596"/>
                  </a:cubicBezTo>
                  <a:cubicBezTo>
                    <a:pt x="1758" y="599"/>
                    <a:pt x="1758" y="599"/>
                    <a:pt x="1758" y="599"/>
                  </a:cubicBezTo>
                  <a:cubicBezTo>
                    <a:pt x="1758" y="600"/>
                    <a:pt x="1758" y="600"/>
                    <a:pt x="1758" y="600"/>
                  </a:cubicBezTo>
                  <a:cubicBezTo>
                    <a:pt x="1763" y="597"/>
                    <a:pt x="1763" y="597"/>
                    <a:pt x="1763" y="597"/>
                  </a:cubicBezTo>
                  <a:cubicBezTo>
                    <a:pt x="1768" y="594"/>
                    <a:pt x="1768" y="594"/>
                    <a:pt x="1768" y="594"/>
                  </a:cubicBezTo>
                  <a:cubicBezTo>
                    <a:pt x="1769" y="591"/>
                    <a:pt x="1769" y="591"/>
                    <a:pt x="1769" y="591"/>
                  </a:cubicBezTo>
                  <a:cubicBezTo>
                    <a:pt x="1771" y="590"/>
                    <a:pt x="1771" y="590"/>
                    <a:pt x="1771" y="590"/>
                  </a:cubicBezTo>
                  <a:cubicBezTo>
                    <a:pt x="1774" y="590"/>
                    <a:pt x="1774" y="590"/>
                    <a:pt x="1774" y="590"/>
                  </a:cubicBezTo>
                  <a:cubicBezTo>
                    <a:pt x="1775" y="589"/>
                    <a:pt x="1775" y="589"/>
                    <a:pt x="1775" y="589"/>
                  </a:cubicBezTo>
                  <a:cubicBezTo>
                    <a:pt x="1778" y="589"/>
                    <a:pt x="1778" y="589"/>
                    <a:pt x="1778" y="589"/>
                  </a:cubicBezTo>
                  <a:cubicBezTo>
                    <a:pt x="1779" y="590"/>
                    <a:pt x="1779" y="590"/>
                    <a:pt x="1779" y="590"/>
                  </a:cubicBezTo>
                  <a:cubicBezTo>
                    <a:pt x="1781" y="590"/>
                    <a:pt x="1781" y="590"/>
                    <a:pt x="1781" y="590"/>
                  </a:cubicBezTo>
                  <a:cubicBezTo>
                    <a:pt x="1783" y="589"/>
                    <a:pt x="1783" y="589"/>
                    <a:pt x="1783" y="589"/>
                  </a:cubicBezTo>
                  <a:cubicBezTo>
                    <a:pt x="1783" y="587"/>
                    <a:pt x="1783" y="587"/>
                    <a:pt x="1783" y="587"/>
                  </a:cubicBezTo>
                  <a:cubicBezTo>
                    <a:pt x="1781" y="586"/>
                    <a:pt x="1781" y="586"/>
                    <a:pt x="1781" y="586"/>
                  </a:cubicBezTo>
                  <a:cubicBezTo>
                    <a:pt x="1779" y="584"/>
                    <a:pt x="1779" y="584"/>
                    <a:pt x="1779" y="584"/>
                  </a:cubicBezTo>
                  <a:cubicBezTo>
                    <a:pt x="1777" y="584"/>
                    <a:pt x="1777" y="584"/>
                    <a:pt x="1777" y="584"/>
                  </a:cubicBezTo>
                  <a:cubicBezTo>
                    <a:pt x="1774" y="581"/>
                    <a:pt x="1774" y="581"/>
                    <a:pt x="1774" y="581"/>
                  </a:cubicBezTo>
                  <a:cubicBezTo>
                    <a:pt x="1773" y="577"/>
                    <a:pt x="1773" y="577"/>
                    <a:pt x="1773" y="577"/>
                  </a:cubicBezTo>
                  <a:cubicBezTo>
                    <a:pt x="1773" y="577"/>
                    <a:pt x="1773" y="577"/>
                    <a:pt x="1773" y="577"/>
                  </a:cubicBezTo>
                  <a:cubicBezTo>
                    <a:pt x="1772" y="575"/>
                    <a:pt x="1772" y="575"/>
                    <a:pt x="1772" y="575"/>
                  </a:cubicBezTo>
                  <a:cubicBezTo>
                    <a:pt x="1770" y="572"/>
                    <a:pt x="1770" y="572"/>
                    <a:pt x="1770" y="572"/>
                  </a:cubicBezTo>
                  <a:cubicBezTo>
                    <a:pt x="1768" y="572"/>
                    <a:pt x="1768" y="572"/>
                    <a:pt x="1768" y="572"/>
                  </a:cubicBezTo>
                  <a:cubicBezTo>
                    <a:pt x="1768" y="571"/>
                    <a:pt x="1768" y="571"/>
                    <a:pt x="1768" y="571"/>
                  </a:cubicBezTo>
                  <a:cubicBezTo>
                    <a:pt x="1771" y="568"/>
                    <a:pt x="1771" y="568"/>
                    <a:pt x="1771" y="568"/>
                  </a:cubicBezTo>
                  <a:cubicBezTo>
                    <a:pt x="1771" y="566"/>
                    <a:pt x="1771" y="566"/>
                    <a:pt x="1771" y="566"/>
                  </a:cubicBezTo>
                  <a:cubicBezTo>
                    <a:pt x="1771" y="562"/>
                    <a:pt x="1771" y="562"/>
                    <a:pt x="1771" y="562"/>
                  </a:cubicBezTo>
                  <a:cubicBezTo>
                    <a:pt x="1774" y="559"/>
                    <a:pt x="1774" y="559"/>
                    <a:pt x="1774" y="559"/>
                  </a:cubicBezTo>
                  <a:cubicBezTo>
                    <a:pt x="1775" y="560"/>
                    <a:pt x="1775" y="560"/>
                    <a:pt x="1775" y="560"/>
                  </a:cubicBezTo>
                  <a:cubicBezTo>
                    <a:pt x="1777" y="558"/>
                    <a:pt x="1777" y="558"/>
                    <a:pt x="1777" y="558"/>
                  </a:cubicBezTo>
                  <a:cubicBezTo>
                    <a:pt x="1777" y="555"/>
                    <a:pt x="1777" y="555"/>
                    <a:pt x="1777" y="555"/>
                  </a:cubicBezTo>
                  <a:cubicBezTo>
                    <a:pt x="1777" y="554"/>
                    <a:pt x="1777" y="554"/>
                    <a:pt x="1777" y="554"/>
                  </a:cubicBezTo>
                  <a:cubicBezTo>
                    <a:pt x="1776" y="552"/>
                    <a:pt x="1776" y="552"/>
                    <a:pt x="1776" y="552"/>
                  </a:cubicBezTo>
                  <a:cubicBezTo>
                    <a:pt x="1777" y="550"/>
                    <a:pt x="1777" y="550"/>
                    <a:pt x="1777" y="550"/>
                  </a:cubicBezTo>
                  <a:cubicBezTo>
                    <a:pt x="1777" y="547"/>
                    <a:pt x="1777" y="547"/>
                    <a:pt x="1777" y="547"/>
                  </a:cubicBezTo>
                  <a:cubicBezTo>
                    <a:pt x="1777" y="545"/>
                    <a:pt x="1777" y="545"/>
                    <a:pt x="1777" y="545"/>
                  </a:cubicBezTo>
                  <a:cubicBezTo>
                    <a:pt x="1778" y="544"/>
                    <a:pt x="1778" y="544"/>
                    <a:pt x="1778" y="544"/>
                  </a:cubicBezTo>
                  <a:cubicBezTo>
                    <a:pt x="1778" y="542"/>
                    <a:pt x="1778" y="542"/>
                    <a:pt x="1778" y="542"/>
                  </a:cubicBezTo>
                  <a:cubicBezTo>
                    <a:pt x="1782" y="542"/>
                    <a:pt x="1782" y="542"/>
                    <a:pt x="1782" y="542"/>
                  </a:cubicBezTo>
                  <a:cubicBezTo>
                    <a:pt x="1784" y="541"/>
                    <a:pt x="1784" y="541"/>
                    <a:pt x="1784" y="541"/>
                  </a:cubicBezTo>
                  <a:cubicBezTo>
                    <a:pt x="1786" y="539"/>
                    <a:pt x="1786" y="539"/>
                    <a:pt x="1786" y="539"/>
                  </a:cubicBezTo>
                  <a:cubicBezTo>
                    <a:pt x="1786" y="537"/>
                    <a:pt x="1786" y="537"/>
                    <a:pt x="1786" y="537"/>
                  </a:cubicBezTo>
                  <a:cubicBezTo>
                    <a:pt x="1784" y="536"/>
                    <a:pt x="1784" y="536"/>
                    <a:pt x="1784" y="536"/>
                  </a:cubicBezTo>
                  <a:cubicBezTo>
                    <a:pt x="1786" y="535"/>
                    <a:pt x="1786" y="535"/>
                    <a:pt x="1786" y="535"/>
                  </a:cubicBezTo>
                  <a:cubicBezTo>
                    <a:pt x="1786" y="535"/>
                    <a:pt x="1786" y="535"/>
                    <a:pt x="1786" y="535"/>
                  </a:cubicBezTo>
                  <a:cubicBezTo>
                    <a:pt x="1786" y="533"/>
                    <a:pt x="1786" y="533"/>
                    <a:pt x="1786" y="533"/>
                  </a:cubicBezTo>
                  <a:cubicBezTo>
                    <a:pt x="1785" y="532"/>
                    <a:pt x="1785" y="532"/>
                    <a:pt x="1785" y="532"/>
                  </a:cubicBezTo>
                  <a:cubicBezTo>
                    <a:pt x="1785" y="531"/>
                    <a:pt x="1785" y="531"/>
                    <a:pt x="1785" y="531"/>
                  </a:cubicBezTo>
                  <a:cubicBezTo>
                    <a:pt x="1785" y="530"/>
                    <a:pt x="1785" y="530"/>
                    <a:pt x="1785" y="530"/>
                  </a:cubicBezTo>
                  <a:cubicBezTo>
                    <a:pt x="1786" y="531"/>
                    <a:pt x="1786" y="531"/>
                    <a:pt x="1786" y="531"/>
                  </a:cubicBezTo>
                  <a:cubicBezTo>
                    <a:pt x="1787" y="531"/>
                    <a:pt x="1787" y="531"/>
                    <a:pt x="1787" y="531"/>
                  </a:cubicBezTo>
                  <a:cubicBezTo>
                    <a:pt x="1791" y="526"/>
                    <a:pt x="1791" y="526"/>
                    <a:pt x="1791" y="526"/>
                  </a:cubicBezTo>
                  <a:cubicBezTo>
                    <a:pt x="1791" y="525"/>
                    <a:pt x="1791" y="525"/>
                    <a:pt x="1791" y="525"/>
                  </a:cubicBezTo>
                  <a:cubicBezTo>
                    <a:pt x="1792" y="525"/>
                    <a:pt x="1792" y="525"/>
                    <a:pt x="1792" y="525"/>
                  </a:cubicBezTo>
                  <a:cubicBezTo>
                    <a:pt x="1794" y="522"/>
                    <a:pt x="1794" y="522"/>
                    <a:pt x="1794" y="522"/>
                  </a:cubicBezTo>
                  <a:cubicBezTo>
                    <a:pt x="1794" y="520"/>
                    <a:pt x="1794" y="520"/>
                    <a:pt x="1794" y="520"/>
                  </a:cubicBezTo>
                  <a:cubicBezTo>
                    <a:pt x="1795" y="519"/>
                    <a:pt x="1795" y="519"/>
                    <a:pt x="1795" y="519"/>
                  </a:cubicBezTo>
                  <a:cubicBezTo>
                    <a:pt x="1798" y="518"/>
                    <a:pt x="1798" y="518"/>
                    <a:pt x="1798" y="518"/>
                  </a:cubicBezTo>
                  <a:cubicBezTo>
                    <a:pt x="1800" y="516"/>
                    <a:pt x="1800" y="516"/>
                    <a:pt x="1800" y="516"/>
                  </a:cubicBezTo>
                  <a:cubicBezTo>
                    <a:pt x="1801" y="517"/>
                    <a:pt x="1801" y="517"/>
                    <a:pt x="1801" y="517"/>
                  </a:cubicBezTo>
                  <a:cubicBezTo>
                    <a:pt x="1801" y="518"/>
                    <a:pt x="1801" y="518"/>
                    <a:pt x="1801" y="518"/>
                  </a:cubicBezTo>
                  <a:cubicBezTo>
                    <a:pt x="1802" y="518"/>
                    <a:pt x="1802" y="518"/>
                    <a:pt x="1802" y="518"/>
                  </a:cubicBezTo>
                  <a:cubicBezTo>
                    <a:pt x="1803" y="516"/>
                    <a:pt x="1803" y="516"/>
                    <a:pt x="1803" y="516"/>
                  </a:cubicBezTo>
                  <a:cubicBezTo>
                    <a:pt x="1804" y="515"/>
                    <a:pt x="1804" y="515"/>
                    <a:pt x="1804" y="515"/>
                  </a:cubicBezTo>
                  <a:cubicBezTo>
                    <a:pt x="1805" y="516"/>
                    <a:pt x="1805" y="516"/>
                    <a:pt x="1805" y="516"/>
                  </a:cubicBezTo>
                  <a:cubicBezTo>
                    <a:pt x="1806" y="517"/>
                    <a:pt x="1806" y="517"/>
                    <a:pt x="1806" y="517"/>
                  </a:cubicBezTo>
                  <a:cubicBezTo>
                    <a:pt x="1808" y="518"/>
                    <a:pt x="1808" y="518"/>
                    <a:pt x="1808" y="518"/>
                  </a:cubicBezTo>
                  <a:cubicBezTo>
                    <a:pt x="1811" y="517"/>
                    <a:pt x="1811" y="517"/>
                    <a:pt x="1811" y="517"/>
                  </a:cubicBezTo>
                  <a:cubicBezTo>
                    <a:pt x="1809" y="518"/>
                    <a:pt x="1809" y="518"/>
                    <a:pt x="1809" y="518"/>
                  </a:cubicBezTo>
                  <a:cubicBezTo>
                    <a:pt x="1807" y="519"/>
                    <a:pt x="1807" y="519"/>
                    <a:pt x="1807" y="519"/>
                  </a:cubicBezTo>
                  <a:cubicBezTo>
                    <a:pt x="1805" y="518"/>
                    <a:pt x="1805" y="518"/>
                    <a:pt x="1805" y="518"/>
                  </a:cubicBezTo>
                  <a:cubicBezTo>
                    <a:pt x="1802" y="519"/>
                    <a:pt x="1802" y="519"/>
                    <a:pt x="1802" y="519"/>
                  </a:cubicBezTo>
                  <a:cubicBezTo>
                    <a:pt x="1800" y="519"/>
                    <a:pt x="1800" y="519"/>
                    <a:pt x="1800" y="519"/>
                  </a:cubicBezTo>
                  <a:cubicBezTo>
                    <a:pt x="1801" y="520"/>
                    <a:pt x="1801" y="520"/>
                    <a:pt x="1801" y="520"/>
                  </a:cubicBezTo>
                  <a:cubicBezTo>
                    <a:pt x="1804" y="520"/>
                    <a:pt x="1804" y="520"/>
                    <a:pt x="1804" y="520"/>
                  </a:cubicBezTo>
                  <a:cubicBezTo>
                    <a:pt x="1807" y="521"/>
                    <a:pt x="1807" y="521"/>
                    <a:pt x="1807" y="521"/>
                  </a:cubicBezTo>
                  <a:cubicBezTo>
                    <a:pt x="1807" y="522"/>
                    <a:pt x="1807" y="522"/>
                    <a:pt x="1807" y="522"/>
                  </a:cubicBezTo>
                  <a:cubicBezTo>
                    <a:pt x="1806" y="522"/>
                    <a:pt x="1806" y="522"/>
                    <a:pt x="1806" y="522"/>
                  </a:cubicBezTo>
                  <a:cubicBezTo>
                    <a:pt x="1807" y="524"/>
                    <a:pt x="1807" y="524"/>
                    <a:pt x="1807" y="524"/>
                  </a:cubicBezTo>
                  <a:cubicBezTo>
                    <a:pt x="1809" y="524"/>
                    <a:pt x="1809" y="524"/>
                    <a:pt x="1809" y="524"/>
                  </a:cubicBezTo>
                  <a:cubicBezTo>
                    <a:pt x="1810" y="525"/>
                    <a:pt x="1810" y="525"/>
                    <a:pt x="1810" y="525"/>
                  </a:cubicBezTo>
                  <a:cubicBezTo>
                    <a:pt x="1812" y="524"/>
                    <a:pt x="1812" y="524"/>
                    <a:pt x="1812" y="524"/>
                  </a:cubicBezTo>
                  <a:cubicBezTo>
                    <a:pt x="1815" y="523"/>
                    <a:pt x="1815" y="523"/>
                    <a:pt x="1815" y="523"/>
                  </a:cubicBezTo>
                  <a:cubicBezTo>
                    <a:pt x="1817" y="524"/>
                    <a:pt x="1817" y="524"/>
                    <a:pt x="1817" y="524"/>
                  </a:cubicBezTo>
                  <a:cubicBezTo>
                    <a:pt x="1819" y="525"/>
                    <a:pt x="1819" y="525"/>
                    <a:pt x="1819" y="525"/>
                  </a:cubicBezTo>
                  <a:cubicBezTo>
                    <a:pt x="1820" y="524"/>
                    <a:pt x="1820" y="524"/>
                    <a:pt x="1820" y="524"/>
                  </a:cubicBezTo>
                  <a:cubicBezTo>
                    <a:pt x="1821" y="524"/>
                    <a:pt x="1821" y="524"/>
                    <a:pt x="1821" y="524"/>
                  </a:cubicBezTo>
                  <a:cubicBezTo>
                    <a:pt x="1821" y="527"/>
                    <a:pt x="1821" y="527"/>
                    <a:pt x="1821" y="527"/>
                  </a:cubicBezTo>
                  <a:cubicBezTo>
                    <a:pt x="1822" y="528"/>
                    <a:pt x="1822" y="528"/>
                    <a:pt x="1822" y="528"/>
                  </a:cubicBezTo>
                  <a:cubicBezTo>
                    <a:pt x="1821" y="529"/>
                    <a:pt x="1821" y="529"/>
                    <a:pt x="1821" y="529"/>
                  </a:cubicBezTo>
                  <a:cubicBezTo>
                    <a:pt x="1818" y="529"/>
                    <a:pt x="1818" y="529"/>
                    <a:pt x="1818" y="529"/>
                  </a:cubicBezTo>
                  <a:cubicBezTo>
                    <a:pt x="1815" y="531"/>
                    <a:pt x="1815" y="531"/>
                    <a:pt x="1815" y="531"/>
                  </a:cubicBezTo>
                  <a:cubicBezTo>
                    <a:pt x="1813" y="535"/>
                    <a:pt x="1813" y="535"/>
                    <a:pt x="1813" y="535"/>
                  </a:cubicBezTo>
                  <a:cubicBezTo>
                    <a:pt x="1814" y="535"/>
                    <a:pt x="1814" y="535"/>
                    <a:pt x="1814" y="535"/>
                  </a:cubicBezTo>
                  <a:cubicBezTo>
                    <a:pt x="1816" y="534"/>
                    <a:pt x="1816" y="534"/>
                    <a:pt x="1816" y="534"/>
                  </a:cubicBezTo>
                  <a:cubicBezTo>
                    <a:pt x="1818" y="535"/>
                    <a:pt x="1818" y="535"/>
                    <a:pt x="1818" y="535"/>
                  </a:cubicBezTo>
                  <a:cubicBezTo>
                    <a:pt x="1819" y="535"/>
                    <a:pt x="1819" y="535"/>
                    <a:pt x="1819" y="535"/>
                  </a:cubicBezTo>
                  <a:cubicBezTo>
                    <a:pt x="1822" y="538"/>
                    <a:pt x="1822" y="538"/>
                    <a:pt x="1822" y="538"/>
                  </a:cubicBezTo>
                  <a:cubicBezTo>
                    <a:pt x="1823" y="539"/>
                    <a:pt x="1823" y="539"/>
                    <a:pt x="1823" y="539"/>
                  </a:cubicBezTo>
                  <a:cubicBezTo>
                    <a:pt x="1821" y="543"/>
                    <a:pt x="1821" y="543"/>
                    <a:pt x="1821" y="543"/>
                  </a:cubicBezTo>
                  <a:cubicBezTo>
                    <a:pt x="1821" y="543"/>
                    <a:pt x="1821" y="543"/>
                    <a:pt x="1821" y="543"/>
                  </a:cubicBezTo>
                  <a:cubicBezTo>
                    <a:pt x="1823" y="545"/>
                    <a:pt x="1823" y="545"/>
                    <a:pt x="1823" y="545"/>
                  </a:cubicBezTo>
                  <a:cubicBezTo>
                    <a:pt x="1826" y="545"/>
                    <a:pt x="1826" y="545"/>
                    <a:pt x="1826" y="545"/>
                  </a:cubicBezTo>
                  <a:cubicBezTo>
                    <a:pt x="1830" y="543"/>
                    <a:pt x="1830" y="543"/>
                    <a:pt x="1830" y="543"/>
                  </a:cubicBezTo>
                  <a:cubicBezTo>
                    <a:pt x="1834" y="540"/>
                    <a:pt x="1834" y="540"/>
                    <a:pt x="1834" y="540"/>
                  </a:cubicBezTo>
                  <a:cubicBezTo>
                    <a:pt x="1838" y="540"/>
                    <a:pt x="1838" y="540"/>
                    <a:pt x="1838" y="540"/>
                  </a:cubicBezTo>
                  <a:cubicBezTo>
                    <a:pt x="1839" y="538"/>
                    <a:pt x="1839" y="538"/>
                    <a:pt x="1839" y="538"/>
                  </a:cubicBezTo>
                  <a:cubicBezTo>
                    <a:pt x="1842" y="536"/>
                    <a:pt x="1842" y="536"/>
                    <a:pt x="1842" y="536"/>
                  </a:cubicBezTo>
                  <a:cubicBezTo>
                    <a:pt x="1846" y="537"/>
                    <a:pt x="1846" y="537"/>
                    <a:pt x="1846" y="537"/>
                  </a:cubicBezTo>
                  <a:cubicBezTo>
                    <a:pt x="1849" y="537"/>
                    <a:pt x="1849" y="537"/>
                    <a:pt x="1849" y="537"/>
                  </a:cubicBezTo>
                  <a:cubicBezTo>
                    <a:pt x="1850" y="535"/>
                    <a:pt x="1850" y="535"/>
                    <a:pt x="1850" y="535"/>
                  </a:cubicBezTo>
                  <a:cubicBezTo>
                    <a:pt x="1849" y="533"/>
                    <a:pt x="1849" y="533"/>
                    <a:pt x="1849" y="533"/>
                  </a:cubicBezTo>
                  <a:cubicBezTo>
                    <a:pt x="1850" y="532"/>
                    <a:pt x="1850" y="532"/>
                    <a:pt x="1850" y="532"/>
                  </a:cubicBezTo>
                  <a:cubicBezTo>
                    <a:pt x="1851" y="531"/>
                    <a:pt x="1851" y="531"/>
                    <a:pt x="1851" y="531"/>
                  </a:cubicBezTo>
                  <a:cubicBezTo>
                    <a:pt x="1849" y="531"/>
                    <a:pt x="1849" y="531"/>
                    <a:pt x="1849" y="531"/>
                  </a:cubicBezTo>
                  <a:cubicBezTo>
                    <a:pt x="1845" y="531"/>
                    <a:pt x="1845" y="531"/>
                    <a:pt x="1845" y="531"/>
                  </a:cubicBezTo>
                  <a:cubicBezTo>
                    <a:pt x="1845" y="533"/>
                    <a:pt x="1845" y="533"/>
                    <a:pt x="1845" y="533"/>
                  </a:cubicBezTo>
                  <a:cubicBezTo>
                    <a:pt x="1843" y="532"/>
                    <a:pt x="1843" y="532"/>
                    <a:pt x="1843" y="532"/>
                  </a:cubicBezTo>
                  <a:cubicBezTo>
                    <a:pt x="1841" y="532"/>
                    <a:pt x="1841" y="532"/>
                    <a:pt x="1841" y="532"/>
                  </a:cubicBezTo>
                  <a:cubicBezTo>
                    <a:pt x="1840" y="534"/>
                    <a:pt x="1840" y="534"/>
                    <a:pt x="1840" y="534"/>
                  </a:cubicBezTo>
                  <a:cubicBezTo>
                    <a:pt x="1839" y="534"/>
                    <a:pt x="1839" y="534"/>
                    <a:pt x="1839" y="534"/>
                  </a:cubicBezTo>
                  <a:cubicBezTo>
                    <a:pt x="1834" y="528"/>
                    <a:pt x="1834" y="528"/>
                    <a:pt x="1834" y="528"/>
                  </a:cubicBezTo>
                  <a:cubicBezTo>
                    <a:pt x="1833" y="526"/>
                    <a:pt x="1833" y="526"/>
                    <a:pt x="1833" y="526"/>
                  </a:cubicBezTo>
                  <a:cubicBezTo>
                    <a:pt x="1831" y="523"/>
                    <a:pt x="1831" y="523"/>
                    <a:pt x="1831" y="523"/>
                  </a:cubicBezTo>
                  <a:cubicBezTo>
                    <a:pt x="1831" y="524"/>
                    <a:pt x="1831" y="524"/>
                    <a:pt x="1831" y="524"/>
                  </a:cubicBezTo>
                  <a:cubicBezTo>
                    <a:pt x="1832" y="527"/>
                    <a:pt x="1832" y="527"/>
                    <a:pt x="1832" y="527"/>
                  </a:cubicBezTo>
                  <a:cubicBezTo>
                    <a:pt x="1835" y="531"/>
                    <a:pt x="1835" y="531"/>
                    <a:pt x="1835" y="531"/>
                  </a:cubicBezTo>
                  <a:cubicBezTo>
                    <a:pt x="1839" y="534"/>
                    <a:pt x="1839" y="534"/>
                    <a:pt x="1839" y="534"/>
                  </a:cubicBezTo>
                  <a:cubicBezTo>
                    <a:pt x="1838" y="535"/>
                    <a:pt x="1838" y="535"/>
                    <a:pt x="1838" y="535"/>
                  </a:cubicBezTo>
                  <a:cubicBezTo>
                    <a:pt x="1835" y="534"/>
                    <a:pt x="1835" y="534"/>
                    <a:pt x="1835" y="534"/>
                  </a:cubicBezTo>
                  <a:cubicBezTo>
                    <a:pt x="1834" y="533"/>
                    <a:pt x="1834" y="533"/>
                    <a:pt x="1834" y="533"/>
                  </a:cubicBezTo>
                  <a:cubicBezTo>
                    <a:pt x="1834" y="530"/>
                    <a:pt x="1834" y="530"/>
                    <a:pt x="1834" y="530"/>
                  </a:cubicBezTo>
                  <a:cubicBezTo>
                    <a:pt x="1833" y="530"/>
                    <a:pt x="1833" y="530"/>
                    <a:pt x="1833" y="530"/>
                  </a:cubicBezTo>
                  <a:cubicBezTo>
                    <a:pt x="1831" y="531"/>
                    <a:pt x="1831" y="531"/>
                    <a:pt x="1831" y="531"/>
                  </a:cubicBezTo>
                  <a:cubicBezTo>
                    <a:pt x="1832" y="529"/>
                    <a:pt x="1832" y="529"/>
                    <a:pt x="1832" y="529"/>
                  </a:cubicBezTo>
                  <a:cubicBezTo>
                    <a:pt x="1831" y="529"/>
                    <a:pt x="1831" y="529"/>
                    <a:pt x="1831" y="529"/>
                  </a:cubicBezTo>
                  <a:cubicBezTo>
                    <a:pt x="1830" y="530"/>
                    <a:pt x="1830" y="530"/>
                    <a:pt x="1830" y="530"/>
                  </a:cubicBezTo>
                  <a:cubicBezTo>
                    <a:pt x="1830" y="529"/>
                    <a:pt x="1830" y="529"/>
                    <a:pt x="1830" y="529"/>
                  </a:cubicBezTo>
                  <a:cubicBezTo>
                    <a:pt x="1831" y="528"/>
                    <a:pt x="1831" y="528"/>
                    <a:pt x="1831" y="528"/>
                  </a:cubicBezTo>
                  <a:cubicBezTo>
                    <a:pt x="1830" y="527"/>
                    <a:pt x="1830" y="527"/>
                    <a:pt x="1830" y="527"/>
                  </a:cubicBezTo>
                  <a:cubicBezTo>
                    <a:pt x="1829" y="527"/>
                    <a:pt x="1829" y="527"/>
                    <a:pt x="1829" y="527"/>
                  </a:cubicBezTo>
                  <a:cubicBezTo>
                    <a:pt x="1828" y="526"/>
                    <a:pt x="1828" y="526"/>
                    <a:pt x="1828" y="526"/>
                  </a:cubicBezTo>
                  <a:cubicBezTo>
                    <a:pt x="1826" y="525"/>
                    <a:pt x="1826" y="525"/>
                    <a:pt x="1826" y="525"/>
                  </a:cubicBezTo>
                  <a:cubicBezTo>
                    <a:pt x="1823" y="525"/>
                    <a:pt x="1823" y="525"/>
                    <a:pt x="1823" y="525"/>
                  </a:cubicBezTo>
                  <a:cubicBezTo>
                    <a:pt x="1822" y="524"/>
                    <a:pt x="1822" y="524"/>
                    <a:pt x="1822" y="524"/>
                  </a:cubicBezTo>
                  <a:cubicBezTo>
                    <a:pt x="1822" y="524"/>
                    <a:pt x="1822" y="524"/>
                    <a:pt x="1822" y="524"/>
                  </a:cubicBezTo>
                  <a:cubicBezTo>
                    <a:pt x="1824" y="524"/>
                    <a:pt x="1824" y="524"/>
                    <a:pt x="1824" y="524"/>
                  </a:cubicBezTo>
                  <a:cubicBezTo>
                    <a:pt x="1826" y="523"/>
                    <a:pt x="1826" y="523"/>
                    <a:pt x="1826" y="523"/>
                  </a:cubicBezTo>
                  <a:cubicBezTo>
                    <a:pt x="1827" y="524"/>
                    <a:pt x="1827" y="524"/>
                    <a:pt x="1827" y="524"/>
                  </a:cubicBezTo>
                  <a:cubicBezTo>
                    <a:pt x="1829" y="524"/>
                    <a:pt x="1829" y="524"/>
                    <a:pt x="1829" y="524"/>
                  </a:cubicBezTo>
                  <a:cubicBezTo>
                    <a:pt x="1830" y="523"/>
                    <a:pt x="1830" y="523"/>
                    <a:pt x="1830" y="523"/>
                  </a:cubicBezTo>
                  <a:cubicBezTo>
                    <a:pt x="1831" y="522"/>
                    <a:pt x="1831" y="522"/>
                    <a:pt x="1831" y="522"/>
                  </a:cubicBezTo>
                  <a:cubicBezTo>
                    <a:pt x="1834" y="519"/>
                    <a:pt x="1834" y="519"/>
                    <a:pt x="1834" y="519"/>
                  </a:cubicBezTo>
                  <a:cubicBezTo>
                    <a:pt x="1835" y="518"/>
                    <a:pt x="1835" y="518"/>
                    <a:pt x="1835" y="518"/>
                  </a:cubicBezTo>
                  <a:cubicBezTo>
                    <a:pt x="1836" y="519"/>
                    <a:pt x="1836" y="519"/>
                    <a:pt x="1836" y="519"/>
                  </a:cubicBezTo>
                  <a:cubicBezTo>
                    <a:pt x="1836" y="519"/>
                    <a:pt x="1836" y="519"/>
                    <a:pt x="1836" y="519"/>
                  </a:cubicBezTo>
                  <a:cubicBezTo>
                    <a:pt x="1834" y="522"/>
                    <a:pt x="1834" y="522"/>
                    <a:pt x="1834" y="522"/>
                  </a:cubicBezTo>
                  <a:cubicBezTo>
                    <a:pt x="1833" y="522"/>
                    <a:pt x="1833" y="522"/>
                    <a:pt x="1833" y="522"/>
                  </a:cubicBezTo>
                  <a:cubicBezTo>
                    <a:pt x="1834" y="523"/>
                    <a:pt x="1834" y="523"/>
                    <a:pt x="1834" y="523"/>
                  </a:cubicBezTo>
                  <a:cubicBezTo>
                    <a:pt x="1835" y="523"/>
                    <a:pt x="1835" y="523"/>
                    <a:pt x="1835" y="523"/>
                  </a:cubicBezTo>
                  <a:cubicBezTo>
                    <a:pt x="1837" y="519"/>
                    <a:pt x="1837" y="519"/>
                    <a:pt x="1837" y="519"/>
                  </a:cubicBezTo>
                  <a:cubicBezTo>
                    <a:pt x="1838" y="518"/>
                    <a:pt x="1838" y="518"/>
                    <a:pt x="1838" y="518"/>
                  </a:cubicBezTo>
                  <a:cubicBezTo>
                    <a:pt x="1837" y="517"/>
                    <a:pt x="1837" y="517"/>
                    <a:pt x="1837" y="517"/>
                  </a:cubicBezTo>
                  <a:cubicBezTo>
                    <a:pt x="1836" y="515"/>
                    <a:pt x="1836" y="515"/>
                    <a:pt x="1836" y="515"/>
                  </a:cubicBezTo>
                  <a:cubicBezTo>
                    <a:pt x="1837" y="515"/>
                    <a:pt x="1837" y="515"/>
                    <a:pt x="1837" y="515"/>
                  </a:cubicBezTo>
                  <a:cubicBezTo>
                    <a:pt x="1838" y="518"/>
                    <a:pt x="1838" y="518"/>
                    <a:pt x="1838" y="518"/>
                  </a:cubicBezTo>
                  <a:cubicBezTo>
                    <a:pt x="1840" y="518"/>
                    <a:pt x="1840" y="518"/>
                    <a:pt x="1840" y="518"/>
                  </a:cubicBezTo>
                  <a:cubicBezTo>
                    <a:pt x="1842" y="517"/>
                    <a:pt x="1842" y="517"/>
                    <a:pt x="1842" y="517"/>
                  </a:cubicBezTo>
                  <a:cubicBezTo>
                    <a:pt x="1844" y="517"/>
                    <a:pt x="1844" y="517"/>
                    <a:pt x="1844" y="517"/>
                  </a:cubicBezTo>
                  <a:cubicBezTo>
                    <a:pt x="1846" y="516"/>
                    <a:pt x="1846" y="516"/>
                    <a:pt x="1846" y="516"/>
                  </a:cubicBezTo>
                  <a:cubicBezTo>
                    <a:pt x="1848" y="516"/>
                    <a:pt x="1848" y="516"/>
                    <a:pt x="1848" y="516"/>
                  </a:cubicBezTo>
                  <a:cubicBezTo>
                    <a:pt x="1849" y="516"/>
                    <a:pt x="1849" y="516"/>
                    <a:pt x="1849" y="516"/>
                  </a:cubicBezTo>
                  <a:cubicBezTo>
                    <a:pt x="1851" y="514"/>
                    <a:pt x="1851" y="514"/>
                    <a:pt x="1851" y="514"/>
                  </a:cubicBezTo>
                  <a:cubicBezTo>
                    <a:pt x="1852" y="512"/>
                    <a:pt x="1852" y="512"/>
                    <a:pt x="1852" y="512"/>
                  </a:cubicBezTo>
                  <a:cubicBezTo>
                    <a:pt x="1854" y="512"/>
                    <a:pt x="1854" y="512"/>
                    <a:pt x="1854" y="512"/>
                  </a:cubicBezTo>
                  <a:cubicBezTo>
                    <a:pt x="1855" y="510"/>
                    <a:pt x="1855" y="510"/>
                    <a:pt x="1855" y="510"/>
                  </a:cubicBezTo>
                  <a:cubicBezTo>
                    <a:pt x="1856" y="509"/>
                    <a:pt x="1856" y="509"/>
                    <a:pt x="1856" y="509"/>
                  </a:cubicBezTo>
                  <a:cubicBezTo>
                    <a:pt x="1859" y="509"/>
                    <a:pt x="1859" y="509"/>
                    <a:pt x="1859" y="509"/>
                  </a:cubicBezTo>
                  <a:cubicBezTo>
                    <a:pt x="1861" y="508"/>
                    <a:pt x="1861" y="508"/>
                    <a:pt x="1861" y="508"/>
                  </a:cubicBezTo>
                  <a:cubicBezTo>
                    <a:pt x="1862" y="508"/>
                    <a:pt x="1862" y="508"/>
                    <a:pt x="1862" y="508"/>
                  </a:cubicBezTo>
                  <a:cubicBezTo>
                    <a:pt x="1863" y="510"/>
                    <a:pt x="1863" y="510"/>
                    <a:pt x="1863" y="510"/>
                  </a:cubicBezTo>
                  <a:cubicBezTo>
                    <a:pt x="1865" y="509"/>
                    <a:pt x="1865" y="509"/>
                    <a:pt x="1865" y="509"/>
                  </a:cubicBezTo>
                  <a:cubicBezTo>
                    <a:pt x="1865" y="504"/>
                    <a:pt x="1865" y="504"/>
                    <a:pt x="1865" y="504"/>
                  </a:cubicBezTo>
                  <a:cubicBezTo>
                    <a:pt x="1865" y="509"/>
                    <a:pt x="1865" y="509"/>
                    <a:pt x="1865" y="509"/>
                  </a:cubicBezTo>
                  <a:cubicBezTo>
                    <a:pt x="1865" y="509"/>
                    <a:pt x="1865" y="509"/>
                    <a:pt x="1865" y="509"/>
                  </a:cubicBezTo>
                  <a:cubicBezTo>
                    <a:pt x="1865" y="509"/>
                    <a:pt x="1865" y="509"/>
                    <a:pt x="1865" y="509"/>
                  </a:cubicBezTo>
                  <a:cubicBezTo>
                    <a:pt x="1867" y="509"/>
                    <a:pt x="1867" y="509"/>
                    <a:pt x="1867" y="509"/>
                  </a:cubicBezTo>
                  <a:cubicBezTo>
                    <a:pt x="1869" y="507"/>
                    <a:pt x="1869" y="507"/>
                    <a:pt x="1869" y="507"/>
                  </a:cubicBezTo>
                  <a:cubicBezTo>
                    <a:pt x="1872" y="507"/>
                    <a:pt x="1872" y="507"/>
                    <a:pt x="1872" y="507"/>
                  </a:cubicBezTo>
                  <a:cubicBezTo>
                    <a:pt x="1873" y="508"/>
                    <a:pt x="1873" y="508"/>
                    <a:pt x="1873" y="508"/>
                  </a:cubicBezTo>
                  <a:cubicBezTo>
                    <a:pt x="1872" y="510"/>
                    <a:pt x="1872" y="510"/>
                    <a:pt x="1872" y="510"/>
                  </a:cubicBezTo>
                  <a:cubicBezTo>
                    <a:pt x="1867" y="513"/>
                    <a:pt x="1867" y="513"/>
                    <a:pt x="1867" y="513"/>
                  </a:cubicBezTo>
                  <a:cubicBezTo>
                    <a:pt x="1865" y="514"/>
                    <a:pt x="1865" y="514"/>
                    <a:pt x="1865" y="514"/>
                  </a:cubicBezTo>
                  <a:cubicBezTo>
                    <a:pt x="1866" y="515"/>
                    <a:pt x="1866" y="515"/>
                    <a:pt x="1866" y="515"/>
                  </a:cubicBezTo>
                  <a:cubicBezTo>
                    <a:pt x="1867" y="515"/>
                    <a:pt x="1867" y="515"/>
                    <a:pt x="1867" y="515"/>
                  </a:cubicBezTo>
                  <a:cubicBezTo>
                    <a:pt x="1866" y="517"/>
                    <a:pt x="1866" y="517"/>
                    <a:pt x="1866" y="517"/>
                  </a:cubicBezTo>
                  <a:cubicBezTo>
                    <a:pt x="1863" y="516"/>
                    <a:pt x="1863" y="516"/>
                    <a:pt x="1863" y="516"/>
                  </a:cubicBezTo>
                  <a:cubicBezTo>
                    <a:pt x="1860" y="517"/>
                    <a:pt x="1860" y="517"/>
                    <a:pt x="1860" y="517"/>
                  </a:cubicBezTo>
                  <a:cubicBezTo>
                    <a:pt x="1861" y="519"/>
                    <a:pt x="1861" y="519"/>
                    <a:pt x="1861" y="519"/>
                  </a:cubicBezTo>
                  <a:cubicBezTo>
                    <a:pt x="1863" y="521"/>
                    <a:pt x="1863" y="521"/>
                    <a:pt x="1863" y="521"/>
                  </a:cubicBezTo>
                  <a:cubicBezTo>
                    <a:pt x="1864" y="520"/>
                    <a:pt x="1864" y="520"/>
                    <a:pt x="1864" y="520"/>
                  </a:cubicBezTo>
                  <a:cubicBezTo>
                    <a:pt x="1864" y="521"/>
                    <a:pt x="1864" y="521"/>
                    <a:pt x="1864" y="521"/>
                  </a:cubicBezTo>
                  <a:cubicBezTo>
                    <a:pt x="1866" y="522"/>
                    <a:pt x="1866" y="522"/>
                    <a:pt x="1866" y="522"/>
                  </a:cubicBezTo>
                  <a:cubicBezTo>
                    <a:pt x="1866" y="523"/>
                    <a:pt x="1866" y="523"/>
                    <a:pt x="1866" y="523"/>
                  </a:cubicBezTo>
                  <a:cubicBezTo>
                    <a:pt x="1865" y="523"/>
                    <a:pt x="1865" y="523"/>
                    <a:pt x="1865" y="523"/>
                  </a:cubicBezTo>
                  <a:cubicBezTo>
                    <a:pt x="1864" y="524"/>
                    <a:pt x="1864" y="524"/>
                    <a:pt x="1864" y="524"/>
                  </a:cubicBezTo>
                  <a:cubicBezTo>
                    <a:pt x="1863" y="524"/>
                    <a:pt x="1863" y="524"/>
                    <a:pt x="1863" y="524"/>
                  </a:cubicBezTo>
                  <a:cubicBezTo>
                    <a:pt x="1862" y="525"/>
                    <a:pt x="1862" y="525"/>
                    <a:pt x="1862" y="525"/>
                  </a:cubicBezTo>
                  <a:cubicBezTo>
                    <a:pt x="1862" y="525"/>
                    <a:pt x="1862" y="525"/>
                    <a:pt x="1862" y="525"/>
                  </a:cubicBezTo>
                  <a:cubicBezTo>
                    <a:pt x="1860" y="528"/>
                    <a:pt x="1860" y="528"/>
                    <a:pt x="1860" y="528"/>
                  </a:cubicBezTo>
                  <a:cubicBezTo>
                    <a:pt x="1860" y="530"/>
                    <a:pt x="1860" y="530"/>
                    <a:pt x="1860" y="530"/>
                  </a:cubicBezTo>
                  <a:cubicBezTo>
                    <a:pt x="1861" y="530"/>
                    <a:pt x="1861" y="530"/>
                    <a:pt x="1861" y="530"/>
                  </a:cubicBezTo>
                  <a:cubicBezTo>
                    <a:pt x="1860" y="533"/>
                    <a:pt x="1860" y="533"/>
                    <a:pt x="1860" y="533"/>
                  </a:cubicBezTo>
                  <a:cubicBezTo>
                    <a:pt x="1858" y="533"/>
                    <a:pt x="1858" y="533"/>
                    <a:pt x="1858" y="533"/>
                  </a:cubicBezTo>
                  <a:cubicBezTo>
                    <a:pt x="1858" y="533"/>
                    <a:pt x="1858" y="533"/>
                    <a:pt x="1858" y="533"/>
                  </a:cubicBezTo>
                  <a:cubicBezTo>
                    <a:pt x="1856" y="532"/>
                    <a:pt x="1856" y="532"/>
                    <a:pt x="1856" y="532"/>
                  </a:cubicBezTo>
                  <a:cubicBezTo>
                    <a:pt x="1854" y="531"/>
                    <a:pt x="1854" y="531"/>
                    <a:pt x="1854" y="531"/>
                  </a:cubicBezTo>
                  <a:cubicBezTo>
                    <a:pt x="1854" y="532"/>
                    <a:pt x="1854" y="532"/>
                    <a:pt x="1854" y="532"/>
                  </a:cubicBezTo>
                  <a:cubicBezTo>
                    <a:pt x="1855" y="534"/>
                    <a:pt x="1855" y="534"/>
                    <a:pt x="1855" y="534"/>
                  </a:cubicBezTo>
                  <a:cubicBezTo>
                    <a:pt x="1853" y="534"/>
                    <a:pt x="1853" y="534"/>
                    <a:pt x="1853" y="534"/>
                  </a:cubicBezTo>
                  <a:cubicBezTo>
                    <a:pt x="1852" y="536"/>
                    <a:pt x="1852" y="536"/>
                    <a:pt x="1852" y="536"/>
                  </a:cubicBezTo>
                  <a:cubicBezTo>
                    <a:pt x="1854" y="536"/>
                    <a:pt x="1854" y="536"/>
                    <a:pt x="1854" y="536"/>
                  </a:cubicBezTo>
                  <a:cubicBezTo>
                    <a:pt x="1855" y="536"/>
                    <a:pt x="1855" y="536"/>
                    <a:pt x="1855" y="536"/>
                  </a:cubicBezTo>
                  <a:cubicBezTo>
                    <a:pt x="1858" y="538"/>
                    <a:pt x="1858" y="538"/>
                    <a:pt x="1858" y="538"/>
                  </a:cubicBezTo>
                  <a:cubicBezTo>
                    <a:pt x="1858" y="540"/>
                    <a:pt x="1858" y="540"/>
                    <a:pt x="1858" y="540"/>
                  </a:cubicBezTo>
                  <a:cubicBezTo>
                    <a:pt x="1860" y="542"/>
                    <a:pt x="1860" y="542"/>
                    <a:pt x="1860" y="542"/>
                  </a:cubicBezTo>
                  <a:cubicBezTo>
                    <a:pt x="1864" y="542"/>
                    <a:pt x="1864" y="542"/>
                    <a:pt x="1864" y="542"/>
                  </a:cubicBezTo>
                  <a:cubicBezTo>
                    <a:pt x="1868" y="544"/>
                    <a:pt x="1868" y="544"/>
                    <a:pt x="1868" y="544"/>
                  </a:cubicBezTo>
                  <a:cubicBezTo>
                    <a:pt x="1871" y="545"/>
                    <a:pt x="1871" y="545"/>
                    <a:pt x="1871" y="545"/>
                  </a:cubicBezTo>
                  <a:cubicBezTo>
                    <a:pt x="1877" y="549"/>
                    <a:pt x="1877" y="549"/>
                    <a:pt x="1877" y="549"/>
                  </a:cubicBezTo>
                  <a:cubicBezTo>
                    <a:pt x="1879" y="552"/>
                    <a:pt x="1879" y="552"/>
                    <a:pt x="1879" y="552"/>
                  </a:cubicBezTo>
                  <a:cubicBezTo>
                    <a:pt x="1880" y="553"/>
                    <a:pt x="1880" y="553"/>
                    <a:pt x="1880" y="553"/>
                  </a:cubicBezTo>
                  <a:cubicBezTo>
                    <a:pt x="1881" y="554"/>
                    <a:pt x="1881" y="554"/>
                    <a:pt x="1881" y="554"/>
                  </a:cubicBezTo>
                  <a:cubicBezTo>
                    <a:pt x="1883" y="555"/>
                    <a:pt x="1883" y="555"/>
                    <a:pt x="1883" y="555"/>
                  </a:cubicBezTo>
                  <a:cubicBezTo>
                    <a:pt x="1884" y="555"/>
                    <a:pt x="1884" y="555"/>
                    <a:pt x="1884" y="555"/>
                  </a:cubicBezTo>
                  <a:cubicBezTo>
                    <a:pt x="1885" y="557"/>
                    <a:pt x="1885" y="557"/>
                    <a:pt x="1885" y="557"/>
                  </a:cubicBezTo>
                  <a:cubicBezTo>
                    <a:pt x="1887" y="557"/>
                    <a:pt x="1887" y="557"/>
                    <a:pt x="1887" y="557"/>
                  </a:cubicBezTo>
                  <a:cubicBezTo>
                    <a:pt x="1888" y="557"/>
                    <a:pt x="1888" y="557"/>
                    <a:pt x="1888" y="557"/>
                  </a:cubicBezTo>
                  <a:cubicBezTo>
                    <a:pt x="1889" y="560"/>
                    <a:pt x="1889" y="560"/>
                    <a:pt x="1889" y="560"/>
                  </a:cubicBezTo>
                  <a:cubicBezTo>
                    <a:pt x="1891" y="560"/>
                    <a:pt x="1891" y="560"/>
                    <a:pt x="1891" y="560"/>
                  </a:cubicBezTo>
                  <a:cubicBezTo>
                    <a:pt x="1892" y="561"/>
                    <a:pt x="1892" y="561"/>
                    <a:pt x="1892" y="561"/>
                  </a:cubicBezTo>
                  <a:cubicBezTo>
                    <a:pt x="1893" y="560"/>
                    <a:pt x="1893" y="560"/>
                    <a:pt x="1893" y="560"/>
                  </a:cubicBezTo>
                  <a:cubicBezTo>
                    <a:pt x="1896" y="562"/>
                    <a:pt x="1896" y="562"/>
                    <a:pt x="1896" y="562"/>
                  </a:cubicBezTo>
                  <a:cubicBezTo>
                    <a:pt x="1896" y="563"/>
                    <a:pt x="1896" y="563"/>
                    <a:pt x="1896" y="563"/>
                  </a:cubicBezTo>
                  <a:cubicBezTo>
                    <a:pt x="1899" y="564"/>
                    <a:pt x="1899" y="564"/>
                    <a:pt x="1899" y="564"/>
                  </a:cubicBezTo>
                  <a:cubicBezTo>
                    <a:pt x="1901" y="567"/>
                    <a:pt x="1901" y="567"/>
                    <a:pt x="1901" y="567"/>
                  </a:cubicBezTo>
                  <a:cubicBezTo>
                    <a:pt x="1902" y="569"/>
                    <a:pt x="1902" y="569"/>
                    <a:pt x="1902" y="569"/>
                  </a:cubicBezTo>
                  <a:cubicBezTo>
                    <a:pt x="1903" y="573"/>
                    <a:pt x="1903" y="573"/>
                    <a:pt x="1903" y="573"/>
                  </a:cubicBezTo>
                  <a:cubicBezTo>
                    <a:pt x="1904" y="576"/>
                    <a:pt x="1904" y="576"/>
                    <a:pt x="1904" y="576"/>
                  </a:cubicBezTo>
                  <a:cubicBezTo>
                    <a:pt x="1904" y="577"/>
                    <a:pt x="1904" y="577"/>
                    <a:pt x="1904" y="577"/>
                  </a:cubicBezTo>
                  <a:cubicBezTo>
                    <a:pt x="1904" y="579"/>
                    <a:pt x="1904" y="579"/>
                    <a:pt x="1904" y="579"/>
                  </a:cubicBezTo>
                  <a:cubicBezTo>
                    <a:pt x="1904" y="579"/>
                    <a:pt x="1904" y="579"/>
                    <a:pt x="1904" y="579"/>
                  </a:cubicBezTo>
                  <a:cubicBezTo>
                    <a:pt x="1904" y="579"/>
                    <a:pt x="1904" y="579"/>
                    <a:pt x="1904" y="579"/>
                  </a:cubicBezTo>
                  <a:cubicBezTo>
                    <a:pt x="1903" y="580"/>
                    <a:pt x="1903" y="580"/>
                    <a:pt x="1903" y="580"/>
                  </a:cubicBezTo>
                  <a:cubicBezTo>
                    <a:pt x="1902" y="583"/>
                    <a:pt x="1902" y="583"/>
                    <a:pt x="1902" y="583"/>
                  </a:cubicBezTo>
                  <a:cubicBezTo>
                    <a:pt x="1900" y="584"/>
                    <a:pt x="1900" y="584"/>
                    <a:pt x="1900" y="584"/>
                  </a:cubicBezTo>
                  <a:cubicBezTo>
                    <a:pt x="1896" y="586"/>
                    <a:pt x="1896" y="586"/>
                    <a:pt x="1896" y="586"/>
                  </a:cubicBezTo>
                  <a:cubicBezTo>
                    <a:pt x="1896" y="587"/>
                    <a:pt x="1896" y="587"/>
                    <a:pt x="1896" y="587"/>
                  </a:cubicBezTo>
                  <a:cubicBezTo>
                    <a:pt x="1892" y="588"/>
                    <a:pt x="1892" y="588"/>
                    <a:pt x="1892" y="588"/>
                  </a:cubicBezTo>
                  <a:cubicBezTo>
                    <a:pt x="1891" y="589"/>
                    <a:pt x="1891" y="589"/>
                    <a:pt x="1891" y="589"/>
                  </a:cubicBezTo>
                  <a:cubicBezTo>
                    <a:pt x="1887" y="588"/>
                    <a:pt x="1887" y="588"/>
                    <a:pt x="1887" y="588"/>
                  </a:cubicBezTo>
                  <a:cubicBezTo>
                    <a:pt x="1886" y="587"/>
                    <a:pt x="1886" y="587"/>
                    <a:pt x="1886" y="587"/>
                  </a:cubicBezTo>
                  <a:cubicBezTo>
                    <a:pt x="1884" y="587"/>
                    <a:pt x="1884" y="587"/>
                    <a:pt x="1884" y="587"/>
                  </a:cubicBezTo>
                  <a:cubicBezTo>
                    <a:pt x="1884" y="587"/>
                    <a:pt x="1884" y="587"/>
                    <a:pt x="1884" y="587"/>
                  </a:cubicBezTo>
                  <a:cubicBezTo>
                    <a:pt x="1882" y="587"/>
                    <a:pt x="1882" y="587"/>
                    <a:pt x="1882" y="587"/>
                  </a:cubicBezTo>
                  <a:cubicBezTo>
                    <a:pt x="1878" y="587"/>
                    <a:pt x="1878" y="587"/>
                    <a:pt x="1878" y="587"/>
                  </a:cubicBezTo>
                  <a:cubicBezTo>
                    <a:pt x="1874" y="589"/>
                    <a:pt x="1874" y="589"/>
                    <a:pt x="1874" y="589"/>
                  </a:cubicBezTo>
                  <a:cubicBezTo>
                    <a:pt x="1870" y="588"/>
                    <a:pt x="1870" y="588"/>
                    <a:pt x="1870" y="588"/>
                  </a:cubicBezTo>
                  <a:cubicBezTo>
                    <a:pt x="1868" y="587"/>
                    <a:pt x="1868" y="587"/>
                    <a:pt x="1868" y="587"/>
                  </a:cubicBezTo>
                  <a:cubicBezTo>
                    <a:pt x="1867" y="588"/>
                    <a:pt x="1867" y="588"/>
                    <a:pt x="1867" y="588"/>
                  </a:cubicBezTo>
                  <a:cubicBezTo>
                    <a:pt x="1863" y="586"/>
                    <a:pt x="1863" y="586"/>
                    <a:pt x="1863" y="586"/>
                  </a:cubicBezTo>
                  <a:cubicBezTo>
                    <a:pt x="1861" y="586"/>
                    <a:pt x="1861" y="586"/>
                    <a:pt x="1861" y="586"/>
                  </a:cubicBezTo>
                  <a:cubicBezTo>
                    <a:pt x="1857" y="583"/>
                    <a:pt x="1857" y="583"/>
                    <a:pt x="1857" y="583"/>
                  </a:cubicBezTo>
                  <a:cubicBezTo>
                    <a:pt x="1856" y="583"/>
                    <a:pt x="1856" y="583"/>
                    <a:pt x="1856" y="583"/>
                  </a:cubicBezTo>
                  <a:cubicBezTo>
                    <a:pt x="1855" y="584"/>
                    <a:pt x="1855" y="584"/>
                    <a:pt x="1855" y="584"/>
                  </a:cubicBezTo>
                  <a:cubicBezTo>
                    <a:pt x="1854" y="584"/>
                    <a:pt x="1854" y="584"/>
                    <a:pt x="1854" y="584"/>
                  </a:cubicBezTo>
                  <a:cubicBezTo>
                    <a:pt x="1852" y="582"/>
                    <a:pt x="1852" y="582"/>
                    <a:pt x="1852" y="582"/>
                  </a:cubicBezTo>
                  <a:cubicBezTo>
                    <a:pt x="1852" y="579"/>
                    <a:pt x="1852" y="579"/>
                    <a:pt x="1852" y="579"/>
                  </a:cubicBezTo>
                  <a:cubicBezTo>
                    <a:pt x="1850" y="578"/>
                    <a:pt x="1850" y="578"/>
                    <a:pt x="1850" y="578"/>
                  </a:cubicBezTo>
                  <a:cubicBezTo>
                    <a:pt x="1849" y="578"/>
                    <a:pt x="1849" y="578"/>
                    <a:pt x="1849" y="578"/>
                  </a:cubicBezTo>
                  <a:cubicBezTo>
                    <a:pt x="1846" y="581"/>
                    <a:pt x="1846" y="581"/>
                    <a:pt x="1846" y="581"/>
                  </a:cubicBezTo>
                  <a:cubicBezTo>
                    <a:pt x="1846" y="580"/>
                    <a:pt x="1846" y="580"/>
                    <a:pt x="1846" y="580"/>
                  </a:cubicBezTo>
                  <a:cubicBezTo>
                    <a:pt x="1845" y="581"/>
                    <a:pt x="1845" y="581"/>
                    <a:pt x="1845" y="581"/>
                  </a:cubicBezTo>
                  <a:cubicBezTo>
                    <a:pt x="1841" y="577"/>
                    <a:pt x="1841" y="577"/>
                    <a:pt x="1841" y="577"/>
                  </a:cubicBezTo>
                  <a:cubicBezTo>
                    <a:pt x="1841" y="575"/>
                    <a:pt x="1841" y="575"/>
                    <a:pt x="1841" y="575"/>
                  </a:cubicBezTo>
                  <a:cubicBezTo>
                    <a:pt x="1840" y="575"/>
                    <a:pt x="1840" y="575"/>
                    <a:pt x="1840" y="575"/>
                  </a:cubicBezTo>
                  <a:cubicBezTo>
                    <a:pt x="1838" y="576"/>
                    <a:pt x="1838" y="576"/>
                    <a:pt x="1838" y="576"/>
                  </a:cubicBezTo>
                  <a:cubicBezTo>
                    <a:pt x="1834" y="576"/>
                    <a:pt x="1834" y="576"/>
                    <a:pt x="1834" y="576"/>
                  </a:cubicBezTo>
                  <a:cubicBezTo>
                    <a:pt x="1833" y="576"/>
                    <a:pt x="1833" y="576"/>
                    <a:pt x="1833" y="576"/>
                  </a:cubicBezTo>
                  <a:cubicBezTo>
                    <a:pt x="1831" y="576"/>
                    <a:pt x="1831" y="576"/>
                    <a:pt x="1831" y="576"/>
                  </a:cubicBezTo>
                  <a:cubicBezTo>
                    <a:pt x="1826" y="576"/>
                    <a:pt x="1826" y="576"/>
                    <a:pt x="1826" y="576"/>
                  </a:cubicBezTo>
                  <a:cubicBezTo>
                    <a:pt x="1823" y="577"/>
                    <a:pt x="1823" y="577"/>
                    <a:pt x="1823" y="577"/>
                  </a:cubicBezTo>
                  <a:cubicBezTo>
                    <a:pt x="1819" y="579"/>
                    <a:pt x="1819" y="579"/>
                    <a:pt x="1819" y="579"/>
                  </a:cubicBezTo>
                  <a:cubicBezTo>
                    <a:pt x="1817" y="579"/>
                    <a:pt x="1817" y="579"/>
                    <a:pt x="1817" y="579"/>
                  </a:cubicBezTo>
                  <a:cubicBezTo>
                    <a:pt x="1813" y="580"/>
                    <a:pt x="1813" y="580"/>
                    <a:pt x="1813" y="580"/>
                  </a:cubicBezTo>
                  <a:cubicBezTo>
                    <a:pt x="1812" y="581"/>
                    <a:pt x="1812" y="581"/>
                    <a:pt x="1812" y="581"/>
                  </a:cubicBezTo>
                  <a:cubicBezTo>
                    <a:pt x="1810" y="582"/>
                    <a:pt x="1810" y="582"/>
                    <a:pt x="1810" y="582"/>
                  </a:cubicBezTo>
                  <a:cubicBezTo>
                    <a:pt x="1808" y="583"/>
                    <a:pt x="1808" y="583"/>
                    <a:pt x="1808" y="583"/>
                  </a:cubicBezTo>
                  <a:cubicBezTo>
                    <a:pt x="1807" y="584"/>
                    <a:pt x="1807" y="584"/>
                    <a:pt x="1807" y="584"/>
                  </a:cubicBezTo>
                  <a:cubicBezTo>
                    <a:pt x="1806" y="586"/>
                    <a:pt x="1806" y="586"/>
                    <a:pt x="1806" y="586"/>
                  </a:cubicBezTo>
                  <a:cubicBezTo>
                    <a:pt x="1806" y="587"/>
                    <a:pt x="1806" y="587"/>
                    <a:pt x="1806" y="587"/>
                  </a:cubicBezTo>
                  <a:cubicBezTo>
                    <a:pt x="1806" y="588"/>
                    <a:pt x="1806" y="588"/>
                    <a:pt x="1806" y="588"/>
                  </a:cubicBezTo>
                  <a:cubicBezTo>
                    <a:pt x="1802" y="588"/>
                    <a:pt x="1802" y="588"/>
                    <a:pt x="1802" y="588"/>
                  </a:cubicBezTo>
                  <a:cubicBezTo>
                    <a:pt x="1797" y="586"/>
                    <a:pt x="1797" y="586"/>
                    <a:pt x="1797" y="586"/>
                  </a:cubicBezTo>
                  <a:cubicBezTo>
                    <a:pt x="1795" y="586"/>
                    <a:pt x="1795" y="586"/>
                    <a:pt x="1795" y="586"/>
                  </a:cubicBezTo>
                  <a:cubicBezTo>
                    <a:pt x="1794" y="587"/>
                    <a:pt x="1794" y="587"/>
                    <a:pt x="1794" y="587"/>
                  </a:cubicBezTo>
                  <a:cubicBezTo>
                    <a:pt x="1792" y="587"/>
                    <a:pt x="1792" y="587"/>
                    <a:pt x="1792" y="587"/>
                  </a:cubicBezTo>
                  <a:cubicBezTo>
                    <a:pt x="1789" y="587"/>
                    <a:pt x="1789" y="587"/>
                    <a:pt x="1789" y="587"/>
                  </a:cubicBezTo>
                  <a:cubicBezTo>
                    <a:pt x="1787" y="587"/>
                    <a:pt x="1787" y="587"/>
                    <a:pt x="1787" y="587"/>
                  </a:cubicBezTo>
                  <a:cubicBezTo>
                    <a:pt x="1784" y="588"/>
                    <a:pt x="1784" y="588"/>
                    <a:pt x="1784" y="588"/>
                  </a:cubicBezTo>
                  <a:cubicBezTo>
                    <a:pt x="1784" y="589"/>
                    <a:pt x="1784" y="589"/>
                    <a:pt x="1784" y="589"/>
                  </a:cubicBezTo>
                  <a:cubicBezTo>
                    <a:pt x="1786" y="592"/>
                    <a:pt x="1786" y="592"/>
                    <a:pt x="1786" y="592"/>
                  </a:cubicBezTo>
                  <a:cubicBezTo>
                    <a:pt x="1789" y="592"/>
                    <a:pt x="1789" y="592"/>
                    <a:pt x="1789" y="592"/>
                  </a:cubicBezTo>
                  <a:cubicBezTo>
                    <a:pt x="1791" y="593"/>
                    <a:pt x="1791" y="593"/>
                    <a:pt x="1791" y="593"/>
                  </a:cubicBezTo>
                  <a:cubicBezTo>
                    <a:pt x="1791" y="594"/>
                    <a:pt x="1791" y="594"/>
                    <a:pt x="1791" y="594"/>
                  </a:cubicBezTo>
                  <a:cubicBezTo>
                    <a:pt x="1787" y="594"/>
                    <a:pt x="1787" y="594"/>
                    <a:pt x="1787" y="594"/>
                  </a:cubicBezTo>
                  <a:cubicBezTo>
                    <a:pt x="1783" y="595"/>
                    <a:pt x="1783" y="595"/>
                    <a:pt x="1783" y="595"/>
                  </a:cubicBezTo>
                  <a:cubicBezTo>
                    <a:pt x="1782" y="596"/>
                    <a:pt x="1782" y="596"/>
                    <a:pt x="1782" y="596"/>
                  </a:cubicBezTo>
                  <a:cubicBezTo>
                    <a:pt x="1782" y="597"/>
                    <a:pt x="1782" y="597"/>
                    <a:pt x="1782" y="597"/>
                  </a:cubicBezTo>
                  <a:cubicBezTo>
                    <a:pt x="1784" y="597"/>
                    <a:pt x="1784" y="597"/>
                    <a:pt x="1784" y="597"/>
                  </a:cubicBezTo>
                  <a:cubicBezTo>
                    <a:pt x="1785" y="598"/>
                    <a:pt x="1785" y="598"/>
                    <a:pt x="1785" y="598"/>
                  </a:cubicBezTo>
                  <a:cubicBezTo>
                    <a:pt x="1783" y="599"/>
                    <a:pt x="1783" y="599"/>
                    <a:pt x="1783" y="599"/>
                  </a:cubicBezTo>
                  <a:cubicBezTo>
                    <a:pt x="1779" y="599"/>
                    <a:pt x="1779" y="599"/>
                    <a:pt x="1779" y="599"/>
                  </a:cubicBezTo>
                  <a:cubicBezTo>
                    <a:pt x="1777" y="598"/>
                    <a:pt x="1777" y="598"/>
                    <a:pt x="1777" y="598"/>
                  </a:cubicBezTo>
                  <a:cubicBezTo>
                    <a:pt x="1774" y="599"/>
                    <a:pt x="1774" y="599"/>
                    <a:pt x="1774" y="599"/>
                  </a:cubicBezTo>
                  <a:cubicBezTo>
                    <a:pt x="1773" y="597"/>
                    <a:pt x="1773" y="597"/>
                    <a:pt x="1773" y="597"/>
                  </a:cubicBezTo>
                  <a:cubicBezTo>
                    <a:pt x="1772" y="597"/>
                    <a:pt x="1772" y="597"/>
                    <a:pt x="1772" y="597"/>
                  </a:cubicBezTo>
                  <a:cubicBezTo>
                    <a:pt x="1770" y="599"/>
                    <a:pt x="1770" y="599"/>
                    <a:pt x="1770" y="599"/>
                  </a:cubicBezTo>
                  <a:cubicBezTo>
                    <a:pt x="1769" y="599"/>
                    <a:pt x="1769" y="599"/>
                    <a:pt x="1769" y="599"/>
                  </a:cubicBezTo>
                  <a:cubicBezTo>
                    <a:pt x="1766" y="597"/>
                    <a:pt x="1766" y="597"/>
                    <a:pt x="1766" y="597"/>
                  </a:cubicBezTo>
                  <a:cubicBezTo>
                    <a:pt x="1764" y="597"/>
                    <a:pt x="1764" y="597"/>
                    <a:pt x="1764" y="597"/>
                  </a:cubicBezTo>
                  <a:cubicBezTo>
                    <a:pt x="1759" y="601"/>
                    <a:pt x="1759" y="601"/>
                    <a:pt x="1759" y="601"/>
                  </a:cubicBezTo>
                  <a:cubicBezTo>
                    <a:pt x="1758" y="602"/>
                    <a:pt x="1758" y="602"/>
                    <a:pt x="1758" y="602"/>
                  </a:cubicBezTo>
                  <a:cubicBezTo>
                    <a:pt x="1758" y="604"/>
                    <a:pt x="1758" y="604"/>
                    <a:pt x="1758" y="604"/>
                  </a:cubicBezTo>
                  <a:cubicBezTo>
                    <a:pt x="1758" y="605"/>
                    <a:pt x="1758" y="605"/>
                    <a:pt x="1758" y="605"/>
                  </a:cubicBezTo>
                  <a:cubicBezTo>
                    <a:pt x="1758" y="607"/>
                    <a:pt x="1758" y="607"/>
                    <a:pt x="1758" y="607"/>
                  </a:cubicBezTo>
                  <a:cubicBezTo>
                    <a:pt x="1758" y="608"/>
                    <a:pt x="1758" y="608"/>
                    <a:pt x="1758" y="608"/>
                  </a:cubicBezTo>
                  <a:cubicBezTo>
                    <a:pt x="1758" y="610"/>
                    <a:pt x="1758" y="610"/>
                    <a:pt x="1758" y="610"/>
                  </a:cubicBezTo>
                  <a:cubicBezTo>
                    <a:pt x="1761" y="609"/>
                    <a:pt x="1761" y="609"/>
                    <a:pt x="1761" y="609"/>
                  </a:cubicBezTo>
                  <a:cubicBezTo>
                    <a:pt x="1762" y="609"/>
                    <a:pt x="1762" y="609"/>
                    <a:pt x="1762" y="609"/>
                  </a:cubicBezTo>
                  <a:cubicBezTo>
                    <a:pt x="1764" y="608"/>
                    <a:pt x="1764" y="608"/>
                    <a:pt x="1764" y="608"/>
                  </a:cubicBezTo>
                  <a:cubicBezTo>
                    <a:pt x="1766" y="609"/>
                    <a:pt x="1766" y="609"/>
                    <a:pt x="1766" y="609"/>
                  </a:cubicBezTo>
                  <a:cubicBezTo>
                    <a:pt x="1764" y="611"/>
                    <a:pt x="1764" y="611"/>
                    <a:pt x="1764" y="611"/>
                  </a:cubicBezTo>
                  <a:cubicBezTo>
                    <a:pt x="1764" y="612"/>
                    <a:pt x="1764" y="612"/>
                    <a:pt x="1764" y="612"/>
                  </a:cubicBezTo>
                  <a:cubicBezTo>
                    <a:pt x="1765" y="614"/>
                    <a:pt x="1765" y="614"/>
                    <a:pt x="1765" y="614"/>
                  </a:cubicBezTo>
                  <a:cubicBezTo>
                    <a:pt x="1765" y="615"/>
                    <a:pt x="1765" y="615"/>
                    <a:pt x="1765" y="615"/>
                  </a:cubicBezTo>
                  <a:cubicBezTo>
                    <a:pt x="1765" y="616"/>
                    <a:pt x="1765" y="616"/>
                    <a:pt x="1765" y="616"/>
                  </a:cubicBezTo>
                  <a:cubicBezTo>
                    <a:pt x="1766" y="616"/>
                    <a:pt x="1766" y="616"/>
                    <a:pt x="1766" y="616"/>
                  </a:cubicBezTo>
                  <a:cubicBezTo>
                    <a:pt x="1767" y="615"/>
                    <a:pt x="1767" y="615"/>
                    <a:pt x="1767" y="615"/>
                  </a:cubicBezTo>
                  <a:cubicBezTo>
                    <a:pt x="1768" y="616"/>
                    <a:pt x="1768" y="616"/>
                    <a:pt x="1768" y="616"/>
                  </a:cubicBezTo>
                  <a:cubicBezTo>
                    <a:pt x="1766" y="618"/>
                    <a:pt x="1766" y="618"/>
                    <a:pt x="1766" y="618"/>
                  </a:cubicBezTo>
                  <a:cubicBezTo>
                    <a:pt x="1764" y="619"/>
                    <a:pt x="1764" y="619"/>
                    <a:pt x="1764" y="619"/>
                  </a:cubicBezTo>
                  <a:cubicBezTo>
                    <a:pt x="1765" y="620"/>
                    <a:pt x="1765" y="620"/>
                    <a:pt x="1765" y="620"/>
                  </a:cubicBezTo>
                  <a:cubicBezTo>
                    <a:pt x="1766" y="620"/>
                    <a:pt x="1766" y="620"/>
                    <a:pt x="1766" y="620"/>
                  </a:cubicBezTo>
                  <a:cubicBezTo>
                    <a:pt x="1765" y="621"/>
                    <a:pt x="1765" y="621"/>
                    <a:pt x="1765" y="621"/>
                  </a:cubicBezTo>
                  <a:cubicBezTo>
                    <a:pt x="1764" y="623"/>
                    <a:pt x="1764" y="623"/>
                    <a:pt x="1764" y="623"/>
                  </a:cubicBezTo>
                  <a:cubicBezTo>
                    <a:pt x="1763" y="623"/>
                    <a:pt x="1763" y="623"/>
                    <a:pt x="1763" y="623"/>
                  </a:cubicBezTo>
                  <a:cubicBezTo>
                    <a:pt x="1762" y="620"/>
                    <a:pt x="1762" y="620"/>
                    <a:pt x="1762" y="620"/>
                  </a:cubicBezTo>
                  <a:cubicBezTo>
                    <a:pt x="1761" y="620"/>
                    <a:pt x="1761" y="620"/>
                    <a:pt x="1761" y="620"/>
                  </a:cubicBezTo>
                  <a:cubicBezTo>
                    <a:pt x="1761" y="621"/>
                    <a:pt x="1761" y="621"/>
                    <a:pt x="1761" y="621"/>
                  </a:cubicBezTo>
                  <a:cubicBezTo>
                    <a:pt x="1761" y="623"/>
                    <a:pt x="1761" y="623"/>
                    <a:pt x="1761" y="623"/>
                  </a:cubicBezTo>
                  <a:cubicBezTo>
                    <a:pt x="1760" y="624"/>
                    <a:pt x="1760" y="624"/>
                    <a:pt x="1760" y="624"/>
                  </a:cubicBezTo>
                  <a:cubicBezTo>
                    <a:pt x="1761" y="626"/>
                    <a:pt x="1761" y="626"/>
                    <a:pt x="1761" y="626"/>
                  </a:cubicBezTo>
                  <a:cubicBezTo>
                    <a:pt x="1762" y="627"/>
                    <a:pt x="1762" y="627"/>
                    <a:pt x="1762" y="627"/>
                  </a:cubicBezTo>
                  <a:cubicBezTo>
                    <a:pt x="1763" y="626"/>
                    <a:pt x="1763" y="626"/>
                    <a:pt x="1763" y="626"/>
                  </a:cubicBezTo>
                  <a:cubicBezTo>
                    <a:pt x="1765" y="627"/>
                    <a:pt x="1765" y="627"/>
                    <a:pt x="1765" y="627"/>
                  </a:cubicBezTo>
                  <a:cubicBezTo>
                    <a:pt x="1766" y="627"/>
                    <a:pt x="1766" y="627"/>
                    <a:pt x="1766" y="627"/>
                  </a:cubicBezTo>
                  <a:cubicBezTo>
                    <a:pt x="1769" y="629"/>
                    <a:pt x="1769" y="629"/>
                    <a:pt x="1769" y="629"/>
                  </a:cubicBezTo>
                  <a:cubicBezTo>
                    <a:pt x="1769" y="631"/>
                    <a:pt x="1769" y="631"/>
                    <a:pt x="1769" y="631"/>
                  </a:cubicBezTo>
                  <a:cubicBezTo>
                    <a:pt x="1768" y="633"/>
                    <a:pt x="1768" y="633"/>
                    <a:pt x="1768" y="633"/>
                  </a:cubicBezTo>
                  <a:cubicBezTo>
                    <a:pt x="1769" y="634"/>
                    <a:pt x="1769" y="634"/>
                    <a:pt x="1769" y="634"/>
                  </a:cubicBezTo>
                  <a:cubicBezTo>
                    <a:pt x="1769" y="635"/>
                    <a:pt x="1769" y="635"/>
                    <a:pt x="1769" y="635"/>
                  </a:cubicBezTo>
                  <a:cubicBezTo>
                    <a:pt x="1770" y="635"/>
                    <a:pt x="1770" y="635"/>
                    <a:pt x="1770" y="635"/>
                  </a:cubicBezTo>
                  <a:cubicBezTo>
                    <a:pt x="1773" y="637"/>
                    <a:pt x="1773" y="637"/>
                    <a:pt x="1773" y="637"/>
                  </a:cubicBezTo>
                  <a:cubicBezTo>
                    <a:pt x="1772" y="639"/>
                    <a:pt x="1772" y="639"/>
                    <a:pt x="1772" y="639"/>
                  </a:cubicBezTo>
                  <a:cubicBezTo>
                    <a:pt x="1770" y="639"/>
                    <a:pt x="1770" y="639"/>
                    <a:pt x="1770" y="639"/>
                  </a:cubicBezTo>
                  <a:cubicBezTo>
                    <a:pt x="1770" y="640"/>
                    <a:pt x="1770" y="640"/>
                    <a:pt x="1770" y="640"/>
                  </a:cubicBezTo>
                  <a:cubicBezTo>
                    <a:pt x="1771" y="640"/>
                    <a:pt x="1771" y="640"/>
                    <a:pt x="1771" y="640"/>
                  </a:cubicBezTo>
                  <a:cubicBezTo>
                    <a:pt x="1774" y="640"/>
                    <a:pt x="1774" y="640"/>
                    <a:pt x="1774" y="640"/>
                  </a:cubicBezTo>
                  <a:cubicBezTo>
                    <a:pt x="1779" y="640"/>
                    <a:pt x="1779" y="640"/>
                    <a:pt x="1779" y="640"/>
                  </a:cubicBezTo>
                  <a:cubicBezTo>
                    <a:pt x="1778" y="640"/>
                    <a:pt x="1778" y="640"/>
                    <a:pt x="1778" y="640"/>
                  </a:cubicBezTo>
                  <a:cubicBezTo>
                    <a:pt x="1777" y="641"/>
                    <a:pt x="1777" y="641"/>
                    <a:pt x="1777" y="641"/>
                  </a:cubicBezTo>
                  <a:cubicBezTo>
                    <a:pt x="1775" y="642"/>
                    <a:pt x="1775" y="642"/>
                    <a:pt x="1775" y="642"/>
                  </a:cubicBezTo>
                  <a:cubicBezTo>
                    <a:pt x="1772" y="642"/>
                    <a:pt x="1772" y="642"/>
                    <a:pt x="1772" y="642"/>
                  </a:cubicBezTo>
                  <a:cubicBezTo>
                    <a:pt x="1771" y="643"/>
                    <a:pt x="1771" y="643"/>
                    <a:pt x="1771" y="643"/>
                  </a:cubicBezTo>
                  <a:cubicBezTo>
                    <a:pt x="1772" y="644"/>
                    <a:pt x="1772" y="644"/>
                    <a:pt x="1772" y="644"/>
                  </a:cubicBezTo>
                  <a:cubicBezTo>
                    <a:pt x="1774" y="643"/>
                    <a:pt x="1774" y="643"/>
                    <a:pt x="1774" y="643"/>
                  </a:cubicBezTo>
                  <a:cubicBezTo>
                    <a:pt x="1776" y="643"/>
                    <a:pt x="1776" y="643"/>
                    <a:pt x="1776" y="643"/>
                  </a:cubicBezTo>
                  <a:cubicBezTo>
                    <a:pt x="1777" y="643"/>
                    <a:pt x="1777" y="643"/>
                    <a:pt x="1777" y="643"/>
                  </a:cubicBezTo>
                  <a:cubicBezTo>
                    <a:pt x="1777" y="644"/>
                    <a:pt x="1777" y="644"/>
                    <a:pt x="1777" y="644"/>
                  </a:cubicBezTo>
                  <a:cubicBezTo>
                    <a:pt x="1778" y="645"/>
                    <a:pt x="1778" y="645"/>
                    <a:pt x="1778" y="645"/>
                  </a:cubicBezTo>
                  <a:cubicBezTo>
                    <a:pt x="1779" y="643"/>
                    <a:pt x="1779" y="643"/>
                    <a:pt x="1779" y="643"/>
                  </a:cubicBezTo>
                  <a:cubicBezTo>
                    <a:pt x="1780" y="641"/>
                    <a:pt x="1780" y="641"/>
                    <a:pt x="1780" y="641"/>
                  </a:cubicBezTo>
                  <a:cubicBezTo>
                    <a:pt x="1782" y="641"/>
                    <a:pt x="1782" y="641"/>
                    <a:pt x="1782" y="641"/>
                  </a:cubicBezTo>
                  <a:cubicBezTo>
                    <a:pt x="1783" y="643"/>
                    <a:pt x="1783" y="643"/>
                    <a:pt x="1783" y="643"/>
                  </a:cubicBezTo>
                  <a:cubicBezTo>
                    <a:pt x="1784" y="643"/>
                    <a:pt x="1784" y="643"/>
                    <a:pt x="1784" y="643"/>
                  </a:cubicBezTo>
                  <a:cubicBezTo>
                    <a:pt x="1786" y="644"/>
                    <a:pt x="1786" y="644"/>
                    <a:pt x="1786" y="644"/>
                  </a:cubicBezTo>
                  <a:cubicBezTo>
                    <a:pt x="1787" y="642"/>
                    <a:pt x="1787" y="642"/>
                    <a:pt x="1787" y="642"/>
                  </a:cubicBezTo>
                  <a:cubicBezTo>
                    <a:pt x="1788" y="643"/>
                    <a:pt x="1788" y="643"/>
                    <a:pt x="1788" y="643"/>
                  </a:cubicBezTo>
                  <a:cubicBezTo>
                    <a:pt x="1788" y="644"/>
                    <a:pt x="1788" y="644"/>
                    <a:pt x="1788" y="644"/>
                  </a:cubicBezTo>
                  <a:cubicBezTo>
                    <a:pt x="1787" y="644"/>
                    <a:pt x="1787" y="644"/>
                    <a:pt x="1787" y="644"/>
                  </a:cubicBezTo>
                  <a:cubicBezTo>
                    <a:pt x="1788" y="646"/>
                    <a:pt x="1788" y="646"/>
                    <a:pt x="1788" y="646"/>
                  </a:cubicBezTo>
                  <a:cubicBezTo>
                    <a:pt x="1789" y="647"/>
                    <a:pt x="1789" y="647"/>
                    <a:pt x="1789" y="647"/>
                  </a:cubicBezTo>
                  <a:cubicBezTo>
                    <a:pt x="1791" y="649"/>
                    <a:pt x="1791" y="649"/>
                    <a:pt x="1791" y="649"/>
                  </a:cubicBezTo>
                  <a:cubicBezTo>
                    <a:pt x="1792" y="648"/>
                    <a:pt x="1792" y="648"/>
                    <a:pt x="1792" y="648"/>
                  </a:cubicBezTo>
                  <a:cubicBezTo>
                    <a:pt x="1794" y="649"/>
                    <a:pt x="1794" y="649"/>
                    <a:pt x="1794" y="649"/>
                  </a:cubicBezTo>
                  <a:cubicBezTo>
                    <a:pt x="1796" y="649"/>
                    <a:pt x="1796" y="649"/>
                    <a:pt x="1796" y="649"/>
                  </a:cubicBezTo>
                  <a:cubicBezTo>
                    <a:pt x="1797" y="648"/>
                    <a:pt x="1797" y="648"/>
                    <a:pt x="1797" y="648"/>
                  </a:cubicBezTo>
                  <a:cubicBezTo>
                    <a:pt x="1799" y="648"/>
                    <a:pt x="1799" y="648"/>
                    <a:pt x="1799" y="648"/>
                  </a:cubicBezTo>
                  <a:cubicBezTo>
                    <a:pt x="1801" y="647"/>
                    <a:pt x="1801" y="647"/>
                    <a:pt x="1801" y="647"/>
                  </a:cubicBezTo>
                  <a:cubicBezTo>
                    <a:pt x="1802" y="648"/>
                    <a:pt x="1802" y="648"/>
                    <a:pt x="1802" y="648"/>
                  </a:cubicBezTo>
                  <a:cubicBezTo>
                    <a:pt x="1804" y="647"/>
                    <a:pt x="1804" y="647"/>
                    <a:pt x="1804" y="647"/>
                  </a:cubicBezTo>
                  <a:cubicBezTo>
                    <a:pt x="1803" y="645"/>
                    <a:pt x="1803" y="645"/>
                    <a:pt x="1803" y="645"/>
                  </a:cubicBezTo>
                  <a:cubicBezTo>
                    <a:pt x="1804" y="644"/>
                    <a:pt x="1804" y="644"/>
                    <a:pt x="1804" y="644"/>
                  </a:cubicBezTo>
                  <a:cubicBezTo>
                    <a:pt x="1803" y="641"/>
                    <a:pt x="1803" y="641"/>
                    <a:pt x="1803" y="641"/>
                  </a:cubicBezTo>
                  <a:cubicBezTo>
                    <a:pt x="1808" y="641"/>
                    <a:pt x="1808" y="641"/>
                    <a:pt x="1808" y="641"/>
                  </a:cubicBezTo>
                  <a:cubicBezTo>
                    <a:pt x="1811" y="641"/>
                    <a:pt x="1811" y="641"/>
                    <a:pt x="1811" y="641"/>
                  </a:cubicBezTo>
                  <a:cubicBezTo>
                    <a:pt x="1816" y="644"/>
                    <a:pt x="1816" y="644"/>
                    <a:pt x="1816" y="644"/>
                  </a:cubicBezTo>
                  <a:cubicBezTo>
                    <a:pt x="1818" y="644"/>
                    <a:pt x="1818" y="644"/>
                    <a:pt x="1818" y="644"/>
                  </a:cubicBezTo>
                  <a:cubicBezTo>
                    <a:pt x="1821" y="648"/>
                    <a:pt x="1821" y="648"/>
                    <a:pt x="1821" y="648"/>
                  </a:cubicBezTo>
                  <a:cubicBezTo>
                    <a:pt x="1824" y="650"/>
                    <a:pt x="1824" y="650"/>
                    <a:pt x="1824" y="650"/>
                  </a:cubicBezTo>
                  <a:cubicBezTo>
                    <a:pt x="1833" y="649"/>
                    <a:pt x="1833" y="649"/>
                    <a:pt x="1833" y="649"/>
                  </a:cubicBezTo>
                  <a:cubicBezTo>
                    <a:pt x="1836" y="647"/>
                    <a:pt x="1836" y="647"/>
                    <a:pt x="1836" y="647"/>
                  </a:cubicBezTo>
                  <a:cubicBezTo>
                    <a:pt x="1837" y="647"/>
                    <a:pt x="1837" y="647"/>
                    <a:pt x="1837" y="647"/>
                  </a:cubicBezTo>
                  <a:cubicBezTo>
                    <a:pt x="1837" y="648"/>
                    <a:pt x="1837" y="648"/>
                    <a:pt x="1837" y="648"/>
                  </a:cubicBezTo>
                  <a:cubicBezTo>
                    <a:pt x="1839" y="647"/>
                    <a:pt x="1839" y="647"/>
                    <a:pt x="1839" y="647"/>
                  </a:cubicBezTo>
                  <a:cubicBezTo>
                    <a:pt x="1839" y="645"/>
                    <a:pt x="1839" y="645"/>
                    <a:pt x="1839" y="645"/>
                  </a:cubicBezTo>
                  <a:cubicBezTo>
                    <a:pt x="1843" y="640"/>
                    <a:pt x="1843" y="640"/>
                    <a:pt x="1843" y="640"/>
                  </a:cubicBezTo>
                  <a:cubicBezTo>
                    <a:pt x="1844" y="640"/>
                    <a:pt x="1844" y="640"/>
                    <a:pt x="1844" y="640"/>
                  </a:cubicBezTo>
                  <a:cubicBezTo>
                    <a:pt x="1849" y="642"/>
                    <a:pt x="1849" y="642"/>
                    <a:pt x="1849" y="642"/>
                  </a:cubicBezTo>
                  <a:cubicBezTo>
                    <a:pt x="1851" y="643"/>
                    <a:pt x="1851" y="643"/>
                    <a:pt x="1851" y="643"/>
                  </a:cubicBezTo>
                  <a:cubicBezTo>
                    <a:pt x="1854" y="642"/>
                    <a:pt x="1854" y="642"/>
                    <a:pt x="1854" y="642"/>
                  </a:cubicBezTo>
                  <a:cubicBezTo>
                    <a:pt x="1854" y="641"/>
                    <a:pt x="1854" y="641"/>
                    <a:pt x="1854" y="641"/>
                  </a:cubicBezTo>
                  <a:cubicBezTo>
                    <a:pt x="1857" y="640"/>
                    <a:pt x="1857" y="640"/>
                    <a:pt x="1857" y="640"/>
                  </a:cubicBezTo>
                  <a:cubicBezTo>
                    <a:pt x="1858" y="640"/>
                    <a:pt x="1858" y="640"/>
                    <a:pt x="1858" y="640"/>
                  </a:cubicBezTo>
                  <a:cubicBezTo>
                    <a:pt x="1859" y="642"/>
                    <a:pt x="1859" y="642"/>
                    <a:pt x="1859" y="642"/>
                  </a:cubicBezTo>
                  <a:cubicBezTo>
                    <a:pt x="1857" y="644"/>
                    <a:pt x="1857" y="644"/>
                    <a:pt x="1857" y="644"/>
                  </a:cubicBezTo>
                  <a:cubicBezTo>
                    <a:pt x="1855" y="646"/>
                    <a:pt x="1855" y="646"/>
                    <a:pt x="1855" y="646"/>
                  </a:cubicBezTo>
                  <a:cubicBezTo>
                    <a:pt x="1855" y="647"/>
                    <a:pt x="1855" y="647"/>
                    <a:pt x="1855" y="647"/>
                  </a:cubicBezTo>
                  <a:cubicBezTo>
                    <a:pt x="1857" y="649"/>
                    <a:pt x="1857" y="649"/>
                    <a:pt x="1857" y="649"/>
                  </a:cubicBezTo>
                  <a:cubicBezTo>
                    <a:pt x="1857" y="650"/>
                    <a:pt x="1857" y="650"/>
                    <a:pt x="1857" y="650"/>
                  </a:cubicBezTo>
                  <a:cubicBezTo>
                    <a:pt x="1856" y="650"/>
                    <a:pt x="1856" y="650"/>
                    <a:pt x="1856" y="650"/>
                  </a:cubicBezTo>
                  <a:cubicBezTo>
                    <a:pt x="1855" y="651"/>
                    <a:pt x="1855" y="651"/>
                    <a:pt x="1855" y="651"/>
                  </a:cubicBezTo>
                  <a:cubicBezTo>
                    <a:pt x="1856" y="654"/>
                    <a:pt x="1856" y="654"/>
                    <a:pt x="1856" y="654"/>
                  </a:cubicBezTo>
                  <a:cubicBezTo>
                    <a:pt x="1857" y="657"/>
                    <a:pt x="1857" y="657"/>
                    <a:pt x="1857" y="657"/>
                  </a:cubicBezTo>
                  <a:cubicBezTo>
                    <a:pt x="1858" y="660"/>
                    <a:pt x="1858" y="660"/>
                    <a:pt x="1858" y="660"/>
                  </a:cubicBezTo>
                  <a:cubicBezTo>
                    <a:pt x="1857" y="662"/>
                    <a:pt x="1857" y="662"/>
                    <a:pt x="1857" y="662"/>
                  </a:cubicBezTo>
                  <a:cubicBezTo>
                    <a:pt x="1857" y="666"/>
                    <a:pt x="1857" y="666"/>
                    <a:pt x="1857" y="666"/>
                  </a:cubicBezTo>
                  <a:cubicBezTo>
                    <a:pt x="1857" y="667"/>
                    <a:pt x="1857" y="667"/>
                    <a:pt x="1857" y="667"/>
                  </a:cubicBezTo>
                  <a:cubicBezTo>
                    <a:pt x="1856" y="667"/>
                    <a:pt x="1856" y="667"/>
                    <a:pt x="1856" y="667"/>
                  </a:cubicBezTo>
                  <a:cubicBezTo>
                    <a:pt x="1855" y="674"/>
                    <a:pt x="1855" y="674"/>
                    <a:pt x="1855" y="674"/>
                  </a:cubicBezTo>
                  <a:cubicBezTo>
                    <a:pt x="1854" y="677"/>
                    <a:pt x="1854" y="677"/>
                    <a:pt x="1854" y="677"/>
                  </a:cubicBezTo>
                  <a:cubicBezTo>
                    <a:pt x="1852" y="679"/>
                    <a:pt x="1852" y="679"/>
                    <a:pt x="1852" y="679"/>
                  </a:cubicBezTo>
                  <a:cubicBezTo>
                    <a:pt x="1852" y="682"/>
                    <a:pt x="1852" y="682"/>
                    <a:pt x="1852" y="682"/>
                  </a:cubicBezTo>
                  <a:cubicBezTo>
                    <a:pt x="1851" y="682"/>
                    <a:pt x="1851" y="682"/>
                    <a:pt x="1851" y="682"/>
                  </a:cubicBezTo>
                  <a:cubicBezTo>
                    <a:pt x="1849" y="685"/>
                    <a:pt x="1849" y="685"/>
                    <a:pt x="1849" y="685"/>
                  </a:cubicBezTo>
                  <a:cubicBezTo>
                    <a:pt x="1849" y="692"/>
                    <a:pt x="1849" y="692"/>
                    <a:pt x="1849" y="692"/>
                  </a:cubicBezTo>
                  <a:cubicBezTo>
                    <a:pt x="1846" y="698"/>
                    <a:pt x="1846" y="698"/>
                    <a:pt x="1846" y="698"/>
                  </a:cubicBezTo>
                  <a:cubicBezTo>
                    <a:pt x="1843" y="702"/>
                    <a:pt x="1843" y="702"/>
                    <a:pt x="1843" y="702"/>
                  </a:cubicBezTo>
                  <a:cubicBezTo>
                    <a:pt x="1841" y="704"/>
                    <a:pt x="1841" y="704"/>
                    <a:pt x="1841" y="704"/>
                  </a:cubicBezTo>
                  <a:cubicBezTo>
                    <a:pt x="1838" y="705"/>
                    <a:pt x="1838" y="705"/>
                    <a:pt x="1838" y="705"/>
                  </a:cubicBezTo>
                  <a:cubicBezTo>
                    <a:pt x="1832" y="704"/>
                    <a:pt x="1832" y="704"/>
                    <a:pt x="1832" y="704"/>
                  </a:cubicBezTo>
                  <a:cubicBezTo>
                    <a:pt x="1827" y="705"/>
                    <a:pt x="1827" y="705"/>
                    <a:pt x="1827" y="705"/>
                  </a:cubicBezTo>
                  <a:cubicBezTo>
                    <a:pt x="1823" y="703"/>
                    <a:pt x="1823" y="703"/>
                    <a:pt x="1823" y="703"/>
                  </a:cubicBezTo>
                  <a:cubicBezTo>
                    <a:pt x="1823" y="705"/>
                    <a:pt x="1823" y="705"/>
                    <a:pt x="1823" y="705"/>
                  </a:cubicBezTo>
                  <a:cubicBezTo>
                    <a:pt x="1824" y="707"/>
                    <a:pt x="1824" y="707"/>
                    <a:pt x="1824" y="707"/>
                  </a:cubicBezTo>
                  <a:cubicBezTo>
                    <a:pt x="1824" y="708"/>
                    <a:pt x="1824" y="708"/>
                    <a:pt x="1824" y="708"/>
                  </a:cubicBezTo>
                  <a:cubicBezTo>
                    <a:pt x="1823" y="706"/>
                    <a:pt x="1823" y="706"/>
                    <a:pt x="1823" y="706"/>
                  </a:cubicBezTo>
                  <a:cubicBezTo>
                    <a:pt x="1821" y="705"/>
                    <a:pt x="1821" y="705"/>
                    <a:pt x="1821" y="705"/>
                  </a:cubicBezTo>
                  <a:cubicBezTo>
                    <a:pt x="1820" y="703"/>
                    <a:pt x="1820" y="703"/>
                    <a:pt x="1820" y="703"/>
                  </a:cubicBezTo>
                  <a:cubicBezTo>
                    <a:pt x="1821" y="702"/>
                    <a:pt x="1821" y="702"/>
                    <a:pt x="1821" y="702"/>
                  </a:cubicBezTo>
                  <a:cubicBezTo>
                    <a:pt x="1820" y="702"/>
                    <a:pt x="1820" y="702"/>
                    <a:pt x="1820" y="702"/>
                  </a:cubicBezTo>
                  <a:cubicBezTo>
                    <a:pt x="1819" y="702"/>
                    <a:pt x="1819" y="702"/>
                    <a:pt x="1819" y="702"/>
                  </a:cubicBezTo>
                  <a:cubicBezTo>
                    <a:pt x="1817" y="701"/>
                    <a:pt x="1817" y="701"/>
                    <a:pt x="1817" y="701"/>
                  </a:cubicBezTo>
                  <a:cubicBezTo>
                    <a:pt x="1813" y="700"/>
                    <a:pt x="1813" y="700"/>
                    <a:pt x="1813" y="700"/>
                  </a:cubicBezTo>
                  <a:cubicBezTo>
                    <a:pt x="1813" y="701"/>
                    <a:pt x="1813" y="701"/>
                    <a:pt x="1813" y="701"/>
                  </a:cubicBezTo>
                  <a:cubicBezTo>
                    <a:pt x="1814" y="701"/>
                    <a:pt x="1814" y="701"/>
                    <a:pt x="1814" y="701"/>
                  </a:cubicBezTo>
                  <a:cubicBezTo>
                    <a:pt x="1814" y="702"/>
                    <a:pt x="1814" y="702"/>
                    <a:pt x="1814" y="702"/>
                  </a:cubicBezTo>
                  <a:cubicBezTo>
                    <a:pt x="1812" y="702"/>
                    <a:pt x="1812" y="702"/>
                    <a:pt x="1812" y="702"/>
                  </a:cubicBezTo>
                  <a:cubicBezTo>
                    <a:pt x="1811" y="702"/>
                    <a:pt x="1811" y="702"/>
                    <a:pt x="1811" y="702"/>
                  </a:cubicBezTo>
                  <a:cubicBezTo>
                    <a:pt x="1808" y="703"/>
                    <a:pt x="1808" y="703"/>
                    <a:pt x="1808" y="703"/>
                  </a:cubicBezTo>
                  <a:cubicBezTo>
                    <a:pt x="1808" y="702"/>
                    <a:pt x="1808" y="702"/>
                    <a:pt x="1808" y="702"/>
                  </a:cubicBezTo>
                  <a:cubicBezTo>
                    <a:pt x="1808" y="702"/>
                    <a:pt x="1808" y="702"/>
                    <a:pt x="1808" y="702"/>
                  </a:cubicBezTo>
                  <a:cubicBezTo>
                    <a:pt x="1810" y="701"/>
                    <a:pt x="1810" y="701"/>
                    <a:pt x="1810" y="701"/>
                  </a:cubicBezTo>
                  <a:cubicBezTo>
                    <a:pt x="1811" y="701"/>
                    <a:pt x="1811" y="701"/>
                    <a:pt x="1811" y="701"/>
                  </a:cubicBezTo>
                  <a:cubicBezTo>
                    <a:pt x="1809" y="701"/>
                    <a:pt x="1809" y="701"/>
                    <a:pt x="1809" y="701"/>
                  </a:cubicBezTo>
                  <a:cubicBezTo>
                    <a:pt x="1806" y="701"/>
                    <a:pt x="1806" y="701"/>
                    <a:pt x="1806" y="701"/>
                  </a:cubicBezTo>
                  <a:cubicBezTo>
                    <a:pt x="1805" y="702"/>
                    <a:pt x="1805" y="702"/>
                    <a:pt x="1805" y="702"/>
                  </a:cubicBezTo>
                  <a:cubicBezTo>
                    <a:pt x="1802" y="703"/>
                    <a:pt x="1802" y="703"/>
                    <a:pt x="1802" y="703"/>
                  </a:cubicBezTo>
                  <a:cubicBezTo>
                    <a:pt x="1801" y="704"/>
                    <a:pt x="1801" y="704"/>
                    <a:pt x="1801" y="704"/>
                  </a:cubicBezTo>
                  <a:cubicBezTo>
                    <a:pt x="1799" y="705"/>
                    <a:pt x="1799" y="705"/>
                    <a:pt x="1799" y="705"/>
                  </a:cubicBezTo>
                  <a:cubicBezTo>
                    <a:pt x="1796" y="707"/>
                    <a:pt x="1796" y="707"/>
                    <a:pt x="1796" y="707"/>
                  </a:cubicBezTo>
                  <a:cubicBezTo>
                    <a:pt x="1796" y="708"/>
                    <a:pt x="1796" y="708"/>
                    <a:pt x="1796" y="708"/>
                  </a:cubicBezTo>
                  <a:cubicBezTo>
                    <a:pt x="1793" y="708"/>
                    <a:pt x="1793" y="708"/>
                    <a:pt x="1793" y="708"/>
                  </a:cubicBezTo>
                  <a:cubicBezTo>
                    <a:pt x="1789" y="706"/>
                    <a:pt x="1789" y="706"/>
                    <a:pt x="1789" y="706"/>
                  </a:cubicBezTo>
                  <a:cubicBezTo>
                    <a:pt x="1787" y="705"/>
                    <a:pt x="1787" y="705"/>
                    <a:pt x="1787" y="705"/>
                  </a:cubicBezTo>
                  <a:cubicBezTo>
                    <a:pt x="1783" y="706"/>
                    <a:pt x="1783" y="706"/>
                    <a:pt x="1783" y="706"/>
                  </a:cubicBezTo>
                  <a:cubicBezTo>
                    <a:pt x="1780" y="704"/>
                    <a:pt x="1780" y="704"/>
                    <a:pt x="1780" y="704"/>
                  </a:cubicBezTo>
                  <a:cubicBezTo>
                    <a:pt x="1779" y="704"/>
                    <a:pt x="1779" y="704"/>
                    <a:pt x="1779" y="704"/>
                  </a:cubicBezTo>
                  <a:cubicBezTo>
                    <a:pt x="1778" y="705"/>
                    <a:pt x="1778" y="705"/>
                    <a:pt x="1778" y="705"/>
                  </a:cubicBezTo>
                  <a:cubicBezTo>
                    <a:pt x="1775" y="703"/>
                    <a:pt x="1775" y="703"/>
                    <a:pt x="1775" y="703"/>
                  </a:cubicBezTo>
                  <a:cubicBezTo>
                    <a:pt x="1772" y="702"/>
                    <a:pt x="1772" y="702"/>
                    <a:pt x="1772" y="702"/>
                  </a:cubicBezTo>
                  <a:cubicBezTo>
                    <a:pt x="1764" y="701"/>
                    <a:pt x="1764" y="701"/>
                    <a:pt x="1764" y="701"/>
                  </a:cubicBezTo>
                  <a:cubicBezTo>
                    <a:pt x="1760" y="700"/>
                    <a:pt x="1760" y="700"/>
                    <a:pt x="1760" y="700"/>
                  </a:cubicBezTo>
                  <a:cubicBezTo>
                    <a:pt x="1755" y="700"/>
                    <a:pt x="1755" y="700"/>
                    <a:pt x="1755" y="700"/>
                  </a:cubicBezTo>
                  <a:cubicBezTo>
                    <a:pt x="1754" y="700"/>
                    <a:pt x="1754" y="700"/>
                    <a:pt x="1754" y="700"/>
                  </a:cubicBezTo>
                  <a:cubicBezTo>
                    <a:pt x="1754" y="700"/>
                    <a:pt x="1754" y="700"/>
                    <a:pt x="1754" y="700"/>
                  </a:cubicBezTo>
                  <a:cubicBezTo>
                    <a:pt x="1753" y="698"/>
                    <a:pt x="1753" y="698"/>
                    <a:pt x="1753" y="698"/>
                  </a:cubicBezTo>
                  <a:cubicBezTo>
                    <a:pt x="1752" y="696"/>
                    <a:pt x="1752" y="696"/>
                    <a:pt x="1752" y="696"/>
                  </a:cubicBezTo>
                  <a:cubicBezTo>
                    <a:pt x="1750" y="696"/>
                    <a:pt x="1750" y="696"/>
                    <a:pt x="1750" y="696"/>
                  </a:cubicBezTo>
                  <a:cubicBezTo>
                    <a:pt x="1748" y="696"/>
                    <a:pt x="1748" y="696"/>
                    <a:pt x="1748" y="696"/>
                  </a:cubicBezTo>
                  <a:cubicBezTo>
                    <a:pt x="1741" y="695"/>
                    <a:pt x="1741" y="695"/>
                    <a:pt x="1741" y="695"/>
                  </a:cubicBezTo>
                  <a:cubicBezTo>
                    <a:pt x="1740" y="694"/>
                    <a:pt x="1740" y="694"/>
                    <a:pt x="1740" y="694"/>
                  </a:cubicBezTo>
                  <a:cubicBezTo>
                    <a:pt x="1737" y="694"/>
                    <a:pt x="1737" y="694"/>
                    <a:pt x="1737" y="694"/>
                  </a:cubicBezTo>
                  <a:cubicBezTo>
                    <a:pt x="1733" y="693"/>
                    <a:pt x="1733" y="693"/>
                    <a:pt x="1733" y="693"/>
                  </a:cubicBezTo>
                  <a:cubicBezTo>
                    <a:pt x="1733" y="692"/>
                    <a:pt x="1733" y="692"/>
                    <a:pt x="1733" y="692"/>
                  </a:cubicBezTo>
                  <a:cubicBezTo>
                    <a:pt x="1733" y="691"/>
                    <a:pt x="1733" y="691"/>
                    <a:pt x="1733" y="691"/>
                  </a:cubicBezTo>
                  <a:cubicBezTo>
                    <a:pt x="1733" y="690"/>
                    <a:pt x="1733" y="690"/>
                    <a:pt x="1733" y="690"/>
                  </a:cubicBezTo>
                  <a:cubicBezTo>
                    <a:pt x="1729" y="688"/>
                    <a:pt x="1729" y="688"/>
                    <a:pt x="1729" y="688"/>
                  </a:cubicBezTo>
                  <a:cubicBezTo>
                    <a:pt x="1727" y="688"/>
                    <a:pt x="1727" y="688"/>
                    <a:pt x="1727" y="688"/>
                  </a:cubicBezTo>
                  <a:cubicBezTo>
                    <a:pt x="1723" y="687"/>
                    <a:pt x="1723" y="687"/>
                    <a:pt x="1723" y="687"/>
                  </a:cubicBezTo>
                  <a:cubicBezTo>
                    <a:pt x="1722" y="686"/>
                    <a:pt x="1722" y="686"/>
                    <a:pt x="1722" y="686"/>
                  </a:cubicBezTo>
                  <a:cubicBezTo>
                    <a:pt x="1721" y="687"/>
                    <a:pt x="1721" y="687"/>
                    <a:pt x="1721" y="687"/>
                  </a:cubicBezTo>
                  <a:cubicBezTo>
                    <a:pt x="1719" y="686"/>
                    <a:pt x="1719" y="686"/>
                    <a:pt x="1719" y="686"/>
                  </a:cubicBezTo>
                  <a:cubicBezTo>
                    <a:pt x="1719" y="686"/>
                    <a:pt x="1719" y="686"/>
                    <a:pt x="1719" y="686"/>
                  </a:cubicBezTo>
                  <a:cubicBezTo>
                    <a:pt x="1715" y="688"/>
                    <a:pt x="1715" y="688"/>
                    <a:pt x="1715" y="688"/>
                  </a:cubicBezTo>
                  <a:cubicBezTo>
                    <a:pt x="1710" y="688"/>
                    <a:pt x="1710" y="688"/>
                    <a:pt x="1710" y="688"/>
                  </a:cubicBezTo>
                  <a:cubicBezTo>
                    <a:pt x="1706" y="690"/>
                    <a:pt x="1706" y="690"/>
                    <a:pt x="1706" y="690"/>
                  </a:cubicBezTo>
                  <a:cubicBezTo>
                    <a:pt x="1704" y="693"/>
                    <a:pt x="1704" y="693"/>
                    <a:pt x="1704" y="693"/>
                  </a:cubicBezTo>
                  <a:cubicBezTo>
                    <a:pt x="1703" y="695"/>
                    <a:pt x="1703" y="695"/>
                    <a:pt x="1703" y="695"/>
                  </a:cubicBezTo>
                  <a:cubicBezTo>
                    <a:pt x="1702" y="696"/>
                    <a:pt x="1702" y="696"/>
                    <a:pt x="1702" y="696"/>
                  </a:cubicBezTo>
                  <a:cubicBezTo>
                    <a:pt x="1701" y="702"/>
                    <a:pt x="1701" y="702"/>
                    <a:pt x="1701" y="702"/>
                  </a:cubicBezTo>
                  <a:cubicBezTo>
                    <a:pt x="1703" y="704"/>
                    <a:pt x="1703" y="704"/>
                    <a:pt x="1703" y="704"/>
                  </a:cubicBezTo>
                  <a:cubicBezTo>
                    <a:pt x="1704" y="709"/>
                    <a:pt x="1704" y="709"/>
                    <a:pt x="1704" y="709"/>
                  </a:cubicBezTo>
                  <a:cubicBezTo>
                    <a:pt x="1704" y="711"/>
                    <a:pt x="1704" y="711"/>
                    <a:pt x="1704" y="711"/>
                  </a:cubicBezTo>
                  <a:cubicBezTo>
                    <a:pt x="1701" y="713"/>
                    <a:pt x="1701" y="713"/>
                    <a:pt x="1701" y="713"/>
                  </a:cubicBezTo>
                  <a:cubicBezTo>
                    <a:pt x="1701" y="714"/>
                    <a:pt x="1701" y="714"/>
                    <a:pt x="1701" y="714"/>
                  </a:cubicBezTo>
                  <a:cubicBezTo>
                    <a:pt x="1697" y="717"/>
                    <a:pt x="1697" y="717"/>
                    <a:pt x="1697" y="717"/>
                  </a:cubicBezTo>
                  <a:cubicBezTo>
                    <a:pt x="1695" y="718"/>
                    <a:pt x="1695" y="718"/>
                    <a:pt x="1695" y="718"/>
                  </a:cubicBezTo>
                  <a:cubicBezTo>
                    <a:pt x="1691" y="716"/>
                    <a:pt x="1691" y="716"/>
                    <a:pt x="1691" y="716"/>
                  </a:cubicBezTo>
                  <a:cubicBezTo>
                    <a:pt x="1687" y="713"/>
                    <a:pt x="1687" y="713"/>
                    <a:pt x="1687" y="713"/>
                  </a:cubicBezTo>
                  <a:cubicBezTo>
                    <a:pt x="1684" y="711"/>
                    <a:pt x="1684" y="711"/>
                    <a:pt x="1684" y="711"/>
                  </a:cubicBezTo>
                  <a:cubicBezTo>
                    <a:pt x="1679" y="708"/>
                    <a:pt x="1679" y="708"/>
                    <a:pt x="1679" y="708"/>
                  </a:cubicBezTo>
                  <a:cubicBezTo>
                    <a:pt x="1672" y="705"/>
                    <a:pt x="1672" y="705"/>
                    <a:pt x="1672" y="705"/>
                  </a:cubicBezTo>
                  <a:cubicBezTo>
                    <a:pt x="1668" y="705"/>
                    <a:pt x="1668" y="705"/>
                    <a:pt x="1668" y="705"/>
                  </a:cubicBezTo>
                  <a:cubicBezTo>
                    <a:pt x="1667" y="705"/>
                    <a:pt x="1667" y="705"/>
                    <a:pt x="1667" y="705"/>
                  </a:cubicBezTo>
                  <a:cubicBezTo>
                    <a:pt x="1663" y="705"/>
                    <a:pt x="1663" y="705"/>
                    <a:pt x="1663" y="705"/>
                  </a:cubicBezTo>
                  <a:cubicBezTo>
                    <a:pt x="1660" y="704"/>
                    <a:pt x="1660" y="704"/>
                    <a:pt x="1660" y="704"/>
                  </a:cubicBezTo>
                  <a:cubicBezTo>
                    <a:pt x="1657" y="698"/>
                    <a:pt x="1657" y="698"/>
                    <a:pt x="1657" y="698"/>
                  </a:cubicBezTo>
                  <a:cubicBezTo>
                    <a:pt x="1657" y="694"/>
                    <a:pt x="1657" y="694"/>
                    <a:pt x="1657" y="694"/>
                  </a:cubicBezTo>
                  <a:cubicBezTo>
                    <a:pt x="1654" y="691"/>
                    <a:pt x="1654" y="691"/>
                    <a:pt x="1654" y="691"/>
                  </a:cubicBezTo>
                  <a:cubicBezTo>
                    <a:pt x="1648" y="690"/>
                    <a:pt x="1648" y="690"/>
                    <a:pt x="1648" y="690"/>
                  </a:cubicBezTo>
                  <a:cubicBezTo>
                    <a:pt x="1644" y="688"/>
                    <a:pt x="1644" y="688"/>
                    <a:pt x="1644" y="688"/>
                  </a:cubicBezTo>
                  <a:cubicBezTo>
                    <a:pt x="1639" y="688"/>
                    <a:pt x="1639" y="688"/>
                    <a:pt x="1639" y="688"/>
                  </a:cubicBezTo>
                  <a:cubicBezTo>
                    <a:pt x="1636" y="687"/>
                    <a:pt x="1636" y="687"/>
                    <a:pt x="1636" y="687"/>
                  </a:cubicBezTo>
                  <a:cubicBezTo>
                    <a:pt x="1629" y="688"/>
                    <a:pt x="1629" y="688"/>
                    <a:pt x="1629" y="688"/>
                  </a:cubicBezTo>
                  <a:cubicBezTo>
                    <a:pt x="1624" y="687"/>
                    <a:pt x="1624" y="687"/>
                    <a:pt x="1624" y="687"/>
                  </a:cubicBezTo>
                  <a:cubicBezTo>
                    <a:pt x="1622" y="685"/>
                    <a:pt x="1622" y="685"/>
                    <a:pt x="1622" y="685"/>
                  </a:cubicBezTo>
                  <a:cubicBezTo>
                    <a:pt x="1619" y="685"/>
                    <a:pt x="1619" y="685"/>
                    <a:pt x="1619" y="685"/>
                  </a:cubicBezTo>
                  <a:cubicBezTo>
                    <a:pt x="1618" y="684"/>
                    <a:pt x="1618" y="684"/>
                    <a:pt x="1618" y="684"/>
                  </a:cubicBezTo>
                  <a:cubicBezTo>
                    <a:pt x="1615" y="682"/>
                    <a:pt x="1615" y="682"/>
                    <a:pt x="1615" y="682"/>
                  </a:cubicBezTo>
                  <a:cubicBezTo>
                    <a:pt x="1615" y="681"/>
                    <a:pt x="1615" y="681"/>
                    <a:pt x="1615" y="681"/>
                  </a:cubicBezTo>
                  <a:cubicBezTo>
                    <a:pt x="1615" y="680"/>
                    <a:pt x="1615" y="680"/>
                    <a:pt x="1615" y="680"/>
                  </a:cubicBezTo>
                  <a:cubicBezTo>
                    <a:pt x="1613" y="679"/>
                    <a:pt x="1613" y="679"/>
                    <a:pt x="1613" y="679"/>
                  </a:cubicBezTo>
                  <a:cubicBezTo>
                    <a:pt x="1613" y="680"/>
                    <a:pt x="1613" y="680"/>
                    <a:pt x="1613" y="680"/>
                  </a:cubicBezTo>
                  <a:cubicBezTo>
                    <a:pt x="1613" y="680"/>
                    <a:pt x="1613" y="680"/>
                    <a:pt x="1613" y="680"/>
                  </a:cubicBezTo>
                  <a:cubicBezTo>
                    <a:pt x="1612" y="681"/>
                    <a:pt x="1612" y="681"/>
                    <a:pt x="1612" y="681"/>
                  </a:cubicBezTo>
                  <a:cubicBezTo>
                    <a:pt x="1611" y="680"/>
                    <a:pt x="1611" y="680"/>
                    <a:pt x="1611" y="680"/>
                  </a:cubicBezTo>
                  <a:cubicBezTo>
                    <a:pt x="1610" y="679"/>
                    <a:pt x="1610" y="679"/>
                    <a:pt x="1610" y="679"/>
                  </a:cubicBezTo>
                  <a:cubicBezTo>
                    <a:pt x="1609" y="679"/>
                    <a:pt x="1609" y="679"/>
                    <a:pt x="1609" y="679"/>
                  </a:cubicBezTo>
                  <a:cubicBezTo>
                    <a:pt x="1606" y="677"/>
                    <a:pt x="1606" y="677"/>
                    <a:pt x="1606" y="677"/>
                  </a:cubicBezTo>
                  <a:cubicBezTo>
                    <a:pt x="1604" y="674"/>
                    <a:pt x="1604" y="674"/>
                    <a:pt x="1604" y="674"/>
                  </a:cubicBezTo>
                  <a:cubicBezTo>
                    <a:pt x="1605" y="671"/>
                    <a:pt x="1605" y="671"/>
                    <a:pt x="1605" y="671"/>
                  </a:cubicBezTo>
                  <a:cubicBezTo>
                    <a:pt x="1610" y="667"/>
                    <a:pt x="1610" y="667"/>
                    <a:pt x="1610" y="667"/>
                  </a:cubicBezTo>
                  <a:cubicBezTo>
                    <a:pt x="1613" y="665"/>
                    <a:pt x="1613" y="665"/>
                    <a:pt x="1613" y="665"/>
                  </a:cubicBezTo>
                  <a:cubicBezTo>
                    <a:pt x="1614" y="664"/>
                    <a:pt x="1614" y="664"/>
                    <a:pt x="1614" y="664"/>
                  </a:cubicBezTo>
                  <a:cubicBezTo>
                    <a:pt x="1613" y="663"/>
                    <a:pt x="1613" y="663"/>
                    <a:pt x="1613" y="663"/>
                  </a:cubicBezTo>
                  <a:cubicBezTo>
                    <a:pt x="1614" y="661"/>
                    <a:pt x="1614" y="661"/>
                    <a:pt x="1614" y="661"/>
                  </a:cubicBezTo>
                  <a:cubicBezTo>
                    <a:pt x="1613" y="660"/>
                    <a:pt x="1613" y="660"/>
                    <a:pt x="1613" y="660"/>
                  </a:cubicBezTo>
                  <a:cubicBezTo>
                    <a:pt x="1613" y="659"/>
                    <a:pt x="1613" y="659"/>
                    <a:pt x="1613" y="659"/>
                  </a:cubicBezTo>
                  <a:cubicBezTo>
                    <a:pt x="1613" y="656"/>
                    <a:pt x="1613" y="656"/>
                    <a:pt x="1613" y="656"/>
                  </a:cubicBezTo>
                  <a:cubicBezTo>
                    <a:pt x="1610" y="655"/>
                    <a:pt x="1610" y="655"/>
                    <a:pt x="1610" y="655"/>
                  </a:cubicBezTo>
                  <a:cubicBezTo>
                    <a:pt x="1607" y="652"/>
                    <a:pt x="1607" y="652"/>
                    <a:pt x="1607" y="652"/>
                  </a:cubicBezTo>
                  <a:cubicBezTo>
                    <a:pt x="1608" y="649"/>
                    <a:pt x="1608" y="649"/>
                    <a:pt x="1608" y="649"/>
                  </a:cubicBezTo>
                  <a:cubicBezTo>
                    <a:pt x="1610" y="647"/>
                    <a:pt x="1610" y="647"/>
                    <a:pt x="1610" y="647"/>
                  </a:cubicBezTo>
                  <a:cubicBezTo>
                    <a:pt x="1610" y="645"/>
                    <a:pt x="1610" y="645"/>
                    <a:pt x="1610" y="645"/>
                  </a:cubicBezTo>
                  <a:cubicBezTo>
                    <a:pt x="1612" y="642"/>
                    <a:pt x="1612" y="642"/>
                    <a:pt x="1612" y="642"/>
                  </a:cubicBezTo>
                  <a:cubicBezTo>
                    <a:pt x="1612" y="640"/>
                    <a:pt x="1612" y="640"/>
                    <a:pt x="1612" y="640"/>
                  </a:cubicBezTo>
                  <a:cubicBezTo>
                    <a:pt x="1612" y="640"/>
                    <a:pt x="1612" y="640"/>
                    <a:pt x="1612" y="640"/>
                  </a:cubicBezTo>
                  <a:cubicBezTo>
                    <a:pt x="1608" y="643"/>
                    <a:pt x="1608" y="643"/>
                    <a:pt x="1608" y="643"/>
                  </a:cubicBezTo>
                  <a:cubicBezTo>
                    <a:pt x="1607" y="644"/>
                    <a:pt x="1607" y="644"/>
                    <a:pt x="1607" y="644"/>
                  </a:cubicBezTo>
                  <a:cubicBezTo>
                    <a:pt x="1606" y="644"/>
                    <a:pt x="1606" y="644"/>
                    <a:pt x="1606" y="644"/>
                  </a:cubicBezTo>
                  <a:cubicBezTo>
                    <a:pt x="1604" y="640"/>
                    <a:pt x="1604" y="640"/>
                    <a:pt x="1604" y="640"/>
                  </a:cubicBezTo>
                  <a:cubicBezTo>
                    <a:pt x="1603" y="640"/>
                    <a:pt x="1603" y="640"/>
                    <a:pt x="1603" y="640"/>
                  </a:cubicBezTo>
                  <a:cubicBezTo>
                    <a:pt x="1603" y="638"/>
                    <a:pt x="1603" y="638"/>
                    <a:pt x="1603" y="638"/>
                  </a:cubicBezTo>
                  <a:cubicBezTo>
                    <a:pt x="1602" y="637"/>
                    <a:pt x="1602" y="637"/>
                    <a:pt x="1602" y="637"/>
                  </a:cubicBezTo>
                  <a:cubicBezTo>
                    <a:pt x="1600" y="637"/>
                    <a:pt x="1600" y="637"/>
                    <a:pt x="1600" y="637"/>
                  </a:cubicBezTo>
                  <a:cubicBezTo>
                    <a:pt x="1600" y="639"/>
                    <a:pt x="1600" y="639"/>
                    <a:pt x="1600" y="639"/>
                  </a:cubicBezTo>
                  <a:cubicBezTo>
                    <a:pt x="1599" y="637"/>
                    <a:pt x="1599" y="637"/>
                    <a:pt x="1599" y="637"/>
                  </a:cubicBezTo>
                  <a:cubicBezTo>
                    <a:pt x="1596" y="638"/>
                    <a:pt x="1596" y="638"/>
                    <a:pt x="1596" y="638"/>
                  </a:cubicBezTo>
                  <a:cubicBezTo>
                    <a:pt x="1592" y="640"/>
                    <a:pt x="1592" y="640"/>
                    <a:pt x="1592" y="640"/>
                  </a:cubicBezTo>
                  <a:cubicBezTo>
                    <a:pt x="1590" y="642"/>
                    <a:pt x="1590" y="642"/>
                    <a:pt x="1590" y="642"/>
                  </a:cubicBezTo>
                  <a:cubicBezTo>
                    <a:pt x="1590" y="642"/>
                    <a:pt x="1590" y="642"/>
                    <a:pt x="1590" y="642"/>
                  </a:cubicBezTo>
                  <a:cubicBezTo>
                    <a:pt x="1589" y="641"/>
                    <a:pt x="1589" y="641"/>
                    <a:pt x="1589" y="641"/>
                  </a:cubicBezTo>
                  <a:cubicBezTo>
                    <a:pt x="1586" y="642"/>
                    <a:pt x="1586" y="642"/>
                    <a:pt x="1586" y="642"/>
                  </a:cubicBezTo>
                  <a:cubicBezTo>
                    <a:pt x="1585" y="642"/>
                    <a:pt x="1585" y="642"/>
                    <a:pt x="1585" y="642"/>
                  </a:cubicBezTo>
                  <a:cubicBezTo>
                    <a:pt x="1581" y="643"/>
                    <a:pt x="1581" y="643"/>
                    <a:pt x="1581" y="643"/>
                  </a:cubicBezTo>
                  <a:cubicBezTo>
                    <a:pt x="1578" y="641"/>
                    <a:pt x="1578" y="641"/>
                    <a:pt x="1578" y="641"/>
                  </a:cubicBezTo>
                  <a:cubicBezTo>
                    <a:pt x="1576" y="640"/>
                    <a:pt x="1576" y="640"/>
                    <a:pt x="1576" y="640"/>
                  </a:cubicBezTo>
                  <a:cubicBezTo>
                    <a:pt x="1576" y="641"/>
                    <a:pt x="1576" y="641"/>
                    <a:pt x="1576" y="641"/>
                  </a:cubicBezTo>
                  <a:cubicBezTo>
                    <a:pt x="1574" y="643"/>
                    <a:pt x="1574" y="643"/>
                    <a:pt x="1574" y="643"/>
                  </a:cubicBezTo>
                  <a:cubicBezTo>
                    <a:pt x="1570" y="642"/>
                    <a:pt x="1570" y="642"/>
                    <a:pt x="1570" y="642"/>
                  </a:cubicBezTo>
                  <a:cubicBezTo>
                    <a:pt x="1570" y="641"/>
                    <a:pt x="1570" y="641"/>
                    <a:pt x="1570" y="641"/>
                  </a:cubicBezTo>
                  <a:cubicBezTo>
                    <a:pt x="1569" y="640"/>
                    <a:pt x="1569" y="640"/>
                    <a:pt x="1569" y="640"/>
                  </a:cubicBezTo>
                  <a:cubicBezTo>
                    <a:pt x="1566" y="640"/>
                    <a:pt x="1566" y="640"/>
                    <a:pt x="1566" y="640"/>
                  </a:cubicBezTo>
                  <a:cubicBezTo>
                    <a:pt x="1566" y="642"/>
                    <a:pt x="1566" y="642"/>
                    <a:pt x="1566" y="642"/>
                  </a:cubicBezTo>
                  <a:cubicBezTo>
                    <a:pt x="1564" y="642"/>
                    <a:pt x="1564" y="642"/>
                    <a:pt x="1564" y="642"/>
                  </a:cubicBezTo>
                  <a:cubicBezTo>
                    <a:pt x="1563" y="643"/>
                    <a:pt x="1563" y="643"/>
                    <a:pt x="1563" y="643"/>
                  </a:cubicBezTo>
                  <a:cubicBezTo>
                    <a:pt x="1562" y="643"/>
                    <a:pt x="1562" y="643"/>
                    <a:pt x="1562" y="643"/>
                  </a:cubicBezTo>
                  <a:cubicBezTo>
                    <a:pt x="1560" y="643"/>
                    <a:pt x="1560" y="643"/>
                    <a:pt x="1560" y="643"/>
                  </a:cubicBezTo>
                  <a:cubicBezTo>
                    <a:pt x="1558" y="645"/>
                    <a:pt x="1558" y="645"/>
                    <a:pt x="1558" y="645"/>
                  </a:cubicBezTo>
                  <a:cubicBezTo>
                    <a:pt x="1556" y="645"/>
                    <a:pt x="1556" y="645"/>
                    <a:pt x="1556" y="645"/>
                  </a:cubicBezTo>
                  <a:cubicBezTo>
                    <a:pt x="1555" y="642"/>
                    <a:pt x="1555" y="642"/>
                    <a:pt x="1555" y="642"/>
                  </a:cubicBezTo>
                  <a:cubicBezTo>
                    <a:pt x="1552" y="642"/>
                    <a:pt x="1552" y="642"/>
                    <a:pt x="1552" y="642"/>
                  </a:cubicBezTo>
                  <a:cubicBezTo>
                    <a:pt x="1551" y="642"/>
                    <a:pt x="1551" y="642"/>
                    <a:pt x="1551" y="642"/>
                  </a:cubicBezTo>
                  <a:cubicBezTo>
                    <a:pt x="1548" y="642"/>
                    <a:pt x="1548" y="642"/>
                    <a:pt x="1548" y="642"/>
                  </a:cubicBezTo>
                  <a:cubicBezTo>
                    <a:pt x="1546" y="642"/>
                    <a:pt x="1546" y="642"/>
                    <a:pt x="1546" y="642"/>
                  </a:cubicBezTo>
                  <a:cubicBezTo>
                    <a:pt x="1545" y="642"/>
                    <a:pt x="1545" y="642"/>
                    <a:pt x="1545" y="642"/>
                  </a:cubicBezTo>
                  <a:cubicBezTo>
                    <a:pt x="1543" y="642"/>
                    <a:pt x="1543" y="642"/>
                    <a:pt x="1543" y="642"/>
                  </a:cubicBezTo>
                  <a:cubicBezTo>
                    <a:pt x="1542" y="642"/>
                    <a:pt x="1542" y="642"/>
                    <a:pt x="1542" y="642"/>
                  </a:cubicBezTo>
                  <a:cubicBezTo>
                    <a:pt x="1541" y="644"/>
                    <a:pt x="1541" y="644"/>
                    <a:pt x="1541" y="644"/>
                  </a:cubicBezTo>
                  <a:cubicBezTo>
                    <a:pt x="1538" y="644"/>
                    <a:pt x="1538" y="644"/>
                    <a:pt x="1538" y="644"/>
                  </a:cubicBezTo>
                  <a:cubicBezTo>
                    <a:pt x="1537" y="643"/>
                    <a:pt x="1537" y="643"/>
                    <a:pt x="1537" y="643"/>
                  </a:cubicBezTo>
                  <a:cubicBezTo>
                    <a:pt x="1534" y="646"/>
                    <a:pt x="1534" y="646"/>
                    <a:pt x="1534" y="646"/>
                  </a:cubicBezTo>
                  <a:cubicBezTo>
                    <a:pt x="1532" y="646"/>
                    <a:pt x="1532" y="646"/>
                    <a:pt x="1532" y="646"/>
                  </a:cubicBezTo>
                  <a:cubicBezTo>
                    <a:pt x="1530" y="644"/>
                    <a:pt x="1530" y="644"/>
                    <a:pt x="1530" y="644"/>
                  </a:cubicBezTo>
                  <a:cubicBezTo>
                    <a:pt x="1528" y="645"/>
                    <a:pt x="1528" y="645"/>
                    <a:pt x="1528" y="645"/>
                  </a:cubicBezTo>
                  <a:cubicBezTo>
                    <a:pt x="1524" y="645"/>
                    <a:pt x="1524" y="645"/>
                    <a:pt x="1524" y="645"/>
                  </a:cubicBezTo>
                  <a:cubicBezTo>
                    <a:pt x="1522" y="645"/>
                    <a:pt x="1522" y="645"/>
                    <a:pt x="1522" y="645"/>
                  </a:cubicBezTo>
                  <a:cubicBezTo>
                    <a:pt x="1517" y="649"/>
                    <a:pt x="1517" y="649"/>
                    <a:pt x="1517" y="649"/>
                  </a:cubicBezTo>
                  <a:cubicBezTo>
                    <a:pt x="1514" y="649"/>
                    <a:pt x="1514" y="649"/>
                    <a:pt x="1514" y="649"/>
                  </a:cubicBezTo>
                  <a:cubicBezTo>
                    <a:pt x="1513" y="649"/>
                    <a:pt x="1513" y="649"/>
                    <a:pt x="1513" y="649"/>
                  </a:cubicBezTo>
                  <a:cubicBezTo>
                    <a:pt x="1510" y="651"/>
                    <a:pt x="1510" y="651"/>
                    <a:pt x="1510" y="651"/>
                  </a:cubicBezTo>
                  <a:cubicBezTo>
                    <a:pt x="1510" y="652"/>
                    <a:pt x="1510" y="652"/>
                    <a:pt x="1510" y="652"/>
                  </a:cubicBezTo>
                  <a:cubicBezTo>
                    <a:pt x="1509" y="654"/>
                    <a:pt x="1509" y="654"/>
                    <a:pt x="1509" y="654"/>
                  </a:cubicBezTo>
                  <a:cubicBezTo>
                    <a:pt x="1508" y="654"/>
                    <a:pt x="1508" y="654"/>
                    <a:pt x="1508" y="654"/>
                  </a:cubicBezTo>
                  <a:cubicBezTo>
                    <a:pt x="1507" y="653"/>
                    <a:pt x="1507" y="653"/>
                    <a:pt x="1507" y="653"/>
                  </a:cubicBezTo>
                  <a:cubicBezTo>
                    <a:pt x="1506" y="653"/>
                    <a:pt x="1506" y="653"/>
                    <a:pt x="1506" y="653"/>
                  </a:cubicBezTo>
                  <a:cubicBezTo>
                    <a:pt x="1505" y="654"/>
                    <a:pt x="1505" y="654"/>
                    <a:pt x="1505" y="654"/>
                  </a:cubicBezTo>
                  <a:cubicBezTo>
                    <a:pt x="1504" y="655"/>
                    <a:pt x="1504" y="655"/>
                    <a:pt x="1504" y="655"/>
                  </a:cubicBezTo>
                  <a:cubicBezTo>
                    <a:pt x="1501" y="655"/>
                    <a:pt x="1501" y="655"/>
                    <a:pt x="1501" y="655"/>
                  </a:cubicBezTo>
                  <a:cubicBezTo>
                    <a:pt x="1499" y="656"/>
                    <a:pt x="1499" y="656"/>
                    <a:pt x="1499" y="656"/>
                  </a:cubicBezTo>
                  <a:cubicBezTo>
                    <a:pt x="1498" y="657"/>
                    <a:pt x="1498" y="657"/>
                    <a:pt x="1498" y="657"/>
                  </a:cubicBezTo>
                  <a:cubicBezTo>
                    <a:pt x="1497" y="659"/>
                    <a:pt x="1497" y="659"/>
                    <a:pt x="1497" y="659"/>
                  </a:cubicBezTo>
                  <a:cubicBezTo>
                    <a:pt x="1495" y="661"/>
                    <a:pt x="1495" y="661"/>
                    <a:pt x="1495" y="661"/>
                  </a:cubicBezTo>
                  <a:cubicBezTo>
                    <a:pt x="1492" y="662"/>
                    <a:pt x="1492" y="662"/>
                    <a:pt x="1492" y="662"/>
                  </a:cubicBezTo>
                  <a:cubicBezTo>
                    <a:pt x="1489" y="662"/>
                    <a:pt x="1489" y="662"/>
                    <a:pt x="1489" y="662"/>
                  </a:cubicBezTo>
                  <a:cubicBezTo>
                    <a:pt x="1488" y="662"/>
                    <a:pt x="1488" y="662"/>
                    <a:pt x="1488" y="662"/>
                  </a:cubicBezTo>
                  <a:cubicBezTo>
                    <a:pt x="1482" y="662"/>
                    <a:pt x="1482" y="662"/>
                    <a:pt x="1482" y="662"/>
                  </a:cubicBezTo>
                  <a:cubicBezTo>
                    <a:pt x="1481" y="660"/>
                    <a:pt x="1481" y="660"/>
                    <a:pt x="1481" y="660"/>
                  </a:cubicBezTo>
                  <a:cubicBezTo>
                    <a:pt x="1480" y="658"/>
                    <a:pt x="1480" y="658"/>
                    <a:pt x="1480" y="658"/>
                  </a:cubicBezTo>
                  <a:cubicBezTo>
                    <a:pt x="1480" y="658"/>
                    <a:pt x="1480" y="658"/>
                    <a:pt x="1480" y="658"/>
                  </a:cubicBezTo>
                  <a:cubicBezTo>
                    <a:pt x="1480" y="658"/>
                    <a:pt x="1480" y="658"/>
                    <a:pt x="1480" y="658"/>
                  </a:cubicBezTo>
                  <a:cubicBezTo>
                    <a:pt x="1478" y="660"/>
                    <a:pt x="1478" y="660"/>
                    <a:pt x="1478" y="660"/>
                  </a:cubicBezTo>
                  <a:cubicBezTo>
                    <a:pt x="1475" y="661"/>
                    <a:pt x="1475" y="661"/>
                    <a:pt x="1475" y="661"/>
                  </a:cubicBezTo>
                  <a:cubicBezTo>
                    <a:pt x="1471" y="660"/>
                    <a:pt x="1471" y="660"/>
                    <a:pt x="1471" y="660"/>
                  </a:cubicBezTo>
                  <a:cubicBezTo>
                    <a:pt x="1470" y="660"/>
                    <a:pt x="1470" y="660"/>
                    <a:pt x="1470" y="660"/>
                  </a:cubicBezTo>
                  <a:cubicBezTo>
                    <a:pt x="1468" y="661"/>
                    <a:pt x="1468" y="661"/>
                    <a:pt x="1468" y="661"/>
                  </a:cubicBezTo>
                  <a:cubicBezTo>
                    <a:pt x="1464" y="661"/>
                    <a:pt x="1464" y="661"/>
                    <a:pt x="1464" y="661"/>
                  </a:cubicBezTo>
                  <a:cubicBezTo>
                    <a:pt x="1462" y="661"/>
                    <a:pt x="1462" y="661"/>
                    <a:pt x="1462" y="661"/>
                  </a:cubicBezTo>
                  <a:cubicBezTo>
                    <a:pt x="1459" y="658"/>
                    <a:pt x="1459" y="658"/>
                    <a:pt x="1459" y="658"/>
                  </a:cubicBezTo>
                  <a:cubicBezTo>
                    <a:pt x="1458" y="657"/>
                    <a:pt x="1458" y="657"/>
                    <a:pt x="1458" y="657"/>
                  </a:cubicBezTo>
                  <a:cubicBezTo>
                    <a:pt x="1458" y="655"/>
                    <a:pt x="1458" y="655"/>
                    <a:pt x="1458" y="655"/>
                  </a:cubicBezTo>
                  <a:cubicBezTo>
                    <a:pt x="1458" y="654"/>
                    <a:pt x="1458" y="654"/>
                    <a:pt x="1458" y="654"/>
                  </a:cubicBezTo>
                  <a:cubicBezTo>
                    <a:pt x="1458" y="654"/>
                    <a:pt x="1458" y="654"/>
                    <a:pt x="1458" y="654"/>
                  </a:cubicBezTo>
                  <a:cubicBezTo>
                    <a:pt x="1458" y="653"/>
                    <a:pt x="1458" y="653"/>
                    <a:pt x="1458" y="653"/>
                  </a:cubicBezTo>
                  <a:cubicBezTo>
                    <a:pt x="1456" y="654"/>
                    <a:pt x="1456" y="654"/>
                    <a:pt x="1456" y="654"/>
                  </a:cubicBezTo>
                  <a:cubicBezTo>
                    <a:pt x="1455" y="654"/>
                    <a:pt x="1455" y="654"/>
                    <a:pt x="1455" y="654"/>
                  </a:cubicBezTo>
                  <a:cubicBezTo>
                    <a:pt x="1453" y="654"/>
                    <a:pt x="1453" y="654"/>
                    <a:pt x="1453" y="654"/>
                  </a:cubicBezTo>
                  <a:cubicBezTo>
                    <a:pt x="1451" y="656"/>
                    <a:pt x="1451" y="656"/>
                    <a:pt x="1451" y="656"/>
                  </a:cubicBezTo>
                  <a:cubicBezTo>
                    <a:pt x="1451" y="662"/>
                    <a:pt x="1451" y="662"/>
                    <a:pt x="1451" y="662"/>
                  </a:cubicBezTo>
                  <a:cubicBezTo>
                    <a:pt x="1449" y="665"/>
                    <a:pt x="1449" y="665"/>
                    <a:pt x="1449" y="665"/>
                  </a:cubicBezTo>
                  <a:cubicBezTo>
                    <a:pt x="1448" y="669"/>
                    <a:pt x="1448" y="669"/>
                    <a:pt x="1448" y="669"/>
                  </a:cubicBezTo>
                  <a:cubicBezTo>
                    <a:pt x="1447" y="671"/>
                    <a:pt x="1447" y="671"/>
                    <a:pt x="1447" y="671"/>
                  </a:cubicBezTo>
                  <a:cubicBezTo>
                    <a:pt x="1442" y="676"/>
                    <a:pt x="1442" y="676"/>
                    <a:pt x="1442" y="676"/>
                  </a:cubicBezTo>
                  <a:cubicBezTo>
                    <a:pt x="1441" y="676"/>
                    <a:pt x="1441" y="676"/>
                    <a:pt x="1441" y="676"/>
                  </a:cubicBezTo>
                  <a:cubicBezTo>
                    <a:pt x="1439" y="677"/>
                    <a:pt x="1439" y="677"/>
                    <a:pt x="1439" y="677"/>
                  </a:cubicBezTo>
                  <a:cubicBezTo>
                    <a:pt x="1435" y="679"/>
                    <a:pt x="1435" y="679"/>
                    <a:pt x="1435" y="679"/>
                  </a:cubicBezTo>
                  <a:cubicBezTo>
                    <a:pt x="1433" y="682"/>
                    <a:pt x="1433" y="682"/>
                    <a:pt x="1433" y="682"/>
                  </a:cubicBezTo>
                  <a:cubicBezTo>
                    <a:pt x="1431" y="682"/>
                    <a:pt x="1431" y="682"/>
                    <a:pt x="1431" y="682"/>
                  </a:cubicBezTo>
                  <a:cubicBezTo>
                    <a:pt x="1427" y="684"/>
                    <a:pt x="1427" y="684"/>
                    <a:pt x="1427" y="684"/>
                  </a:cubicBezTo>
                  <a:cubicBezTo>
                    <a:pt x="1425" y="685"/>
                    <a:pt x="1425" y="685"/>
                    <a:pt x="1425" y="685"/>
                  </a:cubicBezTo>
                  <a:cubicBezTo>
                    <a:pt x="1424" y="687"/>
                    <a:pt x="1424" y="687"/>
                    <a:pt x="1424" y="687"/>
                  </a:cubicBezTo>
                  <a:cubicBezTo>
                    <a:pt x="1419" y="691"/>
                    <a:pt x="1419" y="691"/>
                    <a:pt x="1419" y="691"/>
                  </a:cubicBezTo>
                  <a:cubicBezTo>
                    <a:pt x="1421" y="694"/>
                    <a:pt x="1421" y="694"/>
                    <a:pt x="1421" y="694"/>
                  </a:cubicBezTo>
                  <a:cubicBezTo>
                    <a:pt x="1420" y="697"/>
                    <a:pt x="1420" y="697"/>
                    <a:pt x="1420" y="697"/>
                  </a:cubicBezTo>
                  <a:cubicBezTo>
                    <a:pt x="1416" y="700"/>
                    <a:pt x="1416" y="700"/>
                    <a:pt x="1416" y="700"/>
                  </a:cubicBezTo>
                  <a:cubicBezTo>
                    <a:pt x="1414" y="706"/>
                    <a:pt x="1414" y="706"/>
                    <a:pt x="1414" y="706"/>
                  </a:cubicBezTo>
                  <a:cubicBezTo>
                    <a:pt x="1413" y="708"/>
                    <a:pt x="1413" y="708"/>
                    <a:pt x="1413" y="708"/>
                  </a:cubicBezTo>
                  <a:cubicBezTo>
                    <a:pt x="1415" y="711"/>
                    <a:pt x="1415" y="711"/>
                    <a:pt x="1415" y="711"/>
                  </a:cubicBezTo>
                  <a:cubicBezTo>
                    <a:pt x="1414" y="715"/>
                    <a:pt x="1414" y="715"/>
                    <a:pt x="1414" y="715"/>
                  </a:cubicBezTo>
                  <a:cubicBezTo>
                    <a:pt x="1415" y="716"/>
                    <a:pt x="1415" y="716"/>
                    <a:pt x="1415" y="716"/>
                  </a:cubicBezTo>
                  <a:cubicBezTo>
                    <a:pt x="1416" y="717"/>
                    <a:pt x="1416" y="717"/>
                    <a:pt x="1416" y="717"/>
                  </a:cubicBezTo>
                  <a:cubicBezTo>
                    <a:pt x="1415" y="720"/>
                    <a:pt x="1415" y="720"/>
                    <a:pt x="1415" y="720"/>
                  </a:cubicBezTo>
                  <a:cubicBezTo>
                    <a:pt x="1409" y="727"/>
                    <a:pt x="1409" y="727"/>
                    <a:pt x="1409" y="727"/>
                  </a:cubicBezTo>
                  <a:cubicBezTo>
                    <a:pt x="1408" y="730"/>
                    <a:pt x="1408" y="730"/>
                    <a:pt x="1408" y="730"/>
                  </a:cubicBezTo>
                  <a:cubicBezTo>
                    <a:pt x="1405" y="733"/>
                    <a:pt x="1405" y="733"/>
                    <a:pt x="1405" y="733"/>
                  </a:cubicBezTo>
                  <a:cubicBezTo>
                    <a:pt x="1402" y="734"/>
                    <a:pt x="1402" y="734"/>
                    <a:pt x="1402" y="734"/>
                  </a:cubicBezTo>
                  <a:cubicBezTo>
                    <a:pt x="1395" y="740"/>
                    <a:pt x="1395" y="740"/>
                    <a:pt x="1395" y="740"/>
                  </a:cubicBezTo>
                  <a:cubicBezTo>
                    <a:pt x="1385" y="742"/>
                    <a:pt x="1385" y="742"/>
                    <a:pt x="1385" y="742"/>
                  </a:cubicBezTo>
                  <a:cubicBezTo>
                    <a:pt x="1383" y="745"/>
                    <a:pt x="1383" y="745"/>
                    <a:pt x="1383" y="745"/>
                  </a:cubicBezTo>
                  <a:cubicBezTo>
                    <a:pt x="1379" y="751"/>
                    <a:pt x="1379" y="751"/>
                    <a:pt x="1379" y="751"/>
                  </a:cubicBezTo>
                  <a:cubicBezTo>
                    <a:pt x="1379" y="755"/>
                    <a:pt x="1379" y="755"/>
                    <a:pt x="1379" y="755"/>
                  </a:cubicBezTo>
                  <a:cubicBezTo>
                    <a:pt x="1377" y="755"/>
                    <a:pt x="1377" y="755"/>
                    <a:pt x="1377" y="755"/>
                  </a:cubicBezTo>
                  <a:cubicBezTo>
                    <a:pt x="1370" y="758"/>
                    <a:pt x="1370" y="758"/>
                    <a:pt x="1370" y="758"/>
                  </a:cubicBezTo>
                  <a:cubicBezTo>
                    <a:pt x="1369" y="760"/>
                    <a:pt x="1369" y="760"/>
                    <a:pt x="1369" y="760"/>
                  </a:cubicBezTo>
                  <a:cubicBezTo>
                    <a:pt x="1366" y="762"/>
                    <a:pt x="1366" y="762"/>
                    <a:pt x="1366" y="762"/>
                  </a:cubicBezTo>
                  <a:cubicBezTo>
                    <a:pt x="1367" y="765"/>
                    <a:pt x="1367" y="765"/>
                    <a:pt x="1367" y="765"/>
                  </a:cubicBezTo>
                  <a:cubicBezTo>
                    <a:pt x="1361" y="774"/>
                    <a:pt x="1361" y="774"/>
                    <a:pt x="1361" y="774"/>
                  </a:cubicBezTo>
                  <a:cubicBezTo>
                    <a:pt x="1361" y="777"/>
                    <a:pt x="1361" y="777"/>
                    <a:pt x="1361" y="777"/>
                  </a:cubicBezTo>
                  <a:cubicBezTo>
                    <a:pt x="1356" y="781"/>
                    <a:pt x="1356" y="781"/>
                    <a:pt x="1356" y="781"/>
                  </a:cubicBezTo>
                  <a:cubicBezTo>
                    <a:pt x="1354" y="782"/>
                    <a:pt x="1354" y="782"/>
                    <a:pt x="1354" y="782"/>
                  </a:cubicBezTo>
                  <a:cubicBezTo>
                    <a:pt x="1352" y="787"/>
                    <a:pt x="1352" y="787"/>
                    <a:pt x="1352" y="787"/>
                  </a:cubicBezTo>
                  <a:cubicBezTo>
                    <a:pt x="1352" y="789"/>
                    <a:pt x="1352" y="789"/>
                    <a:pt x="1352" y="789"/>
                  </a:cubicBezTo>
                  <a:cubicBezTo>
                    <a:pt x="1348" y="794"/>
                    <a:pt x="1348" y="794"/>
                    <a:pt x="1348" y="794"/>
                  </a:cubicBezTo>
                  <a:cubicBezTo>
                    <a:pt x="1348" y="795"/>
                    <a:pt x="1348" y="795"/>
                    <a:pt x="1348" y="795"/>
                  </a:cubicBezTo>
                  <a:cubicBezTo>
                    <a:pt x="1349" y="796"/>
                    <a:pt x="1349" y="796"/>
                    <a:pt x="1349" y="796"/>
                  </a:cubicBezTo>
                  <a:cubicBezTo>
                    <a:pt x="1347" y="797"/>
                    <a:pt x="1347" y="797"/>
                    <a:pt x="1347" y="797"/>
                  </a:cubicBezTo>
                  <a:cubicBezTo>
                    <a:pt x="1344" y="803"/>
                    <a:pt x="1344" y="803"/>
                    <a:pt x="1344" y="803"/>
                  </a:cubicBezTo>
                  <a:cubicBezTo>
                    <a:pt x="1343" y="803"/>
                    <a:pt x="1343" y="803"/>
                    <a:pt x="1343" y="803"/>
                  </a:cubicBezTo>
                  <a:cubicBezTo>
                    <a:pt x="1342" y="805"/>
                    <a:pt x="1342" y="805"/>
                    <a:pt x="1342" y="805"/>
                  </a:cubicBezTo>
                  <a:cubicBezTo>
                    <a:pt x="1342" y="807"/>
                    <a:pt x="1342" y="807"/>
                    <a:pt x="1342" y="807"/>
                  </a:cubicBezTo>
                  <a:cubicBezTo>
                    <a:pt x="1341" y="809"/>
                    <a:pt x="1341" y="809"/>
                    <a:pt x="1341" y="809"/>
                  </a:cubicBezTo>
                  <a:cubicBezTo>
                    <a:pt x="1341" y="813"/>
                    <a:pt x="1341" y="813"/>
                    <a:pt x="1341" y="813"/>
                  </a:cubicBezTo>
                  <a:cubicBezTo>
                    <a:pt x="1341" y="813"/>
                    <a:pt x="1341" y="813"/>
                    <a:pt x="1341" y="813"/>
                  </a:cubicBezTo>
                  <a:cubicBezTo>
                    <a:pt x="1340" y="815"/>
                    <a:pt x="1340" y="815"/>
                    <a:pt x="1340" y="815"/>
                  </a:cubicBezTo>
                  <a:cubicBezTo>
                    <a:pt x="1340" y="819"/>
                    <a:pt x="1340" y="819"/>
                    <a:pt x="1340" y="819"/>
                  </a:cubicBezTo>
                  <a:cubicBezTo>
                    <a:pt x="1342" y="817"/>
                    <a:pt x="1342" y="817"/>
                    <a:pt x="1342" y="817"/>
                  </a:cubicBezTo>
                  <a:cubicBezTo>
                    <a:pt x="1343" y="819"/>
                    <a:pt x="1343" y="819"/>
                    <a:pt x="1343" y="819"/>
                  </a:cubicBezTo>
                  <a:cubicBezTo>
                    <a:pt x="1344" y="819"/>
                    <a:pt x="1344" y="819"/>
                    <a:pt x="1344" y="819"/>
                  </a:cubicBezTo>
                  <a:cubicBezTo>
                    <a:pt x="1345" y="818"/>
                    <a:pt x="1345" y="818"/>
                    <a:pt x="1345" y="818"/>
                  </a:cubicBezTo>
                  <a:cubicBezTo>
                    <a:pt x="1348" y="823"/>
                    <a:pt x="1348" y="823"/>
                    <a:pt x="1348" y="823"/>
                  </a:cubicBezTo>
                  <a:cubicBezTo>
                    <a:pt x="1347" y="824"/>
                    <a:pt x="1347" y="824"/>
                    <a:pt x="1347" y="824"/>
                  </a:cubicBezTo>
                  <a:cubicBezTo>
                    <a:pt x="1348" y="826"/>
                    <a:pt x="1348" y="826"/>
                    <a:pt x="1348" y="826"/>
                  </a:cubicBezTo>
                  <a:cubicBezTo>
                    <a:pt x="1347" y="830"/>
                    <a:pt x="1347" y="830"/>
                    <a:pt x="1347" y="830"/>
                  </a:cubicBezTo>
                  <a:cubicBezTo>
                    <a:pt x="1345" y="830"/>
                    <a:pt x="1345" y="830"/>
                    <a:pt x="1345" y="830"/>
                  </a:cubicBezTo>
                  <a:cubicBezTo>
                    <a:pt x="1344" y="831"/>
                    <a:pt x="1344" y="831"/>
                    <a:pt x="1344" y="831"/>
                  </a:cubicBezTo>
                  <a:cubicBezTo>
                    <a:pt x="1347" y="835"/>
                    <a:pt x="1347" y="835"/>
                    <a:pt x="1347" y="835"/>
                  </a:cubicBezTo>
                  <a:cubicBezTo>
                    <a:pt x="1349" y="845"/>
                    <a:pt x="1349" y="845"/>
                    <a:pt x="1349" y="845"/>
                  </a:cubicBezTo>
                  <a:cubicBezTo>
                    <a:pt x="1349" y="853"/>
                    <a:pt x="1349" y="853"/>
                    <a:pt x="1349" y="853"/>
                  </a:cubicBezTo>
                  <a:cubicBezTo>
                    <a:pt x="1346" y="856"/>
                    <a:pt x="1346" y="856"/>
                    <a:pt x="1346" y="856"/>
                  </a:cubicBezTo>
                  <a:cubicBezTo>
                    <a:pt x="1344" y="862"/>
                    <a:pt x="1344" y="862"/>
                    <a:pt x="1344" y="862"/>
                  </a:cubicBezTo>
                  <a:cubicBezTo>
                    <a:pt x="1344" y="867"/>
                    <a:pt x="1344" y="867"/>
                    <a:pt x="1344" y="867"/>
                  </a:cubicBezTo>
                  <a:cubicBezTo>
                    <a:pt x="1343" y="870"/>
                    <a:pt x="1343" y="870"/>
                    <a:pt x="1343" y="870"/>
                  </a:cubicBezTo>
                  <a:cubicBezTo>
                    <a:pt x="1341" y="875"/>
                    <a:pt x="1341" y="875"/>
                    <a:pt x="1341" y="875"/>
                  </a:cubicBezTo>
                  <a:cubicBezTo>
                    <a:pt x="1335" y="880"/>
                    <a:pt x="1335" y="880"/>
                    <a:pt x="1335" y="880"/>
                  </a:cubicBezTo>
                  <a:cubicBezTo>
                    <a:pt x="1338" y="883"/>
                    <a:pt x="1338" y="883"/>
                    <a:pt x="1338" y="883"/>
                  </a:cubicBezTo>
                  <a:cubicBezTo>
                    <a:pt x="1340" y="887"/>
                    <a:pt x="1340" y="887"/>
                    <a:pt x="1340" y="887"/>
                  </a:cubicBezTo>
                  <a:cubicBezTo>
                    <a:pt x="1342" y="887"/>
                    <a:pt x="1342" y="887"/>
                    <a:pt x="1342" y="887"/>
                  </a:cubicBezTo>
                  <a:cubicBezTo>
                    <a:pt x="1342" y="889"/>
                    <a:pt x="1342" y="889"/>
                    <a:pt x="1342" y="889"/>
                  </a:cubicBezTo>
                  <a:cubicBezTo>
                    <a:pt x="1341" y="890"/>
                    <a:pt x="1341" y="890"/>
                    <a:pt x="1341" y="890"/>
                  </a:cubicBezTo>
                  <a:cubicBezTo>
                    <a:pt x="1344" y="891"/>
                    <a:pt x="1344" y="891"/>
                    <a:pt x="1344" y="891"/>
                  </a:cubicBezTo>
                  <a:cubicBezTo>
                    <a:pt x="1342" y="892"/>
                    <a:pt x="1342" y="892"/>
                    <a:pt x="1342" y="892"/>
                  </a:cubicBezTo>
                  <a:cubicBezTo>
                    <a:pt x="1343" y="893"/>
                    <a:pt x="1343" y="893"/>
                    <a:pt x="1343" y="893"/>
                  </a:cubicBezTo>
                  <a:cubicBezTo>
                    <a:pt x="1343" y="895"/>
                    <a:pt x="1343" y="895"/>
                    <a:pt x="1343" y="895"/>
                  </a:cubicBezTo>
                  <a:cubicBezTo>
                    <a:pt x="1346" y="896"/>
                    <a:pt x="1346" y="896"/>
                    <a:pt x="1346" y="896"/>
                  </a:cubicBezTo>
                  <a:cubicBezTo>
                    <a:pt x="1348" y="895"/>
                    <a:pt x="1348" y="895"/>
                    <a:pt x="1348" y="895"/>
                  </a:cubicBezTo>
                  <a:cubicBezTo>
                    <a:pt x="1347" y="897"/>
                    <a:pt x="1347" y="897"/>
                    <a:pt x="1347" y="897"/>
                  </a:cubicBezTo>
                  <a:cubicBezTo>
                    <a:pt x="1344" y="897"/>
                    <a:pt x="1344" y="897"/>
                    <a:pt x="1344" y="897"/>
                  </a:cubicBezTo>
                  <a:cubicBezTo>
                    <a:pt x="1342" y="894"/>
                    <a:pt x="1342" y="894"/>
                    <a:pt x="1342" y="894"/>
                  </a:cubicBezTo>
                  <a:cubicBezTo>
                    <a:pt x="1340" y="896"/>
                    <a:pt x="1340" y="896"/>
                    <a:pt x="1340" y="896"/>
                  </a:cubicBezTo>
                  <a:cubicBezTo>
                    <a:pt x="1341" y="897"/>
                    <a:pt x="1341" y="897"/>
                    <a:pt x="1341" y="897"/>
                  </a:cubicBezTo>
                  <a:cubicBezTo>
                    <a:pt x="1341" y="901"/>
                    <a:pt x="1341" y="901"/>
                    <a:pt x="1341" y="901"/>
                  </a:cubicBezTo>
                  <a:cubicBezTo>
                    <a:pt x="1340" y="902"/>
                    <a:pt x="1340" y="902"/>
                    <a:pt x="1340" y="902"/>
                  </a:cubicBezTo>
                  <a:cubicBezTo>
                    <a:pt x="1341" y="902"/>
                    <a:pt x="1341" y="902"/>
                    <a:pt x="1341" y="902"/>
                  </a:cubicBezTo>
                  <a:cubicBezTo>
                    <a:pt x="1343" y="901"/>
                    <a:pt x="1343" y="901"/>
                    <a:pt x="1343" y="901"/>
                  </a:cubicBezTo>
                  <a:cubicBezTo>
                    <a:pt x="1346" y="902"/>
                    <a:pt x="1346" y="902"/>
                    <a:pt x="1346" y="902"/>
                  </a:cubicBezTo>
                  <a:cubicBezTo>
                    <a:pt x="1344" y="904"/>
                    <a:pt x="1344" y="904"/>
                    <a:pt x="1344" y="904"/>
                  </a:cubicBezTo>
                  <a:cubicBezTo>
                    <a:pt x="1343" y="903"/>
                    <a:pt x="1343" y="903"/>
                    <a:pt x="1343" y="903"/>
                  </a:cubicBezTo>
                  <a:cubicBezTo>
                    <a:pt x="1341" y="903"/>
                    <a:pt x="1341" y="903"/>
                    <a:pt x="1341" y="903"/>
                  </a:cubicBezTo>
                  <a:cubicBezTo>
                    <a:pt x="1342" y="904"/>
                    <a:pt x="1342" y="904"/>
                    <a:pt x="1342" y="904"/>
                  </a:cubicBezTo>
                  <a:cubicBezTo>
                    <a:pt x="1342" y="906"/>
                    <a:pt x="1342" y="906"/>
                    <a:pt x="1342" y="906"/>
                  </a:cubicBezTo>
                  <a:cubicBezTo>
                    <a:pt x="1342" y="906"/>
                    <a:pt x="1342" y="906"/>
                    <a:pt x="1342" y="906"/>
                  </a:cubicBezTo>
                  <a:cubicBezTo>
                    <a:pt x="1343" y="907"/>
                    <a:pt x="1343" y="907"/>
                    <a:pt x="1343" y="907"/>
                  </a:cubicBezTo>
                  <a:cubicBezTo>
                    <a:pt x="1346" y="907"/>
                    <a:pt x="1346" y="907"/>
                    <a:pt x="1346" y="907"/>
                  </a:cubicBezTo>
                  <a:cubicBezTo>
                    <a:pt x="1348" y="907"/>
                    <a:pt x="1348" y="907"/>
                    <a:pt x="1348" y="907"/>
                  </a:cubicBezTo>
                  <a:cubicBezTo>
                    <a:pt x="1346" y="909"/>
                    <a:pt x="1346" y="909"/>
                    <a:pt x="1346" y="909"/>
                  </a:cubicBezTo>
                  <a:cubicBezTo>
                    <a:pt x="1348" y="911"/>
                    <a:pt x="1348" y="911"/>
                    <a:pt x="1348" y="911"/>
                  </a:cubicBezTo>
                  <a:cubicBezTo>
                    <a:pt x="1350" y="911"/>
                    <a:pt x="1350" y="911"/>
                    <a:pt x="1350" y="911"/>
                  </a:cubicBezTo>
                  <a:cubicBezTo>
                    <a:pt x="1350" y="912"/>
                    <a:pt x="1350" y="912"/>
                    <a:pt x="1350" y="912"/>
                  </a:cubicBezTo>
                  <a:cubicBezTo>
                    <a:pt x="1351" y="912"/>
                    <a:pt x="1351" y="912"/>
                    <a:pt x="1351" y="912"/>
                  </a:cubicBezTo>
                  <a:cubicBezTo>
                    <a:pt x="1354" y="911"/>
                    <a:pt x="1354" y="911"/>
                    <a:pt x="1354" y="911"/>
                  </a:cubicBezTo>
                  <a:cubicBezTo>
                    <a:pt x="1356" y="911"/>
                    <a:pt x="1356" y="911"/>
                    <a:pt x="1356" y="911"/>
                  </a:cubicBezTo>
                  <a:cubicBezTo>
                    <a:pt x="1359" y="912"/>
                    <a:pt x="1359" y="912"/>
                    <a:pt x="1359" y="912"/>
                  </a:cubicBezTo>
                  <a:cubicBezTo>
                    <a:pt x="1358" y="913"/>
                    <a:pt x="1358" y="913"/>
                    <a:pt x="1358" y="913"/>
                  </a:cubicBezTo>
                  <a:cubicBezTo>
                    <a:pt x="1353" y="913"/>
                    <a:pt x="1353" y="913"/>
                    <a:pt x="1353" y="913"/>
                  </a:cubicBezTo>
                  <a:cubicBezTo>
                    <a:pt x="1354" y="914"/>
                    <a:pt x="1354" y="914"/>
                    <a:pt x="1354" y="914"/>
                  </a:cubicBezTo>
                  <a:cubicBezTo>
                    <a:pt x="1356" y="914"/>
                    <a:pt x="1356" y="914"/>
                    <a:pt x="1356" y="914"/>
                  </a:cubicBezTo>
                  <a:cubicBezTo>
                    <a:pt x="1357" y="915"/>
                    <a:pt x="1357" y="915"/>
                    <a:pt x="1357" y="915"/>
                  </a:cubicBezTo>
                  <a:cubicBezTo>
                    <a:pt x="1356" y="916"/>
                    <a:pt x="1356" y="916"/>
                    <a:pt x="1356" y="916"/>
                  </a:cubicBezTo>
                  <a:cubicBezTo>
                    <a:pt x="1357" y="916"/>
                    <a:pt x="1357" y="916"/>
                    <a:pt x="1357" y="916"/>
                  </a:cubicBezTo>
                  <a:cubicBezTo>
                    <a:pt x="1355" y="918"/>
                    <a:pt x="1355" y="918"/>
                    <a:pt x="1355" y="918"/>
                  </a:cubicBezTo>
                  <a:cubicBezTo>
                    <a:pt x="1359" y="918"/>
                    <a:pt x="1359" y="918"/>
                    <a:pt x="1359" y="918"/>
                  </a:cubicBezTo>
                  <a:cubicBezTo>
                    <a:pt x="1359" y="920"/>
                    <a:pt x="1359" y="920"/>
                    <a:pt x="1359" y="920"/>
                  </a:cubicBezTo>
                  <a:cubicBezTo>
                    <a:pt x="1359" y="920"/>
                    <a:pt x="1359" y="920"/>
                    <a:pt x="1359" y="920"/>
                  </a:cubicBezTo>
                  <a:cubicBezTo>
                    <a:pt x="1362" y="920"/>
                    <a:pt x="1362" y="920"/>
                    <a:pt x="1362" y="920"/>
                  </a:cubicBezTo>
                  <a:cubicBezTo>
                    <a:pt x="1362" y="920"/>
                    <a:pt x="1362" y="920"/>
                    <a:pt x="1362" y="920"/>
                  </a:cubicBezTo>
                  <a:cubicBezTo>
                    <a:pt x="1364" y="921"/>
                    <a:pt x="1364" y="921"/>
                    <a:pt x="1364" y="921"/>
                  </a:cubicBezTo>
                  <a:cubicBezTo>
                    <a:pt x="1363" y="925"/>
                    <a:pt x="1363" y="925"/>
                    <a:pt x="1363" y="925"/>
                  </a:cubicBezTo>
                  <a:cubicBezTo>
                    <a:pt x="1365" y="928"/>
                    <a:pt x="1365" y="928"/>
                    <a:pt x="1365" y="928"/>
                  </a:cubicBezTo>
                  <a:cubicBezTo>
                    <a:pt x="1367" y="928"/>
                    <a:pt x="1367" y="928"/>
                    <a:pt x="1367" y="928"/>
                  </a:cubicBezTo>
                  <a:cubicBezTo>
                    <a:pt x="1369" y="929"/>
                    <a:pt x="1369" y="929"/>
                    <a:pt x="1369" y="929"/>
                  </a:cubicBezTo>
                  <a:cubicBezTo>
                    <a:pt x="1370" y="928"/>
                    <a:pt x="1370" y="928"/>
                    <a:pt x="1370" y="928"/>
                  </a:cubicBezTo>
                  <a:cubicBezTo>
                    <a:pt x="1371" y="928"/>
                    <a:pt x="1371" y="928"/>
                    <a:pt x="1371" y="928"/>
                  </a:cubicBezTo>
                  <a:cubicBezTo>
                    <a:pt x="1371" y="929"/>
                    <a:pt x="1371" y="929"/>
                    <a:pt x="1371" y="929"/>
                  </a:cubicBezTo>
                  <a:cubicBezTo>
                    <a:pt x="1370" y="931"/>
                    <a:pt x="1370" y="931"/>
                    <a:pt x="1370" y="931"/>
                  </a:cubicBezTo>
                  <a:cubicBezTo>
                    <a:pt x="1371" y="932"/>
                    <a:pt x="1371" y="932"/>
                    <a:pt x="1371" y="932"/>
                  </a:cubicBezTo>
                  <a:cubicBezTo>
                    <a:pt x="1374" y="932"/>
                    <a:pt x="1374" y="932"/>
                    <a:pt x="1374" y="932"/>
                  </a:cubicBezTo>
                  <a:cubicBezTo>
                    <a:pt x="1374" y="935"/>
                    <a:pt x="1374" y="935"/>
                    <a:pt x="1374" y="935"/>
                  </a:cubicBezTo>
                  <a:cubicBezTo>
                    <a:pt x="1377" y="936"/>
                    <a:pt x="1377" y="936"/>
                    <a:pt x="1377" y="936"/>
                  </a:cubicBezTo>
                  <a:cubicBezTo>
                    <a:pt x="1379" y="938"/>
                    <a:pt x="1379" y="938"/>
                    <a:pt x="1379" y="938"/>
                  </a:cubicBezTo>
                  <a:cubicBezTo>
                    <a:pt x="1379" y="938"/>
                    <a:pt x="1379" y="938"/>
                    <a:pt x="1379" y="938"/>
                  </a:cubicBezTo>
                  <a:cubicBezTo>
                    <a:pt x="1378" y="940"/>
                    <a:pt x="1378" y="940"/>
                    <a:pt x="1378" y="940"/>
                  </a:cubicBezTo>
                  <a:cubicBezTo>
                    <a:pt x="1377" y="941"/>
                    <a:pt x="1377" y="941"/>
                    <a:pt x="1377" y="941"/>
                  </a:cubicBezTo>
                  <a:cubicBezTo>
                    <a:pt x="1379" y="942"/>
                    <a:pt x="1379" y="942"/>
                    <a:pt x="1379" y="942"/>
                  </a:cubicBezTo>
                  <a:cubicBezTo>
                    <a:pt x="1378" y="944"/>
                    <a:pt x="1378" y="944"/>
                    <a:pt x="1378" y="944"/>
                  </a:cubicBezTo>
                  <a:cubicBezTo>
                    <a:pt x="1378" y="946"/>
                    <a:pt x="1378" y="946"/>
                    <a:pt x="1378" y="946"/>
                  </a:cubicBezTo>
                  <a:cubicBezTo>
                    <a:pt x="1380" y="946"/>
                    <a:pt x="1380" y="946"/>
                    <a:pt x="1380" y="946"/>
                  </a:cubicBezTo>
                  <a:cubicBezTo>
                    <a:pt x="1381" y="950"/>
                    <a:pt x="1381" y="950"/>
                    <a:pt x="1381" y="950"/>
                  </a:cubicBezTo>
                  <a:cubicBezTo>
                    <a:pt x="1381" y="952"/>
                    <a:pt x="1381" y="952"/>
                    <a:pt x="1381" y="952"/>
                  </a:cubicBezTo>
                  <a:cubicBezTo>
                    <a:pt x="1383" y="954"/>
                    <a:pt x="1383" y="954"/>
                    <a:pt x="1383" y="954"/>
                  </a:cubicBezTo>
                  <a:cubicBezTo>
                    <a:pt x="1386" y="954"/>
                    <a:pt x="1386" y="954"/>
                    <a:pt x="1386" y="954"/>
                  </a:cubicBezTo>
                  <a:cubicBezTo>
                    <a:pt x="1386" y="954"/>
                    <a:pt x="1386" y="954"/>
                    <a:pt x="1386" y="954"/>
                  </a:cubicBezTo>
                  <a:cubicBezTo>
                    <a:pt x="1385" y="956"/>
                    <a:pt x="1385" y="956"/>
                    <a:pt x="1385" y="956"/>
                  </a:cubicBezTo>
                  <a:cubicBezTo>
                    <a:pt x="1386" y="957"/>
                    <a:pt x="1386" y="957"/>
                    <a:pt x="1386" y="957"/>
                  </a:cubicBezTo>
                  <a:cubicBezTo>
                    <a:pt x="1387" y="959"/>
                    <a:pt x="1387" y="959"/>
                    <a:pt x="1387" y="959"/>
                  </a:cubicBezTo>
                  <a:cubicBezTo>
                    <a:pt x="1387" y="960"/>
                    <a:pt x="1387" y="960"/>
                    <a:pt x="1387" y="960"/>
                  </a:cubicBezTo>
                  <a:cubicBezTo>
                    <a:pt x="1389" y="960"/>
                    <a:pt x="1389" y="960"/>
                    <a:pt x="1389" y="960"/>
                  </a:cubicBezTo>
                  <a:cubicBezTo>
                    <a:pt x="1395" y="963"/>
                    <a:pt x="1395" y="963"/>
                    <a:pt x="1395" y="963"/>
                  </a:cubicBezTo>
                  <a:cubicBezTo>
                    <a:pt x="1398" y="963"/>
                    <a:pt x="1398" y="963"/>
                    <a:pt x="1398" y="963"/>
                  </a:cubicBezTo>
                  <a:cubicBezTo>
                    <a:pt x="1400" y="964"/>
                    <a:pt x="1400" y="964"/>
                    <a:pt x="1400" y="964"/>
                  </a:cubicBezTo>
                  <a:cubicBezTo>
                    <a:pt x="1399" y="965"/>
                    <a:pt x="1399" y="965"/>
                    <a:pt x="1399" y="965"/>
                  </a:cubicBezTo>
                  <a:cubicBezTo>
                    <a:pt x="1401" y="966"/>
                    <a:pt x="1401" y="966"/>
                    <a:pt x="1401" y="966"/>
                  </a:cubicBezTo>
                  <a:cubicBezTo>
                    <a:pt x="1403" y="970"/>
                    <a:pt x="1403" y="970"/>
                    <a:pt x="1403" y="970"/>
                  </a:cubicBezTo>
                  <a:cubicBezTo>
                    <a:pt x="1405" y="970"/>
                    <a:pt x="1405" y="970"/>
                    <a:pt x="1405" y="970"/>
                  </a:cubicBezTo>
                  <a:cubicBezTo>
                    <a:pt x="1409" y="973"/>
                    <a:pt x="1409" y="973"/>
                    <a:pt x="1409" y="973"/>
                  </a:cubicBezTo>
                  <a:cubicBezTo>
                    <a:pt x="1409" y="973"/>
                    <a:pt x="1409" y="973"/>
                    <a:pt x="1409" y="973"/>
                  </a:cubicBezTo>
                  <a:cubicBezTo>
                    <a:pt x="1409" y="973"/>
                    <a:pt x="1409" y="973"/>
                    <a:pt x="1409" y="973"/>
                  </a:cubicBezTo>
                  <a:cubicBezTo>
                    <a:pt x="1415" y="979"/>
                    <a:pt x="1415" y="979"/>
                    <a:pt x="1415" y="979"/>
                  </a:cubicBezTo>
                  <a:cubicBezTo>
                    <a:pt x="1418" y="979"/>
                    <a:pt x="1418" y="979"/>
                    <a:pt x="1418" y="979"/>
                  </a:cubicBezTo>
                  <a:cubicBezTo>
                    <a:pt x="1425" y="985"/>
                    <a:pt x="1425" y="985"/>
                    <a:pt x="1425" y="985"/>
                  </a:cubicBezTo>
                  <a:cubicBezTo>
                    <a:pt x="1435" y="989"/>
                    <a:pt x="1435" y="989"/>
                    <a:pt x="1435" y="989"/>
                  </a:cubicBezTo>
                  <a:cubicBezTo>
                    <a:pt x="1436" y="989"/>
                    <a:pt x="1436" y="989"/>
                    <a:pt x="1436" y="989"/>
                  </a:cubicBezTo>
                  <a:cubicBezTo>
                    <a:pt x="1440" y="986"/>
                    <a:pt x="1440" y="986"/>
                    <a:pt x="1440" y="986"/>
                  </a:cubicBezTo>
                  <a:cubicBezTo>
                    <a:pt x="1442" y="986"/>
                    <a:pt x="1442" y="986"/>
                    <a:pt x="1442" y="986"/>
                  </a:cubicBezTo>
                  <a:cubicBezTo>
                    <a:pt x="1443" y="985"/>
                    <a:pt x="1443" y="985"/>
                    <a:pt x="1443" y="985"/>
                  </a:cubicBezTo>
                  <a:cubicBezTo>
                    <a:pt x="1450" y="982"/>
                    <a:pt x="1450" y="982"/>
                    <a:pt x="1450" y="982"/>
                  </a:cubicBezTo>
                  <a:cubicBezTo>
                    <a:pt x="1450" y="981"/>
                    <a:pt x="1450" y="981"/>
                    <a:pt x="1450" y="981"/>
                  </a:cubicBezTo>
                  <a:cubicBezTo>
                    <a:pt x="1454" y="981"/>
                    <a:pt x="1454" y="981"/>
                    <a:pt x="1454" y="981"/>
                  </a:cubicBezTo>
                  <a:cubicBezTo>
                    <a:pt x="1467" y="981"/>
                    <a:pt x="1467" y="981"/>
                    <a:pt x="1467" y="981"/>
                  </a:cubicBezTo>
                  <a:cubicBezTo>
                    <a:pt x="1472" y="979"/>
                    <a:pt x="1472" y="979"/>
                    <a:pt x="1472" y="979"/>
                  </a:cubicBezTo>
                  <a:cubicBezTo>
                    <a:pt x="1477" y="981"/>
                    <a:pt x="1477" y="981"/>
                    <a:pt x="1477" y="981"/>
                  </a:cubicBezTo>
                  <a:cubicBezTo>
                    <a:pt x="1477" y="979"/>
                    <a:pt x="1477" y="979"/>
                    <a:pt x="1477" y="979"/>
                  </a:cubicBezTo>
                  <a:cubicBezTo>
                    <a:pt x="1479" y="978"/>
                    <a:pt x="1479" y="978"/>
                    <a:pt x="1479" y="978"/>
                  </a:cubicBezTo>
                  <a:cubicBezTo>
                    <a:pt x="1481" y="981"/>
                    <a:pt x="1481" y="981"/>
                    <a:pt x="1481" y="981"/>
                  </a:cubicBezTo>
                  <a:cubicBezTo>
                    <a:pt x="1481" y="982"/>
                    <a:pt x="1481" y="982"/>
                    <a:pt x="1481" y="982"/>
                  </a:cubicBezTo>
                  <a:cubicBezTo>
                    <a:pt x="1487" y="983"/>
                    <a:pt x="1487" y="983"/>
                    <a:pt x="1487" y="983"/>
                  </a:cubicBezTo>
                  <a:cubicBezTo>
                    <a:pt x="1491" y="985"/>
                    <a:pt x="1491" y="985"/>
                    <a:pt x="1491" y="985"/>
                  </a:cubicBezTo>
                  <a:cubicBezTo>
                    <a:pt x="1499" y="980"/>
                    <a:pt x="1499" y="980"/>
                    <a:pt x="1499" y="980"/>
                  </a:cubicBezTo>
                  <a:cubicBezTo>
                    <a:pt x="1505" y="980"/>
                    <a:pt x="1505" y="980"/>
                    <a:pt x="1505" y="980"/>
                  </a:cubicBezTo>
                  <a:cubicBezTo>
                    <a:pt x="1511" y="975"/>
                    <a:pt x="1511" y="975"/>
                    <a:pt x="1511" y="975"/>
                  </a:cubicBezTo>
                  <a:cubicBezTo>
                    <a:pt x="1516" y="973"/>
                    <a:pt x="1516" y="973"/>
                    <a:pt x="1516" y="973"/>
                  </a:cubicBezTo>
                  <a:cubicBezTo>
                    <a:pt x="1521" y="972"/>
                    <a:pt x="1521" y="972"/>
                    <a:pt x="1521" y="972"/>
                  </a:cubicBezTo>
                  <a:cubicBezTo>
                    <a:pt x="1522" y="972"/>
                    <a:pt x="1522" y="972"/>
                    <a:pt x="1522" y="972"/>
                  </a:cubicBezTo>
                  <a:cubicBezTo>
                    <a:pt x="1527" y="969"/>
                    <a:pt x="1527" y="969"/>
                    <a:pt x="1527" y="969"/>
                  </a:cubicBezTo>
                  <a:cubicBezTo>
                    <a:pt x="1528" y="969"/>
                    <a:pt x="1528" y="969"/>
                    <a:pt x="1528" y="969"/>
                  </a:cubicBezTo>
                  <a:cubicBezTo>
                    <a:pt x="1532" y="969"/>
                    <a:pt x="1532" y="969"/>
                    <a:pt x="1532" y="969"/>
                  </a:cubicBezTo>
                  <a:cubicBezTo>
                    <a:pt x="1539" y="967"/>
                    <a:pt x="1539" y="967"/>
                    <a:pt x="1539" y="967"/>
                  </a:cubicBezTo>
                  <a:cubicBezTo>
                    <a:pt x="1539" y="967"/>
                    <a:pt x="1539" y="967"/>
                    <a:pt x="1539" y="967"/>
                  </a:cubicBezTo>
                  <a:cubicBezTo>
                    <a:pt x="1543" y="968"/>
                    <a:pt x="1543" y="968"/>
                    <a:pt x="1543" y="968"/>
                  </a:cubicBezTo>
                  <a:cubicBezTo>
                    <a:pt x="1547" y="967"/>
                    <a:pt x="1547" y="967"/>
                    <a:pt x="1547" y="967"/>
                  </a:cubicBezTo>
                  <a:cubicBezTo>
                    <a:pt x="1554" y="971"/>
                    <a:pt x="1554" y="971"/>
                    <a:pt x="1554" y="971"/>
                  </a:cubicBezTo>
                  <a:cubicBezTo>
                    <a:pt x="1558" y="975"/>
                    <a:pt x="1558" y="975"/>
                    <a:pt x="1558" y="975"/>
                  </a:cubicBezTo>
                  <a:cubicBezTo>
                    <a:pt x="1561" y="980"/>
                    <a:pt x="1561" y="980"/>
                    <a:pt x="1561" y="980"/>
                  </a:cubicBezTo>
                  <a:cubicBezTo>
                    <a:pt x="1561" y="983"/>
                    <a:pt x="1561" y="983"/>
                    <a:pt x="1561" y="983"/>
                  </a:cubicBezTo>
                  <a:cubicBezTo>
                    <a:pt x="1562" y="983"/>
                    <a:pt x="1562" y="983"/>
                    <a:pt x="1562" y="983"/>
                  </a:cubicBezTo>
                  <a:cubicBezTo>
                    <a:pt x="1563" y="987"/>
                    <a:pt x="1563" y="987"/>
                    <a:pt x="1563" y="987"/>
                  </a:cubicBezTo>
                  <a:cubicBezTo>
                    <a:pt x="1566" y="989"/>
                    <a:pt x="1566" y="989"/>
                    <a:pt x="1566" y="989"/>
                  </a:cubicBezTo>
                  <a:cubicBezTo>
                    <a:pt x="1569" y="990"/>
                    <a:pt x="1569" y="990"/>
                    <a:pt x="1569" y="990"/>
                  </a:cubicBezTo>
                  <a:cubicBezTo>
                    <a:pt x="1579" y="990"/>
                    <a:pt x="1579" y="990"/>
                    <a:pt x="1579" y="990"/>
                  </a:cubicBezTo>
                  <a:cubicBezTo>
                    <a:pt x="1581" y="989"/>
                    <a:pt x="1581" y="989"/>
                    <a:pt x="1581" y="989"/>
                  </a:cubicBezTo>
                  <a:cubicBezTo>
                    <a:pt x="1583" y="989"/>
                    <a:pt x="1583" y="989"/>
                    <a:pt x="1583" y="989"/>
                  </a:cubicBezTo>
                  <a:cubicBezTo>
                    <a:pt x="1587" y="988"/>
                    <a:pt x="1587" y="988"/>
                    <a:pt x="1587" y="988"/>
                  </a:cubicBezTo>
                  <a:cubicBezTo>
                    <a:pt x="1589" y="988"/>
                    <a:pt x="1589" y="988"/>
                    <a:pt x="1589" y="988"/>
                  </a:cubicBezTo>
                  <a:cubicBezTo>
                    <a:pt x="1591" y="988"/>
                    <a:pt x="1591" y="988"/>
                    <a:pt x="1591" y="988"/>
                  </a:cubicBezTo>
                  <a:cubicBezTo>
                    <a:pt x="1592" y="985"/>
                    <a:pt x="1592" y="985"/>
                    <a:pt x="1592" y="985"/>
                  </a:cubicBezTo>
                  <a:cubicBezTo>
                    <a:pt x="1594" y="987"/>
                    <a:pt x="1594" y="987"/>
                    <a:pt x="1594" y="987"/>
                  </a:cubicBezTo>
                  <a:cubicBezTo>
                    <a:pt x="1595" y="986"/>
                    <a:pt x="1595" y="986"/>
                    <a:pt x="1595" y="986"/>
                  </a:cubicBezTo>
                  <a:cubicBezTo>
                    <a:pt x="1595" y="986"/>
                    <a:pt x="1595" y="986"/>
                    <a:pt x="1595" y="986"/>
                  </a:cubicBezTo>
                  <a:cubicBezTo>
                    <a:pt x="1596" y="987"/>
                    <a:pt x="1596" y="987"/>
                    <a:pt x="1596" y="987"/>
                  </a:cubicBezTo>
                  <a:cubicBezTo>
                    <a:pt x="1598" y="986"/>
                    <a:pt x="1598" y="986"/>
                    <a:pt x="1598" y="986"/>
                  </a:cubicBezTo>
                  <a:cubicBezTo>
                    <a:pt x="1599" y="992"/>
                    <a:pt x="1599" y="992"/>
                    <a:pt x="1599" y="992"/>
                  </a:cubicBezTo>
                  <a:cubicBezTo>
                    <a:pt x="1601" y="993"/>
                    <a:pt x="1601" y="993"/>
                    <a:pt x="1601" y="993"/>
                  </a:cubicBezTo>
                  <a:cubicBezTo>
                    <a:pt x="1602" y="994"/>
                    <a:pt x="1602" y="994"/>
                    <a:pt x="1602" y="994"/>
                  </a:cubicBezTo>
                  <a:cubicBezTo>
                    <a:pt x="1605" y="992"/>
                    <a:pt x="1605" y="992"/>
                    <a:pt x="1605" y="992"/>
                  </a:cubicBezTo>
                  <a:cubicBezTo>
                    <a:pt x="1606" y="995"/>
                    <a:pt x="1606" y="995"/>
                    <a:pt x="1606" y="995"/>
                  </a:cubicBezTo>
                  <a:cubicBezTo>
                    <a:pt x="1606" y="996"/>
                    <a:pt x="1606" y="996"/>
                    <a:pt x="1606" y="996"/>
                  </a:cubicBezTo>
                  <a:cubicBezTo>
                    <a:pt x="1606" y="999"/>
                    <a:pt x="1606" y="999"/>
                    <a:pt x="1606" y="999"/>
                  </a:cubicBezTo>
                  <a:cubicBezTo>
                    <a:pt x="1608" y="1002"/>
                    <a:pt x="1608" y="1002"/>
                    <a:pt x="1608" y="1002"/>
                  </a:cubicBezTo>
                  <a:cubicBezTo>
                    <a:pt x="1608" y="1005"/>
                    <a:pt x="1608" y="1005"/>
                    <a:pt x="1608" y="1005"/>
                  </a:cubicBezTo>
                  <a:cubicBezTo>
                    <a:pt x="1607" y="1009"/>
                    <a:pt x="1607" y="1009"/>
                    <a:pt x="1607" y="1009"/>
                  </a:cubicBezTo>
                  <a:cubicBezTo>
                    <a:pt x="1608" y="1010"/>
                    <a:pt x="1608" y="1010"/>
                    <a:pt x="1608" y="1010"/>
                  </a:cubicBezTo>
                  <a:cubicBezTo>
                    <a:pt x="1606" y="1012"/>
                    <a:pt x="1606" y="1012"/>
                    <a:pt x="1606" y="1012"/>
                  </a:cubicBezTo>
                  <a:cubicBezTo>
                    <a:pt x="1606" y="1012"/>
                    <a:pt x="1606" y="1012"/>
                    <a:pt x="1606" y="1012"/>
                  </a:cubicBezTo>
                  <a:cubicBezTo>
                    <a:pt x="1607" y="1014"/>
                    <a:pt x="1607" y="1014"/>
                    <a:pt x="1607" y="1014"/>
                  </a:cubicBezTo>
                  <a:cubicBezTo>
                    <a:pt x="1604" y="1018"/>
                    <a:pt x="1604" y="1018"/>
                    <a:pt x="1604" y="1018"/>
                  </a:cubicBezTo>
                  <a:cubicBezTo>
                    <a:pt x="1601" y="1023"/>
                    <a:pt x="1601" y="1023"/>
                    <a:pt x="1601" y="1023"/>
                  </a:cubicBezTo>
                  <a:cubicBezTo>
                    <a:pt x="1604" y="1024"/>
                    <a:pt x="1604" y="1024"/>
                    <a:pt x="1604" y="1024"/>
                  </a:cubicBezTo>
                  <a:cubicBezTo>
                    <a:pt x="1604" y="1025"/>
                    <a:pt x="1604" y="1025"/>
                    <a:pt x="1604" y="1025"/>
                  </a:cubicBezTo>
                  <a:cubicBezTo>
                    <a:pt x="1603" y="1027"/>
                    <a:pt x="1603" y="1027"/>
                    <a:pt x="1603" y="1027"/>
                  </a:cubicBezTo>
                  <a:cubicBezTo>
                    <a:pt x="1601" y="1027"/>
                    <a:pt x="1601" y="1027"/>
                    <a:pt x="1601" y="1027"/>
                  </a:cubicBezTo>
                  <a:cubicBezTo>
                    <a:pt x="1603" y="1030"/>
                    <a:pt x="1603" y="1030"/>
                    <a:pt x="1603" y="1030"/>
                  </a:cubicBezTo>
                  <a:cubicBezTo>
                    <a:pt x="1606" y="1031"/>
                    <a:pt x="1606" y="1031"/>
                    <a:pt x="1606" y="1031"/>
                  </a:cubicBezTo>
                  <a:cubicBezTo>
                    <a:pt x="1602" y="1032"/>
                    <a:pt x="1602" y="1032"/>
                    <a:pt x="1602" y="1032"/>
                  </a:cubicBezTo>
                  <a:cubicBezTo>
                    <a:pt x="1601" y="1031"/>
                    <a:pt x="1601" y="1031"/>
                    <a:pt x="1601" y="1031"/>
                  </a:cubicBezTo>
                  <a:cubicBezTo>
                    <a:pt x="1601" y="1034"/>
                    <a:pt x="1601" y="1034"/>
                    <a:pt x="1601" y="1034"/>
                  </a:cubicBezTo>
                  <a:cubicBezTo>
                    <a:pt x="1600" y="1040"/>
                    <a:pt x="1600" y="1040"/>
                    <a:pt x="1600" y="1040"/>
                  </a:cubicBezTo>
                  <a:cubicBezTo>
                    <a:pt x="1598" y="1041"/>
                    <a:pt x="1598" y="1041"/>
                    <a:pt x="1598" y="1041"/>
                  </a:cubicBezTo>
                  <a:cubicBezTo>
                    <a:pt x="1596" y="1040"/>
                    <a:pt x="1596" y="1040"/>
                    <a:pt x="1596" y="1040"/>
                  </a:cubicBezTo>
                  <a:cubicBezTo>
                    <a:pt x="1596" y="1041"/>
                    <a:pt x="1596" y="1041"/>
                    <a:pt x="1596" y="1041"/>
                  </a:cubicBezTo>
                  <a:cubicBezTo>
                    <a:pt x="1598" y="1046"/>
                    <a:pt x="1598" y="1046"/>
                    <a:pt x="1598" y="1046"/>
                  </a:cubicBezTo>
                  <a:cubicBezTo>
                    <a:pt x="1599" y="1047"/>
                    <a:pt x="1599" y="1047"/>
                    <a:pt x="1599" y="1047"/>
                  </a:cubicBezTo>
                  <a:cubicBezTo>
                    <a:pt x="1599" y="1048"/>
                    <a:pt x="1599" y="1048"/>
                    <a:pt x="1599" y="1048"/>
                  </a:cubicBezTo>
                  <a:cubicBezTo>
                    <a:pt x="1601" y="1051"/>
                    <a:pt x="1601" y="1051"/>
                    <a:pt x="1601" y="1051"/>
                  </a:cubicBezTo>
                  <a:cubicBezTo>
                    <a:pt x="1601" y="1054"/>
                    <a:pt x="1601" y="1054"/>
                    <a:pt x="1601" y="1054"/>
                  </a:cubicBezTo>
                  <a:cubicBezTo>
                    <a:pt x="1602" y="1055"/>
                    <a:pt x="1602" y="1055"/>
                    <a:pt x="1602" y="1055"/>
                  </a:cubicBezTo>
                  <a:cubicBezTo>
                    <a:pt x="1603" y="1058"/>
                    <a:pt x="1603" y="1058"/>
                    <a:pt x="1603" y="1058"/>
                  </a:cubicBezTo>
                  <a:cubicBezTo>
                    <a:pt x="1606" y="1060"/>
                    <a:pt x="1606" y="1060"/>
                    <a:pt x="1606" y="1060"/>
                  </a:cubicBezTo>
                  <a:cubicBezTo>
                    <a:pt x="1605" y="1060"/>
                    <a:pt x="1605" y="1060"/>
                    <a:pt x="1605" y="1060"/>
                  </a:cubicBezTo>
                  <a:cubicBezTo>
                    <a:pt x="1608" y="1063"/>
                    <a:pt x="1608" y="1063"/>
                    <a:pt x="1608" y="1063"/>
                  </a:cubicBezTo>
                  <a:cubicBezTo>
                    <a:pt x="1612" y="1067"/>
                    <a:pt x="1612" y="1067"/>
                    <a:pt x="1612" y="1067"/>
                  </a:cubicBezTo>
                  <a:cubicBezTo>
                    <a:pt x="1613" y="1069"/>
                    <a:pt x="1613" y="1069"/>
                    <a:pt x="1613" y="1069"/>
                  </a:cubicBezTo>
                  <a:cubicBezTo>
                    <a:pt x="1617" y="1071"/>
                    <a:pt x="1617" y="1071"/>
                    <a:pt x="1617" y="1071"/>
                  </a:cubicBezTo>
                  <a:cubicBezTo>
                    <a:pt x="1617" y="1073"/>
                    <a:pt x="1617" y="1073"/>
                    <a:pt x="1617" y="1073"/>
                  </a:cubicBezTo>
                  <a:cubicBezTo>
                    <a:pt x="1619" y="1073"/>
                    <a:pt x="1619" y="1073"/>
                    <a:pt x="1619" y="1073"/>
                  </a:cubicBezTo>
                  <a:cubicBezTo>
                    <a:pt x="1620" y="1074"/>
                    <a:pt x="1620" y="1074"/>
                    <a:pt x="1620" y="1074"/>
                  </a:cubicBezTo>
                  <a:cubicBezTo>
                    <a:pt x="1622" y="1076"/>
                    <a:pt x="1622" y="1076"/>
                    <a:pt x="1622" y="1076"/>
                  </a:cubicBezTo>
                  <a:cubicBezTo>
                    <a:pt x="1622" y="1077"/>
                    <a:pt x="1622" y="1077"/>
                    <a:pt x="1622" y="1077"/>
                  </a:cubicBezTo>
                  <a:cubicBezTo>
                    <a:pt x="1625" y="1079"/>
                    <a:pt x="1625" y="1079"/>
                    <a:pt x="1625" y="1079"/>
                  </a:cubicBezTo>
                  <a:cubicBezTo>
                    <a:pt x="1625" y="1081"/>
                    <a:pt x="1625" y="1081"/>
                    <a:pt x="1625" y="1081"/>
                  </a:cubicBezTo>
                  <a:cubicBezTo>
                    <a:pt x="1627" y="1083"/>
                    <a:pt x="1627" y="1083"/>
                    <a:pt x="1627" y="1083"/>
                  </a:cubicBezTo>
                  <a:cubicBezTo>
                    <a:pt x="1627" y="1084"/>
                    <a:pt x="1627" y="1084"/>
                    <a:pt x="1627" y="1084"/>
                  </a:cubicBezTo>
                  <a:cubicBezTo>
                    <a:pt x="1628" y="1086"/>
                    <a:pt x="1628" y="1086"/>
                    <a:pt x="1628" y="1086"/>
                  </a:cubicBezTo>
                  <a:cubicBezTo>
                    <a:pt x="1629" y="1087"/>
                    <a:pt x="1629" y="1087"/>
                    <a:pt x="1629" y="1087"/>
                  </a:cubicBezTo>
                  <a:cubicBezTo>
                    <a:pt x="1630" y="1090"/>
                    <a:pt x="1630" y="1090"/>
                    <a:pt x="1630" y="1090"/>
                  </a:cubicBezTo>
                  <a:cubicBezTo>
                    <a:pt x="1629" y="1092"/>
                    <a:pt x="1629" y="1092"/>
                    <a:pt x="1629" y="1092"/>
                  </a:cubicBezTo>
                  <a:cubicBezTo>
                    <a:pt x="1629" y="1093"/>
                    <a:pt x="1629" y="1093"/>
                    <a:pt x="1629" y="1093"/>
                  </a:cubicBezTo>
                  <a:cubicBezTo>
                    <a:pt x="1630" y="1095"/>
                    <a:pt x="1630" y="1095"/>
                    <a:pt x="1630" y="1095"/>
                  </a:cubicBezTo>
                  <a:cubicBezTo>
                    <a:pt x="1633" y="1095"/>
                    <a:pt x="1633" y="1095"/>
                    <a:pt x="1633" y="1095"/>
                  </a:cubicBezTo>
                  <a:cubicBezTo>
                    <a:pt x="1634" y="1096"/>
                    <a:pt x="1634" y="1096"/>
                    <a:pt x="1634" y="1096"/>
                  </a:cubicBezTo>
                  <a:cubicBezTo>
                    <a:pt x="1631" y="1097"/>
                    <a:pt x="1631" y="1097"/>
                    <a:pt x="1631" y="1097"/>
                  </a:cubicBezTo>
                  <a:cubicBezTo>
                    <a:pt x="1632" y="1098"/>
                    <a:pt x="1632" y="1098"/>
                    <a:pt x="1632" y="1098"/>
                  </a:cubicBezTo>
                  <a:cubicBezTo>
                    <a:pt x="1632" y="1100"/>
                    <a:pt x="1632" y="1100"/>
                    <a:pt x="1632" y="1100"/>
                  </a:cubicBezTo>
                  <a:cubicBezTo>
                    <a:pt x="1638" y="1106"/>
                    <a:pt x="1638" y="1106"/>
                    <a:pt x="1638" y="1106"/>
                  </a:cubicBezTo>
                  <a:cubicBezTo>
                    <a:pt x="1638" y="1114"/>
                    <a:pt x="1638" y="1114"/>
                    <a:pt x="1638" y="1114"/>
                  </a:cubicBezTo>
                  <a:cubicBezTo>
                    <a:pt x="1641" y="1118"/>
                    <a:pt x="1641" y="1118"/>
                    <a:pt x="1641" y="1118"/>
                  </a:cubicBezTo>
                  <a:cubicBezTo>
                    <a:pt x="1641" y="1122"/>
                    <a:pt x="1641" y="1122"/>
                    <a:pt x="1641" y="1122"/>
                  </a:cubicBezTo>
                  <a:cubicBezTo>
                    <a:pt x="1637" y="1126"/>
                    <a:pt x="1637" y="1126"/>
                    <a:pt x="1637" y="1126"/>
                  </a:cubicBezTo>
                  <a:cubicBezTo>
                    <a:pt x="1639" y="1127"/>
                    <a:pt x="1639" y="1127"/>
                    <a:pt x="1639" y="1127"/>
                  </a:cubicBezTo>
                  <a:cubicBezTo>
                    <a:pt x="1639" y="1131"/>
                    <a:pt x="1639" y="1131"/>
                    <a:pt x="1639" y="1131"/>
                  </a:cubicBezTo>
                  <a:cubicBezTo>
                    <a:pt x="1641" y="1133"/>
                    <a:pt x="1641" y="1133"/>
                    <a:pt x="1641" y="1133"/>
                  </a:cubicBezTo>
                  <a:cubicBezTo>
                    <a:pt x="1641" y="1136"/>
                    <a:pt x="1641" y="1136"/>
                    <a:pt x="1641" y="1136"/>
                  </a:cubicBezTo>
                  <a:cubicBezTo>
                    <a:pt x="1645" y="1142"/>
                    <a:pt x="1645" y="1142"/>
                    <a:pt x="1645" y="1142"/>
                  </a:cubicBezTo>
                  <a:cubicBezTo>
                    <a:pt x="1644" y="1144"/>
                    <a:pt x="1644" y="1144"/>
                    <a:pt x="1644" y="1144"/>
                  </a:cubicBezTo>
                  <a:cubicBezTo>
                    <a:pt x="1646" y="1146"/>
                    <a:pt x="1646" y="1146"/>
                    <a:pt x="1646" y="1146"/>
                  </a:cubicBezTo>
                  <a:cubicBezTo>
                    <a:pt x="1646" y="1154"/>
                    <a:pt x="1646" y="1154"/>
                    <a:pt x="1646" y="1154"/>
                  </a:cubicBezTo>
                  <a:cubicBezTo>
                    <a:pt x="1642" y="1162"/>
                    <a:pt x="1642" y="1162"/>
                    <a:pt x="1642" y="1162"/>
                  </a:cubicBezTo>
                  <a:cubicBezTo>
                    <a:pt x="1640" y="1162"/>
                    <a:pt x="1640" y="1162"/>
                    <a:pt x="1640" y="1162"/>
                  </a:cubicBezTo>
                  <a:cubicBezTo>
                    <a:pt x="1636" y="1165"/>
                    <a:pt x="1636" y="1165"/>
                    <a:pt x="1636" y="1165"/>
                  </a:cubicBezTo>
                  <a:cubicBezTo>
                    <a:pt x="1636" y="1168"/>
                    <a:pt x="1636" y="1168"/>
                    <a:pt x="1636" y="1168"/>
                  </a:cubicBezTo>
                  <a:cubicBezTo>
                    <a:pt x="1630" y="1173"/>
                    <a:pt x="1630" y="1173"/>
                    <a:pt x="1630" y="1173"/>
                  </a:cubicBezTo>
                  <a:cubicBezTo>
                    <a:pt x="1630" y="1176"/>
                    <a:pt x="1630" y="1176"/>
                    <a:pt x="1630" y="1176"/>
                  </a:cubicBezTo>
                  <a:cubicBezTo>
                    <a:pt x="1629" y="1177"/>
                    <a:pt x="1629" y="1177"/>
                    <a:pt x="1629" y="1177"/>
                  </a:cubicBezTo>
                  <a:cubicBezTo>
                    <a:pt x="1629" y="1185"/>
                    <a:pt x="1629" y="1185"/>
                    <a:pt x="1629" y="1185"/>
                  </a:cubicBezTo>
                  <a:cubicBezTo>
                    <a:pt x="1627" y="1188"/>
                    <a:pt x="1627" y="1188"/>
                    <a:pt x="1627" y="1188"/>
                  </a:cubicBezTo>
                  <a:cubicBezTo>
                    <a:pt x="1626" y="1192"/>
                    <a:pt x="1626" y="1192"/>
                    <a:pt x="1626" y="1192"/>
                  </a:cubicBezTo>
                  <a:cubicBezTo>
                    <a:pt x="1623" y="1195"/>
                    <a:pt x="1623" y="1195"/>
                    <a:pt x="1623" y="1195"/>
                  </a:cubicBezTo>
                  <a:cubicBezTo>
                    <a:pt x="1623" y="1199"/>
                    <a:pt x="1623" y="1199"/>
                    <a:pt x="1623" y="1199"/>
                  </a:cubicBezTo>
                  <a:cubicBezTo>
                    <a:pt x="1623" y="1202"/>
                    <a:pt x="1623" y="1202"/>
                    <a:pt x="1623" y="1202"/>
                  </a:cubicBezTo>
                  <a:cubicBezTo>
                    <a:pt x="1623" y="1207"/>
                    <a:pt x="1623" y="1207"/>
                    <a:pt x="1623" y="1207"/>
                  </a:cubicBezTo>
                  <a:cubicBezTo>
                    <a:pt x="1623" y="1210"/>
                    <a:pt x="1623" y="1210"/>
                    <a:pt x="1623" y="1210"/>
                  </a:cubicBezTo>
                  <a:cubicBezTo>
                    <a:pt x="1623" y="1211"/>
                    <a:pt x="1623" y="1211"/>
                    <a:pt x="1623" y="1211"/>
                  </a:cubicBezTo>
                  <a:cubicBezTo>
                    <a:pt x="1623" y="1220"/>
                    <a:pt x="1623" y="1220"/>
                    <a:pt x="1623" y="1220"/>
                  </a:cubicBezTo>
                  <a:cubicBezTo>
                    <a:pt x="1629" y="1226"/>
                    <a:pt x="1629" y="1226"/>
                    <a:pt x="1629" y="1226"/>
                  </a:cubicBezTo>
                  <a:cubicBezTo>
                    <a:pt x="1633" y="1232"/>
                    <a:pt x="1633" y="1232"/>
                    <a:pt x="1633" y="1232"/>
                  </a:cubicBezTo>
                  <a:cubicBezTo>
                    <a:pt x="1638" y="1243"/>
                    <a:pt x="1638" y="1243"/>
                    <a:pt x="1638" y="1243"/>
                  </a:cubicBezTo>
                  <a:cubicBezTo>
                    <a:pt x="1638" y="1248"/>
                    <a:pt x="1638" y="1248"/>
                    <a:pt x="1638" y="1248"/>
                  </a:cubicBezTo>
                  <a:cubicBezTo>
                    <a:pt x="1643" y="1255"/>
                    <a:pt x="1643" y="1255"/>
                    <a:pt x="1643" y="1255"/>
                  </a:cubicBezTo>
                  <a:cubicBezTo>
                    <a:pt x="1643" y="1258"/>
                    <a:pt x="1643" y="1258"/>
                    <a:pt x="1643" y="1258"/>
                  </a:cubicBezTo>
                  <a:cubicBezTo>
                    <a:pt x="1649" y="1265"/>
                    <a:pt x="1649" y="1265"/>
                    <a:pt x="1649" y="1265"/>
                  </a:cubicBezTo>
                  <a:cubicBezTo>
                    <a:pt x="1649" y="1269"/>
                    <a:pt x="1649" y="1269"/>
                    <a:pt x="1649" y="1269"/>
                  </a:cubicBezTo>
                  <a:cubicBezTo>
                    <a:pt x="1647" y="1270"/>
                    <a:pt x="1647" y="1270"/>
                    <a:pt x="1647" y="1270"/>
                  </a:cubicBezTo>
                  <a:cubicBezTo>
                    <a:pt x="1649" y="1275"/>
                    <a:pt x="1649" y="1275"/>
                    <a:pt x="1649" y="1275"/>
                  </a:cubicBezTo>
                  <a:cubicBezTo>
                    <a:pt x="1649" y="1283"/>
                    <a:pt x="1649" y="1283"/>
                    <a:pt x="1649" y="1283"/>
                  </a:cubicBezTo>
                  <a:cubicBezTo>
                    <a:pt x="1652" y="1291"/>
                    <a:pt x="1652" y="1291"/>
                    <a:pt x="1652" y="1291"/>
                  </a:cubicBezTo>
                  <a:cubicBezTo>
                    <a:pt x="1652" y="1295"/>
                    <a:pt x="1652" y="1295"/>
                    <a:pt x="1652" y="1295"/>
                  </a:cubicBezTo>
                  <a:cubicBezTo>
                    <a:pt x="1653" y="1298"/>
                    <a:pt x="1653" y="1298"/>
                    <a:pt x="1653" y="1298"/>
                  </a:cubicBezTo>
                  <a:cubicBezTo>
                    <a:pt x="1651" y="1299"/>
                    <a:pt x="1651" y="1299"/>
                    <a:pt x="1651" y="1299"/>
                  </a:cubicBezTo>
                  <a:cubicBezTo>
                    <a:pt x="1653" y="1301"/>
                    <a:pt x="1653" y="1301"/>
                    <a:pt x="1653" y="1301"/>
                  </a:cubicBezTo>
                  <a:cubicBezTo>
                    <a:pt x="1653" y="1306"/>
                    <a:pt x="1653" y="1306"/>
                    <a:pt x="1653" y="1306"/>
                  </a:cubicBezTo>
                  <a:cubicBezTo>
                    <a:pt x="1655" y="1307"/>
                    <a:pt x="1655" y="1307"/>
                    <a:pt x="1655" y="1307"/>
                  </a:cubicBezTo>
                  <a:cubicBezTo>
                    <a:pt x="1656" y="1308"/>
                    <a:pt x="1656" y="1308"/>
                    <a:pt x="1656" y="1308"/>
                  </a:cubicBezTo>
                  <a:cubicBezTo>
                    <a:pt x="1654" y="1309"/>
                    <a:pt x="1654" y="1309"/>
                    <a:pt x="1654" y="1309"/>
                  </a:cubicBezTo>
                  <a:cubicBezTo>
                    <a:pt x="1654" y="1311"/>
                    <a:pt x="1654" y="1311"/>
                    <a:pt x="1654" y="1311"/>
                  </a:cubicBezTo>
                  <a:cubicBezTo>
                    <a:pt x="1656" y="1313"/>
                    <a:pt x="1656" y="1313"/>
                    <a:pt x="1656" y="1313"/>
                  </a:cubicBezTo>
                  <a:cubicBezTo>
                    <a:pt x="1656" y="1317"/>
                    <a:pt x="1656" y="1317"/>
                    <a:pt x="1656" y="1317"/>
                  </a:cubicBezTo>
                  <a:cubicBezTo>
                    <a:pt x="1658" y="1320"/>
                    <a:pt x="1658" y="1320"/>
                    <a:pt x="1658" y="1320"/>
                  </a:cubicBezTo>
                  <a:cubicBezTo>
                    <a:pt x="1661" y="1324"/>
                    <a:pt x="1661" y="1324"/>
                    <a:pt x="1661" y="1324"/>
                  </a:cubicBezTo>
                  <a:cubicBezTo>
                    <a:pt x="1663" y="1327"/>
                    <a:pt x="1663" y="1327"/>
                    <a:pt x="1663" y="1327"/>
                  </a:cubicBezTo>
                  <a:cubicBezTo>
                    <a:pt x="1664" y="1328"/>
                    <a:pt x="1664" y="1328"/>
                    <a:pt x="1664" y="1328"/>
                  </a:cubicBezTo>
                  <a:cubicBezTo>
                    <a:pt x="1667" y="1331"/>
                    <a:pt x="1667" y="1331"/>
                    <a:pt x="1667" y="1331"/>
                  </a:cubicBezTo>
                  <a:cubicBezTo>
                    <a:pt x="1667" y="1331"/>
                    <a:pt x="1667" y="1331"/>
                    <a:pt x="1667" y="1331"/>
                  </a:cubicBezTo>
                  <a:cubicBezTo>
                    <a:pt x="1668" y="1334"/>
                    <a:pt x="1668" y="1334"/>
                    <a:pt x="1668" y="1334"/>
                  </a:cubicBezTo>
                  <a:cubicBezTo>
                    <a:pt x="1671" y="1336"/>
                    <a:pt x="1671" y="1336"/>
                    <a:pt x="1671" y="1336"/>
                  </a:cubicBezTo>
                  <a:cubicBezTo>
                    <a:pt x="1673" y="1343"/>
                    <a:pt x="1673" y="1343"/>
                    <a:pt x="1673" y="1343"/>
                  </a:cubicBezTo>
                  <a:cubicBezTo>
                    <a:pt x="1673" y="1345"/>
                    <a:pt x="1673" y="1345"/>
                    <a:pt x="1673" y="1345"/>
                  </a:cubicBezTo>
                  <a:cubicBezTo>
                    <a:pt x="1675" y="1351"/>
                    <a:pt x="1675" y="1351"/>
                    <a:pt x="1675" y="1351"/>
                  </a:cubicBezTo>
                  <a:cubicBezTo>
                    <a:pt x="1676" y="1357"/>
                    <a:pt x="1676" y="1357"/>
                    <a:pt x="1676" y="1357"/>
                  </a:cubicBezTo>
                  <a:cubicBezTo>
                    <a:pt x="1679" y="1361"/>
                    <a:pt x="1679" y="1361"/>
                    <a:pt x="1679" y="1361"/>
                  </a:cubicBezTo>
                  <a:cubicBezTo>
                    <a:pt x="1679" y="1363"/>
                    <a:pt x="1679" y="1363"/>
                    <a:pt x="1679" y="1363"/>
                  </a:cubicBezTo>
                  <a:cubicBezTo>
                    <a:pt x="1682" y="1368"/>
                    <a:pt x="1682" y="1368"/>
                    <a:pt x="1682" y="1368"/>
                  </a:cubicBezTo>
                  <a:cubicBezTo>
                    <a:pt x="1682" y="1369"/>
                    <a:pt x="1682" y="1369"/>
                    <a:pt x="1682" y="1369"/>
                  </a:cubicBezTo>
                  <a:cubicBezTo>
                    <a:pt x="1683" y="1373"/>
                    <a:pt x="1683" y="1373"/>
                    <a:pt x="1683" y="1373"/>
                  </a:cubicBezTo>
                  <a:cubicBezTo>
                    <a:pt x="1683" y="1376"/>
                    <a:pt x="1683" y="1376"/>
                    <a:pt x="1683" y="1376"/>
                  </a:cubicBezTo>
                  <a:cubicBezTo>
                    <a:pt x="1681" y="1377"/>
                    <a:pt x="1681" y="1377"/>
                    <a:pt x="1681" y="1377"/>
                  </a:cubicBezTo>
                  <a:cubicBezTo>
                    <a:pt x="1680" y="1377"/>
                    <a:pt x="1680" y="1377"/>
                    <a:pt x="1680" y="1377"/>
                  </a:cubicBezTo>
                  <a:cubicBezTo>
                    <a:pt x="1679" y="1376"/>
                    <a:pt x="1679" y="1376"/>
                    <a:pt x="1679" y="1376"/>
                  </a:cubicBezTo>
                  <a:cubicBezTo>
                    <a:pt x="1678" y="1377"/>
                    <a:pt x="1678" y="1377"/>
                    <a:pt x="1678" y="1377"/>
                  </a:cubicBezTo>
                  <a:cubicBezTo>
                    <a:pt x="1678" y="1380"/>
                    <a:pt x="1678" y="1380"/>
                    <a:pt x="1678" y="1380"/>
                  </a:cubicBezTo>
                  <a:cubicBezTo>
                    <a:pt x="1680" y="1382"/>
                    <a:pt x="1680" y="1382"/>
                    <a:pt x="1680" y="1382"/>
                  </a:cubicBezTo>
                  <a:cubicBezTo>
                    <a:pt x="1682" y="1384"/>
                    <a:pt x="1682" y="1384"/>
                    <a:pt x="1682" y="1384"/>
                  </a:cubicBezTo>
                  <a:cubicBezTo>
                    <a:pt x="1683" y="1387"/>
                    <a:pt x="1683" y="1387"/>
                    <a:pt x="1683" y="1387"/>
                  </a:cubicBezTo>
                  <a:cubicBezTo>
                    <a:pt x="1682" y="1389"/>
                    <a:pt x="1682" y="1389"/>
                    <a:pt x="1682" y="1389"/>
                  </a:cubicBezTo>
                  <a:cubicBezTo>
                    <a:pt x="1683" y="1392"/>
                    <a:pt x="1683" y="1392"/>
                    <a:pt x="1683" y="1392"/>
                  </a:cubicBezTo>
                  <a:cubicBezTo>
                    <a:pt x="1682" y="1394"/>
                    <a:pt x="1682" y="1394"/>
                    <a:pt x="1682" y="1394"/>
                  </a:cubicBezTo>
                  <a:cubicBezTo>
                    <a:pt x="1682" y="1396"/>
                    <a:pt x="1682" y="1396"/>
                    <a:pt x="1682" y="1396"/>
                  </a:cubicBezTo>
                  <a:cubicBezTo>
                    <a:pt x="1683" y="1397"/>
                    <a:pt x="1683" y="1397"/>
                    <a:pt x="1683" y="1397"/>
                  </a:cubicBezTo>
                  <a:cubicBezTo>
                    <a:pt x="1683" y="1395"/>
                    <a:pt x="1683" y="1395"/>
                    <a:pt x="1683" y="1395"/>
                  </a:cubicBezTo>
                  <a:cubicBezTo>
                    <a:pt x="1685" y="1393"/>
                    <a:pt x="1685" y="1393"/>
                    <a:pt x="1685" y="1393"/>
                  </a:cubicBezTo>
                  <a:cubicBezTo>
                    <a:pt x="1687" y="1394"/>
                    <a:pt x="1687" y="1394"/>
                    <a:pt x="1687" y="1394"/>
                  </a:cubicBezTo>
                  <a:cubicBezTo>
                    <a:pt x="1688" y="1396"/>
                    <a:pt x="1688" y="1396"/>
                    <a:pt x="1688" y="1396"/>
                  </a:cubicBezTo>
                  <a:cubicBezTo>
                    <a:pt x="1687" y="1396"/>
                    <a:pt x="1687" y="1396"/>
                    <a:pt x="1687" y="1396"/>
                  </a:cubicBezTo>
                  <a:cubicBezTo>
                    <a:pt x="1688" y="1397"/>
                    <a:pt x="1688" y="1397"/>
                    <a:pt x="1688" y="1397"/>
                  </a:cubicBezTo>
                  <a:cubicBezTo>
                    <a:pt x="1689" y="1396"/>
                    <a:pt x="1689" y="1396"/>
                    <a:pt x="1689" y="1396"/>
                  </a:cubicBezTo>
                  <a:cubicBezTo>
                    <a:pt x="1691" y="1397"/>
                    <a:pt x="1691" y="1397"/>
                    <a:pt x="1691" y="1397"/>
                  </a:cubicBezTo>
                  <a:cubicBezTo>
                    <a:pt x="1691" y="1400"/>
                    <a:pt x="1691" y="1400"/>
                    <a:pt x="1691" y="1400"/>
                  </a:cubicBezTo>
                  <a:cubicBezTo>
                    <a:pt x="1692" y="1399"/>
                    <a:pt x="1692" y="1399"/>
                    <a:pt x="1692" y="1399"/>
                  </a:cubicBezTo>
                  <a:cubicBezTo>
                    <a:pt x="1697" y="1401"/>
                    <a:pt x="1697" y="1401"/>
                    <a:pt x="1697" y="1401"/>
                  </a:cubicBezTo>
                  <a:cubicBezTo>
                    <a:pt x="1698" y="1401"/>
                    <a:pt x="1698" y="1401"/>
                    <a:pt x="1698" y="1401"/>
                  </a:cubicBezTo>
                  <a:cubicBezTo>
                    <a:pt x="1699" y="1401"/>
                    <a:pt x="1699" y="1401"/>
                    <a:pt x="1699" y="1401"/>
                  </a:cubicBezTo>
                  <a:cubicBezTo>
                    <a:pt x="1700" y="1400"/>
                    <a:pt x="1700" y="1400"/>
                    <a:pt x="1700" y="1400"/>
                  </a:cubicBezTo>
                  <a:cubicBezTo>
                    <a:pt x="1702" y="1399"/>
                    <a:pt x="1702" y="1399"/>
                    <a:pt x="1702" y="1399"/>
                  </a:cubicBezTo>
                  <a:cubicBezTo>
                    <a:pt x="1704" y="1397"/>
                    <a:pt x="1704" y="1397"/>
                    <a:pt x="1704" y="1397"/>
                  </a:cubicBezTo>
                  <a:cubicBezTo>
                    <a:pt x="1706" y="1397"/>
                    <a:pt x="1706" y="1397"/>
                    <a:pt x="1706" y="1397"/>
                  </a:cubicBezTo>
                  <a:cubicBezTo>
                    <a:pt x="1707" y="1397"/>
                    <a:pt x="1707" y="1397"/>
                    <a:pt x="1707" y="1397"/>
                  </a:cubicBezTo>
                  <a:cubicBezTo>
                    <a:pt x="1709" y="1397"/>
                    <a:pt x="1709" y="1397"/>
                    <a:pt x="1709" y="1397"/>
                  </a:cubicBezTo>
                  <a:cubicBezTo>
                    <a:pt x="1712" y="1398"/>
                    <a:pt x="1712" y="1398"/>
                    <a:pt x="1712" y="1398"/>
                  </a:cubicBezTo>
                  <a:cubicBezTo>
                    <a:pt x="1714" y="1397"/>
                    <a:pt x="1714" y="1397"/>
                    <a:pt x="1714" y="1397"/>
                  </a:cubicBezTo>
                  <a:cubicBezTo>
                    <a:pt x="1716" y="1397"/>
                    <a:pt x="1716" y="1397"/>
                    <a:pt x="1716" y="1397"/>
                  </a:cubicBezTo>
                  <a:cubicBezTo>
                    <a:pt x="1717" y="1396"/>
                    <a:pt x="1717" y="1396"/>
                    <a:pt x="1717" y="1396"/>
                  </a:cubicBezTo>
                  <a:cubicBezTo>
                    <a:pt x="1718" y="1395"/>
                    <a:pt x="1718" y="1395"/>
                    <a:pt x="1718" y="1395"/>
                  </a:cubicBezTo>
                  <a:cubicBezTo>
                    <a:pt x="1719" y="1395"/>
                    <a:pt x="1719" y="1395"/>
                    <a:pt x="1719" y="1395"/>
                  </a:cubicBezTo>
                  <a:cubicBezTo>
                    <a:pt x="1720" y="1395"/>
                    <a:pt x="1720" y="1395"/>
                    <a:pt x="1720" y="1395"/>
                  </a:cubicBezTo>
                  <a:cubicBezTo>
                    <a:pt x="1721" y="1394"/>
                    <a:pt x="1721" y="1394"/>
                    <a:pt x="1721" y="1394"/>
                  </a:cubicBezTo>
                  <a:cubicBezTo>
                    <a:pt x="1723" y="1393"/>
                    <a:pt x="1723" y="1393"/>
                    <a:pt x="1723" y="1393"/>
                  </a:cubicBezTo>
                  <a:cubicBezTo>
                    <a:pt x="1728" y="1393"/>
                    <a:pt x="1728" y="1393"/>
                    <a:pt x="1728" y="1393"/>
                  </a:cubicBezTo>
                  <a:cubicBezTo>
                    <a:pt x="1730" y="1394"/>
                    <a:pt x="1730" y="1394"/>
                    <a:pt x="1730" y="1394"/>
                  </a:cubicBezTo>
                  <a:cubicBezTo>
                    <a:pt x="1732" y="1394"/>
                    <a:pt x="1732" y="1394"/>
                    <a:pt x="1732" y="1394"/>
                  </a:cubicBezTo>
                  <a:cubicBezTo>
                    <a:pt x="1732" y="1393"/>
                    <a:pt x="1732" y="1393"/>
                    <a:pt x="1732" y="1393"/>
                  </a:cubicBezTo>
                  <a:cubicBezTo>
                    <a:pt x="1735" y="1392"/>
                    <a:pt x="1735" y="1392"/>
                    <a:pt x="1735" y="1392"/>
                  </a:cubicBezTo>
                  <a:cubicBezTo>
                    <a:pt x="1740" y="1393"/>
                    <a:pt x="1740" y="1393"/>
                    <a:pt x="1740" y="1393"/>
                  </a:cubicBezTo>
                  <a:cubicBezTo>
                    <a:pt x="1741" y="1394"/>
                    <a:pt x="1741" y="1394"/>
                    <a:pt x="1741" y="1394"/>
                  </a:cubicBezTo>
                  <a:cubicBezTo>
                    <a:pt x="1746" y="1395"/>
                    <a:pt x="1746" y="1395"/>
                    <a:pt x="1746" y="1395"/>
                  </a:cubicBezTo>
                  <a:cubicBezTo>
                    <a:pt x="1747" y="1395"/>
                    <a:pt x="1747" y="1395"/>
                    <a:pt x="1747" y="1395"/>
                  </a:cubicBezTo>
                  <a:cubicBezTo>
                    <a:pt x="1746" y="1394"/>
                    <a:pt x="1746" y="1394"/>
                    <a:pt x="1746" y="1394"/>
                  </a:cubicBezTo>
                  <a:cubicBezTo>
                    <a:pt x="1747" y="1392"/>
                    <a:pt x="1747" y="1392"/>
                    <a:pt x="1747" y="1392"/>
                  </a:cubicBezTo>
                  <a:cubicBezTo>
                    <a:pt x="1749" y="1392"/>
                    <a:pt x="1749" y="1392"/>
                    <a:pt x="1749" y="1392"/>
                  </a:cubicBezTo>
                  <a:cubicBezTo>
                    <a:pt x="1751" y="1393"/>
                    <a:pt x="1751" y="1393"/>
                    <a:pt x="1751" y="1393"/>
                  </a:cubicBezTo>
                  <a:cubicBezTo>
                    <a:pt x="1755" y="1393"/>
                    <a:pt x="1755" y="1393"/>
                    <a:pt x="1755" y="1393"/>
                  </a:cubicBezTo>
                  <a:cubicBezTo>
                    <a:pt x="1755" y="1393"/>
                    <a:pt x="1755" y="1393"/>
                    <a:pt x="1755" y="1393"/>
                  </a:cubicBezTo>
                  <a:cubicBezTo>
                    <a:pt x="1753" y="1391"/>
                    <a:pt x="1753" y="1391"/>
                    <a:pt x="1753" y="1391"/>
                  </a:cubicBezTo>
                  <a:cubicBezTo>
                    <a:pt x="1754" y="1390"/>
                    <a:pt x="1754" y="1390"/>
                    <a:pt x="1754" y="1390"/>
                  </a:cubicBezTo>
                  <a:cubicBezTo>
                    <a:pt x="1757" y="1389"/>
                    <a:pt x="1757" y="1389"/>
                    <a:pt x="1757" y="1389"/>
                  </a:cubicBezTo>
                  <a:cubicBezTo>
                    <a:pt x="1760" y="1389"/>
                    <a:pt x="1760" y="1389"/>
                    <a:pt x="1760" y="1389"/>
                  </a:cubicBezTo>
                  <a:cubicBezTo>
                    <a:pt x="1761" y="1390"/>
                    <a:pt x="1761" y="1390"/>
                    <a:pt x="1761" y="1390"/>
                  </a:cubicBezTo>
                  <a:cubicBezTo>
                    <a:pt x="1763" y="1389"/>
                    <a:pt x="1763" y="1389"/>
                    <a:pt x="1763" y="1389"/>
                  </a:cubicBezTo>
                  <a:cubicBezTo>
                    <a:pt x="1766" y="1388"/>
                    <a:pt x="1766" y="1388"/>
                    <a:pt x="1766" y="1388"/>
                  </a:cubicBezTo>
                  <a:cubicBezTo>
                    <a:pt x="1769" y="1387"/>
                    <a:pt x="1769" y="1387"/>
                    <a:pt x="1769" y="1387"/>
                  </a:cubicBezTo>
                  <a:cubicBezTo>
                    <a:pt x="1769" y="1386"/>
                    <a:pt x="1769" y="1386"/>
                    <a:pt x="1769" y="1386"/>
                  </a:cubicBezTo>
                  <a:cubicBezTo>
                    <a:pt x="1772" y="1386"/>
                    <a:pt x="1772" y="1386"/>
                    <a:pt x="1772" y="1386"/>
                  </a:cubicBezTo>
                  <a:cubicBezTo>
                    <a:pt x="1773" y="1384"/>
                    <a:pt x="1773" y="1384"/>
                    <a:pt x="1773" y="1384"/>
                  </a:cubicBezTo>
                  <a:cubicBezTo>
                    <a:pt x="1780" y="1380"/>
                    <a:pt x="1780" y="1380"/>
                    <a:pt x="1780" y="1380"/>
                  </a:cubicBezTo>
                  <a:cubicBezTo>
                    <a:pt x="1782" y="1378"/>
                    <a:pt x="1782" y="1378"/>
                    <a:pt x="1782" y="1378"/>
                  </a:cubicBezTo>
                  <a:cubicBezTo>
                    <a:pt x="1782" y="1377"/>
                    <a:pt x="1782" y="1377"/>
                    <a:pt x="1782" y="1377"/>
                  </a:cubicBezTo>
                  <a:cubicBezTo>
                    <a:pt x="1783" y="1377"/>
                    <a:pt x="1783" y="1377"/>
                    <a:pt x="1783" y="1377"/>
                  </a:cubicBezTo>
                  <a:cubicBezTo>
                    <a:pt x="1794" y="1366"/>
                    <a:pt x="1794" y="1366"/>
                    <a:pt x="1794" y="1366"/>
                  </a:cubicBezTo>
                  <a:cubicBezTo>
                    <a:pt x="1794" y="1366"/>
                    <a:pt x="1794" y="1366"/>
                    <a:pt x="1794" y="1366"/>
                  </a:cubicBezTo>
                  <a:cubicBezTo>
                    <a:pt x="1795" y="1366"/>
                    <a:pt x="1795" y="1366"/>
                    <a:pt x="1795" y="1366"/>
                  </a:cubicBezTo>
                  <a:cubicBezTo>
                    <a:pt x="1797" y="1363"/>
                    <a:pt x="1797" y="1363"/>
                    <a:pt x="1797" y="1363"/>
                  </a:cubicBezTo>
                  <a:cubicBezTo>
                    <a:pt x="1799" y="1363"/>
                    <a:pt x="1799" y="1363"/>
                    <a:pt x="1799" y="1363"/>
                  </a:cubicBezTo>
                  <a:cubicBezTo>
                    <a:pt x="1800" y="1360"/>
                    <a:pt x="1800" y="1360"/>
                    <a:pt x="1800" y="1360"/>
                  </a:cubicBezTo>
                  <a:cubicBezTo>
                    <a:pt x="1803" y="1357"/>
                    <a:pt x="1803" y="1357"/>
                    <a:pt x="1803" y="1357"/>
                  </a:cubicBezTo>
                  <a:cubicBezTo>
                    <a:pt x="1807" y="1350"/>
                    <a:pt x="1807" y="1350"/>
                    <a:pt x="1807" y="1350"/>
                  </a:cubicBezTo>
                  <a:cubicBezTo>
                    <a:pt x="1809" y="1347"/>
                    <a:pt x="1809" y="1347"/>
                    <a:pt x="1809" y="1347"/>
                  </a:cubicBezTo>
                  <a:cubicBezTo>
                    <a:pt x="1810" y="1347"/>
                    <a:pt x="1810" y="1347"/>
                    <a:pt x="1810" y="1347"/>
                  </a:cubicBezTo>
                  <a:cubicBezTo>
                    <a:pt x="1812" y="1344"/>
                    <a:pt x="1812" y="1344"/>
                    <a:pt x="1812" y="1344"/>
                  </a:cubicBezTo>
                  <a:cubicBezTo>
                    <a:pt x="1812" y="1343"/>
                    <a:pt x="1812" y="1343"/>
                    <a:pt x="1812" y="1343"/>
                  </a:cubicBezTo>
                  <a:cubicBezTo>
                    <a:pt x="1814" y="1341"/>
                    <a:pt x="1814" y="1341"/>
                    <a:pt x="1814" y="1341"/>
                  </a:cubicBezTo>
                  <a:cubicBezTo>
                    <a:pt x="1815" y="1339"/>
                    <a:pt x="1815" y="1339"/>
                    <a:pt x="1815" y="1339"/>
                  </a:cubicBezTo>
                  <a:cubicBezTo>
                    <a:pt x="1817" y="1337"/>
                    <a:pt x="1817" y="1337"/>
                    <a:pt x="1817" y="1337"/>
                  </a:cubicBezTo>
                  <a:cubicBezTo>
                    <a:pt x="1818" y="1336"/>
                    <a:pt x="1818" y="1336"/>
                    <a:pt x="1818" y="1336"/>
                  </a:cubicBezTo>
                  <a:cubicBezTo>
                    <a:pt x="1820" y="1335"/>
                    <a:pt x="1820" y="1335"/>
                    <a:pt x="1820" y="1335"/>
                  </a:cubicBezTo>
                  <a:cubicBezTo>
                    <a:pt x="1821" y="1334"/>
                    <a:pt x="1821" y="1334"/>
                    <a:pt x="1821" y="1334"/>
                  </a:cubicBezTo>
                  <a:cubicBezTo>
                    <a:pt x="1822" y="1334"/>
                    <a:pt x="1822" y="1334"/>
                    <a:pt x="1822" y="1334"/>
                  </a:cubicBezTo>
                  <a:cubicBezTo>
                    <a:pt x="1825" y="1331"/>
                    <a:pt x="1825" y="1331"/>
                    <a:pt x="1825" y="1331"/>
                  </a:cubicBezTo>
                  <a:cubicBezTo>
                    <a:pt x="1825" y="1329"/>
                    <a:pt x="1825" y="1329"/>
                    <a:pt x="1825" y="1329"/>
                  </a:cubicBezTo>
                  <a:cubicBezTo>
                    <a:pt x="1827" y="1327"/>
                    <a:pt x="1827" y="1327"/>
                    <a:pt x="1827" y="1327"/>
                  </a:cubicBezTo>
                  <a:cubicBezTo>
                    <a:pt x="1827" y="1323"/>
                    <a:pt x="1827" y="1323"/>
                    <a:pt x="1827" y="1323"/>
                  </a:cubicBezTo>
                  <a:cubicBezTo>
                    <a:pt x="1829" y="1320"/>
                    <a:pt x="1829" y="1320"/>
                    <a:pt x="1829" y="1320"/>
                  </a:cubicBezTo>
                  <a:cubicBezTo>
                    <a:pt x="1829" y="1317"/>
                    <a:pt x="1829" y="1317"/>
                    <a:pt x="1829" y="1317"/>
                  </a:cubicBezTo>
                  <a:cubicBezTo>
                    <a:pt x="1831" y="1314"/>
                    <a:pt x="1831" y="1314"/>
                    <a:pt x="1831" y="1314"/>
                  </a:cubicBezTo>
                  <a:cubicBezTo>
                    <a:pt x="1830" y="1313"/>
                    <a:pt x="1830" y="1313"/>
                    <a:pt x="1830" y="1313"/>
                  </a:cubicBezTo>
                  <a:cubicBezTo>
                    <a:pt x="1831" y="1312"/>
                    <a:pt x="1831" y="1312"/>
                    <a:pt x="1831" y="1312"/>
                  </a:cubicBezTo>
                  <a:cubicBezTo>
                    <a:pt x="1831" y="1311"/>
                    <a:pt x="1831" y="1311"/>
                    <a:pt x="1831" y="1311"/>
                  </a:cubicBezTo>
                  <a:cubicBezTo>
                    <a:pt x="1831" y="1310"/>
                    <a:pt x="1831" y="1310"/>
                    <a:pt x="1831" y="1310"/>
                  </a:cubicBezTo>
                  <a:cubicBezTo>
                    <a:pt x="1832" y="1308"/>
                    <a:pt x="1832" y="1308"/>
                    <a:pt x="1832" y="1308"/>
                  </a:cubicBezTo>
                  <a:cubicBezTo>
                    <a:pt x="1833" y="1305"/>
                    <a:pt x="1833" y="1305"/>
                    <a:pt x="1833" y="1305"/>
                  </a:cubicBezTo>
                  <a:cubicBezTo>
                    <a:pt x="1833" y="1304"/>
                    <a:pt x="1833" y="1304"/>
                    <a:pt x="1833" y="1304"/>
                  </a:cubicBezTo>
                  <a:cubicBezTo>
                    <a:pt x="1832" y="1304"/>
                    <a:pt x="1832" y="1304"/>
                    <a:pt x="1832" y="1304"/>
                  </a:cubicBezTo>
                  <a:cubicBezTo>
                    <a:pt x="1831" y="1306"/>
                    <a:pt x="1831" y="1306"/>
                    <a:pt x="1831" y="1306"/>
                  </a:cubicBezTo>
                  <a:cubicBezTo>
                    <a:pt x="1830" y="1306"/>
                    <a:pt x="1830" y="1306"/>
                    <a:pt x="1830" y="1306"/>
                  </a:cubicBezTo>
                  <a:cubicBezTo>
                    <a:pt x="1829" y="1307"/>
                    <a:pt x="1829" y="1307"/>
                    <a:pt x="1829" y="1307"/>
                  </a:cubicBezTo>
                  <a:cubicBezTo>
                    <a:pt x="1829" y="1305"/>
                    <a:pt x="1829" y="1305"/>
                    <a:pt x="1829" y="1305"/>
                  </a:cubicBezTo>
                  <a:cubicBezTo>
                    <a:pt x="1828" y="1303"/>
                    <a:pt x="1828" y="1303"/>
                    <a:pt x="1828" y="1303"/>
                  </a:cubicBezTo>
                  <a:cubicBezTo>
                    <a:pt x="1828" y="1303"/>
                    <a:pt x="1828" y="1303"/>
                    <a:pt x="1828" y="1303"/>
                  </a:cubicBezTo>
                  <a:cubicBezTo>
                    <a:pt x="1829" y="1302"/>
                    <a:pt x="1829" y="1302"/>
                    <a:pt x="1829" y="1302"/>
                  </a:cubicBezTo>
                  <a:cubicBezTo>
                    <a:pt x="1830" y="1302"/>
                    <a:pt x="1830" y="1302"/>
                    <a:pt x="1830" y="1302"/>
                  </a:cubicBezTo>
                  <a:cubicBezTo>
                    <a:pt x="1831" y="1300"/>
                    <a:pt x="1831" y="1300"/>
                    <a:pt x="1831" y="1300"/>
                  </a:cubicBezTo>
                  <a:cubicBezTo>
                    <a:pt x="1832" y="1298"/>
                    <a:pt x="1832" y="1298"/>
                    <a:pt x="1832" y="1298"/>
                  </a:cubicBezTo>
                  <a:cubicBezTo>
                    <a:pt x="1833" y="1297"/>
                    <a:pt x="1833" y="1297"/>
                    <a:pt x="1833" y="1297"/>
                  </a:cubicBezTo>
                  <a:cubicBezTo>
                    <a:pt x="1835" y="1297"/>
                    <a:pt x="1835" y="1297"/>
                    <a:pt x="1835" y="1297"/>
                  </a:cubicBezTo>
                  <a:cubicBezTo>
                    <a:pt x="1839" y="1293"/>
                    <a:pt x="1839" y="1293"/>
                    <a:pt x="1839" y="1293"/>
                  </a:cubicBezTo>
                  <a:cubicBezTo>
                    <a:pt x="1847" y="1292"/>
                    <a:pt x="1847" y="1292"/>
                    <a:pt x="1847" y="1292"/>
                  </a:cubicBezTo>
                  <a:cubicBezTo>
                    <a:pt x="1854" y="1289"/>
                    <a:pt x="1854" y="1289"/>
                    <a:pt x="1854" y="1289"/>
                  </a:cubicBezTo>
                  <a:cubicBezTo>
                    <a:pt x="1858" y="1285"/>
                    <a:pt x="1858" y="1285"/>
                    <a:pt x="1858" y="1285"/>
                  </a:cubicBezTo>
                  <a:cubicBezTo>
                    <a:pt x="1858" y="1282"/>
                    <a:pt x="1858" y="1282"/>
                    <a:pt x="1858" y="1282"/>
                  </a:cubicBezTo>
                  <a:cubicBezTo>
                    <a:pt x="1860" y="1280"/>
                    <a:pt x="1860" y="1280"/>
                    <a:pt x="1860" y="1280"/>
                  </a:cubicBezTo>
                  <a:cubicBezTo>
                    <a:pt x="1859" y="1279"/>
                    <a:pt x="1859" y="1279"/>
                    <a:pt x="1859" y="1279"/>
                  </a:cubicBezTo>
                  <a:cubicBezTo>
                    <a:pt x="1858" y="1280"/>
                    <a:pt x="1858" y="1280"/>
                    <a:pt x="1858" y="1280"/>
                  </a:cubicBezTo>
                  <a:cubicBezTo>
                    <a:pt x="1857" y="1278"/>
                    <a:pt x="1857" y="1278"/>
                    <a:pt x="1857" y="1278"/>
                  </a:cubicBezTo>
                  <a:cubicBezTo>
                    <a:pt x="1858" y="1278"/>
                    <a:pt x="1858" y="1278"/>
                    <a:pt x="1858" y="1278"/>
                  </a:cubicBezTo>
                  <a:cubicBezTo>
                    <a:pt x="1858" y="1276"/>
                    <a:pt x="1858" y="1276"/>
                    <a:pt x="1858" y="1276"/>
                  </a:cubicBezTo>
                  <a:cubicBezTo>
                    <a:pt x="1859" y="1275"/>
                    <a:pt x="1859" y="1275"/>
                    <a:pt x="1859" y="1275"/>
                  </a:cubicBezTo>
                  <a:cubicBezTo>
                    <a:pt x="1859" y="1273"/>
                    <a:pt x="1859" y="1273"/>
                    <a:pt x="1859" y="1273"/>
                  </a:cubicBezTo>
                  <a:cubicBezTo>
                    <a:pt x="1860" y="1270"/>
                    <a:pt x="1860" y="1270"/>
                    <a:pt x="1860" y="1270"/>
                  </a:cubicBezTo>
                  <a:cubicBezTo>
                    <a:pt x="1860" y="1270"/>
                    <a:pt x="1860" y="1270"/>
                    <a:pt x="1860" y="1270"/>
                  </a:cubicBezTo>
                  <a:cubicBezTo>
                    <a:pt x="1860" y="1267"/>
                    <a:pt x="1860" y="1267"/>
                    <a:pt x="1860" y="1267"/>
                  </a:cubicBezTo>
                  <a:cubicBezTo>
                    <a:pt x="1861" y="1266"/>
                    <a:pt x="1861" y="1266"/>
                    <a:pt x="1861" y="1266"/>
                  </a:cubicBezTo>
                  <a:cubicBezTo>
                    <a:pt x="1861" y="1263"/>
                    <a:pt x="1861" y="1263"/>
                    <a:pt x="1861" y="1263"/>
                  </a:cubicBezTo>
                  <a:cubicBezTo>
                    <a:pt x="1860" y="1263"/>
                    <a:pt x="1860" y="1263"/>
                    <a:pt x="1860" y="1263"/>
                  </a:cubicBezTo>
                  <a:cubicBezTo>
                    <a:pt x="1860" y="1261"/>
                    <a:pt x="1860" y="1261"/>
                    <a:pt x="1860" y="1261"/>
                  </a:cubicBezTo>
                  <a:cubicBezTo>
                    <a:pt x="1859" y="1264"/>
                    <a:pt x="1859" y="1264"/>
                    <a:pt x="1859" y="1264"/>
                  </a:cubicBezTo>
                  <a:cubicBezTo>
                    <a:pt x="1859" y="1265"/>
                    <a:pt x="1859" y="1265"/>
                    <a:pt x="1859" y="1265"/>
                  </a:cubicBezTo>
                  <a:cubicBezTo>
                    <a:pt x="1858" y="1265"/>
                    <a:pt x="1858" y="1265"/>
                    <a:pt x="1858" y="1265"/>
                  </a:cubicBezTo>
                  <a:cubicBezTo>
                    <a:pt x="1858" y="1263"/>
                    <a:pt x="1858" y="1263"/>
                    <a:pt x="1858" y="1263"/>
                  </a:cubicBezTo>
                  <a:cubicBezTo>
                    <a:pt x="1858" y="1257"/>
                    <a:pt x="1858" y="1257"/>
                    <a:pt x="1858" y="1257"/>
                  </a:cubicBezTo>
                  <a:cubicBezTo>
                    <a:pt x="1857" y="1255"/>
                    <a:pt x="1857" y="1255"/>
                    <a:pt x="1857" y="1255"/>
                  </a:cubicBezTo>
                  <a:cubicBezTo>
                    <a:pt x="1857" y="1252"/>
                    <a:pt x="1857" y="1252"/>
                    <a:pt x="1857" y="1252"/>
                  </a:cubicBezTo>
                  <a:cubicBezTo>
                    <a:pt x="1856" y="1250"/>
                    <a:pt x="1856" y="1250"/>
                    <a:pt x="1856" y="1250"/>
                  </a:cubicBezTo>
                  <a:cubicBezTo>
                    <a:pt x="1855" y="1250"/>
                    <a:pt x="1855" y="1250"/>
                    <a:pt x="1855" y="1250"/>
                  </a:cubicBezTo>
                  <a:cubicBezTo>
                    <a:pt x="1856" y="1249"/>
                    <a:pt x="1856" y="1249"/>
                    <a:pt x="1856" y="1249"/>
                  </a:cubicBezTo>
                  <a:cubicBezTo>
                    <a:pt x="1856" y="1248"/>
                    <a:pt x="1856" y="1248"/>
                    <a:pt x="1856" y="1248"/>
                  </a:cubicBezTo>
                  <a:cubicBezTo>
                    <a:pt x="1853" y="1244"/>
                    <a:pt x="1853" y="1244"/>
                    <a:pt x="1853" y="1244"/>
                  </a:cubicBezTo>
                  <a:cubicBezTo>
                    <a:pt x="1854" y="1242"/>
                    <a:pt x="1854" y="1242"/>
                    <a:pt x="1854" y="1242"/>
                  </a:cubicBezTo>
                  <a:cubicBezTo>
                    <a:pt x="1854" y="1241"/>
                    <a:pt x="1854" y="1241"/>
                    <a:pt x="1854" y="1241"/>
                  </a:cubicBezTo>
                  <a:cubicBezTo>
                    <a:pt x="1855" y="1240"/>
                    <a:pt x="1855" y="1240"/>
                    <a:pt x="1855" y="1240"/>
                  </a:cubicBezTo>
                  <a:cubicBezTo>
                    <a:pt x="1855" y="1238"/>
                    <a:pt x="1855" y="1238"/>
                    <a:pt x="1855" y="1238"/>
                  </a:cubicBezTo>
                  <a:cubicBezTo>
                    <a:pt x="1854" y="1237"/>
                    <a:pt x="1854" y="1237"/>
                    <a:pt x="1854" y="1237"/>
                  </a:cubicBezTo>
                  <a:cubicBezTo>
                    <a:pt x="1854" y="1236"/>
                    <a:pt x="1854" y="1236"/>
                    <a:pt x="1854" y="1236"/>
                  </a:cubicBezTo>
                  <a:cubicBezTo>
                    <a:pt x="1855" y="1236"/>
                    <a:pt x="1855" y="1236"/>
                    <a:pt x="1855" y="1236"/>
                  </a:cubicBezTo>
                  <a:cubicBezTo>
                    <a:pt x="1857" y="1237"/>
                    <a:pt x="1857" y="1237"/>
                    <a:pt x="1857" y="1237"/>
                  </a:cubicBezTo>
                  <a:cubicBezTo>
                    <a:pt x="1858" y="1236"/>
                    <a:pt x="1858" y="1236"/>
                    <a:pt x="1858" y="1236"/>
                  </a:cubicBezTo>
                  <a:cubicBezTo>
                    <a:pt x="1860" y="1236"/>
                    <a:pt x="1860" y="1236"/>
                    <a:pt x="1860" y="1236"/>
                  </a:cubicBezTo>
                  <a:cubicBezTo>
                    <a:pt x="1862" y="1234"/>
                    <a:pt x="1862" y="1234"/>
                    <a:pt x="1862" y="1234"/>
                  </a:cubicBezTo>
                  <a:cubicBezTo>
                    <a:pt x="1862" y="1232"/>
                    <a:pt x="1862" y="1232"/>
                    <a:pt x="1862" y="1232"/>
                  </a:cubicBezTo>
                  <a:cubicBezTo>
                    <a:pt x="1867" y="1229"/>
                    <a:pt x="1867" y="1229"/>
                    <a:pt x="1867" y="1229"/>
                  </a:cubicBezTo>
                  <a:cubicBezTo>
                    <a:pt x="1869" y="1228"/>
                    <a:pt x="1869" y="1228"/>
                    <a:pt x="1869" y="1228"/>
                  </a:cubicBezTo>
                  <a:cubicBezTo>
                    <a:pt x="1869" y="1227"/>
                    <a:pt x="1869" y="1227"/>
                    <a:pt x="1869" y="1227"/>
                  </a:cubicBezTo>
                  <a:cubicBezTo>
                    <a:pt x="1870" y="1227"/>
                    <a:pt x="1870" y="1227"/>
                    <a:pt x="1870" y="1227"/>
                  </a:cubicBezTo>
                  <a:cubicBezTo>
                    <a:pt x="1871" y="1226"/>
                    <a:pt x="1871" y="1226"/>
                    <a:pt x="1871" y="1226"/>
                  </a:cubicBezTo>
                  <a:cubicBezTo>
                    <a:pt x="1871" y="1225"/>
                    <a:pt x="1871" y="1225"/>
                    <a:pt x="1871" y="1225"/>
                  </a:cubicBezTo>
                  <a:cubicBezTo>
                    <a:pt x="1876" y="1222"/>
                    <a:pt x="1876" y="1222"/>
                    <a:pt x="1876" y="1222"/>
                  </a:cubicBezTo>
                  <a:cubicBezTo>
                    <a:pt x="1876" y="1221"/>
                    <a:pt x="1876" y="1221"/>
                    <a:pt x="1876" y="1221"/>
                  </a:cubicBezTo>
                  <a:cubicBezTo>
                    <a:pt x="1877" y="1221"/>
                    <a:pt x="1877" y="1221"/>
                    <a:pt x="1877" y="1221"/>
                  </a:cubicBezTo>
                  <a:cubicBezTo>
                    <a:pt x="1878" y="1218"/>
                    <a:pt x="1878" y="1218"/>
                    <a:pt x="1878" y="1218"/>
                  </a:cubicBezTo>
                  <a:cubicBezTo>
                    <a:pt x="1878" y="1219"/>
                    <a:pt x="1878" y="1219"/>
                    <a:pt x="1878" y="1219"/>
                  </a:cubicBezTo>
                  <a:cubicBezTo>
                    <a:pt x="1879" y="1219"/>
                    <a:pt x="1879" y="1219"/>
                    <a:pt x="1879" y="1219"/>
                  </a:cubicBezTo>
                  <a:cubicBezTo>
                    <a:pt x="1882" y="1216"/>
                    <a:pt x="1882" y="1216"/>
                    <a:pt x="1882" y="1216"/>
                  </a:cubicBezTo>
                  <a:cubicBezTo>
                    <a:pt x="1882" y="1215"/>
                    <a:pt x="1882" y="1215"/>
                    <a:pt x="1882" y="1215"/>
                  </a:cubicBezTo>
                  <a:cubicBezTo>
                    <a:pt x="1883" y="1215"/>
                    <a:pt x="1883" y="1215"/>
                    <a:pt x="1883" y="1215"/>
                  </a:cubicBezTo>
                  <a:cubicBezTo>
                    <a:pt x="1887" y="1213"/>
                    <a:pt x="1887" y="1213"/>
                    <a:pt x="1887" y="1213"/>
                  </a:cubicBezTo>
                  <a:cubicBezTo>
                    <a:pt x="1890" y="1211"/>
                    <a:pt x="1890" y="1211"/>
                    <a:pt x="1890" y="1211"/>
                  </a:cubicBezTo>
                  <a:cubicBezTo>
                    <a:pt x="1890" y="1211"/>
                    <a:pt x="1890" y="1211"/>
                    <a:pt x="1890" y="1211"/>
                  </a:cubicBezTo>
                  <a:cubicBezTo>
                    <a:pt x="1893" y="1211"/>
                    <a:pt x="1893" y="1211"/>
                    <a:pt x="1893" y="1211"/>
                  </a:cubicBezTo>
                  <a:cubicBezTo>
                    <a:pt x="1899" y="1208"/>
                    <a:pt x="1899" y="1208"/>
                    <a:pt x="1899" y="1208"/>
                  </a:cubicBezTo>
                  <a:cubicBezTo>
                    <a:pt x="1900" y="1206"/>
                    <a:pt x="1900" y="1206"/>
                    <a:pt x="1900" y="1206"/>
                  </a:cubicBezTo>
                  <a:cubicBezTo>
                    <a:pt x="1901" y="1206"/>
                    <a:pt x="1901" y="1206"/>
                    <a:pt x="1901" y="1206"/>
                  </a:cubicBezTo>
                  <a:cubicBezTo>
                    <a:pt x="1907" y="1202"/>
                    <a:pt x="1907" y="1202"/>
                    <a:pt x="1907" y="1202"/>
                  </a:cubicBezTo>
                  <a:cubicBezTo>
                    <a:pt x="1907" y="1201"/>
                    <a:pt x="1907" y="1201"/>
                    <a:pt x="1907" y="1201"/>
                  </a:cubicBezTo>
                  <a:cubicBezTo>
                    <a:pt x="1909" y="1200"/>
                    <a:pt x="1909" y="1200"/>
                    <a:pt x="1909" y="1200"/>
                  </a:cubicBezTo>
                  <a:cubicBezTo>
                    <a:pt x="1911" y="1198"/>
                    <a:pt x="1911" y="1198"/>
                    <a:pt x="1911" y="1198"/>
                  </a:cubicBezTo>
                  <a:cubicBezTo>
                    <a:pt x="1911" y="1196"/>
                    <a:pt x="1911" y="1196"/>
                    <a:pt x="1911" y="1196"/>
                  </a:cubicBezTo>
                  <a:cubicBezTo>
                    <a:pt x="1913" y="1193"/>
                    <a:pt x="1913" y="1193"/>
                    <a:pt x="1913" y="1193"/>
                  </a:cubicBezTo>
                  <a:cubicBezTo>
                    <a:pt x="1914" y="1193"/>
                    <a:pt x="1914" y="1193"/>
                    <a:pt x="1914" y="1193"/>
                  </a:cubicBezTo>
                  <a:cubicBezTo>
                    <a:pt x="1915" y="1191"/>
                    <a:pt x="1915" y="1191"/>
                    <a:pt x="1915" y="1191"/>
                  </a:cubicBezTo>
                  <a:cubicBezTo>
                    <a:pt x="1915" y="1190"/>
                    <a:pt x="1915" y="1190"/>
                    <a:pt x="1915" y="1190"/>
                  </a:cubicBezTo>
                  <a:cubicBezTo>
                    <a:pt x="1914" y="1190"/>
                    <a:pt x="1914" y="1190"/>
                    <a:pt x="1914" y="1190"/>
                  </a:cubicBezTo>
                  <a:cubicBezTo>
                    <a:pt x="1914" y="1190"/>
                    <a:pt x="1914" y="1190"/>
                    <a:pt x="1914" y="1190"/>
                  </a:cubicBezTo>
                  <a:cubicBezTo>
                    <a:pt x="1913" y="1190"/>
                    <a:pt x="1913" y="1190"/>
                    <a:pt x="1913" y="1190"/>
                  </a:cubicBezTo>
                  <a:cubicBezTo>
                    <a:pt x="1915" y="1188"/>
                    <a:pt x="1915" y="1188"/>
                    <a:pt x="1915" y="1188"/>
                  </a:cubicBezTo>
                  <a:cubicBezTo>
                    <a:pt x="1916" y="1188"/>
                    <a:pt x="1916" y="1188"/>
                    <a:pt x="1916" y="1188"/>
                  </a:cubicBezTo>
                  <a:cubicBezTo>
                    <a:pt x="1916" y="1187"/>
                    <a:pt x="1916" y="1187"/>
                    <a:pt x="1916" y="1187"/>
                  </a:cubicBezTo>
                  <a:cubicBezTo>
                    <a:pt x="1916" y="1186"/>
                    <a:pt x="1916" y="1186"/>
                    <a:pt x="1916" y="1186"/>
                  </a:cubicBezTo>
                  <a:cubicBezTo>
                    <a:pt x="1917" y="1186"/>
                    <a:pt x="1917" y="1186"/>
                    <a:pt x="1917" y="1186"/>
                  </a:cubicBezTo>
                  <a:cubicBezTo>
                    <a:pt x="1918" y="1184"/>
                    <a:pt x="1918" y="1184"/>
                    <a:pt x="1918" y="1184"/>
                  </a:cubicBezTo>
                  <a:cubicBezTo>
                    <a:pt x="1917" y="1180"/>
                    <a:pt x="1917" y="1180"/>
                    <a:pt x="1917" y="1180"/>
                  </a:cubicBezTo>
                  <a:cubicBezTo>
                    <a:pt x="1917" y="1180"/>
                    <a:pt x="1917" y="1180"/>
                    <a:pt x="1917" y="1180"/>
                  </a:cubicBezTo>
                  <a:cubicBezTo>
                    <a:pt x="1915" y="1180"/>
                    <a:pt x="1915" y="1180"/>
                    <a:pt x="1915" y="1180"/>
                  </a:cubicBezTo>
                  <a:cubicBezTo>
                    <a:pt x="1914" y="1179"/>
                    <a:pt x="1914" y="1179"/>
                    <a:pt x="1914" y="1179"/>
                  </a:cubicBezTo>
                  <a:cubicBezTo>
                    <a:pt x="1914" y="1178"/>
                    <a:pt x="1914" y="1178"/>
                    <a:pt x="1914" y="1178"/>
                  </a:cubicBezTo>
                  <a:cubicBezTo>
                    <a:pt x="1916" y="1178"/>
                    <a:pt x="1916" y="1178"/>
                    <a:pt x="1916" y="1178"/>
                  </a:cubicBezTo>
                  <a:cubicBezTo>
                    <a:pt x="1916" y="1174"/>
                    <a:pt x="1916" y="1174"/>
                    <a:pt x="1916" y="1174"/>
                  </a:cubicBezTo>
                  <a:cubicBezTo>
                    <a:pt x="1915" y="1173"/>
                    <a:pt x="1915" y="1173"/>
                    <a:pt x="1915" y="1173"/>
                  </a:cubicBezTo>
                  <a:cubicBezTo>
                    <a:pt x="1916" y="1173"/>
                    <a:pt x="1916" y="1173"/>
                    <a:pt x="1916" y="1173"/>
                  </a:cubicBezTo>
                  <a:cubicBezTo>
                    <a:pt x="1916" y="1168"/>
                    <a:pt x="1916" y="1168"/>
                    <a:pt x="1916" y="1168"/>
                  </a:cubicBezTo>
                  <a:cubicBezTo>
                    <a:pt x="1916" y="1165"/>
                    <a:pt x="1916" y="1165"/>
                    <a:pt x="1916" y="1165"/>
                  </a:cubicBezTo>
                  <a:cubicBezTo>
                    <a:pt x="1917" y="1164"/>
                    <a:pt x="1917" y="1164"/>
                    <a:pt x="1917" y="1164"/>
                  </a:cubicBezTo>
                  <a:cubicBezTo>
                    <a:pt x="1917" y="1162"/>
                    <a:pt x="1917" y="1162"/>
                    <a:pt x="1917" y="1162"/>
                  </a:cubicBezTo>
                  <a:cubicBezTo>
                    <a:pt x="1916" y="1161"/>
                    <a:pt x="1916" y="1161"/>
                    <a:pt x="1916" y="1161"/>
                  </a:cubicBezTo>
                  <a:cubicBezTo>
                    <a:pt x="1916" y="1158"/>
                    <a:pt x="1916" y="1158"/>
                    <a:pt x="1916" y="1158"/>
                  </a:cubicBezTo>
                  <a:cubicBezTo>
                    <a:pt x="1917" y="1158"/>
                    <a:pt x="1917" y="1158"/>
                    <a:pt x="1917" y="1158"/>
                  </a:cubicBezTo>
                  <a:cubicBezTo>
                    <a:pt x="1916" y="1156"/>
                    <a:pt x="1916" y="1156"/>
                    <a:pt x="1916" y="1156"/>
                  </a:cubicBezTo>
                  <a:cubicBezTo>
                    <a:pt x="1915" y="1152"/>
                    <a:pt x="1915" y="1152"/>
                    <a:pt x="1915" y="1152"/>
                  </a:cubicBezTo>
                  <a:cubicBezTo>
                    <a:pt x="1916" y="1151"/>
                    <a:pt x="1916" y="1151"/>
                    <a:pt x="1916" y="1151"/>
                  </a:cubicBezTo>
                  <a:cubicBezTo>
                    <a:pt x="1916" y="1151"/>
                    <a:pt x="1916" y="1151"/>
                    <a:pt x="1916" y="1151"/>
                  </a:cubicBezTo>
                  <a:cubicBezTo>
                    <a:pt x="1916" y="1150"/>
                    <a:pt x="1916" y="1150"/>
                    <a:pt x="1916" y="1150"/>
                  </a:cubicBezTo>
                  <a:cubicBezTo>
                    <a:pt x="1916" y="1149"/>
                    <a:pt x="1916" y="1149"/>
                    <a:pt x="1916" y="1149"/>
                  </a:cubicBezTo>
                  <a:cubicBezTo>
                    <a:pt x="1918" y="1146"/>
                    <a:pt x="1918" y="1146"/>
                    <a:pt x="1918" y="1146"/>
                  </a:cubicBezTo>
                  <a:cubicBezTo>
                    <a:pt x="1917" y="1145"/>
                    <a:pt x="1917" y="1145"/>
                    <a:pt x="1917" y="1145"/>
                  </a:cubicBezTo>
                  <a:cubicBezTo>
                    <a:pt x="1918" y="1144"/>
                    <a:pt x="1918" y="1144"/>
                    <a:pt x="1918" y="1144"/>
                  </a:cubicBezTo>
                  <a:cubicBezTo>
                    <a:pt x="1918" y="1142"/>
                    <a:pt x="1918" y="1142"/>
                    <a:pt x="1918" y="1142"/>
                  </a:cubicBezTo>
                  <a:cubicBezTo>
                    <a:pt x="1918" y="1141"/>
                    <a:pt x="1918" y="1141"/>
                    <a:pt x="1918" y="1141"/>
                  </a:cubicBezTo>
                  <a:cubicBezTo>
                    <a:pt x="1917" y="1141"/>
                    <a:pt x="1917" y="1141"/>
                    <a:pt x="1917" y="1141"/>
                  </a:cubicBezTo>
                  <a:cubicBezTo>
                    <a:pt x="1917" y="1140"/>
                    <a:pt x="1917" y="1140"/>
                    <a:pt x="1917" y="1140"/>
                  </a:cubicBezTo>
                  <a:cubicBezTo>
                    <a:pt x="1915" y="1138"/>
                    <a:pt x="1915" y="1138"/>
                    <a:pt x="1915" y="1138"/>
                  </a:cubicBezTo>
                  <a:cubicBezTo>
                    <a:pt x="1913" y="1138"/>
                    <a:pt x="1913" y="1138"/>
                    <a:pt x="1913" y="1138"/>
                  </a:cubicBezTo>
                  <a:cubicBezTo>
                    <a:pt x="1909" y="1134"/>
                    <a:pt x="1909" y="1134"/>
                    <a:pt x="1909" y="1134"/>
                  </a:cubicBezTo>
                  <a:cubicBezTo>
                    <a:pt x="1909" y="1133"/>
                    <a:pt x="1909" y="1133"/>
                    <a:pt x="1909" y="1133"/>
                  </a:cubicBezTo>
                  <a:cubicBezTo>
                    <a:pt x="1908" y="1130"/>
                    <a:pt x="1908" y="1130"/>
                    <a:pt x="1908" y="1130"/>
                  </a:cubicBezTo>
                  <a:cubicBezTo>
                    <a:pt x="1907" y="1129"/>
                    <a:pt x="1907" y="1129"/>
                    <a:pt x="1907" y="1129"/>
                  </a:cubicBezTo>
                  <a:cubicBezTo>
                    <a:pt x="1908" y="1127"/>
                    <a:pt x="1908" y="1127"/>
                    <a:pt x="1908" y="1127"/>
                  </a:cubicBezTo>
                  <a:cubicBezTo>
                    <a:pt x="1907" y="1126"/>
                    <a:pt x="1907" y="1126"/>
                    <a:pt x="1907" y="1126"/>
                  </a:cubicBezTo>
                  <a:cubicBezTo>
                    <a:pt x="1907" y="1124"/>
                    <a:pt x="1907" y="1124"/>
                    <a:pt x="1907" y="1124"/>
                  </a:cubicBezTo>
                  <a:cubicBezTo>
                    <a:pt x="1906" y="1123"/>
                    <a:pt x="1906" y="1123"/>
                    <a:pt x="1906" y="1123"/>
                  </a:cubicBezTo>
                  <a:cubicBezTo>
                    <a:pt x="1907" y="1123"/>
                    <a:pt x="1907" y="1123"/>
                    <a:pt x="1907" y="1123"/>
                  </a:cubicBezTo>
                  <a:cubicBezTo>
                    <a:pt x="1906" y="1120"/>
                    <a:pt x="1906" y="1120"/>
                    <a:pt x="1906" y="1120"/>
                  </a:cubicBezTo>
                  <a:cubicBezTo>
                    <a:pt x="1905" y="1118"/>
                    <a:pt x="1905" y="1118"/>
                    <a:pt x="1905" y="1118"/>
                  </a:cubicBezTo>
                  <a:cubicBezTo>
                    <a:pt x="1907" y="1117"/>
                    <a:pt x="1907" y="1117"/>
                    <a:pt x="1907" y="1117"/>
                  </a:cubicBezTo>
                  <a:cubicBezTo>
                    <a:pt x="1907" y="1114"/>
                    <a:pt x="1907" y="1114"/>
                    <a:pt x="1907" y="1114"/>
                  </a:cubicBezTo>
                  <a:cubicBezTo>
                    <a:pt x="1905" y="1113"/>
                    <a:pt x="1905" y="1113"/>
                    <a:pt x="1905" y="1113"/>
                  </a:cubicBezTo>
                  <a:cubicBezTo>
                    <a:pt x="1905" y="1109"/>
                    <a:pt x="1905" y="1109"/>
                    <a:pt x="1905" y="1109"/>
                  </a:cubicBezTo>
                  <a:cubicBezTo>
                    <a:pt x="1906" y="1107"/>
                    <a:pt x="1906" y="1107"/>
                    <a:pt x="1906" y="1107"/>
                  </a:cubicBezTo>
                  <a:cubicBezTo>
                    <a:pt x="1907" y="1106"/>
                    <a:pt x="1907" y="1106"/>
                    <a:pt x="1907" y="1106"/>
                  </a:cubicBezTo>
                  <a:cubicBezTo>
                    <a:pt x="1908" y="1106"/>
                    <a:pt x="1908" y="1106"/>
                    <a:pt x="1908" y="1106"/>
                  </a:cubicBezTo>
                  <a:cubicBezTo>
                    <a:pt x="1908" y="1105"/>
                    <a:pt x="1908" y="1105"/>
                    <a:pt x="1908" y="1105"/>
                  </a:cubicBezTo>
                  <a:cubicBezTo>
                    <a:pt x="1907" y="1101"/>
                    <a:pt x="1907" y="1101"/>
                    <a:pt x="1907" y="1101"/>
                  </a:cubicBezTo>
                  <a:cubicBezTo>
                    <a:pt x="1906" y="1101"/>
                    <a:pt x="1906" y="1101"/>
                    <a:pt x="1906" y="1101"/>
                  </a:cubicBezTo>
                  <a:cubicBezTo>
                    <a:pt x="1904" y="1099"/>
                    <a:pt x="1904" y="1099"/>
                    <a:pt x="1904" y="1099"/>
                  </a:cubicBezTo>
                  <a:cubicBezTo>
                    <a:pt x="1901" y="1096"/>
                    <a:pt x="1901" y="1096"/>
                    <a:pt x="1901" y="1096"/>
                  </a:cubicBezTo>
                  <a:cubicBezTo>
                    <a:pt x="1901" y="1094"/>
                    <a:pt x="1901" y="1094"/>
                    <a:pt x="1901" y="1094"/>
                  </a:cubicBezTo>
                  <a:cubicBezTo>
                    <a:pt x="1902" y="1090"/>
                    <a:pt x="1902" y="1090"/>
                    <a:pt x="1902" y="1090"/>
                  </a:cubicBezTo>
                  <a:cubicBezTo>
                    <a:pt x="1905" y="1083"/>
                    <a:pt x="1905" y="1083"/>
                    <a:pt x="1905" y="1083"/>
                  </a:cubicBezTo>
                  <a:cubicBezTo>
                    <a:pt x="1905" y="1082"/>
                    <a:pt x="1905" y="1082"/>
                    <a:pt x="1905" y="1082"/>
                  </a:cubicBezTo>
                  <a:cubicBezTo>
                    <a:pt x="1905" y="1081"/>
                    <a:pt x="1905" y="1081"/>
                    <a:pt x="1905" y="1081"/>
                  </a:cubicBezTo>
                  <a:cubicBezTo>
                    <a:pt x="1905" y="1080"/>
                    <a:pt x="1905" y="1080"/>
                    <a:pt x="1905" y="1080"/>
                  </a:cubicBezTo>
                  <a:cubicBezTo>
                    <a:pt x="1905" y="1080"/>
                    <a:pt x="1905" y="1080"/>
                    <a:pt x="1905" y="1080"/>
                  </a:cubicBezTo>
                  <a:cubicBezTo>
                    <a:pt x="1906" y="1080"/>
                    <a:pt x="1906" y="1080"/>
                    <a:pt x="1906" y="1080"/>
                  </a:cubicBezTo>
                  <a:cubicBezTo>
                    <a:pt x="1908" y="1079"/>
                    <a:pt x="1908" y="1079"/>
                    <a:pt x="1908" y="1079"/>
                  </a:cubicBezTo>
                  <a:cubicBezTo>
                    <a:pt x="1912" y="1074"/>
                    <a:pt x="1912" y="1074"/>
                    <a:pt x="1912" y="1074"/>
                  </a:cubicBezTo>
                  <a:cubicBezTo>
                    <a:pt x="1913" y="1071"/>
                    <a:pt x="1913" y="1071"/>
                    <a:pt x="1913" y="1071"/>
                  </a:cubicBezTo>
                  <a:cubicBezTo>
                    <a:pt x="1913" y="1068"/>
                    <a:pt x="1913" y="1068"/>
                    <a:pt x="1913" y="1068"/>
                  </a:cubicBezTo>
                  <a:cubicBezTo>
                    <a:pt x="1915" y="1066"/>
                    <a:pt x="1915" y="1066"/>
                    <a:pt x="1915" y="1066"/>
                  </a:cubicBezTo>
                  <a:cubicBezTo>
                    <a:pt x="1916" y="1064"/>
                    <a:pt x="1916" y="1064"/>
                    <a:pt x="1916" y="1064"/>
                  </a:cubicBezTo>
                  <a:cubicBezTo>
                    <a:pt x="1916" y="1063"/>
                    <a:pt x="1916" y="1063"/>
                    <a:pt x="1916" y="1063"/>
                  </a:cubicBezTo>
                  <a:cubicBezTo>
                    <a:pt x="1916" y="1062"/>
                    <a:pt x="1916" y="1062"/>
                    <a:pt x="1916" y="1062"/>
                  </a:cubicBezTo>
                  <a:cubicBezTo>
                    <a:pt x="1917" y="1060"/>
                    <a:pt x="1917" y="1060"/>
                    <a:pt x="1917" y="1060"/>
                  </a:cubicBezTo>
                  <a:cubicBezTo>
                    <a:pt x="1917" y="1060"/>
                    <a:pt x="1917" y="1060"/>
                    <a:pt x="1917" y="1060"/>
                  </a:cubicBezTo>
                  <a:cubicBezTo>
                    <a:pt x="1919" y="1059"/>
                    <a:pt x="1919" y="1059"/>
                    <a:pt x="1919" y="1059"/>
                  </a:cubicBezTo>
                  <a:cubicBezTo>
                    <a:pt x="1922" y="1059"/>
                    <a:pt x="1922" y="1059"/>
                    <a:pt x="1922" y="1059"/>
                  </a:cubicBezTo>
                  <a:cubicBezTo>
                    <a:pt x="1924" y="1057"/>
                    <a:pt x="1924" y="1057"/>
                    <a:pt x="1924" y="1057"/>
                  </a:cubicBezTo>
                  <a:cubicBezTo>
                    <a:pt x="1927" y="1055"/>
                    <a:pt x="1927" y="1055"/>
                    <a:pt x="1927" y="1055"/>
                  </a:cubicBezTo>
                  <a:cubicBezTo>
                    <a:pt x="1926" y="1054"/>
                    <a:pt x="1926" y="1054"/>
                    <a:pt x="1926" y="1054"/>
                  </a:cubicBezTo>
                  <a:cubicBezTo>
                    <a:pt x="1928" y="1053"/>
                    <a:pt x="1928" y="1053"/>
                    <a:pt x="1928" y="1053"/>
                  </a:cubicBezTo>
                  <a:cubicBezTo>
                    <a:pt x="1928" y="1053"/>
                    <a:pt x="1928" y="1053"/>
                    <a:pt x="1928" y="1053"/>
                  </a:cubicBezTo>
                  <a:cubicBezTo>
                    <a:pt x="1932" y="1049"/>
                    <a:pt x="1932" y="1049"/>
                    <a:pt x="1932" y="1049"/>
                  </a:cubicBezTo>
                  <a:cubicBezTo>
                    <a:pt x="1932" y="1048"/>
                    <a:pt x="1932" y="1048"/>
                    <a:pt x="1932" y="1048"/>
                  </a:cubicBezTo>
                  <a:cubicBezTo>
                    <a:pt x="1932" y="1048"/>
                    <a:pt x="1932" y="1048"/>
                    <a:pt x="1932" y="1048"/>
                  </a:cubicBezTo>
                  <a:cubicBezTo>
                    <a:pt x="1940" y="1038"/>
                    <a:pt x="1940" y="1038"/>
                    <a:pt x="1940" y="1038"/>
                  </a:cubicBezTo>
                  <a:cubicBezTo>
                    <a:pt x="1941" y="1036"/>
                    <a:pt x="1941" y="1036"/>
                    <a:pt x="1941" y="1036"/>
                  </a:cubicBezTo>
                  <a:cubicBezTo>
                    <a:pt x="1943" y="1034"/>
                    <a:pt x="1943" y="1034"/>
                    <a:pt x="1943" y="1034"/>
                  </a:cubicBezTo>
                  <a:cubicBezTo>
                    <a:pt x="1945" y="1034"/>
                    <a:pt x="1945" y="1034"/>
                    <a:pt x="1945" y="1034"/>
                  </a:cubicBezTo>
                  <a:cubicBezTo>
                    <a:pt x="1946" y="1032"/>
                    <a:pt x="1946" y="1032"/>
                    <a:pt x="1946" y="1032"/>
                  </a:cubicBezTo>
                  <a:cubicBezTo>
                    <a:pt x="1947" y="1032"/>
                    <a:pt x="1947" y="1032"/>
                    <a:pt x="1947" y="1032"/>
                  </a:cubicBezTo>
                  <a:cubicBezTo>
                    <a:pt x="1953" y="1025"/>
                    <a:pt x="1953" y="1025"/>
                    <a:pt x="1953" y="1025"/>
                  </a:cubicBezTo>
                  <a:cubicBezTo>
                    <a:pt x="1954" y="1025"/>
                    <a:pt x="1954" y="1025"/>
                    <a:pt x="1954" y="1025"/>
                  </a:cubicBezTo>
                  <a:cubicBezTo>
                    <a:pt x="1961" y="1018"/>
                    <a:pt x="1961" y="1018"/>
                    <a:pt x="1961" y="1018"/>
                  </a:cubicBezTo>
                  <a:cubicBezTo>
                    <a:pt x="1965" y="1015"/>
                    <a:pt x="1965" y="1015"/>
                    <a:pt x="1965" y="1015"/>
                  </a:cubicBezTo>
                  <a:cubicBezTo>
                    <a:pt x="1968" y="1013"/>
                    <a:pt x="1968" y="1013"/>
                    <a:pt x="1968" y="1013"/>
                  </a:cubicBezTo>
                  <a:cubicBezTo>
                    <a:pt x="1971" y="1012"/>
                    <a:pt x="1971" y="1012"/>
                    <a:pt x="1971" y="1012"/>
                  </a:cubicBezTo>
                  <a:cubicBezTo>
                    <a:pt x="1976" y="1008"/>
                    <a:pt x="1976" y="1008"/>
                    <a:pt x="1976" y="1008"/>
                  </a:cubicBezTo>
                  <a:cubicBezTo>
                    <a:pt x="1987" y="998"/>
                    <a:pt x="1987" y="998"/>
                    <a:pt x="1987" y="998"/>
                  </a:cubicBezTo>
                  <a:cubicBezTo>
                    <a:pt x="1993" y="992"/>
                    <a:pt x="1993" y="992"/>
                    <a:pt x="1993" y="992"/>
                  </a:cubicBezTo>
                  <a:cubicBezTo>
                    <a:pt x="1996" y="989"/>
                    <a:pt x="1996" y="989"/>
                    <a:pt x="1996" y="989"/>
                  </a:cubicBezTo>
                  <a:cubicBezTo>
                    <a:pt x="1996" y="987"/>
                    <a:pt x="1996" y="987"/>
                    <a:pt x="1996" y="987"/>
                  </a:cubicBezTo>
                  <a:cubicBezTo>
                    <a:pt x="2003" y="977"/>
                    <a:pt x="2003" y="977"/>
                    <a:pt x="2003" y="977"/>
                  </a:cubicBezTo>
                  <a:cubicBezTo>
                    <a:pt x="2003" y="976"/>
                    <a:pt x="2003" y="976"/>
                    <a:pt x="2003" y="976"/>
                  </a:cubicBezTo>
                  <a:cubicBezTo>
                    <a:pt x="2007" y="970"/>
                    <a:pt x="2007" y="970"/>
                    <a:pt x="2007" y="970"/>
                  </a:cubicBezTo>
                  <a:cubicBezTo>
                    <a:pt x="2007" y="967"/>
                    <a:pt x="2007" y="967"/>
                    <a:pt x="2007" y="967"/>
                  </a:cubicBezTo>
                  <a:cubicBezTo>
                    <a:pt x="2013" y="956"/>
                    <a:pt x="2013" y="956"/>
                    <a:pt x="2013" y="956"/>
                  </a:cubicBezTo>
                  <a:cubicBezTo>
                    <a:pt x="2014" y="955"/>
                    <a:pt x="2014" y="955"/>
                    <a:pt x="2014" y="955"/>
                  </a:cubicBezTo>
                  <a:cubicBezTo>
                    <a:pt x="2013" y="954"/>
                    <a:pt x="2013" y="954"/>
                    <a:pt x="2013" y="954"/>
                  </a:cubicBezTo>
                  <a:cubicBezTo>
                    <a:pt x="2013" y="952"/>
                    <a:pt x="2013" y="952"/>
                    <a:pt x="2013" y="952"/>
                  </a:cubicBezTo>
                  <a:cubicBezTo>
                    <a:pt x="2016" y="950"/>
                    <a:pt x="2016" y="950"/>
                    <a:pt x="2016" y="950"/>
                  </a:cubicBezTo>
                  <a:cubicBezTo>
                    <a:pt x="2017" y="950"/>
                    <a:pt x="2017" y="950"/>
                    <a:pt x="2017" y="950"/>
                  </a:cubicBezTo>
                  <a:cubicBezTo>
                    <a:pt x="2018" y="948"/>
                    <a:pt x="2018" y="948"/>
                    <a:pt x="2018" y="948"/>
                  </a:cubicBezTo>
                  <a:cubicBezTo>
                    <a:pt x="2020" y="943"/>
                    <a:pt x="2020" y="943"/>
                    <a:pt x="2020" y="943"/>
                  </a:cubicBezTo>
                  <a:cubicBezTo>
                    <a:pt x="2024" y="938"/>
                    <a:pt x="2024" y="938"/>
                    <a:pt x="2024" y="938"/>
                  </a:cubicBezTo>
                  <a:cubicBezTo>
                    <a:pt x="2024" y="936"/>
                    <a:pt x="2024" y="936"/>
                    <a:pt x="2024" y="936"/>
                  </a:cubicBezTo>
                  <a:cubicBezTo>
                    <a:pt x="2024" y="935"/>
                    <a:pt x="2024" y="935"/>
                    <a:pt x="2024" y="935"/>
                  </a:cubicBezTo>
                  <a:cubicBezTo>
                    <a:pt x="2025" y="932"/>
                    <a:pt x="2025" y="932"/>
                    <a:pt x="2025" y="932"/>
                  </a:cubicBezTo>
                  <a:cubicBezTo>
                    <a:pt x="2024" y="931"/>
                    <a:pt x="2024" y="931"/>
                    <a:pt x="2024" y="931"/>
                  </a:cubicBezTo>
                  <a:cubicBezTo>
                    <a:pt x="2025" y="929"/>
                    <a:pt x="2025" y="929"/>
                    <a:pt x="2025" y="929"/>
                  </a:cubicBezTo>
                  <a:cubicBezTo>
                    <a:pt x="2026" y="928"/>
                    <a:pt x="2026" y="928"/>
                    <a:pt x="2026" y="928"/>
                  </a:cubicBezTo>
                  <a:cubicBezTo>
                    <a:pt x="2028" y="928"/>
                    <a:pt x="2028" y="928"/>
                    <a:pt x="2028" y="928"/>
                  </a:cubicBezTo>
                  <a:cubicBezTo>
                    <a:pt x="2028" y="929"/>
                    <a:pt x="2028" y="929"/>
                    <a:pt x="2028" y="929"/>
                  </a:cubicBezTo>
                  <a:cubicBezTo>
                    <a:pt x="2028" y="928"/>
                    <a:pt x="2028" y="928"/>
                    <a:pt x="2028" y="928"/>
                  </a:cubicBezTo>
                  <a:cubicBezTo>
                    <a:pt x="2028" y="927"/>
                    <a:pt x="2028" y="927"/>
                    <a:pt x="2028" y="927"/>
                  </a:cubicBezTo>
                  <a:cubicBezTo>
                    <a:pt x="2027" y="927"/>
                    <a:pt x="2027" y="927"/>
                    <a:pt x="2027" y="927"/>
                  </a:cubicBezTo>
                  <a:cubicBezTo>
                    <a:pt x="2027" y="927"/>
                    <a:pt x="2027" y="927"/>
                    <a:pt x="2027" y="927"/>
                  </a:cubicBezTo>
                  <a:cubicBezTo>
                    <a:pt x="2026" y="928"/>
                    <a:pt x="2026" y="928"/>
                    <a:pt x="2026" y="928"/>
                  </a:cubicBezTo>
                  <a:cubicBezTo>
                    <a:pt x="2027" y="926"/>
                    <a:pt x="2027" y="926"/>
                    <a:pt x="2027" y="926"/>
                  </a:cubicBezTo>
                  <a:cubicBezTo>
                    <a:pt x="2026" y="924"/>
                    <a:pt x="2026" y="924"/>
                    <a:pt x="2026" y="924"/>
                  </a:cubicBezTo>
                  <a:cubicBezTo>
                    <a:pt x="2026" y="923"/>
                    <a:pt x="2026" y="923"/>
                    <a:pt x="2026" y="923"/>
                  </a:cubicBezTo>
                  <a:cubicBezTo>
                    <a:pt x="2026" y="921"/>
                    <a:pt x="2026" y="921"/>
                    <a:pt x="2026" y="921"/>
                  </a:cubicBezTo>
                  <a:cubicBezTo>
                    <a:pt x="2027" y="920"/>
                    <a:pt x="2027" y="920"/>
                    <a:pt x="2027" y="920"/>
                  </a:cubicBezTo>
                  <a:cubicBezTo>
                    <a:pt x="2027" y="919"/>
                    <a:pt x="2027" y="919"/>
                    <a:pt x="2027" y="919"/>
                  </a:cubicBezTo>
                  <a:cubicBezTo>
                    <a:pt x="2026" y="919"/>
                    <a:pt x="2026" y="919"/>
                    <a:pt x="2026" y="919"/>
                  </a:cubicBezTo>
                  <a:cubicBezTo>
                    <a:pt x="2026" y="919"/>
                    <a:pt x="2026" y="919"/>
                    <a:pt x="2026" y="919"/>
                  </a:cubicBezTo>
                  <a:cubicBezTo>
                    <a:pt x="2026" y="918"/>
                    <a:pt x="2026" y="918"/>
                    <a:pt x="2026" y="918"/>
                  </a:cubicBezTo>
                  <a:cubicBezTo>
                    <a:pt x="2026" y="916"/>
                    <a:pt x="2026" y="916"/>
                    <a:pt x="2026" y="916"/>
                  </a:cubicBezTo>
                  <a:cubicBezTo>
                    <a:pt x="2027" y="914"/>
                    <a:pt x="2027" y="914"/>
                    <a:pt x="2027" y="914"/>
                  </a:cubicBezTo>
                  <a:cubicBezTo>
                    <a:pt x="2028" y="913"/>
                    <a:pt x="2028" y="913"/>
                    <a:pt x="2028" y="913"/>
                  </a:cubicBezTo>
                  <a:cubicBezTo>
                    <a:pt x="2028" y="912"/>
                    <a:pt x="2028" y="912"/>
                    <a:pt x="2028" y="912"/>
                  </a:cubicBezTo>
                  <a:cubicBezTo>
                    <a:pt x="2026" y="913"/>
                    <a:pt x="2026" y="913"/>
                    <a:pt x="2026" y="913"/>
                  </a:cubicBezTo>
                  <a:cubicBezTo>
                    <a:pt x="2024" y="912"/>
                    <a:pt x="2024" y="912"/>
                    <a:pt x="2024" y="912"/>
                  </a:cubicBezTo>
                  <a:cubicBezTo>
                    <a:pt x="2023" y="911"/>
                    <a:pt x="2023" y="911"/>
                    <a:pt x="2023" y="911"/>
                  </a:cubicBezTo>
                  <a:cubicBezTo>
                    <a:pt x="2023" y="911"/>
                    <a:pt x="2023" y="911"/>
                    <a:pt x="2023" y="911"/>
                  </a:cubicBezTo>
                  <a:cubicBezTo>
                    <a:pt x="2022" y="911"/>
                    <a:pt x="2022" y="911"/>
                    <a:pt x="2022" y="911"/>
                  </a:cubicBezTo>
                  <a:cubicBezTo>
                    <a:pt x="2021" y="912"/>
                    <a:pt x="2021" y="912"/>
                    <a:pt x="2021" y="912"/>
                  </a:cubicBezTo>
                  <a:cubicBezTo>
                    <a:pt x="2021" y="913"/>
                    <a:pt x="2021" y="913"/>
                    <a:pt x="2021" y="913"/>
                  </a:cubicBezTo>
                  <a:cubicBezTo>
                    <a:pt x="2020" y="914"/>
                    <a:pt x="2020" y="914"/>
                    <a:pt x="2020" y="914"/>
                  </a:cubicBezTo>
                  <a:cubicBezTo>
                    <a:pt x="2020" y="914"/>
                    <a:pt x="2020" y="914"/>
                    <a:pt x="2020" y="914"/>
                  </a:cubicBezTo>
                  <a:cubicBezTo>
                    <a:pt x="2018" y="916"/>
                    <a:pt x="2018" y="916"/>
                    <a:pt x="2018" y="916"/>
                  </a:cubicBezTo>
                  <a:cubicBezTo>
                    <a:pt x="2015" y="916"/>
                    <a:pt x="2015" y="916"/>
                    <a:pt x="2015" y="916"/>
                  </a:cubicBezTo>
                  <a:cubicBezTo>
                    <a:pt x="2014" y="917"/>
                    <a:pt x="2014" y="917"/>
                    <a:pt x="2014" y="917"/>
                  </a:cubicBezTo>
                  <a:cubicBezTo>
                    <a:pt x="2014" y="916"/>
                    <a:pt x="2014" y="916"/>
                    <a:pt x="2014" y="916"/>
                  </a:cubicBezTo>
                  <a:cubicBezTo>
                    <a:pt x="2011" y="916"/>
                    <a:pt x="2011" y="916"/>
                    <a:pt x="2011" y="916"/>
                  </a:cubicBezTo>
                  <a:cubicBezTo>
                    <a:pt x="2009" y="918"/>
                    <a:pt x="2009" y="918"/>
                    <a:pt x="2009" y="918"/>
                  </a:cubicBezTo>
                  <a:cubicBezTo>
                    <a:pt x="2004" y="919"/>
                    <a:pt x="2004" y="919"/>
                    <a:pt x="2004" y="919"/>
                  </a:cubicBezTo>
                  <a:cubicBezTo>
                    <a:pt x="2003" y="919"/>
                    <a:pt x="2003" y="919"/>
                    <a:pt x="2003" y="919"/>
                  </a:cubicBezTo>
                  <a:cubicBezTo>
                    <a:pt x="2002" y="918"/>
                    <a:pt x="2002" y="918"/>
                    <a:pt x="2002" y="918"/>
                  </a:cubicBezTo>
                  <a:cubicBezTo>
                    <a:pt x="1999" y="919"/>
                    <a:pt x="1999" y="919"/>
                    <a:pt x="1999" y="919"/>
                  </a:cubicBezTo>
                  <a:cubicBezTo>
                    <a:pt x="1996" y="920"/>
                    <a:pt x="1996" y="920"/>
                    <a:pt x="1996" y="920"/>
                  </a:cubicBezTo>
                  <a:cubicBezTo>
                    <a:pt x="1993" y="920"/>
                    <a:pt x="1993" y="920"/>
                    <a:pt x="1993" y="920"/>
                  </a:cubicBezTo>
                  <a:cubicBezTo>
                    <a:pt x="1992" y="920"/>
                    <a:pt x="1992" y="920"/>
                    <a:pt x="1992" y="920"/>
                  </a:cubicBezTo>
                  <a:cubicBezTo>
                    <a:pt x="1990" y="919"/>
                    <a:pt x="1990" y="919"/>
                    <a:pt x="1990" y="919"/>
                  </a:cubicBezTo>
                  <a:cubicBezTo>
                    <a:pt x="1988" y="920"/>
                    <a:pt x="1988" y="920"/>
                    <a:pt x="1988" y="920"/>
                  </a:cubicBezTo>
                  <a:cubicBezTo>
                    <a:pt x="1981" y="924"/>
                    <a:pt x="1981" y="924"/>
                    <a:pt x="1981" y="924"/>
                  </a:cubicBezTo>
                  <a:cubicBezTo>
                    <a:pt x="1979" y="924"/>
                    <a:pt x="1979" y="924"/>
                    <a:pt x="1979" y="924"/>
                  </a:cubicBezTo>
                  <a:cubicBezTo>
                    <a:pt x="1977" y="923"/>
                    <a:pt x="1977" y="923"/>
                    <a:pt x="1977" y="923"/>
                  </a:cubicBezTo>
                  <a:cubicBezTo>
                    <a:pt x="1976" y="923"/>
                    <a:pt x="1976" y="923"/>
                    <a:pt x="1976" y="923"/>
                  </a:cubicBezTo>
                  <a:cubicBezTo>
                    <a:pt x="1973" y="923"/>
                    <a:pt x="1973" y="923"/>
                    <a:pt x="1973" y="923"/>
                  </a:cubicBezTo>
                  <a:cubicBezTo>
                    <a:pt x="1972" y="923"/>
                    <a:pt x="1972" y="923"/>
                    <a:pt x="1972" y="923"/>
                  </a:cubicBezTo>
                  <a:cubicBezTo>
                    <a:pt x="1971" y="923"/>
                    <a:pt x="1971" y="923"/>
                    <a:pt x="1971" y="923"/>
                  </a:cubicBezTo>
                  <a:cubicBezTo>
                    <a:pt x="1968" y="926"/>
                    <a:pt x="1968" y="926"/>
                    <a:pt x="1968" y="926"/>
                  </a:cubicBezTo>
                  <a:cubicBezTo>
                    <a:pt x="1966" y="926"/>
                    <a:pt x="1966" y="926"/>
                    <a:pt x="1966" y="926"/>
                  </a:cubicBezTo>
                  <a:cubicBezTo>
                    <a:pt x="1964" y="927"/>
                    <a:pt x="1964" y="927"/>
                    <a:pt x="1964" y="927"/>
                  </a:cubicBezTo>
                  <a:cubicBezTo>
                    <a:pt x="1963" y="928"/>
                    <a:pt x="1963" y="928"/>
                    <a:pt x="1963" y="928"/>
                  </a:cubicBezTo>
                  <a:cubicBezTo>
                    <a:pt x="1960" y="929"/>
                    <a:pt x="1960" y="929"/>
                    <a:pt x="1960" y="929"/>
                  </a:cubicBezTo>
                  <a:cubicBezTo>
                    <a:pt x="1957" y="928"/>
                    <a:pt x="1957" y="928"/>
                    <a:pt x="1957" y="928"/>
                  </a:cubicBezTo>
                  <a:cubicBezTo>
                    <a:pt x="1955" y="926"/>
                    <a:pt x="1955" y="926"/>
                    <a:pt x="1955" y="926"/>
                  </a:cubicBezTo>
                  <a:cubicBezTo>
                    <a:pt x="1954" y="926"/>
                    <a:pt x="1954" y="926"/>
                    <a:pt x="1954" y="926"/>
                  </a:cubicBezTo>
                  <a:cubicBezTo>
                    <a:pt x="1953" y="924"/>
                    <a:pt x="1953" y="924"/>
                    <a:pt x="1953" y="924"/>
                  </a:cubicBezTo>
                  <a:cubicBezTo>
                    <a:pt x="1947" y="917"/>
                    <a:pt x="1947" y="917"/>
                    <a:pt x="1947" y="917"/>
                  </a:cubicBezTo>
                  <a:cubicBezTo>
                    <a:pt x="1946" y="917"/>
                    <a:pt x="1946" y="917"/>
                    <a:pt x="1946" y="917"/>
                  </a:cubicBezTo>
                  <a:cubicBezTo>
                    <a:pt x="1946" y="916"/>
                    <a:pt x="1946" y="916"/>
                    <a:pt x="1946" y="916"/>
                  </a:cubicBezTo>
                  <a:cubicBezTo>
                    <a:pt x="1945" y="915"/>
                    <a:pt x="1945" y="915"/>
                    <a:pt x="1945" y="915"/>
                  </a:cubicBezTo>
                  <a:cubicBezTo>
                    <a:pt x="1943" y="915"/>
                    <a:pt x="1943" y="915"/>
                    <a:pt x="1943" y="915"/>
                  </a:cubicBezTo>
                  <a:cubicBezTo>
                    <a:pt x="1941" y="916"/>
                    <a:pt x="1941" y="916"/>
                    <a:pt x="1941" y="916"/>
                  </a:cubicBezTo>
                  <a:cubicBezTo>
                    <a:pt x="1940" y="916"/>
                    <a:pt x="1940" y="916"/>
                    <a:pt x="1940" y="916"/>
                  </a:cubicBezTo>
                  <a:cubicBezTo>
                    <a:pt x="1939" y="914"/>
                    <a:pt x="1939" y="914"/>
                    <a:pt x="1939" y="914"/>
                  </a:cubicBezTo>
                  <a:cubicBezTo>
                    <a:pt x="1941" y="914"/>
                    <a:pt x="1941" y="914"/>
                    <a:pt x="1941" y="914"/>
                  </a:cubicBezTo>
                  <a:cubicBezTo>
                    <a:pt x="1942" y="913"/>
                    <a:pt x="1942" y="913"/>
                    <a:pt x="1942" y="913"/>
                  </a:cubicBezTo>
                  <a:cubicBezTo>
                    <a:pt x="1944" y="913"/>
                    <a:pt x="1944" y="913"/>
                    <a:pt x="1944" y="913"/>
                  </a:cubicBezTo>
                  <a:cubicBezTo>
                    <a:pt x="1946" y="911"/>
                    <a:pt x="1946" y="911"/>
                    <a:pt x="1946" y="911"/>
                  </a:cubicBezTo>
                  <a:cubicBezTo>
                    <a:pt x="1947" y="910"/>
                    <a:pt x="1947" y="910"/>
                    <a:pt x="1947" y="910"/>
                  </a:cubicBezTo>
                  <a:cubicBezTo>
                    <a:pt x="1946" y="907"/>
                    <a:pt x="1946" y="907"/>
                    <a:pt x="1946" y="907"/>
                  </a:cubicBezTo>
                  <a:cubicBezTo>
                    <a:pt x="1947" y="906"/>
                    <a:pt x="1947" y="906"/>
                    <a:pt x="1947" y="906"/>
                  </a:cubicBezTo>
                  <a:cubicBezTo>
                    <a:pt x="1946" y="906"/>
                    <a:pt x="1946" y="906"/>
                    <a:pt x="1946" y="906"/>
                  </a:cubicBezTo>
                  <a:cubicBezTo>
                    <a:pt x="1944" y="904"/>
                    <a:pt x="1944" y="904"/>
                    <a:pt x="1944" y="904"/>
                  </a:cubicBezTo>
                  <a:cubicBezTo>
                    <a:pt x="1944" y="903"/>
                    <a:pt x="1944" y="903"/>
                    <a:pt x="1944" y="903"/>
                  </a:cubicBezTo>
                  <a:cubicBezTo>
                    <a:pt x="1944" y="903"/>
                    <a:pt x="1944" y="903"/>
                    <a:pt x="1944" y="903"/>
                  </a:cubicBezTo>
                  <a:cubicBezTo>
                    <a:pt x="1943" y="903"/>
                    <a:pt x="1943" y="903"/>
                    <a:pt x="1943" y="903"/>
                  </a:cubicBezTo>
                  <a:cubicBezTo>
                    <a:pt x="1943" y="902"/>
                    <a:pt x="1943" y="902"/>
                    <a:pt x="1943" y="902"/>
                  </a:cubicBezTo>
                  <a:cubicBezTo>
                    <a:pt x="1942" y="903"/>
                    <a:pt x="1942" y="903"/>
                    <a:pt x="1942" y="903"/>
                  </a:cubicBezTo>
                  <a:cubicBezTo>
                    <a:pt x="1941" y="902"/>
                    <a:pt x="1941" y="902"/>
                    <a:pt x="1941" y="902"/>
                  </a:cubicBezTo>
                  <a:cubicBezTo>
                    <a:pt x="1940" y="902"/>
                    <a:pt x="1940" y="902"/>
                    <a:pt x="1940" y="902"/>
                  </a:cubicBezTo>
                  <a:cubicBezTo>
                    <a:pt x="1939" y="901"/>
                    <a:pt x="1939" y="901"/>
                    <a:pt x="1939" y="901"/>
                  </a:cubicBezTo>
                  <a:cubicBezTo>
                    <a:pt x="1939" y="900"/>
                    <a:pt x="1939" y="900"/>
                    <a:pt x="1939" y="900"/>
                  </a:cubicBezTo>
                  <a:cubicBezTo>
                    <a:pt x="1938" y="898"/>
                    <a:pt x="1938" y="898"/>
                    <a:pt x="1938" y="898"/>
                  </a:cubicBezTo>
                  <a:cubicBezTo>
                    <a:pt x="1937" y="898"/>
                    <a:pt x="1937" y="898"/>
                    <a:pt x="1937" y="898"/>
                  </a:cubicBezTo>
                  <a:cubicBezTo>
                    <a:pt x="1935" y="893"/>
                    <a:pt x="1935" y="893"/>
                    <a:pt x="1935" y="893"/>
                  </a:cubicBezTo>
                  <a:cubicBezTo>
                    <a:pt x="1934" y="893"/>
                    <a:pt x="1934" y="893"/>
                    <a:pt x="1934" y="893"/>
                  </a:cubicBezTo>
                  <a:cubicBezTo>
                    <a:pt x="1934" y="893"/>
                    <a:pt x="1934" y="893"/>
                    <a:pt x="1934" y="893"/>
                  </a:cubicBezTo>
                  <a:cubicBezTo>
                    <a:pt x="1933" y="893"/>
                    <a:pt x="1933" y="893"/>
                    <a:pt x="1933" y="893"/>
                  </a:cubicBezTo>
                  <a:cubicBezTo>
                    <a:pt x="1932" y="891"/>
                    <a:pt x="1932" y="891"/>
                    <a:pt x="1932" y="891"/>
                  </a:cubicBezTo>
                  <a:cubicBezTo>
                    <a:pt x="1930" y="890"/>
                    <a:pt x="1930" y="890"/>
                    <a:pt x="1930" y="890"/>
                  </a:cubicBezTo>
                  <a:cubicBezTo>
                    <a:pt x="1928" y="888"/>
                    <a:pt x="1928" y="888"/>
                    <a:pt x="1928" y="888"/>
                  </a:cubicBezTo>
                  <a:cubicBezTo>
                    <a:pt x="1925" y="884"/>
                    <a:pt x="1925" y="884"/>
                    <a:pt x="1925" y="884"/>
                  </a:cubicBezTo>
                  <a:cubicBezTo>
                    <a:pt x="1924" y="883"/>
                    <a:pt x="1924" y="883"/>
                    <a:pt x="1924" y="883"/>
                  </a:cubicBezTo>
                  <a:cubicBezTo>
                    <a:pt x="1921" y="882"/>
                    <a:pt x="1921" y="882"/>
                    <a:pt x="1921" y="882"/>
                  </a:cubicBezTo>
                  <a:cubicBezTo>
                    <a:pt x="1921" y="881"/>
                    <a:pt x="1921" y="881"/>
                    <a:pt x="1921" y="881"/>
                  </a:cubicBezTo>
                  <a:cubicBezTo>
                    <a:pt x="1919" y="879"/>
                    <a:pt x="1919" y="879"/>
                    <a:pt x="1919" y="879"/>
                  </a:cubicBezTo>
                  <a:cubicBezTo>
                    <a:pt x="1917" y="880"/>
                    <a:pt x="1917" y="880"/>
                    <a:pt x="1917" y="880"/>
                  </a:cubicBezTo>
                  <a:cubicBezTo>
                    <a:pt x="1917" y="879"/>
                    <a:pt x="1917" y="879"/>
                    <a:pt x="1917" y="879"/>
                  </a:cubicBezTo>
                  <a:cubicBezTo>
                    <a:pt x="1915" y="879"/>
                    <a:pt x="1915" y="879"/>
                    <a:pt x="1915" y="879"/>
                  </a:cubicBezTo>
                  <a:cubicBezTo>
                    <a:pt x="1914" y="880"/>
                    <a:pt x="1914" y="880"/>
                    <a:pt x="1914" y="880"/>
                  </a:cubicBezTo>
                  <a:cubicBezTo>
                    <a:pt x="1913" y="879"/>
                    <a:pt x="1913" y="879"/>
                    <a:pt x="1913" y="879"/>
                  </a:cubicBezTo>
                  <a:cubicBezTo>
                    <a:pt x="1911" y="876"/>
                    <a:pt x="1911" y="876"/>
                    <a:pt x="1911" y="876"/>
                  </a:cubicBezTo>
                  <a:cubicBezTo>
                    <a:pt x="1912" y="876"/>
                    <a:pt x="1912" y="876"/>
                    <a:pt x="1912" y="876"/>
                  </a:cubicBezTo>
                  <a:cubicBezTo>
                    <a:pt x="1910" y="873"/>
                    <a:pt x="1910" y="873"/>
                    <a:pt x="1910" y="873"/>
                  </a:cubicBezTo>
                  <a:cubicBezTo>
                    <a:pt x="1909" y="873"/>
                    <a:pt x="1909" y="873"/>
                    <a:pt x="1909" y="873"/>
                  </a:cubicBezTo>
                  <a:cubicBezTo>
                    <a:pt x="1909" y="875"/>
                    <a:pt x="1909" y="875"/>
                    <a:pt x="1909" y="875"/>
                  </a:cubicBezTo>
                  <a:cubicBezTo>
                    <a:pt x="1910" y="875"/>
                    <a:pt x="1910" y="875"/>
                    <a:pt x="1910" y="875"/>
                  </a:cubicBezTo>
                  <a:cubicBezTo>
                    <a:pt x="1910" y="878"/>
                    <a:pt x="1910" y="878"/>
                    <a:pt x="1910" y="878"/>
                  </a:cubicBezTo>
                  <a:cubicBezTo>
                    <a:pt x="1908" y="878"/>
                    <a:pt x="1908" y="878"/>
                    <a:pt x="1908" y="878"/>
                  </a:cubicBezTo>
                  <a:cubicBezTo>
                    <a:pt x="1908" y="874"/>
                    <a:pt x="1908" y="874"/>
                    <a:pt x="1908" y="874"/>
                  </a:cubicBezTo>
                  <a:cubicBezTo>
                    <a:pt x="1907" y="872"/>
                    <a:pt x="1907" y="872"/>
                    <a:pt x="1907" y="872"/>
                  </a:cubicBezTo>
                  <a:cubicBezTo>
                    <a:pt x="1905" y="872"/>
                    <a:pt x="1905" y="872"/>
                    <a:pt x="1905" y="872"/>
                  </a:cubicBezTo>
                  <a:cubicBezTo>
                    <a:pt x="1905" y="871"/>
                    <a:pt x="1905" y="871"/>
                    <a:pt x="1905" y="871"/>
                  </a:cubicBezTo>
                  <a:cubicBezTo>
                    <a:pt x="1905" y="868"/>
                    <a:pt x="1905" y="868"/>
                    <a:pt x="1905" y="868"/>
                  </a:cubicBezTo>
                  <a:cubicBezTo>
                    <a:pt x="1904" y="868"/>
                    <a:pt x="1904" y="868"/>
                    <a:pt x="1904" y="868"/>
                  </a:cubicBezTo>
                  <a:cubicBezTo>
                    <a:pt x="1903" y="861"/>
                    <a:pt x="1903" y="861"/>
                    <a:pt x="1903" y="861"/>
                  </a:cubicBezTo>
                  <a:cubicBezTo>
                    <a:pt x="1899" y="850"/>
                    <a:pt x="1899" y="850"/>
                    <a:pt x="1899" y="850"/>
                  </a:cubicBezTo>
                  <a:cubicBezTo>
                    <a:pt x="1896" y="847"/>
                    <a:pt x="1896" y="847"/>
                    <a:pt x="1896" y="847"/>
                  </a:cubicBezTo>
                  <a:cubicBezTo>
                    <a:pt x="1895" y="847"/>
                    <a:pt x="1895" y="847"/>
                    <a:pt x="1895" y="847"/>
                  </a:cubicBezTo>
                  <a:cubicBezTo>
                    <a:pt x="1895" y="846"/>
                    <a:pt x="1895" y="846"/>
                    <a:pt x="1895" y="846"/>
                  </a:cubicBezTo>
                  <a:cubicBezTo>
                    <a:pt x="1893" y="845"/>
                    <a:pt x="1893" y="845"/>
                    <a:pt x="1893" y="845"/>
                  </a:cubicBezTo>
                  <a:cubicBezTo>
                    <a:pt x="1891" y="845"/>
                    <a:pt x="1891" y="845"/>
                    <a:pt x="1891" y="845"/>
                  </a:cubicBezTo>
                  <a:cubicBezTo>
                    <a:pt x="1891" y="843"/>
                    <a:pt x="1891" y="843"/>
                    <a:pt x="1891" y="843"/>
                  </a:cubicBezTo>
                  <a:cubicBezTo>
                    <a:pt x="1887" y="840"/>
                    <a:pt x="1887" y="840"/>
                    <a:pt x="1887" y="840"/>
                  </a:cubicBezTo>
                  <a:cubicBezTo>
                    <a:pt x="1885" y="839"/>
                    <a:pt x="1885" y="839"/>
                    <a:pt x="1885" y="839"/>
                  </a:cubicBezTo>
                  <a:cubicBezTo>
                    <a:pt x="1883" y="836"/>
                    <a:pt x="1883" y="836"/>
                    <a:pt x="1883" y="836"/>
                  </a:cubicBezTo>
                  <a:cubicBezTo>
                    <a:pt x="1882" y="831"/>
                    <a:pt x="1882" y="831"/>
                    <a:pt x="1882" y="831"/>
                  </a:cubicBezTo>
                  <a:cubicBezTo>
                    <a:pt x="1882" y="828"/>
                    <a:pt x="1882" y="828"/>
                    <a:pt x="1882" y="828"/>
                  </a:cubicBezTo>
                  <a:cubicBezTo>
                    <a:pt x="1882" y="824"/>
                    <a:pt x="1882" y="824"/>
                    <a:pt x="1882" y="824"/>
                  </a:cubicBezTo>
                  <a:cubicBezTo>
                    <a:pt x="1879" y="816"/>
                    <a:pt x="1879" y="816"/>
                    <a:pt x="1879" y="816"/>
                  </a:cubicBezTo>
                  <a:cubicBezTo>
                    <a:pt x="1879" y="815"/>
                    <a:pt x="1879" y="815"/>
                    <a:pt x="1879" y="815"/>
                  </a:cubicBezTo>
                  <a:cubicBezTo>
                    <a:pt x="1879" y="814"/>
                    <a:pt x="1879" y="814"/>
                    <a:pt x="1879" y="814"/>
                  </a:cubicBezTo>
                  <a:cubicBezTo>
                    <a:pt x="1880" y="815"/>
                    <a:pt x="1880" y="815"/>
                    <a:pt x="1880" y="815"/>
                  </a:cubicBezTo>
                  <a:cubicBezTo>
                    <a:pt x="1881" y="816"/>
                    <a:pt x="1881" y="816"/>
                    <a:pt x="1881" y="816"/>
                  </a:cubicBezTo>
                  <a:cubicBezTo>
                    <a:pt x="1881" y="816"/>
                    <a:pt x="1881" y="816"/>
                    <a:pt x="1881" y="816"/>
                  </a:cubicBezTo>
                  <a:cubicBezTo>
                    <a:pt x="1881" y="815"/>
                    <a:pt x="1881" y="815"/>
                    <a:pt x="1881" y="815"/>
                  </a:cubicBezTo>
                  <a:cubicBezTo>
                    <a:pt x="1879" y="813"/>
                    <a:pt x="1879" y="813"/>
                    <a:pt x="1879" y="813"/>
                  </a:cubicBezTo>
                  <a:cubicBezTo>
                    <a:pt x="1878" y="810"/>
                    <a:pt x="1878" y="810"/>
                    <a:pt x="1878" y="810"/>
                  </a:cubicBezTo>
                  <a:cubicBezTo>
                    <a:pt x="1878" y="809"/>
                    <a:pt x="1878" y="809"/>
                    <a:pt x="1878" y="809"/>
                  </a:cubicBezTo>
                  <a:cubicBezTo>
                    <a:pt x="1878" y="809"/>
                    <a:pt x="1878" y="809"/>
                    <a:pt x="1878" y="809"/>
                  </a:cubicBezTo>
                  <a:cubicBezTo>
                    <a:pt x="1878" y="808"/>
                    <a:pt x="1878" y="808"/>
                    <a:pt x="1878" y="808"/>
                  </a:cubicBezTo>
                  <a:cubicBezTo>
                    <a:pt x="1878" y="808"/>
                    <a:pt x="1878" y="808"/>
                    <a:pt x="1878" y="808"/>
                  </a:cubicBezTo>
                  <a:cubicBezTo>
                    <a:pt x="1877" y="807"/>
                    <a:pt x="1877" y="807"/>
                    <a:pt x="1877" y="807"/>
                  </a:cubicBezTo>
                  <a:cubicBezTo>
                    <a:pt x="1878" y="806"/>
                    <a:pt x="1878" y="806"/>
                    <a:pt x="1878" y="806"/>
                  </a:cubicBezTo>
                  <a:cubicBezTo>
                    <a:pt x="1878" y="805"/>
                    <a:pt x="1878" y="805"/>
                    <a:pt x="1878" y="805"/>
                  </a:cubicBezTo>
                  <a:cubicBezTo>
                    <a:pt x="1878" y="805"/>
                    <a:pt x="1878" y="805"/>
                    <a:pt x="1878" y="805"/>
                  </a:cubicBezTo>
                  <a:cubicBezTo>
                    <a:pt x="1876" y="804"/>
                    <a:pt x="1876" y="804"/>
                    <a:pt x="1876" y="804"/>
                  </a:cubicBezTo>
                  <a:cubicBezTo>
                    <a:pt x="1874" y="802"/>
                    <a:pt x="1874" y="802"/>
                    <a:pt x="1874" y="802"/>
                  </a:cubicBezTo>
                  <a:cubicBezTo>
                    <a:pt x="1873" y="801"/>
                    <a:pt x="1873" y="801"/>
                    <a:pt x="1873" y="801"/>
                  </a:cubicBezTo>
                  <a:cubicBezTo>
                    <a:pt x="1871" y="800"/>
                    <a:pt x="1871" y="800"/>
                    <a:pt x="1871" y="800"/>
                  </a:cubicBezTo>
                  <a:cubicBezTo>
                    <a:pt x="1870" y="797"/>
                    <a:pt x="1870" y="797"/>
                    <a:pt x="1870" y="797"/>
                  </a:cubicBezTo>
                  <a:cubicBezTo>
                    <a:pt x="1868" y="798"/>
                    <a:pt x="1868" y="798"/>
                    <a:pt x="1868" y="798"/>
                  </a:cubicBezTo>
                  <a:cubicBezTo>
                    <a:pt x="1867" y="798"/>
                    <a:pt x="1867" y="798"/>
                    <a:pt x="1867" y="798"/>
                  </a:cubicBezTo>
                  <a:cubicBezTo>
                    <a:pt x="1863" y="796"/>
                    <a:pt x="1863" y="796"/>
                    <a:pt x="1863" y="796"/>
                  </a:cubicBezTo>
                  <a:cubicBezTo>
                    <a:pt x="1862" y="791"/>
                    <a:pt x="1862" y="791"/>
                    <a:pt x="1862" y="791"/>
                  </a:cubicBezTo>
                  <a:cubicBezTo>
                    <a:pt x="1862" y="789"/>
                    <a:pt x="1862" y="789"/>
                    <a:pt x="1862" y="789"/>
                  </a:cubicBezTo>
                  <a:cubicBezTo>
                    <a:pt x="1862" y="787"/>
                    <a:pt x="1862" y="787"/>
                    <a:pt x="1862" y="787"/>
                  </a:cubicBezTo>
                  <a:cubicBezTo>
                    <a:pt x="1861" y="785"/>
                    <a:pt x="1861" y="785"/>
                    <a:pt x="1861" y="785"/>
                  </a:cubicBezTo>
                  <a:cubicBezTo>
                    <a:pt x="1862" y="784"/>
                    <a:pt x="1862" y="784"/>
                    <a:pt x="1862" y="784"/>
                  </a:cubicBezTo>
                  <a:cubicBezTo>
                    <a:pt x="1862" y="785"/>
                    <a:pt x="1862" y="785"/>
                    <a:pt x="1862" y="785"/>
                  </a:cubicBezTo>
                  <a:cubicBezTo>
                    <a:pt x="1865" y="785"/>
                    <a:pt x="1865" y="785"/>
                    <a:pt x="1865" y="785"/>
                  </a:cubicBezTo>
                  <a:cubicBezTo>
                    <a:pt x="1864" y="784"/>
                    <a:pt x="1864" y="784"/>
                    <a:pt x="1864" y="784"/>
                  </a:cubicBezTo>
                  <a:cubicBezTo>
                    <a:pt x="1863" y="784"/>
                    <a:pt x="1863" y="784"/>
                    <a:pt x="1863" y="784"/>
                  </a:cubicBezTo>
                  <a:cubicBezTo>
                    <a:pt x="1862" y="781"/>
                    <a:pt x="1862" y="781"/>
                    <a:pt x="1862" y="781"/>
                  </a:cubicBezTo>
                  <a:cubicBezTo>
                    <a:pt x="1861" y="781"/>
                    <a:pt x="1861" y="781"/>
                    <a:pt x="1861" y="781"/>
                  </a:cubicBezTo>
                  <a:cubicBezTo>
                    <a:pt x="1861" y="782"/>
                    <a:pt x="1861" y="782"/>
                    <a:pt x="1861" y="782"/>
                  </a:cubicBezTo>
                  <a:cubicBezTo>
                    <a:pt x="1860" y="780"/>
                    <a:pt x="1860" y="780"/>
                    <a:pt x="1860" y="780"/>
                  </a:cubicBezTo>
                  <a:cubicBezTo>
                    <a:pt x="1859" y="777"/>
                    <a:pt x="1859" y="777"/>
                    <a:pt x="1859" y="777"/>
                  </a:cubicBezTo>
                  <a:cubicBezTo>
                    <a:pt x="1855" y="772"/>
                    <a:pt x="1855" y="772"/>
                    <a:pt x="1855" y="772"/>
                  </a:cubicBezTo>
                  <a:cubicBezTo>
                    <a:pt x="1853" y="770"/>
                    <a:pt x="1853" y="770"/>
                    <a:pt x="1853" y="770"/>
                  </a:cubicBezTo>
                  <a:cubicBezTo>
                    <a:pt x="1853" y="768"/>
                    <a:pt x="1853" y="768"/>
                    <a:pt x="1853" y="768"/>
                  </a:cubicBezTo>
                  <a:cubicBezTo>
                    <a:pt x="1846" y="758"/>
                    <a:pt x="1846" y="758"/>
                    <a:pt x="1846" y="758"/>
                  </a:cubicBezTo>
                  <a:cubicBezTo>
                    <a:pt x="1846" y="756"/>
                    <a:pt x="1846" y="756"/>
                    <a:pt x="1846" y="756"/>
                  </a:cubicBezTo>
                  <a:cubicBezTo>
                    <a:pt x="1845" y="754"/>
                    <a:pt x="1845" y="754"/>
                    <a:pt x="1845" y="754"/>
                  </a:cubicBezTo>
                  <a:cubicBezTo>
                    <a:pt x="1845" y="751"/>
                    <a:pt x="1845" y="751"/>
                    <a:pt x="1845" y="751"/>
                  </a:cubicBezTo>
                  <a:cubicBezTo>
                    <a:pt x="1844" y="749"/>
                    <a:pt x="1844" y="749"/>
                    <a:pt x="1844" y="749"/>
                  </a:cubicBezTo>
                  <a:cubicBezTo>
                    <a:pt x="1844" y="748"/>
                    <a:pt x="1844" y="748"/>
                    <a:pt x="1844" y="748"/>
                  </a:cubicBezTo>
                  <a:cubicBezTo>
                    <a:pt x="1840" y="744"/>
                    <a:pt x="1840" y="744"/>
                    <a:pt x="1840" y="744"/>
                  </a:cubicBezTo>
                  <a:cubicBezTo>
                    <a:pt x="1840" y="743"/>
                    <a:pt x="1840" y="743"/>
                    <a:pt x="1840" y="743"/>
                  </a:cubicBezTo>
                  <a:cubicBezTo>
                    <a:pt x="1841" y="741"/>
                    <a:pt x="1841" y="741"/>
                    <a:pt x="1841" y="741"/>
                  </a:cubicBezTo>
                  <a:cubicBezTo>
                    <a:pt x="1840" y="740"/>
                    <a:pt x="1840" y="740"/>
                    <a:pt x="1840" y="740"/>
                  </a:cubicBezTo>
                  <a:cubicBezTo>
                    <a:pt x="1834" y="735"/>
                    <a:pt x="1834" y="735"/>
                    <a:pt x="1834" y="735"/>
                  </a:cubicBezTo>
                  <a:cubicBezTo>
                    <a:pt x="1833" y="733"/>
                    <a:pt x="1833" y="733"/>
                    <a:pt x="1833" y="733"/>
                  </a:cubicBezTo>
                  <a:cubicBezTo>
                    <a:pt x="1830" y="729"/>
                    <a:pt x="1830" y="729"/>
                    <a:pt x="1830" y="729"/>
                  </a:cubicBezTo>
                  <a:cubicBezTo>
                    <a:pt x="1830" y="726"/>
                    <a:pt x="1830" y="726"/>
                    <a:pt x="1830" y="726"/>
                  </a:cubicBezTo>
                  <a:cubicBezTo>
                    <a:pt x="1827" y="724"/>
                    <a:pt x="1827" y="724"/>
                    <a:pt x="1827" y="724"/>
                  </a:cubicBezTo>
                  <a:cubicBezTo>
                    <a:pt x="1828" y="722"/>
                    <a:pt x="1828" y="722"/>
                    <a:pt x="1828" y="722"/>
                  </a:cubicBezTo>
                  <a:cubicBezTo>
                    <a:pt x="1828" y="721"/>
                    <a:pt x="1828" y="721"/>
                    <a:pt x="1828" y="721"/>
                  </a:cubicBezTo>
                  <a:cubicBezTo>
                    <a:pt x="1828" y="720"/>
                    <a:pt x="1828" y="720"/>
                    <a:pt x="1828" y="720"/>
                  </a:cubicBezTo>
                  <a:cubicBezTo>
                    <a:pt x="1828" y="721"/>
                    <a:pt x="1828" y="721"/>
                    <a:pt x="1828" y="721"/>
                  </a:cubicBezTo>
                  <a:cubicBezTo>
                    <a:pt x="1829" y="721"/>
                    <a:pt x="1829" y="721"/>
                    <a:pt x="1829" y="721"/>
                  </a:cubicBezTo>
                  <a:cubicBezTo>
                    <a:pt x="1830" y="723"/>
                    <a:pt x="1830" y="723"/>
                    <a:pt x="1830" y="723"/>
                  </a:cubicBezTo>
                  <a:cubicBezTo>
                    <a:pt x="1831" y="724"/>
                    <a:pt x="1831" y="724"/>
                    <a:pt x="1831" y="724"/>
                  </a:cubicBezTo>
                  <a:cubicBezTo>
                    <a:pt x="1831" y="726"/>
                    <a:pt x="1831" y="726"/>
                    <a:pt x="1831" y="726"/>
                  </a:cubicBezTo>
                  <a:cubicBezTo>
                    <a:pt x="1835" y="729"/>
                    <a:pt x="1835" y="729"/>
                    <a:pt x="1835" y="729"/>
                  </a:cubicBezTo>
                  <a:cubicBezTo>
                    <a:pt x="1835" y="731"/>
                    <a:pt x="1835" y="731"/>
                    <a:pt x="1835" y="731"/>
                  </a:cubicBezTo>
                  <a:cubicBezTo>
                    <a:pt x="1836" y="733"/>
                    <a:pt x="1836" y="733"/>
                    <a:pt x="1836" y="733"/>
                  </a:cubicBezTo>
                  <a:cubicBezTo>
                    <a:pt x="1839" y="734"/>
                    <a:pt x="1839" y="734"/>
                    <a:pt x="1839" y="734"/>
                  </a:cubicBezTo>
                  <a:cubicBezTo>
                    <a:pt x="1839" y="736"/>
                    <a:pt x="1839" y="736"/>
                    <a:pt x="1839" y="736"/>
                  </a:cubicBezTo>
                  <a:cubicBezTo>
                    <a:pt x="1844" y="741"/>
                    <a:pt x="1844" y="741"/>
                    <a:pt x="1844" y="741"/>
                  </a:cubicBezTo>
                  <a:cubicBezTo>
                    <a:pt x="1847" y="743"/>
                    <a:pt x="1847" y="743"/>
                    <a:pt x="1847" y="743"/>
                  </a:cubicBezTo>
                  <a:cubicBezTo>
                    <a:pt x="1847" y="743"/>
                    <a:pt x="1847" y="743"/>
                    <a:pt x="1847" y="743"/>
                  </a:cubicBezTo>
                  <a:cubicBezTo>
                    <a:pt x="1848" y="742"/>
                    <a:pt x="1848" y="742"/>
                    <a:pt x="1848" y="742"/>
                  </a:cubicBezTo>
                  <a:cubicBezTo>
                    <a:pt x="1849" y="741"/>
                    <a:pt x="1849" y="741"/>
                    <a:pt x="1849" y="741"/>
                  </a:cubicBezTo>
                  <a:cubicBezTo>
                    <a:pt x="1850" y="737"/>
                    <a:pt x="1850" y="737"/>
                    <a:pt x="1850" y="737"/>
                  </a:cubicBezTo>
                  <a:cubicBezTo>
                    <a:pt x="1849" y="736"/>
                    <a:pt x="1849" y="736"/>
                    <a:pt x="1849" y="736"/>
                  </a:cubicBezTo>
                  <a:cubicBezTo>
                    <a:pt x="1850" y="733"/>
                    <a:pt x="1850" y="733"/>
                    <a:pt x="1850" y="733"/>
                  </a:cubicBezTo>
                  <a:cubicBezTo>
                    <a:pt x="1850" y="731"/>
                    <a:pt x="1850" y="731"/>
                    <a:pt x="1850" y="731"/>
                  </a:cubicBezTo>
                  <a:cubicBezTo>
                    <a:pt x="1852" y="726"/>
                    <a:pt x="1852" y="726"/>
                    <a:pt x="1852" y="726"/>
                  </a:cubicBezTo>
                  <a:cubicBezTo>
                    <a:pt x="1852" y="725"/>
                    <a:pt x="1852" y="725"/>
                    <a:pt x="1852" y="725"/>
                  </a:cubicBezTo>
                  <a:cubicBezTo>
                    <a:pt x="1853" y="723"/>
                    <a:pt x="1853" y="723"/>
                    <a:pt x="1853" y="723"/>
                  </a:cubicBezTo>
                  <a:cubicBezTo>
                    <a:pt x="1853" y="723"/>
                    <a:pt x="1853" y="723"/>
                    <a:pt x="1853" y="723"/>
                  </a:cubicBezTo>
                  <a:cubicBezTo>
                    <a:pt x="1854" y="724"/>
                    <a:pt x="1854" y="724"/>
                    <a:pt x="1854" y="724"/>
                  </a:cubicBezTo>
                  <a:cubicBezTo>
                    <a:pt x="1853" y="726"/>
                    <a:pt x="1853" y="726"/>
                    <a:pt x="1853" y="726"/>
                  </a:cubicBezTo>
                  <a:cubicBezTo>
                    <a:pt x="1853" y="727"/>
                    <a:pt x="1853" y="727"/>
                    <a:pt x="1853" y="727"/>
                  </a:cubicBezTo>
                  <a:cubicBezTo>
                    <a:pt x="1852" y="731"/>
                    <a:pt x="1852" y="731"/>
                    <a:pt x="1852" y="731"/>
                  </a:cubicBezTo>
                  <a:cubicBezTo>
                    <a:pt x="1853" y="735"/>
                    <a:pt x="1853" y="735"/>
                    <a:pt x="1853" y="735"/>
                  </a:cubicBezTo>
                  <a:cubicBezTo>
                    <a:pt x="1851" y="738"/>
                    <a:pt x="1851" y="738"/>
                    <a:pt x="1851" y="738"/>
                  </a:cubicBezTo>
                  <a:cubicBezTo>
                    <a:pt x="1852" y="739"/>
                    <a:pt x="1852" y="739"/>
                    <a:pt x="1852" y="739"/>
                  </a:cubicBezTo>
                  <a:cubicBezTo>
                    <a:pt x="1853" y="738"/>
                    <a:pt x="1853" y="738"/>
                    <a:pt x="1853" y="738"/>
                  </a:cubicBezTo>
                  <a:cubicBezTo>
                    <a:pt x="1854" y="739"/>
                    <a:pt x="1854" y="739"/>
                    <a:pt x="1854" y="739"/>
                  </a:cubicBezTo>
                  <a:cubicBezTo>
                    <a:pt x="1855" y="738"/>
                    <a:pt x="1855" y="738"/>
                    <a:pt x="1855" y="738"/>
                  </a:cubicBezTo>
                  <a:cubicBezTo>
                    <a:pt x="1857" y="739"/>
                    <a:pt x="1857" y="739"/>
                    <a:pt x="1857" y="739"/>
                  </a:cubicBezTo>
                  <a:cubicBezTo>
                    <a:pt x="1857" y="740"/>
                    <a:pt x="1857" y="740"/>
                    <a:pt x="1857" y="740"/>
                  </a:cubicBezTo>
                  <a:cubicBezTo>
                    <a:pt x="1861" y="745"/>
                    <a:pt x="1861" y="745"/>
                    <a:pt x="1861" y="745"/>
                  </a:cubicBezTo>
                  <a:cubicBezTo>
                    <a:pt x="1861" y="747"/>
                    <a:pt x="1861" y="747"/>
                    <a:pt x="1861" y="747"/>
                  </a:cubicBezTo>
                  <a:cubicBezTo>
                    <a:pt x="1862" y="747"/>
                    <a:pt x="1862" y="747"/>
                    <a:pt x="1862" y="747"/>
                  </a:cubicBezTo>
                  <a:cubicBezTo>
                    <a:pt x="1863" y="750"/>
                    <a:pt x="1863" y="750"/>
                    <a:pt x="1863" y="750"/>
                  </a:cubicBezTo>
                  <a:cubicBezTo>
                    <a:pt x="1865" y="751"/>
                    <a:pt x="1865" y="751"/>
                    <a:pt x="1865" y="751"/>
                  </a:cubicBezTo>
                  <a:cubicBezTo>
                    <a:pt x="1866" y="752"/>
                    <a:pt x="1866" y="752"/>
                    <a:pt x="1866" y="752"/>
                  </a:cubicBezTo>
                  <a:cubicBezTo>
                    <a:pt x="1869" y="757"/>
                    <a:pt x="1869" y="757"/>
                    <a:pt x="1869" y="757"/>
                  </a:cubicBezTo>
                  <a:cubicBezTo>
                    <a:pt x="1869" y="758"/>
                    <a:pt x="1869" y="758"/>
                    <a:pt x="1869" y="758"/>
                  </a:cubicBezTo>
                  <a:cubicBezTo>
                    <a:pt x="1870" y="760"/>
                    <a:pt x="1870" y="760"/>
                    <a:pt x="1870" y="760"/>
                  </a:cubicBezTo>
                  <a:cubicBezTo>
                    <a:pt x="1871" y="760"/>
                    <a:pt x="1871" y="760"/>
                    <a:pt x="1871" y="760"/>
                  </a:cubicBezTo>
                  <a:cubicBezTo>
                    <a:pt x="1872" y="763"/>
                    <a:pt x="1872" y="763"/>
                    <a:pt x="1872" y="763"/>
                  </a:cubicBezTo>
                  <a:cubicBezTo>
                    <a:pt x="1873" y="764"/>
                    <a:pt x="1873" y="764"/>
                    <a:pt x="1873" y="764"/>
                  </a:cubicBezTo>
                  <a:cubicBezTo>
                    <a:pt x="1875" y="765"/>
                    <a:pt x="1875" y="765"/>
                    <a:pt x="1875" y="765"/>
                  </a:cubicBezTo>
                  <a:cubicBezTo>
                    <a:pt x="1877" y="770"/>
                    <a:pt x="1877" y="770"/>
                    <a:pt x="1877" y="770"/>
                  </a:cubicBezTo>
                  <a:cubicBezTo>
                    <a:pt x="1879" y="771"/>
                    <a:pt x="1879" y="771"/>
                    <a:pt x="1879" y="771"/>
                  </a:cubicBezTo>
                  <a:cubicBezTo>
                    <a:pt x="1879" y="774"/>
                    <a:pt x="1879" y="774"/>
                    <a:pt x="1879" y="774"/>
                  </a:cubicBezTo>
                  <a:cubicBezTo>
                    <a:pt x="1879" y="775"/>
                    <a:pt x="1879" y="775"/>
                    <a:pt x="1879" y="775"/>
                  </a:cubicBezTo>
                  <a:cubicBezTo>
                    <a:pt x="1879" y="777"/>
                    <a:pt x="1879" y="777"/>
                    <a:pt x="1879" y="777"/>
                  </a:cubicBezTo>
                  <a:cubicBezTo>
                    <a:pt x="1881" y="778"/>
                    <a:pt x="1881" y="778"/>
                    <a:pt x="1881" y="778"/>
                  </a:cubicBezTo>
                  <a:cubicBezTo>
                    <a:pt x="1881" y="780"/>
                    <a:pt x="1881" y="780"/>
                    <a:pt x="1881" y="780"/>
                  </a:cubicBezTo>
                  <a:cubicBezTo>
                    <a:pt x="1882" y="781"/>
                    <a:pt x="1882" y="781"/>
                    <a:pt x="1882" y="781"/>
                  </a:cubicBezTo>
                  <a:cubicBezTo>
                    <a:pt x="1884" y="779"/>
                    <a:pt x="1884" y="779"/>
                    <a:pt x="1884" y="779"/>
                  </a:cubicBezTo>
                  <a:cubicBezTo>
                    <a:pt x="1886" y="781"/>
                    <a:pt x="1886" y="781"/>
                    <a:pt x="1886" y="781"/>
                  </a:cubicBezTo>
                  <a:cubicBezTo>
                    <a:pt x="1889" y="782"/>
                    <a:pt x="1889" y="782"/>
                    <a:pt x="1889" y="782"/>
                  </a:cubicBezTo>
                  <a:cubicBezTo>
                    <a:pt x="1892" y="785"/>
                    <a:pt x="1892" y="785"/>
                    <a:pt x="1892" y="785"/>
                  </a:cubicBezTo>
                  <a:cubicBezTo>
                    <a:pt x="1892" y="787"/>
                    <a:pt x="1892" y="787"/>
                    <a:pt x="1892" y="787"/>
                  </a:cubicBezTo>
                  <a:cubicBezTo>
                    <a:pt x="1893" y="787"/>
                    <a:pt x="1893" y="787"/>
                    <a:pt x="1893" y="787"/>
                  </a:cubicBezTo>
                  <a:cubicBezTo>
                    <a:pt x="1893" y="790"/>
                    <a:pt x="1893" y="790"/>
                    <a:pt x="1893" y="790"/>
                  </a:cubicBezTo>
                  <a:cubicBezTo>
                    <a:pt x="1894" y="791"/>
                    <a:pt x="1894" y="791"/>
                    <a:pt x="1894" y="791"/>
                  </a:cubicBezTo>
                  <a:cubicBezTo>
                    <a:pt x="1895" y="794"/>
                    <a:pt x="1895" y="794"/>
                    <a:pt x="1895" y="794"/>
                  </a:cubicBezTo>
                  <a:cubicBezTo>
                    <a:pt x="1897" y="796"/>
                    <a:pt x="1897" y="796"/>
                    <a:pt x="1897" y="796"/>
                  </a:cubicBezTo>
                  <a:cubicBezTo>
                    <a:pt x="1898" y="800"/>
                    <a:pt x="1898" y="800"/>
                    <a:pt x="1898" y="800"/>
                  </a:cubicBezTo>
                  <a:cubicBezTo>
                    <a:pt x="1898" y="801"/>
                    <a:pt x="1898" y="801"/>
                    <a:pt x="1898" y="801"/>
                  </a:cubicBezTo>
                  <a:cubicBezTo>
                    <a:pt x="1898" y="804"/>
                    <a:pt x="1898" y="804"/>
                    <a:pt x="1898" y="804"/>
                  </a:cubicBezTo>
                  <a:cubicBezTo>
                    <a:pt x="1897" y="805"/>
                    <a:pt x="1897" y="805"/>
                    <a:pt x="1897" y="805"/>
                  </a:cubicBezTo>
                  <a:cubicBezTo>
                    <a:pt x="1898" y="806"/>
                    <a:pt x="1898" y="806"/>
                    <a:pt x="1898" y="806"/>
                  </a:cubicBezTo>
                  <a:cubicBezTo>
                    <a:pt x="1899" y="810"/>
                    <a:pt x="1899" y="810"/>
                    <a:pt x="1899" y="810"/>
                  </a:cubicBezTo>
                  <a:cubicBezTo>
                    <a:pt x="1899" y="814"/>
                    <a:pt x="1899" y="814"/>
                    <a:pt x="1899" y="814"/>
                  </a:cubicBezTo>
                  <a:cubicBezTo>
                    <a:pt x="1901" y="815"/>
                    <a:pt x="1901" y="815"/>
                    <a:pt x="1901" y="815"/>
                  </a:cubicBezTo>
                  <a:cubicBezTo>
                    <a:pt x="1901" y="817"/>
                    <a:pt x="1901" y="817"/>
                    <a:pt x="1901" y="817"/>
                  </a:cubicBezTo>
                  <a:cubicBezTo>
                    <a:pt x="1906" y="822"/>
                    <a:pt x="1906" y="822"/>
                    <a:pt x="1906" y="822"/>
                  </a:cubicBezTo>
                  <a:cubicBezTo>
                    <a:pt x="1908" y="823"/>
                    <a:pt x="1908" y="823"/>
                    <a:pt x="1908" y="823"/>
                  </a:cubicBezTo>
                  <a:cubicBezTo>
                    <a:pt x="1910" y="823"/>
                    <a:pt x="1910" y="823"/>
                    <a:pt x="1910" y="823"/>
                  </a:cubicBezTo>
                  <a:cubicBezTo>
                    <a:pt x="1912" y="825"/>
                    <a:pt x="1912" y="825"/>
                    <a:pt x="1912" y="825"/>
                  </a:cubicBezTo>
                  <a:cubicBezTo>
                    <a:pt x="1913" y="825"/>
                    <a:pt x="1913" y="825"/>
                    <a:pt x="1913" y="825"/>
                  </a:cubicBezTo>
                  <a:cubicBezTo>
                    <a:pt x="1915" y="828"/>
                    <a:pt x="1915" y="828"/>
                    <a:pt x="1915" y="828"/>
                  </a:cubicBezTo>
                  <a:cubicBezTo>
                    <a:pt x="1916" y="829"/>
                    <a:pt x="1916" y="829"/>
                    <a:pt x="1916" y="829"/>
                  </a:cubicBezTo>
                  <a:cubicBezTo>
                    <a:pt x="1918" y="830"/>
                    <a:pt x="1918" y="830"/>
                    <a:pt x="1918" y="830"/>
                  </a:cubicBezTo>
                  <a:cubicBezTo>
                    <a:pt x="1918" y="831"/>
                    <a:pt x="1918" y="831"/>
                    <a:pt x="1918" y="831"/>
                  </a:cubicBezTo>
                  <a:cubicBezTo>
                    <a:pt x="1919" y="832"/>
                    <a:pt x="1919" y="832"/>
                    <a:pt x="1919" y="832"/>
                  </a:cubicBezTo>
                  <a:cubicBezTo>
                    <a:pt x="1921" y="840"/>
                    <a:pt x="1921" y="840"/>
                    <a:pt x="1921" y="840"/>
                  </a:cubicBezTo>
                  <a:cubicBezTo>
                    <a:pt x="1924" y="842"/>
                    <a:pt x="1924" y="842"/>
                    <a:pt x="1924" y="842"/>
                  </a:cubicBezTo>
                  <a:cubicBezTo>
                    <a:pt x="1924" y="844"/>
                    <a:pt x="1924" y="844"/>
                    <a:pt x="1924" y="844"/>
                  </a:cubicBezTo>
                  <a:cubicBezTo>
                    <a:pt x="1931" y="852"/>
                    <a:pt x="1931" y="852"/>
                    <a:pt x="1931" y="852"/>
                  </a:cubicBezTo>
                  <a:cubicBezTo>
                    <a:pt x="1933" y="852"/>
                    <a:pt x="1933" y="852"/>
                    <a:pt x="1933" y="852"/>
                  </a:cubicBezTo>
                  <a:cubicBezTo>
                    <a:pt x="1933" y="856"/>
                    <a:pt x="1933" y="856"/>
                    <a:pt x="1933" y="856"/>
                  </a:cubicBezTo>
                  <a:cubicBezTo>
                    <a:pt x="1936" y="857"/>
                    <a:pt x="1936" y="857"/>
                    <a:pt x="1936" y="857"/>
                  </a:cubicBezTo>
                  <a:cubicBezTo>
                    <a:pt x="1938" y="863"/>
                    <a:pt x="1938" y="863"/>
                    <a:pt x="1938" y="863"/>
                  </a:cubicBezTo>
                  <a:cubicBezTo>
                    <a:pt x="1939" y="864"/>
                    <a:pt x="1939" y="864"/>
                    <a:pt x="1939" y="864"/>
                  </a:cubicBezTo>
                  <a:cubicBezTo>
                    <a:pt x="1940" y="870"/>
                    <a:pt x="1940" y="870"/>
                    <a:pt x="1940" y="870"/>
                  </a:cubicBezTo>
                  <a:cubicBezTo>
                    <a:pt x="1940" y="873"/>
                    <a:pt x="1940" y="873"/>
                    <a:pt x="1940" y="873"/>
                  </a:cubicBezTo>
                  <a:cubicBezTo>
                    <a:pt x="1939" y="873"/>
                    <a:pt x="1939" y="873"/>
                    <a:pt x="1939" y="873"/>
                  </a:cubicBezTo>
                  <a:cubicBezTo>
                    <a:pt x="1939" y="874"/>
                    <a:pt x="1939" y="874"/>
                    <a:pt x="1939" y="874"/>
                  </a:cubicBezTo>
                  <a:cubicBezTo>
                    <a:pt x="1937" y="873"/>
                    <a:pt x="1937" y="873"/>
                    <a:pt x="1937" y="873"/>
                  </a:cubicBezTo>
                  <a:cubicBezTo>
                    <a:pt x="1938" y="875"/>
                    <a:pt x="1938" y="875"/>
                    <a:pt x="1938" y="875"/>
                  </a:cubicBezTo>
                  <a:cubicBezTo>
                    <a:pt x="1939" y="875"/>
                    <a:pt x="1939" y="875"/>
                    <a:pt x="1939" y="875"/>
                  </a:cubicBezTo>
                  <a:cubicBezTo>
                    <a:pt x="1939" y="876"/>
                    <a:pt x="1939" y="876"/>
                    <a:pt x="1939" y="876"/>
                  </a:cubicBezTo>
                  <a:cubicBezTo>
                    <a:pt x="1941" y="879"/>
                    <a:pt x="1941" y="879"/>
                    <a:pt x="1941" y="879"/>
                  </a:cubicBezTo>
                  <a:cubicBezTo>
                    <a:pt x="1943" y="889"/>
                    <a:pt x="1943" y="889"/>
                    <a:pt x="1943" y="889"/>
                  </a:cubicBezTo>
                  <a:cubicBezTo>
                    <a:pt x="1945" y="891"/>
                    <a:pt x="1945" y="891"/>
                    <a:pt x="1945" y="891"/>
                  </a:cubicBezTo>
                  <a:cubicBezTo>
                    <a:pt x="1945" y="894"/>
                    <a:pt x="1945" y="894"/>
                    <a:pt x="1945" y="894"/>
                  </a:cubicBezTo>
                  <a:cubicBezTo>
                    <a:pt x="1944" y="895"/>
                    <a:pt x="1944" y="895"/>
                    <a:pt x="1944" y="895"/>
                  </a:cubicBezTo>
                  <a:cubicBezTo>
                    <a:pt x="1945" y="897"/>
                    <a:pt x="1945" y="897"/>
                    <a:pt x="1945" y="897"/>
                  </a:cubicBezTo>
                  <a:cubicBezTo>
                    <a:pt x="1947" y="900"/>
                    <a:pt x="1947" y="900"/>
                    <a:pt x="1947" y="900"/>
                  </a:cubicBezTo>
                  <a:cubicBezTo>
                    <a:pt x="1948" y="902"/>
                    <a:pt x="1948" y="902"/>
                    <a:pt x="1948" y="902"/>
                  </a:cubicBezTo>
                  <a:cubicBezTo>
                    <a:pt x="1949" y="904"/>
                    <a:pt x="1949" y="904"/>
                    <a:pt x="1949" y="904"/>
                  </a:cubicBezTo>
                  <a:cubicBezTo>
                    <a:pt x="1951" y="904"/>
                    <a:pt x="1951" y="904"/>
                    <a:pt x="1951" y="904"/>
                  </a:cubicBezTo>
                  <a:cubicBezTo>
                    <a:pt x="1951" y="903"/>
                    <a:pt x="1951" y="903"/>
                    <a:pt x="1951" y="903"/>
                  </a:cubicBezTo>
                  <a:cubicBezTo>
                    <a:pt x="1954" y="904"/>
                    <a:pt x="1954" y="904"/>
                    <a:pt x="1954" y="904"/>
                  </a:cubicBezTo>
                  <a:cubicBezTo>
                    <a:pt x="1956" y="903"/>
                    <a:pt x="1956" y="903"/>
                    <a:pt x="1956" y="903"/>
                  </a:cubicBezTo>
                  <a:cubicBezTo>
                    <a:pt x="1958" y="902"/>
                    <a:pt x="1958" y="902"/>
                    <a:pt x="1958" y="902"/>
                  </a:cubicBezTo>
                  <a:cubicBezTo>
                    <a:pt x="1960" y="902"/>
                    <a:pt x="1960" y="902"/>
                    <a:pt x="1960" y="902"/>
                  </a:cubicBezTo>
                  <a:cubicBezTo>
                    <a:pt x="1961" y="903"/>
                    <a:pt x="1961" y="903"/>
                    <a:pt x="1961" y="903"/>
                  </a:cubicBezTo>
                  <a:cubicBezTo>
                    <a:pt x="1963" y="902"/>
                    <a:pt x="1963" y="902"/>
                    <a:pt x="1963" y="902"/>
                  </a:cubicBezTo>
                  <a:cubicBezTo>
                    <a:pt x="1965" y="899"/>
                    <a:pt x="1965" y="899"/>
                    <a:pt x="1965" y="899"/>
                  </a:cubicBezTo>
                  <a:cubicBezTo>
                    <a:pt x="1966" y="899"/>
                    <a:pt x="1966" y="899"/>
                    <a:pt x="1966" y="899"/>
                  </a:cubicBezTo>
                  <a:cubicBezTo>
                    <a:pt x="1967" y="896"/>
                    <a:pt x="1967" y="896"/>
                    <a:pt x="1967" y="896"/>
                  </a:cubicBezTo>
                  <a:cubicBezTo>
                    <a:pt x="1969" y="895"/>
                    <a:pt x="1969" y="895"/>
                    <a:pt x="1969" y="895"/>
                  </a:cubicBezTo>
                  <a:cubicBezTo>
                    <a:pt x="1971" y="894"/>
                    <a:pt x="1971" y="894"/>
                    <a:pt x="1971" y="894"/>
                  </a:cubicBezTo>
                  <a:cubicBezTo>
                    <a:pt x="1972" y="895"/>
                    <a:pt x="1972" y="895"/>
                    <a:pt x="1972" y="895"/>
                  </a:cubicBezTo>
                  <a:cubicBezTo>
                    <a:pt x="1973" y="895"/>
                    <a:pt x="1973" y="895"/>
                    <a:pt x="1973" y="895"/>
                  </a:cubicBezTo>
                  <a:cubicBezTo>
                    <a:pt x="1976" y="895"/>
                    <a:pt x="1976" y="895"/>
                    <a:pt x="1976" y="895"/>
                  </a:cubicBezTo>
                  <a:cubicBezTo>
                    <a:pt x="1976" y="896"/>
                    <a:pt x="1976" y="896"/>
                    <a:pt x="1976" y="896"/>
                  </a:cubicBezTo>
                  <a:cubicBezTo>
                    <a:pt x="1978" y="896"/>
                    <a:pt x="1978" y="896"/>
                    <a:pt x="1978" y="896"/>
                  </a:cubicBezTo>
                  <a:cubicBezTo>
                    <a:pt x="1983" y="894"/>
                    <a:pt x="1983" y="894"/>
                    <a:pt x="1983" y="894"/>
                  </a:cubicBezTo>
                  <a:cubicBezTo>
                    <a:pt x="1987" y="894"/>
                    <a:pt x="1987" y="894"/>
                    <a:pt x="1987" y="894"/>
                  </a:cubicBezTo>
                  <a:cubicBezTo>
                    <a:pt x="1988" y="893"/>
                    <a:pt x="1988" y="893"/>
                    <a:pt x="1988" y="893"/>
                  </a:cubicBezTo>
                  <a:cubicBezTo>
                    <a:pt x="1988" y="892"/>
                    <a:pt x="1988" y="892"/>
                    <a:pt x="1988" y="892"/>
                  </a:cubicBezTo>
                  <a:cubicBezTo>
                    <a:pt x="1992" y="889"/>
                    <a:pt x="1992" y="889"/>
                    <a:pt x="1992" y="889"/>
                  </a:cubicBezTo>
                  <a:cubicBezTo>
                    <a:pt x="1993" y="889"/>
                    <a:pt x="1993" y="889"/>
                    <a:pt x="1993" y="889"/>
                  </a:cubicBezTo>
                  <a:cubicBezTo>
                    <a:pt x="1995" y="890"/>
                    <a:pt x="1995" y="890"/>
                    <a:pt x="1995" y="890"/>
                  </a:cubicBezTo>
                  <a:cubicBezTo>
                    <a:pt x="1996" y="890"/>
                    <a:pt x="1996" y="890"/>
                    <a:pt x="1996" y="890"/>
                  </a:cubicBezTo>
                  <a:cubicBezTo>
                    <a:pt x="1997" y="889"/>
                    <a:pt x="1997" y="889"/>
                    <a:pt x="1997" y="889"/>
                  </a:cubicBezTo>
                  <a:cubicBezTo>
                    <a:pt x="1998" y="889"/>
                    <a:pt x="1998" y="889"/>
                    <a:pt x="1998" y="889"/>
                  </a:cubicBezTo>
                  <a:cubicBezTo>
                    <a:pt x="1999" y="889"/>
                    <a:pt x="1999" y="889"/>
                    <a:pt x="1999" y="889"/>
                  </a:cubicBezTo>
                  <a:cubicBezTo>
                    <a:pt x="2002" y="887"/>
                    <a:pt x="2002" y="887"/>
                    <a:pt x="2002" y="887"/>
                  </a:cubicBezTo>
                  <a:cubicBezTo>
                    <a:pt x="2004" y="883"/>
                    <a:pt x="2004" y="883"/>
                    <a:pt x="2004" y="883"/>
                  </a:cubicBezTo>
                  <a:cubicBezTo>
                    <a:pt x="2006" y="883"/>
                    <a:pt x="2006" y="883"/>
                    <a:pt x="2006" y="883"/>
                  </a:cubicBezTo>
                  <a:cubicBezTo>
                    <a:pt x="2007" y="883"/>
                    <a:pt x="2007" y="883"/>
                    <a:pt x="2007" y="883"/>
                  </a:cubicBezTo>
                  <a:cubicBezTo>
                    <a:pt x="2018" y="879"/>
                    <a:pt x="2018" y="879"/>
                    <a:pt x="2018" y="879"/>
                  </a:cubicBezTo>
                  <a:cubicBezTo>
                    <a:pt x="2019" y="878"/>
                    <a:pt x="2019" y="878"/>
                    <a:pt x="2019" y="878"/>
                  </a:cubicBezTo>
                  <a:cubicBezTo>
                    <a:pt x="2026" y="877"/>
                    <a:pt x="2026" y="877"/>
                    <a:pt x="2026" y="877"/>
                  </a:cubicBezTo>
                  <a:cubicBezTo>
                    <a:pt x="2030" y="875"/>
                    <a:pt x="2030" y="875"/>
                    <a:pt x="2030" y="875"/>
                  </a:cubicBezTo>
                  <a:cubicBezTo>
                    <a:pt x="2032" y="873"/>
                    <a:pt x="2032" y="873"/>
                    <a:pt x="2032" y="873"/>
                  </a:cubicBezTo>
                  <a:cubicBezTo>
                    <a:pt x="2036" y="872"/>
                    <a:pt x="2036" y="872"/>
                    <a:pt x="2036" y="872"/>
                  </a:cubicBezTo>
                  <a:cubicBezTo>
                    <a:pt x="2036" y="871"/>
                    <a:pt x="2036" y="871"/>
                    <a:pt x="2036" y="871"/>
                  </a:cubicBezTo>
                  <a:cubicBezTo>
                    <a:pt x="2036" y="871"/>
                    <a:pt x="2036" y="871"/>
                    <a:pt x="2036" y="871"/>
                  </a:cubicBezTo>
                  <a:cubicBezTo>
                    <a:pt x="2035" y="870"/>
                    <a:pt x="2035" y="870"/>
                    <a:pt x="2035" y="870"/>
                  </a:cubicBezTo>
                  <a:cubicBezTo>
                    <a:pt x="2035" y="867"/>
                    <a:pt x="2035" y="867"/>
                    <a:pt x="2035" y="867"/>
                  </a:cubicBezTo>
                  <a:cubicBezTo>
                    <a:pt x="2039" y="863"/>
                    <a:pt x="2039" y="863"/>
                    <a:pt x="2039" y="863"/>
                  </a:cubicBezTo>
                  <a:cubicBezTo>
                    <a:pt x="2043" y="862"/>
                    <a:pt x="2043" y="862"/>
                    <a:pt x="2043" y="862"/>
                  </a:cubicBezTo>
                  <a:cubicBezTo>
                    <a:pt x="2045" y="862"/>
                    <a:pt x="2045" y="862"/>
                    <a:pt x="2045" y="862"/>
                  </a:cubicBezTo>
                  <a:cubicBezTo>
                    <a:pt x="2046" y="861"/>
                    <a:pt x="2046" y="861"/>
                    <a:pt x="2046" y="861"/>
                  </a:cubicBezTo>
                  <a:cubicBezTo>
                    <a:pt x="2047" y="862"/>
                    <a:pt x="2047" y="862"/>
                    <a:pt x="2047" y="862"/>
                  </a:cubicBezTo>
                  <a:cubicBezTo>
                    <a:pt x="2049" y="862"/>
                    <a:pt x="2049" y="862"/>
                    <a:pt x="2049" y="862"/>
                  </a:cubicBezTo>
                  <a:cubicBezTo>
                    <a:pt x="2050" y="859"/>
                    <a:pt x="2050" y="859"/>
                    <a:pt x="2050" y="859"/>
                  </a:cubicBezTo>
                  <a:cubicBezTo>
                    <a:pt x="2052" y="860"/>
                    <a:pt x="2052" y="860"/>
                    <a:pt x="2052" y="860"/>
                  </a:cubicBezTo>
                  <a:cubicBezTo>
                    <a:pt x="2056" y="858"/>
                    <a:pt x="2056" y="858"/>
                    <a:pt x="2056" y="858"/>
                  </a:cubicBezTo>
                  <a:cubicBezTo>
                    <a:pt x="2058" y="858"/>
                    <a:pt x="2058" y="858"/>
                    <a:pt x="2058" y="858"/>
                  </a:cubicBezTo>
                  <a:cubicBezTo>
                    <a:pt x="2060" y="857"/>
                    <a:pt x="2060" y="857"/>
                    <a:pt x="2060" y="857"/>
                  </a:cubicBezTo>
                  <a:cubicBezTo>
                    <a:pt x="2061" y="858"/>
                    <a:pt x="2061" y="858"/>
                    <a:pt x="2061" y="858"/>
                  </a:cubicBezTo>
                  <a:cubicBezTo>
                    <a:pt x="2062" y="858"/>
                    <a:pt x="2062" y="858"/>
                    <a:pt x="2062" y="858"/>
                  </a:cubicBezTo>
                  <a:cubicBezTo>
                    <a:pt x="2065" y="855"/>
                    <a:pt x="2065" y="855"/>
                    <a:pt x="2065" y="855"/>
                  </a:cubicBezTo>
                  <a:cubicBezTo>
                    <a:pt x="2065" y="854"/>
                    <a:pt x="2065" y="854"/>
                    <a:pt x="2065" y="854"/>
                  </a:cubicBezTo>
                  <a:cubicBezTo>
                    <a:pt x="2065" y="854"/>
                    <a:pt x="2065" y="854"/>
                    <a:pt x="2065" y="854"/>
                  </a:cubicBezTo>
                  <a:cubicBezTo>
                    <a:pt x="2065" y="853"/>
                    <a:pt x="2065" y="853"/>
                    <a:pt x="2065" y="853"/>
                  </a:cubicBezTo>
                  <a:cubicBezTo>
                    <a:pt x="2064" y="852"/>
                    <a:pt x="2064" y="852"/>
                    <a:pt x="2064" y="852"/>
                  </a:cubicBezTo>
                  <a:cubicBezTo>
                    <a:pt x="2065" y="851"/>
                    <a:pt x="2065" y="851"/>
                    <a:pt x="2065" y="851"/>
                  </a:cubicBezTo>
                  <a:cubicBezTo>
                    <a:pt x="2064" y="850"/>
                    <a:pt x="2064" y="850"/>
                    <a:pt x="2064" y="850"/>
                  </a:cubicBezTo>
                  <a:cubicBezTo>
                    <a:pt x="2066" y="849"/>
                    <a:pt x="2066" y="849"/>
                    <a:pt x="2066" y="849"/>
                  </a:cubicBezTo>
                  <a:cubicBezTo>
                    <a:pt x="2067" y="848"/>
                    <a:pt x="2067" y="848"/>
                    <a:pt x="2067" y="848"/>
                  </a:cubicBezTo>
                  <a:cubicBezTo>
                    <a:pt x="2070" y="848"/>
                    <a:pt x="2070" y="848"/>
                    <a:pt x="2070" y="848"/>
                  </a:cubicBezTo>
                  <a:cubicBezTo>
                    <a:pt x="2073" y="847"/>
                    <a:pt x="2073" y="847"/>
                    <a:pt x="2073" y="847"/>
                  </a:cubicBezTo>
                  <a:cubicBezTo>
                    <a:pt x="2074" y="848"/>
                    <a:pt x="2074" y="848"/>
                    <a:pt x="2074" y="848"/>
                  </a:cubicBezTo>
                  <a:cubicBezTo>
                    <a:pt x="2076" y="846"/>
                    <a:pt x="2076" y="846"/>
                    <a:pt x="2076" y="846"/>
                  </a:cubicBezTo>
                  <a:cubicBezTo>
                    <a:pt x="2077" y="845"/>
                    <a:pt x="2077" y="845"/>
                    <a:pt x="2077" y="845"/>
                  </a:cubicBezTo>
                  <a:cubicBezTo>
                    <a:pt x="2077" y="842"/>
                    <a:pt x="2077" y="842"/>
                    <a:pt x="2077" y="842"/>
                  </a:cubicBezTo>
                  <a:cubicBezTo>
                    <a:pt x="2080" y="838"/>
                    <a:pt x="2080" y="838"/>
                    <a:pt x="2080" y="838"/>
                  </a:cubicBezTo>
                  <a:cubicBezTo>
                    <a:pt x="2083" y="837"/>
                    <a:pt x="2083" y="837"/>
                    <a:pt x="2083" y="837"/>
                  </a:cubicBezTo>
                  <a:cubicBezTo>
                    <a:pt x="2084" y="838"/>
                    <a:pt x="2084" y="838"/>
                    <a:pt x="2084" y="838"/>
                  </a:cubicBezTo>
                  <a:cubicBezTo>
                    <a:pt x="2085" y="837"/>
                    <a:pt x="2085" y="837"/>
                    <a:pt x="2085" y="837"/>
                  </a:cubicBezTo>
                  <a:cubicBezTo>
                    <a:pt x="2090" y="836"/>
                    <a:pt x="2090" y="836"/>
                    <a:pt x="2090" y="836"/>
                  </a:cubicBezTo>
                  <a:cubicBezTo>
                    <a:pt x="2091" y="835"/>
                    <a:pt x="2091" y="835"/>
                    <a:pt x="2091" y="835"/>
                  </a:cubicBezTo>
                  <a:cubicBezTo>
                    <a:pt x="2090" y="835"/>
                    <a:pt x="2090" y="835"/>
                    <a:pt x="2090" y="835"/>
                  </a:cubicBezTo>
                  <a:cubicBezTo>
                    <a:pt x="2088" y="831"/>
                    <a:pt x="2088" y="831"/>
                    <a:pt x="2088" y="831"/>
                  </a:cubicBezTo>
                  <a:cubicBezTo>
                    <a:pt x="2089" y="831"/>
                    <a:pt x="2089" y="831"/>
                    <a:pt x="2089" y="831"/>
                  </a:cubicBezTo>
                  <a:cubicBezTo>
                    <a:pt x="2088" y="829"/>
                    <a:pt x="2088" y="829"/>
                    <a:pt x="2088" y="829"/>
                  </a:cubicBezTo>
                  <a:cubicBezTo>
                    <a:pt x="2088" y="829"/>
                    <a:pt x="2088" y="829"/>
                    <a:pt x="2088" y="829"/>
                  </a:cubicBezTo>
                  <a:cubicBezTo>
                    <a:pt x="2088" y="827"/>
                    <a:pt x="2088" y="827"/>
                    <a:pt x="2088" y="827"/>
                  </a:cubicBezTo>
                  <a:cubicBezTo>
                    <a:pt x="2088" y="826"/>
                    <a:pt x="2088" y="826"/>
                    <a:pt x="2088" y="826"/>
                  </a:cubicBezTo>
                  <a:cubicBezTo>
                    <a:pt x="2090" y="822"/>
                    <a:pt x="2090" y="822"/>
                    <a:pt x="2090" y="822"/>
                  </a:cubicBezTo>
                  <a:cubicBezTo>
                    <a:pt x="2091" y="822"/>
                    <a:pt x="2091" y="822"/>
                    <a:pt x="2091" y="822"/>
                  </a:cubicBezTo>
                  <a:cubicBezTo>
                    <a:pt x="2090" y="821"/>
                    <a:pt x="2090" y="821"/>
                    <a:pt x="2090" y="821"/>
                  </a:cubicBezTo>
                  <a:cubicBezTo>
                    <a:pt x="2091" y="821"/>
                    <a:pt x="2091" y="821"/>
                    <a:pt x="2091" y="821"/>
                  </a:cubicBezTo>
                  <a:cubicBezTo>
                    <a:pt x="2092" y="818"/>
                    <a:pt x="2092" y="818"/>
                    <a:pt x="2092" y="818"/>
                  </a:cubicBezTo>
                  <a:cubicBezTo>
                    <a:pt x="2093" y="818"/>
                    <a:pt x="2093" y="818"/>
                    <a:pt x="2093" y="818"/>
                  </a:cubicBezTo>
                  <a:cubicBezTo>
                    <a:pt x="2094" y="818"/>
                    <a:pt x="2094" y="818"/>
                    <a:pt x="2094" y="818"/>
                  </a:cubicBezTo>
                  <a:cubicBezTo>
                    <a:pt x="2094" y="819"/>
                    <a:pt x="2094" y="819"/>
                    <a:pt x="2094" y="819"/>
                  </a:cubicBezTo>
                  <a:cubicBezTo>
                    <a:pt x="2093" y="820"/>
                    <a:pt x="2093" y="820"/>
                    <a:pt x="2093" y="820"/>
                  </a:cubicBezTo>
                  <a:cubicBezTo>
                    <a:pt x="2094" y="821"/>
                    <a:pt x="2094" y="821"/>
                    <a:pt x="2094" y="821"/>
                  </a:cubicBezTo>
                  <a:cubicBezTo>
                    <a:pt x="2096" y="821"/>
                    <a:pt x="2096" y="821"/>
                    <a:pt x="2096" y="821"/>
                  </a:cubicBezTo>
                  <a:cubicBezTo>
                    <a:pt x="2097" y="817"/>
                    <a:pt x="2097" y="817"/>
                    <a:pt x="2097" y="817"/>
                  </a:cubicBezTo>
                  <a:cubicBezTo>
                    <a:pt x="2098" y="816"/>
                    <a:pt x="2098" y="816"/>
                    <a:pt x="2098" y="816"/>
                  </a:cubicBezTo>
                  <a:cubicBezTo>
                    <a:pt x="2099" y="814"/>
                    <a:pt x="2099" y="814"/>
                    <a:pt x="2099" y="814"/>
                  </a:cubicBezTo>
                  <a:cubicBezTo>
                    <a:pt x="2102" y="811"/>
                    <a:pt x="2102" y="811"/>
                    <a:pt x="2102" y="811"/>
                  </a:cubicBezTo>
                  <a:cubicBezTo>
                    <a:pt x="2105" y="805"/>
                    <a:pt x="2105" y="805"/>
                    <a:pt x="2105" y="805"/>
                  </a:cubicBezTo>
                  <a:cubicBezTo>
                    <a:pt x="2106" y="804"/>
                    <a:pt x="2106" y="804"/>
                    <a:pt x="2106" y="804"/>
                  </a:cubicBezTo>
                  <a:cubicBezTo>
                    <a:pt x="2105" y="803"/>
                    <a:pt x="2105" y="803"/>
                    <a:pt x="2105" y="803"/>
                  </a:cubicBezTo>
                  <a:cubicBezTo>
                    <a:pt x="2107" y="800"/>
                    <a:pt x="2107" y="800"/>
                    <a:pt x="2107" y="800"/>
                  </a:cubicBezTo>
                  <a:cubicBezTo>
                    <a:pt x="2107" y="798"/>
                    <a:pt x="2107" y="798"/>
                    <a:pt x="2107" y="798"/>
                  </a:cubicBezTo>
                  <a:cubicBezTo>
                    <a:pt x="2106" y="798"/>
                    <a:pt x="2106" y="798"/>
                    <a:pt x="2106" y="798"/>
                  </a:cubicBezTo>
                  <a:cubicBezTo>
                    <a:pt x="2104" y="797"/>
                    <a:pt x="2104" y="797"/>
                    <a:pt x="2104" y="797"/>
                  </a:cubicBezTo>
                  <a:cubicBezTo>
                    <a:pt x="2101" y="794"/>
                    <a:pt x="2101" y="794"/>
                    <a:pt x="2101" y="794"/>
                  </a:cubicBezTo>
                  <a:cubicBezTo>
                    <a:pt x="2100" y="792"/>
                    <a:pt x="2100" y="792"/>
                    <a:pt x="2100" y="792"/>
                  </a:cubicBezTo>
                  <a:cubicBezTo>
                    <a:pt x="2098" y="791"/>
                    <a:pt x="2098" y="791"/>
                    <a:pt x="2098" y="791"/>
                  </a:cubicBezTo>
                  <a:cubicBezTo>
                    <a:pt x="2097" y="788"/>
                    <a:pt x="2097" y="788"/>
                    <a:pt x="2097" y="788"/>
                  </a:cubicBezTo>
                  <a:cubicBezTo>
                    <a:pt x="2094" y="784"/>
                    <a:pt x="2094" y="784"/>
                    <a:pt x="2094" y="784"/>
                  </a:cubicBezTo>
                  <a:cubicBezTo>
                    <a:pt x="2093" y="784"/>
                    <a:pt x="2093" y="784"/>
                    <a:pt x="2093" y="784"/>
                  </a:cubicBezTo>
                  <a:cubicBezTo>
                    <a:pt x="2090" y="785"/>
                    <a:pt x="2090" y="785"/>
                    <a:pt x="2090" y="785"/>
                  </a:cubicBezTo>
                  <a:cubicBezTo>
                    <a:pt x="2086" y="784"/>
                    <a:pt x="2086" y="784"/>
                    <a:pt x="2086" y="784"/>
                  </a:cubicBezTo>
                  <a:cubicBezTo>
                    <a:pt x="2084" y="784"/>
                    <a:pt x="2084" y="784"/>
                    <a:pt x="2084" y="784"/>
                  </a:cubicBezTo>
                  <a:cubicBezTo>
                    <a:pt x="2083" y="785"/>
                    <a:pt x="2083" y="785"/>
                    <a:pt x="2083" y="785"/>
                  </a:cubicBezTo>
                  <a:cubicBezTo>
                    <a:pt x="2080" y="784"/>
                    <a:pt x="2080" y="784"/>
                    <a:pt x="2080" y="784"/>
                  </a:cubicBezTo>
                  <a:cubicBezTo>
                    <a:pt x="2074" y="779"/>
                    <a:pt x="2074" y="779"/>
                    <a:pt x="2074" y="779"/>
                  </a:cubicBezTo>
                  <a:cubicBezTo>
                    <a:pt x="2074" y="778"/>
                    <a:pt x="2074" y="778"/>
                    <a:pt x="2074" y="778"/>
                  </a:cubicBezTo>
                  <a:cubicBezTo>
                    <a:pt x="2071" y="774"/>
                    <a:pt x="2071" y="774"/>
                    <a:pt x="2071" y="774"/>
                  </a:cubicBezTo>
                  <a:cubicBezTo>
                    <a:pt x="2070" y="768"/>
                    <a:pt x="2070" y="768"/>
                    <a:pt x="2070" y="768"/>
                  </a:cubicBezTo>
                  <a:cubicBezTo>
                    <a:pt x="2070" y="765"/>
                    <a:pt x="2070" y="765"/>
                    <a:pt x="2070" y="765"/>
                  </a:cubicBezTo>
                  <a:cubicBezTo>
                    <a:pt x="2070" y="764"/>
                    <a:pt x="2070" y="764"/>
                    <a:pt x="2070" y="764"/>
                  </a:cubicBezTo>
                  <a:cubicBezTo>
                    <a:pt x="2069" y="764"/>
                    <a:pt x="2069" y="764"/>
                    <a:pt x="2069" y="764"/>
                  </a:cubicBezTo>
                  <a:cubicBezTo>
                    <a:pt x="2068" y="764"/>
                    <a:pt x="2068" y="764"/>
                    <a:pt x="2068" y="764"/>
                  </a:cubicBezTo>
                  <a:cubicBezTo>
                    <a:pt x="2068" y="763"/>
                    <a:pt x="2068" y="763"/>
                    <a:pt x="2068" y="763"/>
                  </a:cubicBezTo>
                  <a:cubicBezTo>
                    <a:pt x="2068" y="762"/>
                    <a:pt x="2068" y="762"/>
                    <a:pt x="2068" y="762"/>
                  </a:cubicBezTo>
                  <a:cubicBezTo>
                    <a:pt x="2069" y="761"/>
                    <a:pt x="2069" y="761"/>
                    <a:pt x="2069" y="761"/>
                  </a:cubicBezTo>
                  <a:cubicBezTo>
                    <a:pt x="2069" y="758"/>
                    <a:pt x="2069" y="758"/>
                    <a:pt x="2069" y="758"/>
                  </a:cubicBezTo>
                  <a:cubicBezTo>
                    <a:pt x="2069" y="757"/>
                    <a:pt x="2069" y="757"/>
                    <a:pt x="2069" y="757"/>
                  </a:cubicBezTo>
                  <a:cubicBezTo>
                    <a:pt x="2069" y="756"/>
                    <a:pt x="2069" y="756"/>
                    <a:pt x="2069" y="756"/>
                  </a:cubicBezTo>
                  <a:cubicBezTo>
                    <a:pt x="2069" y="756"/>
                    <a:pt x="2069" y="756"/>
                    <a:pt x="2069" y="756"/>
                  </a:cubicBezTo>
                  <a:cubicBezTo>
                    <a:pt x="2069" y="755"/>
                    <a:pt x="2069" y="755"/>
                    <a:pt x="2069" y="755"/>
                  </a:cubicBezTo>
                  <a:cubicBezTo>
                    <a:pt x="2070" y="755"/>
                    <a:pt x="2070" y="755"/>
                    <a:pt x="2070" y="755"/>
                  </a:cubicBezTo>
                  <a:cubicBezTo>
                    <a:pt x="2069" y="755"/>
                    <a:pt x="2069" y="755"/>
                    <a:pt x="2069" y="755"/>
                  </a:cubicBezTo>
                  <a:cubicBezTo>
                    <a:pt x="2069" y="755"/>
                    <a:pt x="2069" y="755"/>
                    <a:pt x="2069" y="755"/>
                  </a:cubicBezTo>
                  <a:cubicBezTo>
                    <a:pt x="2068" y="755"/>
                    <a:pt x="2068" y="755"/>
                    <a:pt x="2068" y="755"/>
                  </a:cubicBezTo>
                  <a:cubicBezTo>
                    <a:pt x="2067" y="758"/>
                    <a:pt x="2067" y="758"/>
                    <a:pt x="2067" y="758"/>
                  </a:cubicBezTo>
                  <a:cubicBezTo>
                    <a:pt x="2067" y="758"/>
                    <a:pt x="2067" y="758"/>
                    <a:pt x="2067" y="758"/>
                  </a:cubicBezTo>
                  <a:cubicBezTo>
                    <a:pt x="2066" y="758"/>
                    <a:pt x="2066" y="758"/>
                    <a:pt x="2066" y="758"/>
                  </a:cubicBezTo>
                  <a:cubicBezTo>
                    <a:pt x="2066" y="759"/>
                    <a:pt x="2066" y="759"/>
                    <a:pt x="2066" y="759"/>
                  </a:cubicBezTo>
                  <a:cubicBezTo>
                    <a:pt x="2066" y="759"/>
                    <a:pt x="2066" y="759"/>
                    <a:pt x="2066" y="759"/>
                  </a:cubicBezTo>
                  <a:cubicBezTo>
                    <a:pt x="2066" y="761"/>
                    <a:pt x="2066" y="761"/>
                    <a:pt x="2066" y="761"/>
                  </a:cubicBezTo>
                  <a:cubicBezTo>
                    <a:pt x="2065" y="762"/>
                    <a:pt x="2065" y="762"/>
                    <a:pt x="2065" y="762"/>
                  </a:cubicBezTo>
                  <a:cubicBezTo>
                    <a:pt x="2059" y="766"/>
                    <a:pt x="2059" y="766"/>
                    <a:pt x="2059" y="766"/>
                  </a:cubicBezTo>
                  <a:cubicBezTo>
                    <a:pt x="2059" y="768"/>
                    <a:pt x="2059" y="768"/>
                    <a:pt x="2059" y="768"/>
                  </a:cubicBezTo>
                  <a:cubicBezTo>
                    <a:pt x="2053" y="773"/>
                    <a:pt x="2053" y="773"/>
                    <a:pt x="2053" y="773"/>
                  </a:cubicBezTo>
                  <a:cubicBezTo>
                    <a:pt x="2052" y="775"/>
                    <a:pt x="2052" y="775"/>
                    <a:pt x="2052" y="775"/>
                  </a:cubicBezTo>
                  <a:cubicBezTo>
                    <a:pt x="2053" y="775"/>
                    <a:pt x="2053" y="775"/>
                    <a:pt x="2053" y="775"/>
                  </a:cubicBezTo>
                  <a:cubicBezTo>
                    <a:pt x="2054" y="776"/>
                    <a:pt x="2054" y="776"/>
                    <a:pt x="2054" y="776"/>
                  </a:cubicBezTo>
                  <a:cubicBezTo>
                    <a:pt x="2051" y="779"/>
                    <a:pt x="2051" y="779"/>
                    <a:pt x="2051" y="779"/>
                  </a:cubicBezTo>
                  <a:cubicBezTo>
                    <a:pt x="2050" y="778"/>
                    <a:pt x="2050" y="778"/>
                    <a:pt x="2050" y="778"/>
                  </a:cubicBezTo>
                  <a:cubicBezTo>
                    <a:pt x="2049" y="778"/>
                    <a:pt x="2049" y="778"/>
                    <a:pt x="2049" y="778"/>
                  </a:cubicBezTo>
                  <a:cubicBezTo>
                    <a:pt x="2048" y="778"/>
                    <a:pt x="2048" y="778"/>
                    <a:pt x="2048" y="778"/>
                  </a:cubicBezTo>
                  <a:cubicBezTo>
                    <a:pt x="2048" y="780"/>
                    <a:pt x="2048" y="780"/>
                    <a:pt x="2048" y="780"/>
                  </a:cubicBezTo>
                  <a:cubicBezTo>
                    <a:pt x="2047" y="780"/>
                    <a:pt x="2047" y="780"/>
                    <a:pt x="2047" y="780"/>
                  </a:cubicBezTo>
                  <a:cubicBezTo>
                    <a:pt x="2047" y="781"/>
                    <a:pt x="2047" y="781"/>
                    <a:pt x="2047" y="781"/>
                  </a:cubicBezTo>
                  <a:cubicBezTo>
                    <a:pt x="2044" y="782"/>
                    <a:pt x="2044" y="782"/>
                    <a:pt x="2044" y="782"/>
                  </a:cubicBezTo>
                  <a:cubicBezTo>
                    <a:pt x="2042" y="782"/>
                    <a:pt x="2042" y="782"/>
                    <a:pt x="2042" y="782"/>
                  </a:cubicBezTo>
                  <a:cubicBezTo>
                    <a:pt x="2041" y="781"/>
                    <a:pt x="2041" y="781"/>
                    <a:pt x="2041" y="781"/>
                  </a:cubicBezTo>
                  <a:cubicBezTo>
                    <a:pt x="2039" y="781"/>
                    <a:pt x="2039" y="781"/>
                    <a:pt x="2039" y="781"/>
                  </a:cubicBezTo>
                  <a:cubicBezTo>
                    <a:pt x="2038" y="780"/>
                    <a:pt x="2038" y="780"/>
                    <a:pt x="2038" y="780"/>
                  </a:cubicBezTo>
                  <a:cubicBezTo>
                    <a:pt x="2037" y="781"/>
                    <a:pt x="2037" y="781"/>
                    <a:pt x="2037" y="781"/>
                  </a:cubicBezTo>
                  <a:cubicBezTo>
                    <a:pt x="2033" y="780"/>
                    <a:pt x="2033" y="780"/>
                    <a:pt x="2033" y="780"/>
                  </a:cubicBezTo>
                  <a:cubicBezTo>
                    <a:pt x="2029" y="783"/>
                    <a:pt x="2029" y="783"/>
                    <a:pt x="2029" y="783"/>
                  </a:cubicBezTo>
                  <a:cubicBezTo>
                    <a:pt x="2027" y="783"/>
                    <a:pt x="2027" y="783"/>
                    <a:pt x="2027" y="783"/>
                  </a:cubicBezTo>
                  <a:cubicBezTo>
                    <a:pt x="2026" y="783"/>
                    <a:pt x="2026" y="783"/>
                    <a:pt x="2026" y="783"/>
                  </a:cubicBezTo>
                  <a:cubicBezTo>
                    <a:pt x="2024" y="783"/>
                    <a:pt x="2024" y="783"/>
                    <a:pt x="2024" y="783"/>
                  </a:cubicBezTo>
                  <a:cubicBezTo>
                    <a:pt x="2024" y="779"/>
                    <a:pt x="2024" y="779"/>
                    <a:pt x="2024" y="779"/>
                  </a:cubicBezTo>
                  <a:cubicBezTo>
                    <a:pt x="2023" y="780"/>
                    <a:pt x="2023" y="780"/>
                    <a:pt x="2023" y="780"/>
                  </a:cubicBezTo>
                  <a:cubicBezTo>
                    <a:pt x="2022" y="779"/>
                    <a:pt x="2022" y="779"/>
                    <a:pt x="2022" y="779"/>
                  </a:cubicBezTo>
                  <a:cubicBezTo>
                    <a:pt x="2022" y="779"/>
                    <a:pt x="2022" y="779"/>
                    <a:pt x="2022" y="779"/>
                  </a:cubicBezTo>
                  <a:cubicBezTo>
                    <a:pt x="2021" y="778"/>
                    <a:pt x="2021" y="778"/>
                    <a:pt x="2021" y="778"/>
                  </a:cubicBezTo>
                  <a:cubicBezTo>
                    <a:pt x="2021" y="777"/>
                    <a:pt x="2021" y="777"/>
                    <a:pt x="2021" y="777"/>
                  </a:cubicBezTo>
                  <a:cubicBezTo>
                    <a:pt x="2022" y="776"/>
                    <a:pt x="2022" y="776"/>
                    <a:pt x="2022" y="776"/>
                  </a:cubicBezTo>
                  <a:cubicBezTo>
                    <a:pt x="2020" y="776"/>
                    <a:pt x="2020" y="776"/>
                    <a:pt x="2020" y="776"/>
                  </a:cubicBezTo>
                  <a:cubicBezTo>
                    <a:pt x="2020" y="775"/>
                    <a:pt x="2020" y="775"/>
                    <a:pt x="2020" y="775"/>
                  </a:cubicBezTo>
                  <a:cubicBezTo>
                    <a:pt x="2020" y="775"/>
                    <a:pt x="2020" y="775"/>
                    <a:pt x="2020" y="775"/>
                  </a:cubicBezTo>
                  <a:cubicBezTo>
                    <a:pt x="2021" y="775"/>
                    <a:pt x="2021" y="775"/>
                    <a:pt x="2021" y="775"/>
                  </a:cubicBezTo>
                  <a:cubicBezTo>
                    <a:pt x="2022" y="770"/>
                    <a:pt x="2022" y="770"/>
                    <a:pt x="2022" y="770"/>
                  </a:cubicBezTo>
                  <a:cubicBezTo>
                    <a:pt x="2020" y="768"/>
                    <a:pt x="2020" y="768"/>
                    <a:pt x="2020" y="768"/>
                  </a:cubicBezTo>
                  <a:cubicBezTo>
                    <a:pt x="2020" y="768"/>
                    <a:pt x="2020" y="768"/>
                    <a:pt x="2020" y="768"/>
                  </a:cubicBezTo>
                  <a:cubicBezTo>
                    <a:pt x="2019" y="765"/>
                    <a:pt x="2019" y="765"/>
                    <a:pt x="2019" y="765"/>
                  </a:cubicBezTo>
                  <a:cubicBezTo>
                    <a:pt x="2020" y="765"/>
                    <a:pt x="2020" y="765"/>
                    <a:pt x="2020" y="765"/>
                  </a:cubicBezTo>
                  <a:cubicBezTo>
                    <a:pt x="2021" y="761"/>
                    <a:pt x="2021" y="761"/>
                    <a:pt x="2021" y="761"/>
                  </a:cubicBezTo>
                  <a:cubicBezTo>
                    <a:pt x="2020" y="761"/>
                    <a:pt x="2020" y="761"/>
                    <a:pt x="2020" y="761"/>
                  </a:cubicBezTo>
                  <a:cubicBezTo>
                    <a:pt x="2019" y="761"/>
                    <a:pt x="2019" y="761"/>
                    <a:pt x="2019" y="761"/>
                  </a:cubicBezTo>
                  <a:cubicBezTo>
                    <a:pt x="2019" y="759"/>
                    <a:pt x="2019" y="759"/>
                    <a:pt x="2019" y="759"/>
                  </a:cubicBezTo>
                  <a:cubicBezTo>
                    <a:pt x="2017" y="758"/>
                    <a:pt x="2017" y="758"/>
                    <a:pt x="2017" y="758"/>
                  </a:cubicBezTo>
                  <a:cubicBezTo>
                    <a:pt x="2017" y="758"/>
                    <a:pt x="2017" y="758"/>
                    <a:pt x="2017" y="758"/>
                  </a:cubicBezTo>
                  <a:cubicBezTo>
                    <a:pt x="2016" y="759"/>
                    <a:pt x="2016" y="759"/>
                    <a:pt x="2016" y="759"/>
                  </a:cubicBezTo>
                  <a:cubicBezTo>
                    <a:pt x="2016" y="759"/>
                    <a:pt x="2016" y="759"/>
                    <a:pt x="2016" y="759"/>
                  </a:cubicBezTo>
                  <a:cubicBezTo>
                    <a:pt x="2016" y="760"/>
                    <a:pt x="2016" y="760"/>
                    <a:pt x="2016" y="760"/>
                  </a:cubicBezTo>
                  <a:cubicBezTo>
                    <a:pt x="2015" y="760"/>
                    <a:pt x="2015" y="760"/>
                    <a:pt x="2015" y="760"/>
                  </a:cubicBezTo>
                  <a:cubicBezTo>
                    <a:pt x="2015" y="762"/>
                    <a:pt x="2015" y="762"/>
                    <a:pt x="2015" y="762"/>
                  </a:cubicBezTo>
                  <a:cubicBezTo>
                    <a:pt x="2015" y="762"/>
                    <a:pt x="2015" y="762"/>
                    <a:pt x="2015" y="762"/>
                  </a:cubicBezTo>
                  <a:cubicBezTo>
                    <a:pt x="2015" y="765"/>
                    <a:pt x="2015" y="765"/>
                    <a:pt x="2015" y="765"/>
                  </a:cubicBezTo>
                  <a:cubicBezTo>
                    <a:pt x="2015" y="765"/>
                    <a:pt x="2015" y="765"/>
                    <a:pt x="2015" y="765"/>
                  </a:cubicBezTo>
                  <a:cubicBezTo>
                    <a:pt x="2014" y="765"/>
                    <a:pt x="2014" y="765"/>
                    <a:pt x="2014" y="765"/>
                  </a:cubicBezTo>
                  <a:cubicBezTo>
                    <a:pt x="2014" y="768"/>
                    <a:pt x="2014" y="768"/>
                    <a:pt x="2014" y="768"/>
                  </a:cubicBezTo>
                  <a:cubicBezTo>
                    <a:pt x="2014" y="769"/>
                    <a:pt x="2014" y="769"/>
                    <a:pt x="2014" y="769"/>
                  </a:cubicBezTo>
                  <a:cubicBezTo>
                    <a:pt x="2015" y="770"/>
                    <a:pt x="2015" y="770"/>
                    <a:pt x="2015" y="770"/>
                  </a:cubicBezTo>
                  <a:cubicBezTo>
                    <a:pt x="2015" y="772"/>
                    <a:pt x="2015" y="772"/>
                    <a:pt x="2015" y="772"/>
                  </a:cubicBezTo>
                  <a:cubicBezTo>
                    <a:pt x="2014" y="772"/>
                    <a:pt x="2014" y="772"/>
                    <a:pt x="2014" y="772"/>
                  </a:cubicBezTo>
                  <a:cubicBezTo>
                    <a:pt x="2014" y="773"/>
                    <a:pt x="2014" y="773"/>
                    <a:pt x="2014" y="773"/>
                  </a:cubicBezTo>
                  <a:cubicBezTo>
                    <a:pt x="2012" y="770"/>
                    <a:pt x="2012" y="770"/>
                    <a:pt x="2012" y="770"/>
                  </a:cubicBezTo>
                  <a:cubicBezTo>
                    <a:pt x="2012" y="768"/>
                    <a:pt x="2012" y="768"/>
                    <a:pt x="2012" y="768"/>
                  </a:cubicBezTo>
                  <a:cubicBezTo>
                    <a:pt x="2006" y="761"/>
                    <a:pt x="2006" y="761"/>
                    <a:pt x="2006" y="761"/>
                  </a:cubicBezTo>
                  <a:cubicBezTo>
                    <a:pt x="2005" y="759"/>
                    <a:pt x="2005" y="759"/>
                    <a:pt x="2005" y="759"/>
                  </a:cubicBezTo>
                  <a:cubicBezTo>
                    <a:pt x="2006" y="759"/>
                    <a:pt x="2006" y="759"/>
                    <a:pt x="2006" y="759"/>
                  </a:cubicBezTo>
                  <a:cubicBezTo>
                    <a:pt x="2006" y="758"/>
                    <a:pt x="2006" y="758"/>
                    <a:pt x="2006" y="758"/>
                  </a:cubicBezTo>
                  <a:cubicBezTo>
                    <a:pt x="2004" y="753"/>
                    <a:pt x="2004" y="753"/>
                    <a:pt x="2004" y="753"/>
                  </a:cubicBezTo>
                  <a:cubicBezTo>
                    <a:pt x="2004" y="752"/>
                    <a:pt x="2004" y="752"/>
                    <a:pt x="2004" y="752"/>
                  </a:cubicBezTo>
                  <a:cubicBezTo>
                    <a:pt x="2003" y="750"/>
                    <a:pt x="2003" y="750"/>
                    <a:pt x="2003" y="750"/>
                  </a:cubicBezTo>
                  <a:cubicBezTo>
                    <a:pt x="2002" y="750"/>
                    <a:pt x="2002" y="750"/>
                    <a:pt x="2002" y="750"/>
                  </a:cubicBezTo>
                  <a:cubicBezTo>
                    <a:pt x="1999" y="745"/>
                    <a:pt x="1999" y="745"/>
                    <a:pt x="1999" y="745"/>
                  </a:cubicBezTo>
                  <a:cubicBezTo>
                    <a:pt x="1998" y="745"/>
                    <a:pt x="1998" y="745"/>
                    <a:pt x="1998" y="745"/>
                  </a:cubicBezTo>
                  <a:cubicBezTo>
                    <a:pt x="1996" y="744"/>
                    <a:pt x="1996" y="744"/>
                    <a:pt x="1996" y="744"/>
                  </a:cubicBezTo>
                  <a:cubicBezTo>
                    <a:pt x="1996" y="743"/>
                    <a:pt x="1996" y="743"/>
                    <a:pt x="1996" y="743"/>
                  </a:cubicBezTo>
                  <a:cubicBezTo>
                    <a:pt x="1997" y="743"/>
                    <a:pt x="1997" y="743"/>
                    <a:pt x="1997" y="743"/>
                  </a:cubicBezTo>
                  <a:cubicBezTo>
                    <a:pt x="1998" y="743"/>
                    <a:pt x="1998" y="743"/>
                    <a:pt x="1998" y="743"/>
                  </a:cubicBezTo>
                  <a:cubicBezTo>
                    <a:pt x="1997" y="742"/>
                    <a:pt x="1997" y="742"/>
                    <a:pt x="1997" y="742"/>
                  </a:cubicBezTo>
                  <a:cubicBezTo>
                    <a:pt x="1995" y="742"/>
                    <a:pt x="1995" y="742"/>
                    <a:pt x="1995" y="742"/>
                  </a:cubicBezTo>
                  <a:cubicBezTo>
                    <a:pt x="1992" y="741"/>
                    <a:pt x="1992" y="741"/>
                    <a:pt x="1992" y="741"/>
                  </a:cubicBezTo>
                  <a:cubicBezTo>
                    <a:pt x="1990" y="736"/>
                    <a:pt x="1990" y="736"/>
                    <a:pt x="1990" y="736"/>
                  </a:cubicBezTo>
                  <a:cubicBezTo>
                    <a:pt x="1989" y="733"/>
                    <a:pt x="1989" y="733"/>
                    <a:pt x="1989" y="733"/>
                  </a:cubicBezTo>
                  <a:cubicBezTo>
                    <a:pt x="1988" y="733"/>
                    <a:pt x="1988" y="733"/>
                    <a:pt x="1988" y="733"/>
                  </a:cubicBezTo>
                  <a:cubicBezTo>
                    <a:pt x="1988" y="731"/>
                    <a:pt x="1988" y="731"/>
                    <a:pt x="1988" y="731"/>
                  </a:cubicBezTo>
                  <a:cubicBezTo>
                    <a:pt x="1987" y="731"/>
                    <a:pt x="1987" y="731"/>
                    <a:pt x="1987" y="731"/>
                  </a:cubicBezTo>
                  <a:cubicBezTo>
                    <a:pt x="1986" y="730"/>
                    <a:pt x="1986" y="730"/>
                    <a:pt x="1986" y="730"/>
                  </a:cubicBezTo>
                  <a:cubicBezTo>
                    <a:pt x="1985" y="729"/>
                    <a:pt x="1985" y="729"/>
                    <a:pt x="1985" y="729"/>
                  </a:cubicBezTo>
                  <a:cubicBezTo>
                    <a:pt x="1985" y="729"/>
                    <a:pt x="1985" y="729"/>
                    <a:pt x="1985" y="729"/>
                  </a:cubicBezTo>
                  <a:cubicBezTo>
                    <a:pt x="1986" y="729"/>
                    <a:pt x="1986" y="729"/>
                    <a:pt x="1986" y="729"/>
                  </a:cubicBezTo>
                  <a:cubicBezTo>
                    <a:pt x="1985" y="728"/>
                    <a:pt x="1985" y="728"/>
                    <a:pt x="1985" y="728"/>
                  </a:cubicBezTo>
                  <a:cubicBezTo>
                    <a:pt x="1985" y="726"/>
                    <a:pt x="1985" y="726"/>
                    <a:pt x="1985" y="726"/>
                  </a:cubicBezTo>
                  <a:cubicBezTo>
                    <a:pt x="1984" y="724"/>
                    <a:pt x="1984" y="724"/>
                    <a:pt x="1984" y="724"/>
                  </a:cubicBezTo>
                  <a:cubicBezTo>
                    <a:pt x="1983" y="725"/>
                    <a:pt x="1983" y="725"/>
                    <a:pt x="1983" y="725"/>
                  </a:cubicBezTo>
                  <a:cubicBezTo>
                    <a:pt x="1979" y="723"/>
                    <a:pt x="1979" y="723"/>
                    <a:pt x="1979" y="723"/>
                  </a:cubicBezTo>
                  <a:cubicBezTo>
                    <a:pt x="1985" y="722"/>
                    <a:pt x="1985" y="722"/>
                    <a:pt x="1985" y="722"/>
                  </a:cubicBezTo>
                  <a:cubicBezTo>
                    <a:pt x="1984" y="717"/>
                    <a:pt x="1984" y="717"/>
                    <a:pt x="1984" y="717"/>
                  </a:cubicBezTo>
                  <a:cubicBezTo>
                    <a:pt x="1985" y="716"/>
                    <a:pt x="1985" y="716"/>
                    <a:pt x="1985" y="716"/>
                  </a:cubicBezTo>
                  <a:cubicBezTo>
                    <a:pt x="1986" y="714"/>
                    <a:pt x="1986" y="714"/>
                    <a:pt x="1986" y="714"/>
                  </a:cubicBezTo>
                  <a:cubicBezTo>
                    <a:pt x="1987" y="714"/>
                    <a:pt x="1987" y="714"/>
                    <a:pt x="1987" y="714"/>
                  </a:cubicBezTo>
                  <a:cubicBezTo>
                    <a:pt x="1988" y="713"/>
                    <a:pt x="1988" y="713"/>
                    <a:pt x="1988" y="713"/>
                  </a:cubicBezTo>
                  <a:cubicBezTo>
                    <a:pt x="1988" y="714"/>
                    <a:pt x="1988" y="714"/>
                    <a:pt x="1988" y="714"/>
                  </a:cubicBezTo>
                  <a:cubicBezTo>
                    <a:pt x="1989" y="716"/>
                    <a:pt x="1989" y="716"/>
                    <a:pt x="1989" y="716"/>
                  </a:cubicBezTo>
                  <a:cubicBezTo>
                    <a:pt x="1990" y="716"/>
                    <a:pt x="1990" y="716"/>
                    <a:pt x="1990" y="716"/>
                  </a:cubicBezTo>
                  <a:cubicBezTo>
                    <a:pt x="1991" y="715"/>
                    <a:pt x="1991" y="715"/>
                    <a:pt x="1991" y="715"/>
                  </a:cubicBezTo>
                  <a:cubicBezTo>
                    <a:pt x="1991" y="713"/>
                    <a:pt x="1991" y="713"/>
                    <a:pt x="1991" y="713"/>
                  </a:cubicBezTo>
                  <a:cubicBezTo>
                    <a:pt x="1990" y="712"/>
                    <a:pt x="1990" y="712"/>
                    <a:pt x="1990" y="712"/>
                  </a:cubicBezTo>
                  <a:cubicBezTo>
                    <a:pt x="1991" y="712"/>
                    <a:pt x="1991" y="712"/>
                    <a:pt x="1991" y="712"/>
                  </a:cubicBezTo>
                  <a:cubicBezTo>
                    <a:pt x="1993" y="712"/>
                    <a:pt x="1993" y="712"/>
                    <a:pt x="1993" y="712"/>
                  </a:cubicBezTo>
                  <a:cubicBezTo>
                    <a:pt x="1993" y="711"/>
                    <a:pt x="1993" y="711"/>
                    <a:pt x="1993" y="711"/>
                  </a:cubicBezTo>
                  <a:cubicBezTo>
                    <a:pt x="1993" y="712"/>
                    <a:pt x="1993" y="712"/>
                    <a:pt x="1993" y="712"/>
                  </a:cubicBezTo>
                  <a:cubicBezTo>
                    <a:pt x="1992" y="713"/>
                    <a:pt x="1992" y="713"/>
                    <a:pt x="1992" y="713"/>
                  </a:cubicBezTo>
                  <a:cubicBezTo>
                    <a:pt x="1995" y="715"/>
                    <a:pt x="1995" y="715"/>
                    <a:pt x="1995" y="715"/>
                  </a:cubicBezTo>
                  <a:cubicBezTo>
                    <a:pt x="1996" y="714"/>
                    <a:pt x="1996" y="714"/>
                    <a:pt x="1996" y="714"/>
                  </a:cubicBezTo>
                  <a:cubicBezTo>
                    <a:pt x="1997" y="716"/>
                    <a:pt x="1997" y="716"/>
                    <a:pt x="1997" y="716"/>
                  </a:cubicBezTo>
                  <a:cubicBezTo>
                    <a:pt x="1998" y="716"/>
                    <a:pt x="1998" y="716"/>
                    <a:pt x="1998" y="716"/>
                  </a:cubicBezTo>
                  <a:cubicBezTo>
                    <a:pt x="2001" y="713"/>
                    <a:pt x="2001" y="713"/>
                    <a:pt x="2001" y="713"/>
                  </a:cubicBezTo>
                  <a:cubicBezTo>
                    <a:pt x="2002" y="714"/>
                    <a:pt x="2002" y="714"/>
                    <a:pt x="2002" y="714"/>
                  </a:cubicBezTo>
                  <a:cubicBezTo>
                    <a:pt x="2004" y="717"/>
                    <a:pt x="2004" y="717"/>
                    <a:pt x="2004" y="717"/>
                  </a:cubicBezTo>
                  <a:cubicBezTo>
                    <a:pt x="2004" y="719"/>
                    <a:pt x="2004" y="719"/>
                    <a:pt x="2004" y="719"/>
                  </a:cubicBezTo>
                  <a:cubicBezTo>
                    <a:pt x="2008" y="723"/>
                    <a:pt x="2008" y="723"/>
                    <a:pt x="2008" y="723"/>
                  </a:cubicBezTo>
                  <a:cubicBezTo>
                    <a:pt x="2008" y="726"/>
                    <a:pt x="2008" y="726"/>
                    <a:pt x="2008" y="726"/>
                  </a:cubicBezTo>
                  <a:cubicBezTo>
                    <a:pt x="2009" y="727"/>
                    <a:pt x="2009" y="727"/>
                    <a:pt x="2009" y="727"/>
                  </a:cubicBezTo>
                  <a:cubicBezTo>
                    <a:pt x="2011" y="727"/>
                    <a:pt x="2011" y="727"/>
                    <a:pt x="2011" y="727"/>
                  </a:cubicBezTo>
                  <a:cubicBezTo>
                    <a:pt x="2012" y="729"/>
                    <a:pt x="2012" y="729"/>
                    <a:pt x="2012" y="729"/>
                  </a:cubicBezTo>
                  <a:cubicBezTo>
                    <a:pt x="2011" y="729"/>
                    <a:pt x="2011" y="729"/>
                    <a:pt x="2011" y="729"/>
                  </a:cubicBezTo>
                  <a:cubicBezTo>
                    <a:pt x="2010" y="728"/>
                    <a:pt x="2010" y="728"/>
                    <a:pt x="2010" y="728"/>
                  </a:cubicBezTo>
                  <a:cubicBezTo>
                    <a:pt x="2010" y="729"/>
                    <a:pt x="2010" y="729"/>
                    <a:pt x="2010" y="729"/>
                  </a:cubicBezTo>
                  <a:cubicBezTo>
                    <a:pt x="2012" y="730"/>
                    <a:pt x="2012" y="730"/>
                    <a:pt x="2012" y="730"/>
                  </a:cubicBezTo>
                  <a:cubicBezTo>
                    <a:pt x="2013" y="730"/>
                    <a:pt x="2013" y="730"/>
                    <a:pt x="2013" y="730"/>
                  </a:cubicBezTo>
                  <a:cubicBezTo>
                    <a:pt x="2013" y="732"/>
                    <a:pt x="2013" y="732"/>
                    <a:pt x="2013" y="732"/>
                  </a:cubicBezTo>
                  <a:cubicBezTo>
                    <a:pt x="2016" y="738"/>
                    <a:pt x="2016" y="738"/>
                    <a:pt x="2016" y="738"/>
                  </a:cubicBezTo>
                  <a:cubicBezTo>
                    <a:pt x="2018" y="740"/>
                    <a:pt x="2018" y="740"/>
                    <a:pt x="2018" y="740"/>
                  </a:cubicBezTo>
                  <a:cubicBezTo>
                    <a:pt x="2022" y="739"/>
                    <a:pt x="2022" y="739"/>
                    <a:pt x="2022" y="739"/>
                  </a:cubicBezTo>
                  <a:cubicBezTo>
                    <a:pt x="2024" y="740"/>
                    <a:pt x="2024" y="740"/>
                    <a:pt x="2024" y="740"/>
                  </a:cubicBezTo>
                  <a:cubicBezTo>
                    <a:pt x="2026" y="741"/>
                    <a:pt x="2026" y="741"/>
                    <a:pt x="2026" y="741"/>
                  </a:cubicBezTo>
                  <a:cubicBezTo>
                    <a:pt x="2029" y="741"/>
                    <a:pt x="2029" y="741"/>
                    <a:pt x="2029" y="741"/>
                  </a:cubicBezTo>
                  <a:cubicBezTo>
                    <a:pt x="2029" y="742"/>
                    <a:pt x="2029" y="742"/>
                    <a:pt x="2029" y="742"/>
                  </a:cubicBezTo>
                  <a:cubicBezTo>
                    <a:pt x="2031" y="742"/>
                    <a:pt x="2031" y="742"/>
                    <a:pt x="2031" y="742"/>
                  </a:cubicBezTo>
                  <a:cubicBezTo>
                    <a:pt x="2031" y="743"/>
                    <a:pt x="2031" y="743"/>
                    <a:pt x="2031" y="743"/>
                  </a:cubicBezTo>
                  <a:cubicBezTo>
                    <a:pt x="2030" y="744"/>
                    <a:pt x="2030" y="744"/>
                    <a:pt x="2030" y="744"/>
                  </a:cubicBezTo>
                  <a:cubicBezTo>
                    <a:pt x="2033" y="747"/>
                    <a:pt x="2033" y="747"/>
                    <a:pt x="2033" y="747"/>
                  </a:cubicBezTo>
                  <a:cubicBezTo>
                    <a:pt x="2036" y="748"/>
                    <a:pt x="2036" y="748"/>
                    <a:pt x="2036" y="748"/>
                  </a:cubicBezTo>
                  <a:cubicBezTo>
                    <a:pt x="2037" y="749"/>
                    <a:pt x="2037" y="749"/>
                    <a:pt x="2037" y="749"/>
                  </a:cubicBezTo>
                  <a:cubicBezTo>
                    <a:pt x="2039" y="749"/>
                    <a:pt x="2039" y="749"/>
                    <a:pt x="2039" y="749"/>
                  </a:cubicBezTo>
                  <a:cubicBezTo>
                    <a:pt x="2042" y="752"/>
                    <a:pt x="2042" y="752"/>
                    <a:pt x="2042" y="752"/>
                  </a:cubicBezTo>
                  <a:cubicBezTo>
                    <a:pt x="2043" y="752"/>
                    <a:pt x="2043" y="752"/>
                    <a:pt x="2043" y="752"/>
                  </a:cubicBezTo>
                  <a:cubicBezTo>
                    <a:pt x="2046" y="751"/>
                    <a:pt x="2046" y="751"/>
                    <a:pt x="2046" y="751"/>
                  </a:cubicBezTo>
                  <a:cubicBezTo>
                    <a:pt x="2049" y="752"/>
                    <a:pt x="2049" y="752"/>
                    <a:pt x="2049" y="752"/>
                  </a:cubicBezTo>
                  <a:cubicBezTo>
                    <a:pt x="2053" y="755"/>
                    <a:pt x="2053" y="755"/>
                    <a:pt x="2053" y="755"/>
                  </a:cubicBezTo>
                  <a:cubicBezTo>
                    <a:pt x="2057" y="752"/>
                    <a:pt x="2057" y="752"/>
                    <a:pt x="2057" y="752"/>
                  </a:cubicBezTo>
                  <a:cubicBezTo>
                    <a:pt x="2061" y="749"/>
                    <a:pt x="2061" y="749"/>
                    <a:pt x="2061" y="749"/>
                  </a:cubicBezTo>
                  <a:cubicBezTo>
                    <a:pt x="2061" y="748"/>
                    <a:pt x="2061" y="748"/>
                    <a:pt x="2061" y="748"/>
                  </a:cubicBezTo>
                  <a:cubicBezTo>
                    <a:pt x="2061" y="749"/>
                    <a:pt x="2061" y="749"/>
                    <a:pt x="2061" y="749"/>
                  </a:cubicBezTo>
                  <a:cubicBezTo>
                    <a:pt x="2063" y="749"/>
                    <a:pt x="2063" y="749"/>
                    <a:pt x="2063" y="749"/>
                  </a:cubicBezTo>
                  <a:cubicBezTo>
                    <a:pt x="2066" y="747"/>
                    <a:pt x="2066" y="747"/>
                    <a:pt x="2066" y="747"/>
                  </a:cubicBezTo>
                  <a:cubicBezTo>
                    <a:pt x="2068" y="746"/>
                    <a:pt x="2068" y="746"/>
                    <a:pt x="2068" y="746"/>
                  </a:cubicBezTo>
                  <a:cubicBezTo>
                    <a:pt x="2071" y="747"/>
                    <a:pt x="2071" y="747"/>
                    <a:pt x="2071" y="747"/>
                  </a:cubicBezTo>
                  <a:cubicBezTo>
                    <a:pt x="2071" y="748"/>
                    <a:pt x="2071" y="748"/>
                    <a:pt x="2071" y="748"/>
                  </a:cubicBezTo>
                  <a:cubicBezTo>
                    <a:pt x="2072" y="748"/>
                    <a:pt x="2072" y="748"/>
                    <a:pt x="2072" y="748"/>
                  </a:cubicBezTo>
                  <a:cubicBezTo>
                    <a:pt x="2073" y="749"/>
                    <a:pt x="2073" y="749"/>
                    <a:pt x="2073" y="749"/>
                  </a:cubicBezTo>
                  <a:cubicBezTo>
                    <a:pt x="2074" y="751"/>
                    <a:pt x="2074" y="751"/>
                    <a:pt x="2074" y="751"/>
                  </a:cubicBezTo>
                  <a:cubicBezTo>
                    <a:pt x="2076" y="755"/>
                    <a:pt x="2076" y="755"/>
                    <a:pt x="2076" y="755"/>
                  </a:cubicBezTo>
                  <a:cubicBezTo>
                    <a:pt x="2078" y="759"/>
                    <a:pt x="2078" y="759"/>
                    <a:pt x="2078" y="759"/>
                  </a:cubicBezTo>
                  <a:cubicBezTo>
                    <a:pt x="2078" y="761"/>
                    <a:pt x="2078" y="761"/>
                    <a:pt x="2078" y="761"/>
                  </a:cubicBezTo>
                  <a:cubicBezTo>
                    <a:pt x="2079" y="762"/>
                    <a:pt x="2079" y="762"/>
                    <a:pt x="2079" y="762"/>
                  </a:cubicBezTo>
                  <a:cubicBezTo>
                    <a:pt x="2079" y="763"/>
                    <a:pt x="2079" y="763"/>
                    <a:pt x="2079" y="763"/>
                  </a:cubicBezTo>
                  <a:cubicBezTo>
                    <a:pt x="2085" y="763"/>
                    <a:pt x="2085" y="763"/>
                    <a:pt x="2085" y="763"/>
                  </a:cubicBezTo>
                  <a:cubicBezTo>
                    <a:pt x="2087" y="763"/>
                    <a:pt x="2087" y="763"/>
                    <a:pt x="2087" y="763"/>
                  </a:cubicBezTo>
                  <a:cubicBezTo>
                    <a:pt x="2089" y="765"/>
                    <a:pt x="2089" y="765"/>
                    <a:pt x="2089" y="765"/>
                  </a:cubicBezTo>
                  <a:cubicBezTo>
                    <a:pt x="2091" y="763"/>
                    <a:pt x="2091" y="763"/>
                    <a:pt x="2091" y="763"/>
                  </a:cubicBezTo>
                  <a:cubicBezTo>
                    <a:pt x="2092" y="763"/>
                    <a:pt x="2092" y="763"/>
                    <a:pt x="2092" y="763"/>
                  </a:cubicBezTo>
                  <a:cubicBezTo>
                    <a:pt x="2095" y="765"/>
                    <a:pt x="2095" y="765"/>
                    <a:pt x="2095" y="765"/>
                  </a:cubicBezTo>
                  <a:cubicBezTo>
                    <a:pt x="2100" y="765"/>
                    <a:pt x="2100" y="765"/>
                    <a:pt x="2100" y="765"/>
                  </a:cubicBezTo>
                  <a:cubicBezTo>
                    <a:pt x="2103" y="766"/>
                    <a:pt x="2103" y="766"/>
                    <a:pt x="2103" y="766"/>
                  </a:cubicBezTo>
                  <a:cubicBezTo>
                    <a:pt x="2108" y="766"/>
                    <a:pt x="2108" y="766"/>
                    <a:pt x="2108" y="766"/>
                  </a:cubicBezTo>
                  <a:cubicBezTo>
                    <a:pt x="2110" y="767"/>
                    <a:pt x="2110" y="767"/>
                    <a:pt x="2110" y="767"/>
                  </a:cubicBezTo>
                  <a:cubicBezTo>
                    <a:pt x="2110" y="767"/>
                    <a:pt x="2110" y="767"/>
                    <a:pt x="2110" y="767"/>
                  </a:cubicBezTo>
                  <a:cubicBezTo>
                    <a:pt x="2112" y="768"/>
                    <a:pt x="2112" y="768"/>
                    <a:pt x="2112" y="768"/>
                  </a:cubicBezTo>
                  <a:cubicBezTo>
                    <a:pt x="2112" y="768"/>
                    <a:pt x="2112" y="768"/>
                    <a:pt x="2112" y="768"/>
                  </a:cubicBezTo>
                  <a:cubicBezTo>
                    <a:pt x="2113" y="766"/>
                    <a:pt x="2113" y="766"/>
                    <a:pt x="2113" y="766"/>
                  </a:cubicBezTo>
                  <a:cubicBezTo>
                    <a:pt x="2114" y="766"/>
                    <a:pt x="2114" y="766"/>
                    <a:pt x="2114" y="766"/>
                  </a:cubicBezTo>
                  <a:cubicBezTo>
                    <a:pt x="2115" y="767"/>
                    <a:pt x="2115" y="767"/>
                    <a:pt x="2115" y="767"/>
                  </a:cubicBezTo>
                  <a:cubicBezTo>
                    <a:pt x="2118" y="768"/>
                    <a:pt x="2118" y="768"/>
                    <a:pt x="2118" y="768"/>
                  </a:cubicBezTo>
                  <a:cubicBezTo>
                    <a:pt x="2121" y="770"/>
                    <a:pt x="2121" y="770"/>
                    <a:pt x="2121" y="770"/>
                  </a:cubicBezTo>
                  <a:cubicBezTo>
                    <a:pt x="2123" y="769"/>
                    <a:pt x="2123" y="769"/>
                    <a:pt x="2123" y="769"/>
                  </a:cubicBezTo>
                  <a:cubicBezTo>
                    <a:pt x="2123" y="768"/>
                    <a:pt x="2123" y="768"/>
                    <a:pt x="2123" y="768"/>
                  </a:cubicBezTo>
                  <a:cubicBezTo>
                    <a:pt x="2125" y="768"/>
                    <a:pt x="2125" y="768"/>
                    <a:pt x="2125" y="768"/>
                  </a:cubicBezTo>
                  <a:cubicBezTo>
                    <a:pt x="2125" y="769"/>
                    <a:pt x="2125" y="769"/>
                    <a:pt x="2125" y="769"/>
                  </a:cubicBezTo>
                  <a:cubicBezTo>
                    <a:pt x="2126" y="770"/>
                    <a:pt x="2126" y="770"/>
                    <a:pt x="2126" y="770"/>
                  </a:cubicBezTo>
                  <a:cubicBezTo>
                    <a:pt x="2129" y="768"/>
                    <a:pt x="2129" y="768"/>
                    <a:pt x="2129" y="768"/>
                  </a:cubicBezTo>
                  <a:cubicBezTo>
                    <a:pt x="2131" y="768"/>
                    <a:pt x="2131" y="768"/>
                    <a:pt x="2131" y="768"/>
                  </a:cubicBezTo>
                  <a:cubicBezTo>
                    <a:pt x="2131" y="769"/>
                    <a:pt x="2131" y="769"/>
                    <a:pt x="2131" y="769"/>
                  </a:cubicBezTo>
                  <a:cubicBezTo>
                    <a:pt x="2132" y="768"/>
                    <a:pt x="2132" y="768"/>
                    <a:pt x="2132" y="768"/>
                  </a:cubicBezTo>
                  <a:cubicBezTo>
                    <a:pt x="2133" y="767"/>
                    <a:pt x="2133" y="767"/>
                    <a:pt x="2133" y="767"/>
                  </a:cubicBezTo>
                  <a:cubicBezTo>
                    <a:pt x="2136" y="767"/>
                    <a:pt x="2136" y="767"/>
                    <a:pt x="2136" y="767"/>
                  </a:cubicBezTo>
                  <a:cubicBezTo>
                    <a:pt x="2137" y="768"/>
                    <a:pt x="2137" y="768"/>
                    <a:pt x="2137" y="768"/>
                  </a:cubicBezTo>
                  <a:cubicBezTo>
                    <a:pt x="2138" y="767"/>
                    <a:pt x="2138" y="767"/>
                    <a:pt x="2138" y="767"/>
                  </a:cubicBezTo>
                  <a:cubicBezTo>
                    <a:pt x="2140" y="767"/>
                    <a:pt x="2140" y="767"/>
                    <a:pt x="2140" y="767"/>
                  </a:cubicBezTo>
                  <a:cubicBezTo>
                    <a:pt x="2141" y="767"/>
                    <a:pt x="2141" y="767"/>
                    <a:pt x="2141" y="767"/>
                  </a:cubicBezTo>
                  <a:cubicBezTo>
                    <a:pt x="2141" y="766"/>
                    <a:pt x="2141" y="766"/>
                    <a:pt x="2141" y="766"/>
                  </a:cubicBezTo>
                  <a:cubicBezTo>
                    <a:pt x="2142" y="765"/>
                    <a:pt x="2142" y="765"/>
                    <a:pt x="2142" y="765"/>
                  </a:cubicBezTo>
                  <a:cubicBezTo>
                    <a:pt x="2144" y="767"/>
                    <a:pt x="2144" y="767"/>
                    <a:pt x="2144" y="767"/>
                  </a:cubicBezTo>
                  <a:cubicBezTo>
                    <a:pt x="2145" y="767"/>
                    <a:pt x="2145" y="767"/>
                    <a:pt x="2145" y="767"/>
                  </a:cubicBezTo>
                  <a:cubicBezTo>
                    <a:pt x="2145" y="766"/>
                    <a:pt x="2145" y="766"/>
                    <a:pt x="2145" y="766"/>
                  </a:cubicBezTo>
                  <a:cubicBezTo>
                    <a:pt x="2146" y="766"/>
                    <a:pt x="2146" y="766"/>
                    <a:pt x="2146" y="766"/>
                  </a:cubicBezTo>
                  <a:cubicBezTo>
                    <a:pt x="2147" y="767"/>
                    <a:pt x="2147" y="767"/>
                    <a:pt x="2147" y="767"/>
                  </a:cubicBezTo>
                  <a:cubicBezTo>
                    <a:pt x="2149" y="767"/>
                    <a:pt x="2149" y="767"/>
                    <a:pt x="2149" y="767"/>
                  </a:cubicBezTo>
                  <a:cubicBezTo>
                    <a:pt x="2150" y="768"/>
                    <a:pt x="2150" y="768"/>
                    <a:pt x="2150" y="768"/>
                  </a:cubicBezTo>
                  <a:cubicBezTo>
                    <a:pt x="2152" y="768"/>
                    <a:pt x="2152" y="768"/>
                    <a:pt x="2152" y="768"/>
                  </a:cubicBezTo>
                  <a:cubicBezTo>
                    <a:pt x="2154" y="766"/>
                    <a:pt x="2154" y="766"/>
                    <a:pt x="2154" y="766"/>
                  </a:cubicBezTo>
                  <a:cubicBezTo>
                    <a:pt x="2157" y="766"/>
                    <a:pt x="2157" y="766"/>
                    <a:pt x="2157" y="766"/>
                  </a:cubicBezTo>
                  <a:cubicBezTo>
                    <a:pt x="2158" y="766"/>
                    <a:pt x="2158" y="766"/>
                    <a:pt x="2158" y="766"/>
                  </a:cubicBezTo>
                  <a:cubicBezTo>
                    <a:pt x="2160" y="765"/>
                    <a:pt x="2160" y="765"/>
                    <a:pt x="2160" y="765"/>
                  </a:cubicBezTo>
                  <a:cubicBezTo>
                    <a:pt x="2161" y="765"/>
                    <a:pt x="2161" y="765"/>
                    <a:pt x="2161" y="765"/>
                  </a:cubicBezTo>
                  <a:cubicBezTo>
                    <a:pt x="2162" y="765"/>
                    <a:pt x="2162" y="765"/>
                    <a:pt x="2162" y="765"/>
                  </a:cubicBezTo>
                  <a:cubicBezTo>
                    <a:pt x="2162" y="765"/>
                    <a:pt x="2162" y="765"/>
                    <a:pt x="2162" y="765"/>
                  </a:cubicBezTo>
                  <a:cubicBezTo>
                    <a:pt x="2165" y="766"/>
                    <a:pt x="2165" y="766"/>
                    <a:pt x="2165" y="766"/>
                  </a:cubicBezTo>
                  <a:cubicBezTo>
                    <a:pt x="2168" y="765"/>
                    <a:pt x="2168" y="765"/>
                    <a:pt x="2168" y="765"/>
                  </a:cubicBezTo>
                  <a:cubicBezTo>
                    <a:pt x="2171" y="765"/>
                    <a:pt x="2171" y="765"/>
                    <a:pt x="2171" y="765"/>
                  </a:cubicBezTo>
                  <a:cubicBezTo>
                    <a:pt x="2173" y="766"/>
                    <a:pt x="2173" y="766"/>
                    <a:pt x="2173" y="766"/>
                  </a:cubicBezTo>
                  <a:cubicBezTo>
                    <a:pt x="2174" y="769"/>
                    <a:pt x="2174" y="769"/>
                    <a:pt x="2174" y="769"/>
                  </a:cubicBezTo>
                  <a:cubicBezTo>
                    <a:pt x="2173" y="770"/>
                    <a:pt x="2173" y="770"/>
                    <a:pt x="2173" y="770"/>
                  </a:cubicBezTo>
                  <a:cubicBezTo>
                    <a:pt x="2174" y="771"/>
                    <a:pt x="2174" y="771"/>
                    <a:pt x="2174" y="771"/>
                  </a:cubicBezTo>
                  <a:cubicBezTo>
                    <a:pt x="2173" y="771"/>
                    <a:pt x="2173" y="771"/>
                    <a:pt x="2173" y="771"/>
                  </a:cubicBezTo>
                  <a:cubicBezTo>
                    <a:pt x="2173" y="771"/>
                    <a:pt x="2173" y="771"/>
                    <a:pt x="2173" y="771"/>
                  </a:cubicBezTo>
                  <a:cubicBezTo>
                    <a:pt x="2175" y="771"/>
                    <a:pt x="2175" y="771"/>
                    <a:pt x="2175" y="771"/>
                  </a:cubicBezTo>
                  <a:cubicBezTo>
                    <a:pt x="2178" y="770"/>
                    <a:pt x="2178" y="770"/>
                    <a:pt x="2178" y="770"/>
                  </a:cubicBezTo>
                  <a:cubicBezTo>
                    <a:pt x="2178" y="772"/>
                    <a:pt x="2178" y="772"/>
                    <a:pt x="2178" y="772"/>
                  </a:cubicBezTo>
                  <a:cubicBezTo>
                    <a:pt x="2180" y="775"/>
                    <a:pt x="2180" y="775"/>
                    <a:pt x="2180" y="775"/>
                  </a:cubicBezTo>
                  <a:cubicBezTo>
                    <a:pt x="2181" y="778"/>
                    <a:pt x="2181" y="778"/>
                    <a:pt x="2181" y="778"/>
                  </a:cubicBezTo>
                  <a:cubicBezTo>
                    <a:pt x="2181" y="779"/>
                    <a:pt x="2181" y="779"/>
                    <a:pt x="2181" y="779"/>
                  </a:cubicBezTo>
                  <a:cubicBezTo>
                    <a:pt x="2181" y="780"/>
                    <a:pt x="2181" y="780"/>
                    <a:pt x="2181" y="780"/>
                  </a:cubicBezTo>
                  <a:cubicBezTo>
                    <a:pt x="2180" y="781"/>
                    <a:pt x="2180" y="781"/>
                    <a:pt x="2180" y="781"/>
                  </a:cubicBezTo>
                  <a:cubicBezTo>
                    <a:pt x="2181" y="781"/>
                    <a:pt x="2181" y="781"/>
                    <a:pt x="2181" y="781"/>
                  </a:cubicBezTo>
                  <a:cubicBezTo>
                    <a:pt x="2182" y="781"/>
                    <a:pt x="2182" y="781"/>
                    <a:pt x="2182" y="781"/>
                  </a:cubicBezTo>
                  <a:cubicBezTo>
                    <a:pt x="2182" y="783"/>
                    <a:pt x="2182" y="783"/>
                    <a:pt x="2182" y="783"/>
                  </a:cubicBezTo>
                  <a:cubicBezTo>
                    <a:pt x="2184" y="783"/>
                    <a:pt x="2184" y="783"/>
                    <a:pt x="2184" y="783"/>
                  </a:cubicBezTo>
                  <a:cubicBezTo>
                    <a:pt x="2187" y="783"/>
                    <a:pt x="2187" y="783"/>
                    <a:pt x="2187" y="783"/>
                  </a:cubicBezTo>
                  <a:cubicBezTo>
                    <a:pt x="2191" y="785"/>
                    <a:pt x="2191" y="785"/>
                    <a:pt x="2191" y="785"/>
                  </a:cubicBezTo>
                  <a:cubicBezTo>
                    <a:pt x="2190" y="786"/>
                    <a:pt x="2190" y="786"/>
                    <a:pt x="2190" y="786"/>
                  </a:cubicBezTo>
                  <a:cubicBezTo>
                    <a:pt x="2192" y="785"/>
                    <a:pt x="2192" y="785"/>
                    <a:pt x="2192" y="785"/>
                  </a:cubicBezTo>
                  <a:cubicBezTo>
                    <a:pt x="2195" y="783"/>
                    <a:pt x="2195" y="783"/>
                    <a:pt x="2195" y="783"/>
                  </a:cubicBezTo>
                  <a:cubicBezTo>
                    <a:pt x="2198" y="782"/>
                    <a:pt x="2198" y="782"/>
                    <a:pt x="2198" y="782"/>
                  </a:cubicBezTo>
                  <a:cubicBezTo>
                    <a:pt x="2196" y="784"/>
                    <a:pt x="2196" y="784"/>
                    <a:pt x="2196" y="784"/>
                  </a:cubicBezTo>
                  <a:cubicBezTo>
                    <a:pt x="2194" y="786"/>
                    <a:pt x="2194" y="786"/>
                    <a:pt x="2194" y="786"/>
                  </a:cubicBezTo>
                  <a:cubicBezTo>
                    <a:pt x="2193" y="788"/>
                    <a:pt x="2193" y="788"/>
                    <a:pt x="2193" y="788"/>
                  </a:cubicBezTo>
                  <a:cubicBezTo>
                    <a:pt x="2195" y="789"/>
                    <a:pt x="2195" y="789"/>
                    <a:pt x="2195" y="789"/>
                  </a:cubicBezTo>
                  <a:cubicBezTo>
                    <a:pt x="2198" y="792"/>
                    <a:pt x="2198" y="792"/>
                    <a:pt x="2198" y="792"/>
                  </a:cubicBezTo>
                  <a:cubicBezTo>
                    <a:pt x="2204" y="795"/>
                    <a:pt x="2204" y="795"/>
                    <a:pt x="2204" y="795"/>
                  </a:cubicBezTo>
                  <a:cubicBezTo>
                    <a:pt x="2206" y="794"/>
                    <a:pt x="2206" y="794"/>
                    <a:pt x="2206" y="794"/>
                  </a:cubicBezTo>
                  <a:cubicBezTo>
                    <a:pt x="2209" y="794"/>
                    <a:pt x="2209" y="794"/>
                    <a:pt x="2209" y="794"/>
                  </a:cubicBezTo>
                  <a:cubicBezTo>
                    <a:pt x="2213" y="792"/>
                    <a:pt x="2213" y="792"/>
                    <a:pt x="2213" y="792"/>
                  </a:cubicBezTo>
                  <a:cubicBezTo>
                    <a:pt x="2213" y="791"/>
                    <a:pt x="2213" y="791"/>
                    <a:pt x="2213" y="791"/>
                  </a:cubicBezTo>
                  <a:cubicBezTo>
                    <a:pt x="2213" y="791"/>
                    <a:pt x="2213" y="791"/>
                    <a:pt x="2213" y="791"/>
                  </a:cubicBezTo>
                  <a:cubicBezTo>
                    <a:pt x="2213" y="791"/>
                    <a:pt x="2213" y="791"/>
                    <a:pt x="2213" y="791"/>
                  </a:cubicBezTo>
                  <a:cubicBezTo>
                    <a:pt x="2216" y="791"/>
                    <a:pt x="2216" y="791"/>
                    <a:pt x="2216" y="791"/>
                  </a:cubicBezTo>
                  <a:cubicBezTo>
                    <a:pt x="2215" y="793"/>
                    <a:pt x="2215" y="793"/>
                    <a:pt x="2215" y="793"/>
                  </a:cubicBezTo>
                  <a:cubicBezTo>
                    <a:pt x="2214" y="793"/>
                    <a:pt x="2214" y="793"/>
                    <a:pt x="2214" y="793"/>
                  </a:cubicBezTo>
                  <a:cubicBezTo>
                    <a:pt x="2212" y="796"/>
                    <a:pt x="2212" y="796"/>
                    <a:pt x="2212" y="796"/>
                  </a:cubicBezTo>
                  <a:cubicBezTo>
                    <a:pt x="2211" y="796"/>
                    <a:pt x="2211" y="796"/>
                    <a:pt x="2211" y="796"/>
                  </a:cubicBezTo>
                  <a:cubicBezTo>
                    <a:pt x="2207" y="799"/>
                    <a:pt x="2207" y="799"/>
                    <a:pt x="2207" y="799"/>
                  </a:cubicBezTo>
                  <a:cubicBezTo>
                    <a:pt x="2207" y="800"/>
                    <a:pt x="2207" y="800"/>
                    <a:pt x="2207" y="800"/>
                  </a:cubicBezTo>
                  <a:cubicBezTo>
                    <a:pt x="2205" y="799"/>
                    <a:pt x="2205" y="799"/>
                    <a:pt x="2205" y="799"/>
                  </a:cubicBezTo>
                  <a:cubicBezTo>
                    <a:pt x="2205" y="799"/>
                    <a:pt x="2205" y="799"/>
                    <a:pt x="2205" y="799"/>
                  </a:cubicBezTo>
                  <a:cubicBezTo>
                    <a:pt x="2204" y="800"/>
                    <a:pt x="2204" y="800"/>
                    <a:pt x="2204" y="800"/>
                  </a:cubicBezTo>
                  <a:cubicBezTo>
                    <a:pt x="2202" y="800"/>
                    <a:pt x="2202" y="800"/>
                    <a:pt x="2202" y="800"/>
                  </a:cubicBezTo>
                  <a:cubicBezTo>
                    <a:pt x="2202" y="798"/>
                    <a:pt x="2202" y="798"/>
                    <a:pt x="2202" y="798"/>
                  </a:cubicBezTo>
                  <a:cubicBezTo>
                    <a:pt x="2201" y="798"/>
                    <a:pt x="2201" y="798"/>
                    <a:pt x="2201" y="798"/>
                  </a:cubicBezTo>
                  <a:cubicBezTo>
                    <a:pt x="2200" y="798"/>
                    <a:pt x="2200" y="798"/>
                    <a:pt x="2200" y="798"/>
                  </a:cubicBezTo>
                  <a:cubicBezTo>
                    <a:pt x="2199" y="798"/>
                    <a:pt x="2199" y="798"/>
                    <a:pt x="2199" y="798"/>
                  </a:cubicBezTo>
                  <a:cubicBezTo>
                    <a:pt x="2199" y="799"/>
                    <a:pt x="2199" y="799"/>
                    <a:pt x="2199" y="799"/>
                  </a:cubicBezTo>
                  <a:cubicBezTo>
                    <a:pt x="2199" y="800"/>
                    <a:pt x="2199" y="800"/>
                    <a:pt x="2199" y="800"/>
                  </a:cubicBezTo>
                  <a:cubicBezTo>
                    <a:pt x="2204" y="805"/>
                    <a:pt x="2204" y="805"/>
                    <a:pt x="2204" y="805"/>
                  </a:cubicBezTo>
                  <a:cubicBezTo>
                    <a:pt x="2205" y="805"/>
                    <a:pt x="2205" y="805"/>
                    <a:pt x="2205" y="805"/>
                  </a:cubicBezTo>
                  <a:cubicBezTo>
                    <a:pt x="2206" y="805"/>
                    <a:pt x="2206" y="805"/>
                    <a:pt x="2206" y="805"/>
                  </a:cubicBezTo>
                  <a:cubicBezTo>
                    <a:pt x="2206" y="806"/>
                    <a:pt x="2206" y="806"/>
                    <a:pt x="2206" y="806"/>
                  </a:cubicBezTo>
                  <a:cubicBezTo>
                    <a:pt x="2209" y="810"/>
                    <a:pt x="2209" y="810"/>
                    <a:pt x="2209" y="810"/>
                  </a:cubicBezTo>
                  <a:cubicBezTo>
                    <a:pt x="2217" y="817"/>
                    <a:pt x="2217" y="817"/>
                    <a:pt x="2217" y="817"/>
                  </a:cubicBezTo>
                  <a:cubicBezTo>
                    <a:pt x="2221" y="817"/>
                    <a:pt x="2221" y="817"/>
                    <a:pt x="2221" y="817"/>
                  </a:cubicBezTo>
                  <a:cubicBezTo>
                    <a:pt x="2223" y="817"/>
                    <a:pt x="2223" y="817"/>
                    <a:pt x="2223" y="817"/>
                  </a:cubicBezTo>
                  <a:cubicBezTo>
                    <a:pt x="2228" y="813"/>
                    <a:pt x="2228" y="813"/>
                    <a:pt x="2228" y="813"/>
                  </a:cubicBezTo>
                  <a:cubicBezTo>
                    <a:pt x="2232" y="812"/>
                    <a:pt x="2232" y="812"/>
                    <a:pt x="2232" y="812"/>
                  </a:cubicBezTo>
                  <a:cubicBezTo>
                    <a:pt x="2232" y="810"/>
                    <a:pt x="2232" y="810"/>
                    <a:pt x="2232" y="810"/>
                  </a:cubicBezTo>
                  <a:cubicBezTo>
                    <a:pt x="2233" y="809"/>
                    <a:pt x="2233" y="809"/>
                    <a:pt x="2233" y="809"/>
                  </a:cubicBezTo>
                  <a:cubicBezTo>
                    <a:pt x="2234" y="805"/>
                    <a:pt x="2234" y="805"/>
                    <a:pt x="2234" y="805"/>
                  </a:cubicBezTo>
                  <a:cubicBezTo>
                    <a:pt x="2232" y="803"/>
                    <a:pt x="2232" y="803"/>
                    <a:pt x="2232" y="803"/>
                  </a:cubicBezTo>
                  <a:cubicBezTo>
                    <a:pt x="2234" y="799"/>
                    <a:pt x="2234" y="799"/>
                    <a:pt x="2234" y="799"/>
                  </a:cubicBezTo>
                  <a:cubicBezTo>
                    <a:pt x="2234" y="797"/>
                    <a:pt x="2234" y="797"/>
                    <a:pt x="2234" y="797"/>
                  </a:cubicBezTo>
                  <a:cubicBezTo>
                    <a:pt x="2234" y="796"/>
                    <a:pt x="2234" y="796"/>
                    <a:pt x="2234" y="796"/>
                  </a:cubicBezTo>
                  <a:cubicBezTo>
                    <a:pt x="2235" y="798"/>
                    <a:pt x="2235" y="798"/>
                    <a:pt x="2235" y="798"/>
                  </a:cubicBezTo>
                  <a:cubicBezTo>
                    <a:pt x="2237" y="798"/>
                    <a:pt x="2237" y="798"/>
                    <a:pt x="2237" y="798"/>
                  </a:cubicBezTo>
                  <a:cubicBezTo>
                    <a:pt x="2238" y="798"/>
                    <a:pt x="2238" y="798"/>
                    <a:pt x="2238" y="798"/>
                  </a:cubicBezTo>
                  <a:cubicBezTo>
                    <a:pt x="2240" y="797"/>
                    <a:pt x="2240" y="797"/>
                    <a:pt x="2240" y="797"/>
                  </a:cubicBezTo>
                  <a:cubicBezTo>
                    <a:pt x="2239" y="798"/>
                    <a:pt x="2239" y="798"/>
                    <a:pt x="2239" y="798"/>
                  </a:cubicBezTo>
                  <a:cubicBezTo>
                    <a:pt x="2238" y="800"/>
                    <a:pt x="2238" y="800"/>
                    <a:pt x="2238" y="800"/>
                  </a:cubicBezTo>
                  <a:cubicBezTo>
                    <a:pt x="2236" y="800"/>
                    <a:pt x="2236" y="800"/>
                    <a:pt x="2236" y="800"/>
                  </a:cubicBezTo>
                  <a:cubicBezTo>
                    <a:pt x="2236" y="800"/>
                    <a:pt x="2236" y="800"/>
                    <a:pt x="2236" y="800"/>
                  </a:cubicBezTo>
                  <a:cubicBezTo>
                    <a:pt x="2236" y="802"/>
                    <a:pt x="2236" y="802"/>
                    <a:pt x="2236" y="802"/>
                  </a:cubicBezTo>
                  <a:cubicBezTo>
                    <a:pt x="2237" y="804"/>
                    <a:pt x="2237" y="804"/>
                    <a:pt x="2237" y="804"/>
                  </a:cubicBezTo>
                  <a:cubicBezTo>
                    <a:pt x="2236" y="806"/>
                    <a:pt x="2236" y="806"/>
                    <a:pt x="2236" y="806"/>
                  </a:cubicBezTo>
                  <a:cubicBezTo>
                    <a:pt x="2238" y="806"/>
                    <a:pt x="2238" y="806"/>
                    <a:pt x="2238" y="806"/>
                  </a:cubicBezTo>
                  <a:cubicBezTo>
                    <a:pt x="2240" y="805"/>
                    <a:pt x="2240" y="805"/>
                    <a:pt x="2240" y="805"/>
                  </a:cubicBezTo>
                  <a:cubicBezTo>
                    <a:pt x="2242" y="806"/>
                    <a:pt x="2242" y="806"/>
                    <a:pt x="2242" y="806"/>
                  </a:cubicBezTo>
                  <a:cubicBezTo>
                    <a:pt x="2240" y="806"/>
                    <a:pt x="2240" y="806"/>
                    <a:pt x="2240" y="806"/>
                  </a:cubicBezTo>
                  <a:cubicBezTo>
                    <a:pt x="2239" y="807"/>
                    <a:pt x="2239" y="807"/>
                    <a:pt x="2239" y="807"/>
                  </a:cubicBezTo>
                  <a:cubicBezTo>
                    <a:pt x="2237" y="808"/>
                    <a:pt x="2237" y="808"/>
                    <a:pt x="2237" y="808"/>
                  </a:cubicBezTo>
                  <a:cubicBezTo>
                    <a:pt x="2238" y="813"/>
                    <a:pt x="2238" y="813"/>
                    <a:pt x="2238" y="813"/>
                  </a:cubicBezTo>
                  <a:cubicBezTo>
                    <a:pt x="2239" y="814"/>
                    <a:pt x="2239" y="814"/>
                    <a:pt x="2239" y="814"/>
                  </a:cubicBezTo>
                  <a:cubicBezTo>
                    <a:pt x="2240" y="817"/>
                    <a:pt x="2240" y="817"/>
                    <a:pt x="2240" y="817"/>
                  </a:cubicBezTo>
                  <a:cubicBezTo>
                    <a:pt x="2240" y="820"/>
                    <a:pt x="2240" y="820"/>
                    <a:pt x="2240" y="820"/>
                  </a:cubicBezTo>
                  <a:cubicBezTo>
                    <a:pt x="2239" y="822"/>
                    <a:pt x="2239" y="822"/>
                    <a:pt x="2239" y="822"/>
                  </a:cubicBezTo>
                  <a:cubicBezTo>
                    <a:pt x="2239" y="824"/>
                    <a:pt x="2239" y="824"/>
                    <a:pt x="2239" y="824"/>
                  </a:cubicBezTo>
                  <a:cubicBezTo>
                    <a:pt x="2241" y="825"/>
                    <a:pt x="2241" y="825"/>
                    <a:pt x="2241" y="825"/>
                  </a:cubicBezTo>
                  <a:cubicBezTo>
                    <a:pt x="2239" y="826"/>
                    <a:pt x="2239" y="826"/>
                    <a:pt x="2239" y="826"/>
                  </a:cubicBezTo>
                  <a:cubicBezTo>
                    <a:pt x="2240" y="829"/>
                    <a:pt x="2240" y="829"/>
                    <a:pt x="2240" y="829"/>
                  </a:cubicBezTo>
                  <a:cubicBezTo>
                    <a:pt x="2243" y="834"/>
                    <a:pt x="2243" y="834"/>
                    <a:pt x="2243" y="834"/>
                  </a:cubicBezTo>
                  <a:cubicBezTo>
                    <a:pt x="2243" y="836"/>
                    <a:pt x="2243" y="836"/>
                    <a:pt x="2243" y="836"/>
                  </a:cubicBezTo>
                  <a:cubicBezTo>
                    <a:pt x="2244" y="838"/>
                    <a:pt x="2244" y="838"/>
                    <a:pt x="2244" y="838"/>
                  </a:cubicBezTo>
                  <a:cubicBezTo>
                    <a:pt x="2242" y="838"/>
                    <a:pt x="2242" y="838"/>
                    <a:pt x="2242" y="838"/>
                  </a:cubicBezTo>
                  <a:cubicBezTo>
                    <a:pt x="2242" y="840"/>
                    <a:pt x="2242" y="840"/>
                    <a:pt x="2242" y="840"/>
                  </a:cubicBezTo>
                  <a:cubicBezTo>
                    <a:pt x="2245" y="844"/>
                    <a:pt x="2245" y="844"/>
                    <a:pt x="2245" y="844"/>
                  </a:cubicBezTo>
                  <a:cubicBezTo>
                    <a:pt x="2243" y="844"/>
                    <a:pt x="2243" y="844"/>
                    <a:pt x="2243" y="844"/>
                  </a:cubicBezTo>
                  <a:cubicBezTo>
                    <a:pt x="2245" y="847"/>
                    <a:pt x="2245" y="847"/>
                    <a:pt x="2245" y="847"/>
                  </a:cubicBezTo>
                  <a:cubicBezTo>
                    <a:pt x="2245" y="850"/>
                    <a:pt x="2245" y="850"/>
                    <a:pt x="2245" y="850"/>
                  </a:cubicBezTo>
                  <a:cubicBezTo>
                    <a:pt x="2249" y="858"/>
                    <a:pt x="2249" y="858"/>
                    <a:pt x="2249" y="858"/>
                  </a:cubicBezTo>
                  <a:cubicBezTo>
                    <a:pt x="2249" y="864"/>
                    <a:pt x="2249" y="864"/>
                    <a:pt x="2249" y="864"/>
                  </a:cubicBezTo>
                  <a:cubicBezTo>
                    <a:pt x="2251" y="868"/>
                    <a:pt x="2251" y="868"/>
                    <a:pt x="2251" y="868"/>
                  </a:cubicBezTo>
                  <a:cubicBezTo>
                    <a:pt x="2253" y="869"/>
                    <a:pt x="2253" y="869"/>
                    <a:pt x="2253" y="869"/>
                  </a:cubicBezTo>
                  <a:cubicBezTo>
                    <a:pt x="2253" y="872"/>
                    <a:pt x="2253" y="872"/>
                    <a:pt x="2253" y="872"/>
                  </a:cubicBezTo>
                  <a:cubicBezTo>
                    <a:pt x="2255" y="873"/>
                    <a:pt x="2255" y="873"/>
                    <a:pt x="2255" y="873"/>
                  </a:cubicBezTo>
                  <a:cubicBezTo>
                    <a:pt x="2255" y="874"/>
                    <a:pt x="2255" y="874"/>
                    <a:pt x="2255" y="874"/>
                  </a:cubicBezTo>
                  <a:cubicBezTo>
                    <a:pt x="2257" y="879"/>
                    <a:pt x="2257" y="879"/>
                    <a:pt x="2257" y="879"/>
                  </a:cubicBezTo>
                  <a:cubicBezTo>
                    <a:pt x="2258" y="879"/>
                    <a:pt x="2258" y="879"/>
                    <a:pt x="2258" y="879"/>
                  </a:cubicBezTo>
                  <a:cubicBezTo>
                    <a:pt x="2258" y="880"/>
                    <a:pt x="2258" y="880"/>
                    <a:pt x="2258" y="880"/>
                  </a:cubicBezTo>
                  <a:cubicBezTo>
                    <a:pt x="2261" y="883"/>
                    <a:pt x="2261" y="883"/>
                    <a:pt x="2261" y="883"/>
                  </a:cubicBezTo>
                  <a:cubicBezTo>
                    <a:pt x="2261" y="883"/>
                    <a:pt x="2261" y="883"/>
                    <a:pt x="2261" y="883"/>
                  </a:cubicBezTo>
                  <a:cubicBezTo>
                    <a:pt x="2261" y="887"/>
                    <a:pt x="2261" y="887"/>
                    <a:pt x="2261" y="887"/>
                  </a:cubicBezTo>
                  <a:cubicBezTo>
                    <a:pt x="2262" y="888"/>
                    <a:pt x="2262" y="888"/>
                    <a:pt x="2262" y="888"/>
                  </a:cubicBezTo>
                  <a:cubicBezTo>
                    <a:pt x="2264" y="891"/>
                    <a:pt x="2264" y="891"/>
                    <a:pt x="2264" y="891"/>
                  </a:cubicBezTo>
                  <a:cubicBezTo>
                    <a:pt x="2264" y="894"/>
                    <a:pt x="2264" y="894"/>
                    <a:pt x="2264" y="894"/>
                  </a:cubicBezTo>
                  <a:cubicBezTo>
                    <a:pt x="2266" y="898"/>
                    <a:pt x="2266" y="898"/>
                    <a:pt x="2266" y="898"/>
                  </a:cubicBezTo>
                  <a:cubicBezTo>
                    <a:pt x="2267" y="900"/>
                    <a:pt x="2267" y="900"/>
                    <a:pt x="2267" y="900"/>
                  </a:cubicBezTo>
                  <a:cubicBezTo>
                    <a:pt x="2267" y="904"/>
                    <a:pt x="2267" y="904"/>
                    <a:pt x="2267" y="904"/>
                  </a:cubicBezTo>
                  <a:cubicBezTo>
                    <a:pt x="2268" y="905"/>
                    <a:pt x="2268" y="905"/>
                    <a:pt x="2268" y="905"/>
                  </a:cubicBezTo>
                  <a:cubicBezTo>
                    <a:pt x="2269" y="908"/>
                    <a:pt x="2269" y="908"/>
                    <a:pt x="2269" y="908"/>
                  </a:cubicBezTo>
                  <a:cubicBezTo>
                    <a:pt x="2272" y="911"/>
                    <a:pt x="2272" y="911"/>
                    <a:pt x="2272" y="911"/>
                  </a:cubicBezTo>
                  <a:cubicBezTo>
                    <a:pt x="2273" y="911"/>
                    <a:pt x="2273" y="911"/>
                    <a:pt x="2273" y="911"/>
                  </a:cubicBezTo>
                  <a:cubicBezTo>
                    <a:pt x="2275" y="914"/>
                    <a:pt x="2275" y="914"/>
                    <a:pt x="2275" y="914"/>
                  </a:cubicBezTo>
                  <a:cubicBezTo>
                    <a:pt x="2278" y="917"/>
                    <a:pt x="2278" y="917"/>
                    <a:pt x="2278" y="917"/>
                  </a:cubicBezTo>
                  <a:cubicBezTo>
                    <a:pt x="2279" y="920"/>
                    <a:pt x="2279" y="920"/>
                    <a:pt x="2279" y="920"/>
                  </a:cubicBezTo>
                  <a:cubicBezTo>
                    <a:pt x="2280" y="923"/>
                    <a:pt x="2280" y="923"/>
                    <a:pt x="2280" y="923"/>
                  </a:cubicBezTo>
                  <a:cubicBezTo>
                    <a:pt x="2280" y="923"/>
                    <a:pt x="2280" y="923"/>
                    <a:pt x="2280" y="923"/>
                  </a:cubicBezTo>
                  <a:cubicBezTo>
                    <a:pt x="2280" y="925"/>
                    <a:pt x="2280" y="925"/>
                    <a:pt x="2280" y="925"/>
                  </a:cubicBezTo>
                  <a:cubicBezTo>
                    <a:pt x="2283" y="929"/>
                    <a:pt x="2283" y="929"/>
                    <a:pt x="2283" y="929"/>
                  </a:cubicBezTo>
                  <a:cubicBezTo>
                    <a:pt x="2284" y="933"/>
                    <a:pt x="2284" y="933"/>
                    <a:pt x="2284" y="933"/>
                  </a:cubicBezTo>
                  <a:cubicBezTo>
                    <a:pt x="2284" y="937"/>
                    <a:pt x="2284" y="937"/>
                    <a:pt x="2284" y="937"/>
                  </a:cubicBezTo>
                  <a:cubicBezTo>
                    <a:pt x="2288" y="945"/>
                    <a:pt x="2288" y="945"/>
                    <a:pt x="2288" y="945"/>
                  </a:cubicBezTo>
                  <a:cubicBezTo>
                    <a:pt x="2291" y="948"/>
                    <a:pt x="2291" y="948"/>
                    <a:pt x="2291" y="948"/>
                  </a:cubicBezTo>
                  <a:cubicBezTo>
                    <a:pt x="2294" y="951"/>
                    <a:pt x="2294" y="951"/>
                    <a:pt x="2294" y="951"/>
                  </a:cubicBezTo>
                  <a:cubicBezTo>
                    <a:pt x="2297" y="951"/>
                    <a:pt x="2297" y="951"/>
                    <a:pt x="2297" y="951"/>
                  </a:cubicBezTo>
                  <a:cubicBezTo>
                    <a:pt x="2301" y="948"/>
                    <a:pt x="2301" y="948"/>
                    <a:pt x="2301" y="948"/>
                  </a:cubicBezTo>
                  <a:cubicBezTo>
                    <a:pt x="2302" y="946"/>
                    <a:pt x="2302" y="946"/>
                    <a:pt x="2302" y="946"/>
                  </a:cubicBezTo>
                  <a:cubicBezTo>
                    <a:pt x="2301" y="945"/>
                    <a:pt x="2301" y="945"/>
                    <a:pt x="2301" y="945"/>
                  </a:cubicBezTo>
                  <a:cubicBezTo>
                    <a:pt x="2302" y="945"/>
                    <a:pt x="2302" y="945"/>
                    <a:pt x="2302" y="945"/>
                  </a:cubicBezTo>
                  <a:cubicBezTo>
                    <a:pt x="2302" y="944"/>
                    <a:pt x="2302" y="944"/>
                    <a:pt x="2302" y="944"/>
                  </a:cubicBezTo>
                  <a:cubicBezTo>
                    <a:pt x="2303" y="942"/>
                    <a:pt x="2303" y="942"/>
                    <a:pt x="2303" y="942"/>
                  </a:cubicBezTo>
                  <a:cubicBezTo>
                    <a:pt x="2307" y="940"/>
                    <a:pt x="2307" y="940"/>
                    <a:pt x="2307" y="940"/>
                  </a:cubicBezTo>
                  <a:cubicBezTo>
                    <a:pt x="2307" y="940"/>
                    <a:pt x="2307" y="940"/>
                    <a:pt x="2307" y="940"/>
                  </a:cubicBezTo>
                  <a:cubicBezTo>
                    <a:pt x="2312" y="939"/>
                    <a:pt x="2312" y="939"/>
                    <a:pt x="2312" y="939"/>
                  </a:cubicBezTo>
                  <a:cubicBezTo>
                    <a:pt x="2313" y="939"/>
                    <a:pt x="2313" y="939"/>
                    <a:pt x="2313" y="939"/>
                  </a:cubicBezTo>
                  <a:cubicBezTo>
                    <a:pt x="2314" y="940"/>
                    <a:pt x="2314" y="940"/>
                    <a:pt x="2314" y="940"/>
                  </a:cubicBezTo>
                  <a:cubicBezTo>
                    <a:pt x="2314" y="939"/>
                    <a:pt x="2314" y="939"/>
                    <a:pt x="2314" y="939"/>
                  </a:cubicBezTo>
                  <a:cubicBezTo>
                    <a:pt x="2313" y="939"/>
                    <a:pt x="2313" y="939"/>
                    <a:pt x="2313" y="939"/>
                  </a:cubicBezTo>
                  <a:cubicBezTo>
                    <a:pt x="2310" y="937"/>
                    <a:pt x="2310" y="937"/>
                    <a:pt x="2310" y="937"/>
                  </a:cubicBezTo>
                  <a:cubicBezTo>
                    <a:pt x="2310" y="936"/>
                    <a:pt x="2310" y="936"/>
                    <a:pt x="2310" y="936"/>
                  </a:cubicBezTo>
                  <a:cubicBezTo>
                    <a:pt x="2311" y="935"/>
                    <a:pt x="2311" y="935"/>
                    <a:pt x="2311" y="935"/>
                  </a:cubicBezTo>
                  <a:cubicBezTo>
                    <a:pt x="2313" y="931"/>
                    <a:pt x="2313" y="931"/>
                    <a:pt x="2313" y="931"/>
                  </a:cubicBezTo>
                  <a:cubicBezTo>
                    <a:pt x="2313" y="931"/>
                    <a:pt x="2313" y="931"/>
                    <a:pt x="2313" y="931"/>
                  </a:cubicBezTo>
                  <a:cubicBezTo>
                    <a:pt x="2314" y="928"/>
                    <a:pt x="2314" y="928"/>
                    <a:pt x="2314" y="928"/>
                  </a:cubicBezTo>
                  <a:cubicBezTo>
                    <a:pt x="2316" y="928"/>
                    <a:pt x="2316" y="928"/>
                    <a:pt x="2316" y="928"/>
                  </a:cubicBezTo>
                  <a:cubicBezTo>
                    <a:pt x="2318" y="929"/>
                    <a:pt x="2318" y="929"/>
                    <a:pt x="2318" y="929"/>
                  </a:cubicBezTo>
                  <a:cubicBezTo>
                    <a:pt x="2319" y="928"/>
                    <a:pt x="2319" y="928"/>
                    <a:pt x="2319" y="928"/>
                  </a:cubicBezTo>
                  <a:cubicBezTo>
                    <a:pt x="2319" y="926"/>
                    <a:pt x="2319" y="926"/>
                    <a:pt x="2319" y="926"/>
                  </a:cubicBezTo>
                  <a:cubicBezTo>
                    <a:pt x="2319" y="917"/>
                    <a:pt x="2319" y="917"/>
                    <a:pt x="2319" y="917"/>
                  </a:cubicBezTo>
                  <a:cubicBezTo>
                    <a:pt x="2318" y="916"/>
                    <a:pt x="2318" y="916"/>
                    <a:pt x="2318" y="916"/>
                  </a:cubicBezTo>
                  <a:cubicBezTo>
                    <a:pt x="2318" y="912"/>
                    <a:pt x="2318" y="912"/>
                    <a:pt x="2318" y="912"/>
                  </a:cubicBezTo>
                  <a:cubicBezTo>
                    <a:pt x="2320" y="907"/>
                    <a:pt x="2320" y="907"/>
                    <a:pt x="2320" y="907"/>
                  </a:cubicBezTo>
                  <a:cubicBezTo>
                    <a:pt x="2323" y="900"/>
                    <a:pt x="2323" y="900"/>
                    <a:pt x="2323" y="900"/>
                  </a:cubicBezTo>
                  <a:cubicBezTo>
                    <a:pt x="2322" y="895"/>
                    <a:pt x="2322" y="895"/>
                    <a:pt x="2322" y="895"/>
                  </a:cubicBezTo>
                  <a:cubicBezTo>
                    <a:pt x="2320" y="895"/>
                    <a:pt x="2320" y="895"/>
                    <a:pt x="2320" y="895"/>
                  </a:cubicBezTo>
                  <a:cubicBezTo>
                    <a:pt x="2320" y="887"/>
                    <a:pt x="2320" y="887"/>
                    <a:pt x="2320" y="887"/>
                  </a:cubicBezTo>
                  <a:cubicBezTo>
                    <a:pt x="2319" y="884"/>
                    <a:pt x="2319" y="884"/>
                    <a:pt x="2319" y="884"/>
                  </a:cubicBezTo>
                  <a:cubicBezTo>
                    <a:pt x="2321" y="882"/>
                    <a:pt x="2321" y="882"/>
                    <a:pt x="2321" y="882"/>
                  </a:cubicBezTo>
                  <a:cubicBezTo>
                    <a:pt x="2319" y="877"/>
                    <a:pt x="2319" y="877"/>
                    <a:pt x="2319" y="877"/>
                  </a:cubicBezTo>
                  <a:cubicBezTo>
                    <a:pt x="2319" y="874"/>
                    <a:pt x="2319" y="874"/>
                    <a:pt x="2319" y="874"/>
                  </a:cubicBezTo>
                  <a:cubicBezTo>
                    <a:pt x="2320" y="872"/>
                    <a:pt x="2320" y="872"/>
                    <a:pt x="2320" y="872"/>
                  </a:cubicBezTo>
                  <a:cubicBezTo>
                    <a:pt x="2324" y="868"/>
                    <a:pt x="2324" y="868"/>
                    <a:pt x="2324" y="868"/>
                  </a:cubicBezTo>
                  <a:cubicBezTo>
                    <a:pt x="2324" y="868"/>
                    <a:pt x="2324" y="868"/>
                    <a:pt x="2324" y="868"/>
                  </a:cubicBezTo>
                  <a:cubicBezTo>
                    <a:pt x="2325" y="870"/>
                    <a:pt x="2325" y="870"/>
                    <a:pt x="2325" y="870"/>
                  </a:cubicBezTo>
                  <a:cubicBezTo>
                    <a:pt x="2327" y="870"/>
                    <a:pt x="2327" y="870"/>
                    <a:pt x="2327" y="870"/>
                  </a:cubicBezTo>
                  <a:cubicBezTo>
                    <a:pt x="2330" y="867"/>
                    <a:pt x="2330" y="867"/>
                    <a:pt x="2330" y="867"/>
                  </a:cubicBezTo>
                  <a:cubicBezTo>
                    <a:pt x="2330" y="864"/>
                    <a:pt x="2330" y="864"/>
                    <a:pt x="2330" y="864"/>
                  </a:cubicBezTo>
                  <a:cubicBezTo>
                    <a:pt x="2332" y="863"/>
                    <a:pt x="2332" y="863"/>
                    <a:pt x="2332" y="863"/>
                  </a:cubicBezTo>
                  <a:cubicBezTo>
                    <a:pt x="2336" y="863"/>
                    <a:pt x="2336" y="863"/>
                    <a:pt x="2336" y="863"/>
                  </a:cubicBezTo>
                  <a:cubicBezTo>
                    <a:pt x="2339" y="862"/>
                    <a:pt x="2339" y="862"/>
                    <a:pt x="2339" y="862"/>
                  </a:cubicBezTo>
                  <a:cubicBezTo>
                    <a:pt x="2340" y="859"/>
                    <a:pt x="2340" y="859"/>
                    <a:pt x="2340" y="859"/>
                  </a:cubicBezTo>
                  <a:cubicBezTo>
                    <a:pt x="2340" y="857"/>
                    <a:pt x="2340" y="857"/>
                    <a:pt x="2340" y="857"/>
                  </a:cubicBezTo>
                  <a:cubicBezTo>
                    <a:pt x="2340" y="855"/>
                    <a:pt x="2340" y="855"/>
                    <a:pt x="2340" y="855"/>
                  </a:cubicBezTo>
                  <a:cubicBezTo>
                    <a:pt x="2343" y="853"/>
                    <a:pt x="2343" y="853"/>
                    <a:pt x="2343" y="853"/>
                  </a:cubicBezTo>
                  <a:cubicBezTo>
                    <a:pt x="2347" y="851"/>
                    <a:pt x="2347" y="851"/>
                    <a:pt x="2347" y="851"/>
                  </a:cubicBezTo>
                  <a:cubicBezTo>
                    <a:pt x="2349" y="849"/>
                    <a:pt x="2349" y="849"/>
                    <a:pt x="2349" y="849"/>
                  </a:cubicBezTo>
                  <a:cubicBezTo>
                    <a:pt x="2350" y="847"/>
                    <a:pt x="2350" y="847"/>
                    <a:pt x="2350" y="847"/>
                  </a:cubicBezTo>
                  <a:cubicBezTo>
                    <a:pt x="2359" y="839"/>
                    <a:pt x="2359" y="839"/>
                    <a:pt x="2359" y="839"/>
                  </a:cubicBezTo>
                  <a:cubicBezTo>
                    <a:pt x="2361" y="834"/>
                    <a:pt x="2361" y="834"/>
                    <a:pt x="2361" y="834"/>
                  </a:cubicBezTo>
                  <a:cubicBezTo>
                    <a:pt x="2368" y="828"/>
                    <a:pt x="2368" y="828"/>
                    <a:pt x="2368" y="828"/>
                  </a:cubicBezTo>
                  <a:cubicBezTo>
                    <a:pt x="2367" y="828"/>
                    <a:pt x="2367" y="828"/>
                    <a:pt x="2367" y="828"/>
                  </a:cubicBezTo>
                  <a:cubicBezTo>
                    <a:pt x="2367" y="829"/>
                    <a:pt x="2367" y="829"/>
                    <a:pt x="2367" y="829"/>
                  </a:cubicBezTo>
                  <a:cubicBezTo>
                    <a:pt x="2365" y="829"/>
                    <a:pt x="2365" y="829"/>
                    <a:pt x="2365" y="829"/>
                  </a:cubicBezTo>
                  <a:cubicBezTo>
                    <a:pt x="2365" y="827"/>
                    <a:pt x="2365" y="827"/>
                    <a:pt x="2365" y="827"/>
                  </a:cubicBezTo>
                  <a:cubicBezTo>
                    <a:pt x="2366" y="826"/>
                    <a:pt x="2366" y="826"/>
                    <a:pt x="2366" y="826"/>
                  </a:cubicBezTo>
                  <a:cubicBezTo>
                    <a:pt x="2368" y="825"/>
                    <a:pt x="2368" y="825"/>
                    <a:pt x="2368" y="825"/>
                  </a:cubicBezTo>
                  <a:cubicBezTo>
                    <a:pt x="2369" y="825"/>
                    <a:pt x="2369" y="825"/>
                    <a:pt x="2369" y="825"/>
                  </a:cubicBezTo>
                  <a:cubicBezTo>
                    <a:pt x="2369" y="826"/>
                    <a:pt x="2369" y="826"/>
                    <a:pt x="2369" y="826"/>
                  </a:cubicBezTo>
                  <a:cubicBezTo>
                    <a:pt x="2369" y="827"/>
                    <a:pt x="2369" y="827"/>
                    <a:pt x="2369" y="827"/>
                  </a:cubicBezTo>
                  <a:cubicBezTo>
                    <a:pt x="2370" y="827"/>
                    <a:pt x="2370" y="827"/>
                    <a:pt x="2370" y="827"/>
                  </a:cubicBezTo>
                  <a:cubicBezTo>
                    <a:pt x="2376" y="824"/>
                    <a:pt x="2376" y="824"/>
                    <a:pt x="2376" y="824"/>
                  </a:cubicBezTo>
                  <a:cubicBezTo>
                    <a:pt x="2376" y="823"/>
                    <a:pt x="2376" y="823"/>
                    <a:pt x="2376" y="823"/>
                  </a:cubicBezTo>
                  <a:cubicBezTo>
                    <a:pt x="2379" y="821"/>
                    <a:pt x="2379" y="821"/>
                    <a:pt x="2379" y="821"/>
                  </a:cubicBezTo>
                  <a:cubicBezTo>
                    <a:pt x="2379" y="819"/>
                    <a:pt x="2379" y="819"/>
                    <a:pt x="2379" y="819"/>
                  </a:cubicBezTo>
                  <a:cubicBezTo>
                    <a:pt x="2380" y="819"/>
                    <a:pt x="2380" y="819"/>
                    <a:pt x="2380" y="819"/>
                  </a:cubicBezTo>
                  <a:cubicBezTo>
                    <a:pt x="2381" y="817"/>
                    <a:pt x="2381" y="817"/>
                    <a:pt x="2381" y="817"/>
                  </a:cubicBezTo>
                  <a:cubicBezTo>
                    <a:pt x="2383" y="815"/>
                    <a:pt x="2383" y="815"/>
                    <a:pt x="2383" y="815"/>
                  </a:cubicBezTo>
                  <a:cubicBezTo>
                    <a:pt x="2382" y="815"/>
                    <a:pt x="2382" y="815"/>
                    <a:pt x="2382" y="815"/>
                  </a:cubicBezTo>
                  <a:cubicBezTo>
                    <a:pt x="2382" y="814"/>
                    <a:pt x="2382" y="814"/>
                    <a:pt x="2382" y="814"/>
                  </a:cubicBezTo>
                  <a:cubicBezTo>
                    <a:pt x="2381" y="812"/>
                    <a:pt x="2381" y="812"/>
                    <a:pt x="2381" y="812"/>
                  </a:cubicBezTo>
                  <a:cubicBezTo>
                    <a:pt x="2381" y="811"/>
                    <a:pt x="2381" y="811"/>
                    <a:pt x="2381" y="811"/>
                  </a:cubicBezTo>
                  <a:cubicBezTo>
                    <a:pt x="2382" y="809"/>
                    <a:pt x="2382" y="809"/>
                    <a:pt x="2382" y="809"/>
                  </a:cubicBezTo>
                  <a:cubicBezTo>
                    <a:pt x="2382" y="808"/>
                    <a:pt x="2382" y="808"/>
                    <a:pt x="2382" y="808"/>
                  </a:cubicBezTo>
                  <a:cubicBezTo>
                    <a:pt x="2383" y="807"/>
                    <a:pt x="2383" y="807"/>
                    <a:pt x="2383" y="807"/>
                  </a:cubicBezTo>
                  <a:cubicBezTo>
                    <a:pt x="2390" y="804"/>
                    <a:pt x="2390" y="804"/>
                    <a:pt x="2390" y="804"/>
                  </a:cubicBezTo>
                  <a:cubicBezTo>
                    <a:pt x="2391" y="803"/>
                    <a:pt x="2391" y="803"/>
                    <a:pt x="2391" y="803"/>
                  </a:cubicBezTo>
                  <a:cubicBezTo>
                    <a:pt x="2391" y="801"/>
                    <a:pt x="2391" y="801"/>
                    <a:pt x="2391" y="801"/>
                  </a:cubicBezTo>
                  <a:cubicBezTo>
                    <a:pt x="2392" y="800"/>
                    <a:pt x="2392" y="800"/>
                    <a:pt x="2392" y="800"/>
                  </a:cubicBezTo>
                  <a:cubicBezTo>
                    <a:pt x="2393" y="799"/>
                    <a:pt x="2393" y="799"/>
                    <a:pt x="2393" y="799"/>
                  </a:cubicBezTo>
                  <a:cubicBezTo>
                    <a:pt x="2392" y="798"/>
                    <a:pt x="2392" y="798"/>
                    <a:pt x="2392" y="798"/>
                  </a:cubicBezTo>
                  <a:cubicBezTo>
                    <a:pt x="2391" y="798"/>
                    <a:pt x="2391" y="798"/>
                    <a:pt x="2391" y="798"/>
                  </a:cubicBezTo>
                  <a:cubicBezTo>
                    <a:pt x="2390" y="797"/>
                    <a:pt x="2390" y="797"/>
                    <a:pt x="2390" y="797"/>
                  </a:cubicBezTo>
                  <a:cubicBezTo>
                    <a:pt x="2392" y="797"/>
                    <a:pt x="2392" y="797"/>
                    <a:pt x="2392" y="797"/>
                  </a:cubicBezTo>
                  <a:cubicBezTo>
                    <a:pt x="2394" y="799"/>
                    <a:pt x="2394" y="799"/>
                    <a:pt x="2394" y="799"/>
                  </a:cubicBezTo>
                  <a:cubicBezTo>
                    <a:pt x="2393" y="800"/>
                    <a:pt x="2393" y="800"/>
                    <a:pt x="2393" y="800"/>
                  </a:cubicBezTo>
                  <a:cubicBezTo>
                    <a:pt x="2394" y="803"/>
                    <a:pt x="2394" y="803"/>
                    <a:pt x="2394" y="803"/>
                  </a:cubicBezTo>
                  <a:cubicBezTo>
                    <a:pt x="2396" y="803"/>
                    <a:pt x="2396" y="803"/>
                    <a:pt x="2396" y="803"/>
                  </a:cubicBezTo>
                  <a:cubicBezTo>
                    <a:pt x="2396" y="803"/>
                    <a:pt x="2396" y="803"/>
                    <a:pt x="2396" y="803"/>
                  </a:cubicBezTo>
                  <a:cubicBezTo>
                    <a:pt x="2397" y="803"/>
                    <a:pt x="2397" y="803"/>
                    <a:pt x="2397" y="803"/>
                  </a:cubicBezTo>
                  <a:cubicBezTo>
                    <a:pt x="2398" y="802"/>
                    <a:pt x="2398" y="802"/>
                    <a:pt x="2398" y="802"/>
                  </a:cubicBezTo>
                  <a:cubicBezTo>
                    <a:pt x="2398" y="803"/>
                    <a:pt x="2398" y="803"/>
                    <a:pt x="2398" y="803"/>
                  </a:cubicBezTo>
                  <a:cubicBezTo>
                    <a:pt x="2398" y="802"/>
                    <a:pt x="2398" y="802"/>
                    <a:pt x="2398" y="802"/>
                  </a:cubicBezTo>
                  <a:cubicBezTo>
                    <a:pt x="2398" y="801"/>
                    <a:pt x="2398" y="801"/>
                    <a:pt x="2398" y="801"/>
                  </a:cubicBezTo>
                  <a:cubicBezTo>
                    <a:pt x="2399" y="802"/>
                    <a:pt x="2399" y="802"/>
                    <a:pt x="2399" y="802"/>
                  </a:cubicBezTo>
                  <a:cubicBezTo>
                    <a:pt x="2400" y="804"/>
                    <a:pt x="2400" y="804"/>
                    <a:pt x="2400" y="804"/>
                  </a:cubicBezTo>
                  <a:cubicBezTo>
                    <a:pt x="2401" y="805"/>
                    <a:pt x="2401" y="805"/>
                    <a:pt x="2401" y="805"/>
                  </a:cubicBezTo>
                  <a:cubicBezTo>
                    <a:pt x="2401" y="804"/>
                    <a:pt x="2401" y="804"/>
                    <a:pt x="2401" y="804"/>
                  </a:cubicBezTo>
                  <a:cubicBezTo>
                    <a:pt x="2402" y="805"/>
                    <a:pt x="2402" y="805"/>
                    <a:pt x="2402" y="805"/>
                  </a:cubicBezTo>
                  <a:cubicBezTo>
                    <a:pt x="2403" y="804"/>
                    <a:pt x="2403" y="804"/>
                    <a:pt x="2403" y="804"/>
                  </a:cubicBezTo>
                  <a:cubicBezTo>
                    <a:pt x="2402" y="801"/>
                    <a:pt x="2402" y="801"/>
                    <a:pt x="2402" y="801"/>
                  </a:cubicBezTo>
                  <a:cubicBezTo>
                    <a:pt x="2403" y="801"/>
                    <a:pt x="2403" y="801"/>
                    <a:pt x="2403" y="801"/>
                  </a:cubicBezTo>
                  <a:cubicBezTo>
                    <a:pt x="2404" y="801"/>
                    <a:pt x="2404" y="801"/>
                    <a:pt x="2404" y="801"/>
                  </a:cubicBezTo>
                  <a:cubicBezTo>
                    <a:pt x="2404" y="803"/>
                    <a:pt x="2404" y="803"/>
                    <a:pt x="2404" y="803"/>
                  </a:cubicBezTo>
                  <a:cubicBezTo>
                    <a:pt x="2405" y="804"/>
                    <a:pt x="2405" y="804"/>
                    <a:pt x="2405" y="804"/>
                  </a:cubicBezTo>
                  <a:cubicBezTo>
                    <a:pt x="2406" y="804"/>
                    <a:pt x="2406" y="804"/>
                    <a:pt x="2406" y="804"/>
                  </a:cubicBezTo>
                  <a:cubicBezTo>
                    <a:pt x="2406" y="802"/>
                    <a:pt x="2406" y="802"/>
                    <a:pt x="2406" y="802"/>
                  </a:cubicBezTo>
                  <a:cubicBezTo>
                    <a:pt x="2407" y="802"/>
                    <a:pt x="2407" y="802"/>
                    <a:pt x="2407" y="802"/>
                  </a:cubicBezTo>
                  <a:cubicBezTo>
                    <a:pt x="2409" y="803"/>
                    <a:pt x="2409" y="803"/>
                    <a:pt x="2409" y="803"/>
                  </a:cubicBezTo>
                  <a:cubicBezTo>
                    <a:pt x="2409" y="803"/>
                    <a:pt x="2409" y="803"/>
                    <a:pt x="2409" y="803"/>
                  </a:cubicBezTo>
                  <a:cubicBezTo>
                    <a:pt x="2410" y="803"/>
                    <a:pt x="2410" y="803"/>
                    <a:pt x="2410" y="803"/>
                  </a:cubicBezTo>
                  <a:cubicBezTo>
                    <a:pt x="2410" y="801"/>
                    <a:pt x="2410" y="801"/>
                    <a:pt x="2410" y="801"/>
                  </a:cubicBezTo>
                  <a:cubicBezTo>
                    <a:pt x="2409" y="798"/>
                    <a:pt x="2409" y="798"/>
                    <a:pt x="2409" y="798"/>
                  </a:cubicBezTo>
                  <a:cubicBezTo>
                    <a:pt x="2409" y="798"/>
                    <a:pt x="2409" y="798"/>
                    <a:pt x="2409" y="798"/>
                  </a:cubicBezTo>
                  <a:cubicBezTo>
                    <a:pt x="2410" y="796"/>
                    <a:pt x="2410" y="796"/>
                    <a:pt x="2410" y="796"/>
                  </a:cubicBezTo>
                  <a:cubicBezTo>
                    <a:pt x="2410" y="795"/>
                    <a:pt x="2410" y="795"/>
                    <a:pt x="2410" y="795"/>
                  </a:cubicBezTo>
                  <a:cubicBezTo>
                    <a:pt x="2410" y="794"/>
                    <a:pt x="2410" y="794"/>
                    <a:pt x="2410" y="794"/>
                  </a:cubicBezTo>
                  <a:cubicBezTo>
                    <a:pt x="2411" y="795"/>
                    <a:pt x="2411" y="795"/>
                    <a:pt x="2411" y="795"/>
                  </a:cubicBezTo>
                  <a:cubicBezTo>
                    <a:pt x="2411" y="796"/>
                    <a:pt x="2411" y="796"/>
                    <a:pt x="2411" y="796"/>
                  </a:cubicBezTo>
                  <a:cubicBezTo>
                    <a:pt x="2410" y="799"/>
                    <a:pt x="2410" y="799"/>
                    <a:pt x="2410" y="799"/>
                  </a:cubicBezTo>
                  <a:cubicBezTo>
                    <a:pt x="2411" y="801"/>
                    <a:pt x="2411" y="801"/>
                    <a:pt x="2411" y="801"/>
                  </a:cubicBezTo>
                  <a:cubicBezTo>
                    <a:pt x="2412" y="799"/>
                    <a:pt x="2412" y="799"/>
                    <a:pt x="2412" y="799"/>
                  </a:cubicBezTo>
                  <a:cubicBezTo>
                    <a:pt x="2414" y="798"/>
                    <a:pt x="2414" y="798"/>
                    <a:pt x="2414" y="798"/>
                  </a:cubicBezTo>
                  <a:cubicBezTo>
                    <a:pt x="2413" y="799"/>
                    <a:pt x="2413" y="799"/>
                    <a:pt x="2413" y="799"/>
                  </a:cubicBezTo>
                  <a:cubicBezTo>
                    <a:pt x="2412" y="799"/>
                    <a:pt x="2412" y="799"/>
                    <a:pt x="2412" y="799"/>
                  </a:cubicBezTo>
                  <a:cubicBezTo>
                    <a:pt x="2412" y="801"/>
                    <a:pt x="2412" y="801"/>
                    <a:pt x="2412" y="801"/>
                  </a:cubicBezTo>
                  <a:cubicBezTo>
                    <a:pt x="2413" y="802"/>
                    <a:pt x="2413" y="802"/>
                    <a:pt x="2413" y="802"/>
                  </a:cubicBezTo>
                  <a:cubicBezTo>
                    <a:pt x="2415" y="799"/>
                    <a:pt x="2415" y="799"/>
                    <a:pt x="2415" y="799"/>
                  </a:cubicBezTo>
                  <a:cubicBezTo>
                    <a:pt x="2417" y="798"/>
                    <a:pt x="2417" y="798"/>
                    <a:pt x="2417" y="798"/>
                  </a:cubicBezTo>
                  <a:cubicBezTo>
                    <a:pt x="2417" y="796"/>
                    <a:pt x="2417" y="796"/>
                    <a:pt x="2417" y="796"/>
                  </a:cubicBezTo>
                  <a:cubicBezTo>
                    <a:pt x="2416" y="793"/>
                    <a:pt x="2416" y="793"/>
                    <a:pt x="2416" y="793"/>
                  </a:cubicBezTo>
                  <a:cubicBezTo>
                    <a:pt x="2414" y="793"/>
                    <a:pt x="2414" y="793"/>
                    <a:pt x="2414" y="793"/>
                  </a:cubicBezTo>
                  <a:cubicBezTo>
                    <a:pt x="2416" y="792"/>
                    <a:pt x="2416" y="792"/>
                    <a:pt x="2416" y="792"/>
                  </a:cubicBezTo>
                  <a:cubicBezTo>
                    <a:pt x="2417" y="791"/>
                    <a:pt x="2417" y="791"/>
                    <a:pt x="2417" y="791"/>
                  </a:cubicBezTo>
                  <a:cubicBezTo>
                    <a:pt x="2415" y="789"/>
                    <a:pt x="2415" y="789"/>
                    <a:pt x="2415" y="789"/>
                  </a:cubicBezTo>
                  <a:cubicBezTo>
                    <a:pt x="2415" y="785"/>
                    <a:pt x="2415" y="785"/>
                    <a:pt x="2415" y="785"/>
                  </a:cubicBezTo>
                  <a:cubicBezTo>
                    <a:pt x="2416" y="788"/>
                    <a:pt x="2416" y="788"/>
                    <a:pt x="2416" y="788"/>
                  </a:cubicBezTo>
                  <a:cubicBezTo>
                    <a:pt x="2417" y="790"/>
                    <a:pt x="2417" y="790"/>
                    <a:pt x="2417" y="790"/>
                  </a:cubicBezTo>
                  <a:cubicBezTo>
                    <a:pt x="2419" y="790"/>
                    <a:pt x="2419" y="790"/>
                    <a:pt x="2419" y="790"/>
                  </a:cubicBezTo>
                  <a:cubicBezTo>
                    <a:pt x="2419" y="791"/>
                    <a:pt x="2419" y="791"/>
                    <a:pt x="2419" y="791"/>
                  </a:cubicBezTo>
                  <a:cubicBezTo>
                    <a:pt x="2423" y="792"/>
                    <a:pt x="2423" y="792"/>
                    <a:pt x="2423" y="792"/>
                  </a:cubicBezTo>
                  <a:cubicBezTo>
                    <a:pt x="2425" y="791"/>
                    <a:pt x="2425" y="791"/>
                    <a:pt x="2425" y="791"/>
                  </a:cubicBezTo>
                  <a:cubicBezTo>
                    <a:pt x="2425" y="792"/>
                    <a:pt x="2425" y="792"/>
                    <a:pt x="2425" y="792"/>
                  </a:cubicBezTo>
                  <a:cubicBezTo>
                    <a:pt x="2425" y="791"/>
                    <a:pt x="2425" y="791"/>
                    <a:pt x="2425" y="791"/>
                  </a:cubicBezTo>
                  <a:cubicBezTo>
                    <a:pt x="2426" y="791"/>
                    <a:pt x="2426" y="791"/>
                    <a:pt x="2426" y="791"/>
                  </a:cubicBezTo>
                  <a:cubicBezTo>
                    <a:pt x="2429" y="798"/>
                    <a:pt x="2429" y="798"/>
                    <a:pt x="2429" y="798"/>
                  </a:cubicBezTo>
                  <a:cubicBezTo>
                    <a:pt x="2430" y="799"/>
                    <a:pt x="2430" y="799"/>
                    <a:pt x="2430" y="799"/>
                  </a:cubicBezTo>
                  <a:cubicBezTo>
                    <a:pt x="2430" y="800"/>
                    <a:pt x="2430" y="800"/>
                    <a:pt x="2430" y="800"/>
                  </a:cubicBezTo>
                  <a:cubicBezTo>
                    <a:pt x="2430" y="803"/>
                    <a:pt x="2430" y="803"/>
                    <a:pt x="2430" y="803"/>
                  </a:cubicBezTo>
                  <a:cubicBezTo>
                    <a:pt x="2431" y="803"/>
                    <a:pt x="2431" y="803"/>
                    <a:pt x="2431" y="803"/>
                  </a:cubicBezTo>
                  <a:cubicBezTo>
                    <a:pt x="2430" y="806"/>
                    <a:pt x="2430" y="806"/>
                    <a:pt x="2430" y="806"/>
                  </a:cubicBezTo>
                  <a:cubicBezTo>
                    <a:pt x="2430" y="807"/>
                    <a:pt x="2430" y="807"/>
                    <a:pt x="2430" y="807"/>
                  </a:cubicBezTo>
                  <a:cubicBezTo>
                    <a:pt x="2432" y="805"/>
                    <a:pt x="2432" y="805"/>
                    <a:pt x="2432" y="805"/>
                  </a:cubicBezTo>
                  <a:cubicBezTo>
                    <a:pt x="2432" y="805"/>
                    <a:pt x="2432" y="805"/>
                    <a:pt x="2432" y="805"/>
                  </a:cubicBezTo>
                  <a:cubicBezTo>
                    <a:pt x="2432" y="806"/>
                    <a:pt x="2432" y="806"/>
                    <a:pt x="2432" y="806"/>
                  </a:cubicBezTo>
                  <a:cubicBezTo>
                    <a:pt x="2431" y="807"/>
                    <a:pt x="2431" y="807"/>
                    <a:pt x="2431" y="807"/>
                  </a:cubicBezTo>
                  <a:cubicBezTo>
                    <a:pt x="2432" y="809"/>
                    <a:pt x="2432" y="809"/>
                    <a:pt x="2432" y="809"/>
                  </a:cubicBezTo>
                  <a:cubicBezTo>
                    <a:pt x="2434" y="811"/>
                    <a:pt x="2434" y="811"/>
                    <a:pt x="2434" y="811"/>
                  </a:cubicBezTo>
                  <a:cubicBezTo>
                    <a:pt x="2435" y="815"/>
                    <a:pt x="2435" y="815"/>
                    <a:pt x="2435" y="815"/>
                  </a:cubicBezTo>
                  <a:cubicBezTo>
                    <a:pt x="2436" y="815"/>
                    <a:pt x="2436" y="815"/>
                    <a:pt x="2436" y="815"/>
                  </a:cubicBezTo>
                  <a:cubicBezTo>
                    <a:pt x="2435" y="812"/>
                    <a:pt x="2435" y="812"/>
                    <a:pt x="2435" y="812"/>
                  </a:cubicBezTo>
                  <a:cubicBezTo>
                    <a:pt x="2436" y="812"/>
                    <a:pt x="2436" y="812"/>
                    <a:pt x="2436" y="812"/>
                  </a:cubicBezTo>
                  <a:cubicBezTo>
                    <a:pt x="2436" y="812"/>
                    <a:pt x="2436" y="812"/>
                    <a:pt x="2436" y="812"/>
                  </a:cubicBezTo>
                  <a:cubicBezTo>
                    <a:pt x="2437" y="814"/>
                    <a:pt x="2437" y="814"/>
                    <a:pt x="2437" y="814"/>
                  </a:cubicBezTo>
                  <a:cubicBezTo>
                    <a:pt x="2437" y="817"/>
                    <a:pt x="2437" y="817"/>
                    <a:pt x="2437" y="817"/>
                  </a:cubicBezTo>
                  <a:cubicBezTo>
                    <a:pt x="2442" y="821"/>
                    <a:pt x="2442" y="821"/>
                    <a:pt x="2442" y="821"/>
                  </a:cubicBezTo>
                  <a:cubicBezTo>
                    <a:pt x="2441" y="819"/>
                    <a:pt x="2441" y="819"/>
                    <a:pt x="2441" y="819"/>
                  </a:cubicBezTo>
                  <a:cubicBezTo>
                    <a:pt x="2441" y="818"/>
                    <a:pt x="2441" y="818"/>
                    <a:pt x="2441" y="818"/>
                  </a:cubicBezTo>
                  <a:cubicBezTo>
                    <a:pt x="2442" y="819"/>
                    <a:pt x="2442" y="819"/>
                    <a:pt x="2442" y="819"/>
                  </a:cubicBezTo>
                  <a:cubicBezTo>
                    <a:pt x="2444" y="819"/>
                    <a:pt x="2444" y="819"/>
                    <a:pt x="2444" y="819"/>
                  </a:cubicBezTo>
                  <a:cubicBezTo>
                    <a:pt x="2443" y="821"/>
                    <a:pt x="2443" y="821"/>
                    <a:pt x="2443" y="821"/>
                  </a:cubicBezTo>
                  <a:cubicBezTo>
                    <a:pt x="2443" y="822"/>
                    <a:pt x="2443" y="822"/>
                    <a:pt x="2443" y="822"/>
                  </a:cubicBezTo>
                  <a:cubicBezTo>
                    <a:pt x="2445" y="821"/>
                    <a:pt x="2445" y="821"/>
                    <a:pt x="2445" y="821"/>
                  </a:cubicBezTo>
                  <a:cubicBezTo>
                    <a:pt x="2445" y="820"/>
                    <a:pt x="2445" y="820"/>
                    <a:pt x="2445" y="820"/>
                  </a:cubicBezTo>
                  <a:cubicBezTo>
                    <a:pt x="2446" y="821"/>
                    <a:pt x="2446" y="821"/>
                    <a:pt x="2446" y="821"/>
                  </a:cubicBezTo>
                  <a:cubicBezTo>
                    <a:pt x="2447" y="822"/>
                    <a:pt x="2447" y="822"/>
                    <a:pt x="2447" y="822"/>
                  </a:cubicBezTo>
                  <a:cubicBezTo>
                    <a:pt x="2448" y="823"/>
                    <a:pt x="2448" y="823"/>
                    <a:pt x="2448" y="823"/>
                  </a:cubicBezTo>
                  <a:cubicBezTo>
                    <a:pt x="2451" y="824"/>
                    <a:pt x="2451" y="824"/>
                    <a:pt x="2451" y="824"/>
                  </a:cubicBezTo>
                  <a:cubicBezTo>
                    <a:pt x="2453" y="827"/>
                    <a:pt x="2453" y="827"/>
                    <a:pt x="2453" y="827"/>
                  </a:cubicBezTo>
                  <a:cubicBezTo>
                    <a:pt x="2453" y="828"/>
                    <a:pt x="2453" y="828"/>
                    <a:pt x="2453" y="828"/>
                  </a:cubicBezTo>
                  <a:cubicBezTo>
                    <a:pt x="2452" y="829"/>
                    <a:pt x="2452" y="829"/>
                    <a:pt x="2452" y="829"/>
                  </a:cubicBezTo>
                  <a:cubicBezTo>
                    <a:pt x="2451" y="828"/>
                    <a:pt x="2451" y="828"/>
                    <a:pt x="2451" y="828"/>
                  </a:cubicBezTo>
                  <a:cubicBezTo>
                    <a:pt x="2449" y="828"/>
                    <a:pt x="2449" y="828"/>
                    <a:pt x="2449" y="828"/>
                  </a:cubicBezTo>
                  <a:cubicBezTo>
                    <a:pt x="2451" y="830"/>
                    <a:pt x="2451" y="830"/>
                    <a:pt x="2451" y="830"/>
                  </a:cubicBezTo>
                  <a:cubicBezTo>
                    <a:pt x="2451" y="830"/>
                    <a:pt x="2451" y="830"/>
                    <a:pt x="2451" y="830"/>
                  </a:cubicBezTo>
                  <a:cubicBezTo>
                    <a:pt x="2451" y="831"/>
                    <a:pt x="2451" y="831"/>
                    <a:pt x="2451" y="831"/>
                  </a:cubicBezTo>
                  <a:cubicBezTo>
                    <a:pt x="2449" y="830"/>
                    <a:pt x="2449" y="830"/>
                    <a:pt x="2449" y="830"/>
                  </a:cubicBezTo>
                  <a:cubicBezTo>
                    <a:pt x="2449" y="829"/>
                    <a:pt x="2449" y="829"/>
                    <a:pt x="2449" y="829"/>
                  </a:cubicBezTo>
                  <a:cubicBezTo>
                    <a:pt x="2447" y="828"/>
                    <a:pt x="2447" y="828"/>
                    <a:pt x="2447" y="828"/>
                  </a:cubicBezTo>
                  <a:cubicBezTo>
                    <a:pt x="2447" y="829"/>
                    <a:pt x="2447" y="829"/>
                    <a:pt x="2447" y="829"/>
                  </a:cubicBezTo>
                  <a:cubicBezTo>
                    <a:pt x="2449" y="831"/>
                    <a:pt x="2449" y="831"/>
                    <a:pt x="2449" y="831"/>
                  </a:cubicBezTo>
                  <a:cubicBezTo>
                    <a:pt x="2449" y="832"/>
                    <a:pt x="2449" y="832"/>
                    <a:pt x="2449" y="832"/>
                  </a:cubicBezTo>
                  <a:cubicBezTo>
                    <a:pt x="2451" y="834"/>
                    <a:pt x="2451" y="834"/>
                    <a:pt x="2451" y="834"/>
                  </a:cubicBezTo>
                  <a:cubicBezTo>
                    <a:pt x="2455" y="836"/>
                    <a:pt x="2455" y="836"/>
                    <a:pt x="2455" y="836"/>
                  </a:cubicBezTo>
                  <a:cubicBezTo>
                    <a:pt x="2454" y="832"/>
                    <a:pt x="2454" y="832"/>
                    <a:pt x="2454" y="832"/>
                  </a:cubicBezTo>
                  <a:cubicBezTo>
                    <a:pt x="2453" y="830"/>
                    <a:pt x="2453" y="830"/>
                    <a:pt x="2453" y="830"/>
                  </a:cubicBezTo>
                  <a:cubicBezTo>
                    <a:pt x="2456" y="832"/>
                    <a:pt x="2456" y="832"/>
                    <a:pt x="2456" y="832"/>
                  </a:cubicBezTo>
                  <a:cubicBezTo>
                    <a:pt x="2456" y="834"/>
                    <a:pt x="2456" y="834"/>
                    <a:pt x="2456" y="834"/>
                  </a:cubicBezTo>
                  <a:cubicBezTo>
                    <a:pt x="2457" y="835"/>
                    <a:pt x="2457" y="835"/>
                    <a:pt x="2457" y="835"/>
                  </a:cubicBezTo>
                  <a:cubicBezTo>
                    <a:pt x="2458" y="837"/>
                    <a:pt x="2458" y="837"/>
                    <a:pt x="2458" y="837"/>
                  </a:cubicBezTo>
                  <a:cubicBezTo>
                    <a:pt x="2458" y="840"/>
                    <a:pt x="2458" y="840"/>
                    <a:pt x="2458" y="840"/>
                  </a:cubicBezTo>
                  <a:cubicBezTo>
                    <a:pt x="2460" y="841"/>
                    <a:pt x="2460" y="841"/>
                    <a:pt x="2460" y="841"/>
                  </a:cubicBezTo>
                  <a:cubicBezTo>
                    <a:pt x="2459" y="841"/>
                    <a:pt x="2459" y="841"/>
                    <a:pt x="2459" y="841"/>
                  </a:cubicBezTo>
                  <a:cubicBezTo>
                    <a:pt x="2460" y="842"/>
                    <a:pt x="2460" y="842"/>
                    <a:pt x="2460" y="842"/>
                  </a:cubicBezTo>
                  <a:cubicBezTo>
                    <a:pt x="2461" y="843"/>
                    <a:pt x="2461" y="843"/>
                    <a:pt x="2461" y="843"/>
                  </a:cubicBezTo>
                  <a:cubicBezTo>
                    <a:pt x="2461" y="847"/>
                    <a:pt x="2461" y="847"/>
                    <a:pt x="2461" y="847"/>
                  </a:cubicBezTo>
                  <a:cubicBezTo>
                    <a:pt x="2463" y="851"/>
                    <a:pt x="2463" y="851"/>
                    <a:pt x="2463" y="851"/>
                  </a:cubicBezTo>
                  <a:cubicBezTo>
                    <a:pt x="2464" y="852"/>
                    <a:pt x="2464" y="852"/>
                    <a:pt x="2464" y="852"/>
                  </a:cubicBezTo>
                  <a:cubicBezTo>
                    <a:pt x="2462" y="853"/>
                    <a:pt x="2462" y="853"/>
                    <a:pt x="2462" y="853"/>
                  </a:cubicBezTo>
                  <a:cubicBezTo>
                    <a:pt x="2460" y="864"/>
                    <a:pt x="2460" y="864"/>
                    <a:pt x="2460" y="864"/>
                  </a:cubicBezTo>
                  <a:cubicBezTo>
                    <a:pt x="2461" y="866"/>
                    <a:pt x="2461" y="866"/>
                    <a:pt x="2461" y="866"/>
                  </a:cubicBezTo>
                  <a:cubicBezTo>
                    <a:pt x="2460" y="866"/>
                    <a:pt x="2460" y="866"/>
                    <a:pt x="2460" y="866"/>
                  </a:cubicBezTo>
                  <a:cubicBezTo>
                    <a:pt x="2460" y="867"/>
                    <a:pt x="2460" y="867"/>
                    <a:pt x="2460" y="867"/>
                  </a:cubicBezTo>
                  <a:cubicBezTo>
                    <a:pt x="2462" y="865"/>
                    <a:pt x="2462" y="865"/>
                    <a:pt x="2462" y="865"/>
                  </a:cubicBezTo>
                  <a:cubicBezTo>
                    <a:pt x="2464" y="863"/>
                    <a:pt x="2464" y="863"/>
                    <a:pt x="2464" y="863"/>
                  </a:cubicBezTo>
                  <a:cubicBezTo>
                    <a:pt x="2465" y="860"/>
                    <a:pt x="2465" y="860"/>
                    <a:pt x="2465" y="860"/>
                  </a:cubicBezTo>
                  <a:cubicBezTo>
                    <a:pt x="2465" y="863"/>
                    <a:pt x="2465" y="863"/>
                    <a:pt x="2465" y="863"/>
                  </a:cubicBezTo>
                  <a:cubicBezTo>
                    <a:pt x="2463" y="866"/>
                    <a:pt x="2463" y="866"/>
                    <a:pt x="2463" y="866"/>
                  </a:cubicBezTo>
                  <a:cubicBezTo>
                    <a:pt x="2463" y="869"/>
                    <a:pt x="2463" y="869"/>
                    <a:pt x="2463" y="869"/>
                  </a:cubicBezTo>
                  <a:cubicBezTo>
                    <a:pt x="2464" y="869"/>
                    <a:pt x="2464" y="869"/>
                    <a:pt x="2464" y="869"/>
                  </a:cubicBezTo>
                  <a:cubicBezTo>
                    <a:pt x="2464" y="867"/>
                    <a:pt x="2464" y="867"/>
                    <a:pt x="2464" y="867"/>
                  </a:cubicBezTo>
                  <a:cubicBezTo>
                    <a:pt x="2467" y="866"/>
                    <a:pt x="2467" y="866"/>
                    <a:pt x="2467" y="866"/>
                  </a:cubicBezTo>
                  <a:cubicBezTo>
                    <a:pt x="2468" y="867"/>
                    <a:pt x="2468" y="867"/>
                    <a:pt x="2468" y="867"/>
                  </a:cubicBezTo>
                  <a:cubicBezTo>
                    <a:pt x="2469" y="867"/>
                    <a:pt x="2469" y="867"/>
                    <a:pt x="2469" y="867"/>
                  </a:cubicBezTo>
                  <a:cubicBezTo>
                    <a:pt x="2469" y="866"/>
                    <a:pt x="2469" y="866"/>
                    <a:pt x="2469" y="866"/>
                  </a:cubicBezTo>
                  <a:cubicBezTo>
                    <a:pt x="2469" y="867"/>
                    <a:pt x="2469" y="867"/>
                    <a:pt x="2469" y="867"/>
                  </a:cubicBezTo>
                  <a:cubicBezTo>
                    <a:pt x="2470" y="867"/>
                    <a:pt x="2470" y="867"/>
                    <a:pt x="2470" y="867"/>
                  </a:cubicBezTo>
                  <a:cubicBezTo>
                    <a:pt x="2471" y="866"/>
                    <a:pt x="2471" y="866"/>
                    <a:pt x="2471" y="866"/>
                  </a:cubicBezTo>
                  <a:cubicBezTo>
                    <a:pt x="2473" y="866"/>
                    <a:pt x="2473" y="866"/>
                    <a:pt x="2473" y="866"/>
                  </a:cubicBezTo>
                  <a:cubicBezTo>
                    <a:pt x="2477" y="864"/>
                    <a:pt x="2477" y="864"/>
                    <a:pt x="2477" y="864"/>
                  </a:cubicBezTo>
                  <a:cubicBezTo>
                    <a:pt x="2477" y="862"/>
                    <a:pt x="2477" y="862"/>
                    <a:pt x="2477" y="862"/>
                  </a:cubicBezTo>
                  <a:lnTo>
                    <a:pt x="2478" y="862"/>
                  </a:lnTo>
                  <a:close/>
                  <a:moveTo>
                    <a:pt x="2594" y="883"/>
                  </a:moveTo>
                  <a:cubicBezTo>
                    <a:pt x="2594" y="883"/>
                    <a:pt x="2594" y="883"/>
                    <a:pt x="2594" y="883"/>
                  </a:cubicBezTo>
                  <a:cubicBezTo>
                    <a:pt x="2592" y="883"/>
                    <a:pt x="2592" y="883"/>
                    <a:pt x="2592" y="883"/>
                  </a:cubicBezTo>
                  <a:lnTo>
                    <a:pt x="2594" y="883"/>
                  </a:lnTo>
                  <a:close/>
                  <a:moveTo>
                    <a:pt x="1735" y="173"/>
                  </a:moveTo>
                  <a:cubicBezTo>
                    <a:pt x="1734" y="169"/>
                    <a:pt x="1734" y="169"/>
                    <a:pt x="1734" y="169"/>
                  </a:cubicBezTo>
                  <a:cubicBezTo>
                    <a:pt x="1735" y="173"/>
                    <a:pt x="1735" y="173"/>
                    <a:pt x="1735" y="173"/>
                  </a:cubicBezTo>
                  <a:close/>
                  <a:moveTo>
                    <a:pt x="1753" y="726"/>
                  </a:moveTo>
                  <a:cubicBezTo>
                    <a:pt x="1757" y="806"/>
                    <a:pt x="1757" y="806"/>
                    <a:pt x="1757" y="806"/>
                  </a:cubicBezTo>
                  <a:cubicBezTo>
                    <a:pt x="1758" y="826"/>
                    <a:pt x="1758" y="826"/>
                    <a:pt x="1758" y="826"/>
                  </a:cubicBezTo>
                  <a:lnTo>
                    <a:pt x="1753" y="726"/>
                  </a:lnTo>
                  <a:close/>
                  <a:moveTo>
                    <a:pt x="1857" y="690"/>
                  </a:moveTo>
                  <a:cubicBezTo>
                    <a:pt x="1857" y="690"/>
                    <a:pt x="1857" y="690"/>
                    <a:pt x="1857" y="690"/>
                  </a:cubicBezTo>
                  <a:cubicBezTo>
                    <a:pt x="1858" y="690"/>
                    <a:pt x="1858" y="690"/>
                    <a:pt x="1858" y="690"/>
                  </a:cubicBezTo>
                  <a:lnTo>
                    <a:pt x="1857" y="690"/>
                  </a:lnTo>
                  <a:close/>
                  <a:moveTo>
                    <a:pt x="1858" y="680"/>
                  </a:moveTo>
                  <a:cubicBezTo>
                    <a:pt x="1858" y="680"/>
                    <a:pt x="1858" y="680"/>
                    <a:pt x="1858" y="680"/>
                  </a:cubicBezTo>
                  <a:cubicBezTo>
                    <a:pt x="1857" y="680"/>
                    <a:pt x="1857" y="680"/>
                    <a:pt x="1857" y="680"/>
                  </a:cubicBezTo>
                  <a:cubicBezTo>
                    <a:pt x="1858" y="680"/>
                    <a:pt x="1858" y="680"/>
                    <a:pt x="1858" y="680"/>
                  </a:cubicBezTo>
                  <a:close/>
                  <a:moveTo>
                    <a:pt x="2061" y="825"/>
                  </a:moveTo>
                  <a:cubicBezTo>
                    <a:pt x="2032" y="834"/>
                    <a:pt x="2032" y="834"/>
                    <a:pt x="2032" y="834"/>
                  </a:cubicBezTo>
                  <a:cubicBezTo>
                    <a:pt x="1994" y="845"/>
                    <a:pt x="1994" y="845"/>
                    <a:pt x="1994" y="845"/>
                  </a:cubicBezTo>
                  <a:lnTo>
                    <a:pt x="2061" y="825"/>
                  </a:lnTo>
                  <a:close/>
                  <a:moveTo>
                    <a:pt x="1950" y="726"/>
                  </a:moveTo>
                  <a:cubicBezTo>
                    <a:pt x="1969" y="727"/>
                    <a:pt x="1969" y="727"/>
                    <a:pt x="1969" y="727"/>
                  </a:cubicBezTo>
                  <a:cubicBezTo>
                    <a:pt x="1970" y="727"/>
                    <a:pt x="1970" y="727"/>
                    <a:pt x="1970" y="727"/>
                  </a:cubicBezTo>
                  <a:lnTo>
                    <a:pt x="1950" y="726"/>
                  </a:lnTo>
                  <a:close/>
                  <a:moveTo>
                    <a:pt x="2033" y="638"/>
                  </a:moveTo>
                  <a:cubicBezTo>
                    <a:pt x="2031" y="637"/>
                    <a:pt x="2031" y="637"/>
                    <a:pt x="2031" y="637"/>
                  </a:cubicBezTo>
                  <a:cubicBezTo>
                    <a:pt x="2025" y="637"/>
                    <a:pt x="2025" y="637"/>
                    <a:pt x="2025" y="637"/>
                  </a:cubicBezTo>
                  <a:cubicBezTo>
                    <a:pt x="2020" y="637"/>
                    <a:pt x="2020" y="637"/>
                    <a:pt x="2020" y="637"/>
                  </a:cubicBezTo>
                  <a:cubicBezTo>
                    <a:pt x="2014" y="639"/>
                    <a:pt x="2014" y="639"/>
                    <a:pt x="2014" y="639"/>
                  </a:cubicBezTo>
                  <a:cubicBezTo>
                    <a:pt x="2011" y="639"/>
                    <a:pt x="2011" y="639"/>
                    <a:pt x="2011" y="639"/>
                  </a:cubicBezTo>
                  <a:cubicBezTo>
                    <a:pt x="2004" y="637"/>
                    <a:pt x="2004" y="637"/>
                    <a:pt x="2004" y="637"/>
                  </a:cubicBezTo>
                  <a:cubicBezTo>
                    <a:pt x="2002" y="637"/>
                    <a:pt x="2002" y="637"/>
                    <a:pt x="2002" y="637"/>
                  </a:cubicBezTo>
                  <a:cubicBezTo>
                    <a:pt x="1997" y="635"/>
                    <a:pt x="1997" y="635"/>
                    <a:pt x="1997" y="635"/>
                  </a:cubicBezTo>
                  <a:cubicBezTo>
                    <a:pt x="1996" y="633"/>
                    <a:pt x="1996" y="633"/>
                    <a:pt x="1996" y="633"/>
                  </a:cubicBezTo>
                  <a:cubicBezTo>
                    <a:pt x="1995" y="631"/>
                    <a:pt x="1995" y="631"/>
                    <a:pt x="1995" y="631"/>
                  </a:cubicBezTo>
                  <a:cubicBezTo>
                    <a:pt x="1993" y="631"/>
                    <a:pt x="1993" y="631"/>
                    <a:pt x="1993" y="631"/>
                  </a:cubicBezTo>
                  <a:cubicBezTo>
                    <a:pt x="1991" y="629"/>
                    <a:pt x="1991" y="629"/>
                    <a:pt x="1991" y="629"/>
                  </a:cubicBezTo>
                  <a:cubicBezTo>
                    <a:pt x="1989" y="630"/>
                    <a:pt x="1989" y="630"/>
                    <a:pt x="1989" y="630"/>
                  </a:cubicBezTo>
                  <a:cubicBezTo>
                    <a:pt x="1987" y="630"/>
                    <a:pt x="1987" y="630"/>
                    <a:pt x="1987" y="630"/>
                  </a:cubicBezTo>
                  <a:cubicBezTo>
                    <a:pt x="1985" y="630"/>
                    <a:pt x="1985" y="630"/>
                    <a:pt x="1985" y="630"/>
                  </a:cubicBezTo>
                  <a:cubicBezTo>
                    <a:pt x="1983" y="628"/>
                    <a:pt x="1983" y="628"/>
                    <a:pt x="1983" y="628"/>
                  </a:cubicBezTo>
                  <a:cubicBezTo>
                    <a:pt x="1981" y="627"/>
                    <a:pt x="1981" y="627"/>
                    <a:pt x="1981" y="627"/>
                  </a:cubicBezTo>
                  <a:cubicBezTo>
                    <a:pt x="1980" y="627"/>
                    <a:pt x="1980" y="627"/>
                    <a:pt x="1980" y="627"/>
                  </a:cubicBezTo>
                  <a:cubicBezTo>
                    <a:pt x="1981" y="624"/>
                    <a:pt x="1981" y="624"/>
                    <a:pt x="1981" y="624"/>
                  </a:cubicBezTo>
                  <a:cubicBezTo>
                    <a:pt x="1981" y="622"/>
                    <a:pt x="1981" y="622"/>
                    <a:pt x="1981" y="622"/>
                  </a:cubicBezTo>
                  <a:cubicBezTo>
                    <a:pt x="1979" y="620"/>
                    <a:pt x="1979" y="620"/>
                    <a:pt x="1979" y="620"/>
                  </a:cubicBezTo>
                  <a:cubicBezTo>
                    <a:pt x="1979" y="619"/>
                    <a:pt x="1979" y="619"/>
                    <a:pt x="1979" y="619"/>
                  </a:cubicBezTo>
                  <a:cubicBezTo>
                    <a:pt x="1979" y="615"/>
                    <a:pt x="1979" y="615"/>
                    <a:pt x="1979" y="615"/>
                  </a:cubicBezTo>
                  <a:cubicBezTo>
                    <a:pt x="1979" y="614"/>
                    <a:pt x="1979" y="614"/>
                    <a:pt x="1979" y="614"/>
                  </a:cubicBezTo>
                  <a:cubicBezTo>
                    <a:pt x="1979" y="613"/>
                    <a:pt x="1979" y="613"/>
                    <a:pt x="1979" y="613"/>
                  </a:cubicBezTo>
                  <a:cubicBezTo>
                    <a:pt x="1978" y="610"/>
                    <a:pt x="1978" y="610"/>
                    <a:pt x="1978" y="610"/>
                  </a:cubicBezTo>
                  <a:cubicBezTo>
                    <a:pt x="1979" y="608"/>
                    <a:pt x="1979" y="608"/>
                    <a:pt x="1979" y="608"/>
                  </a:cubicBezTo>
                  <a:cubicBezTo>
                    <a:pt x="1980" y="608"/>
                    <a:pt x="1980" y="608"/>
                    <a:pt x="1980" y="608"/>
                  </a:cubicBezTo>
                  <a:cubicBezTo>
                    <a:pt x="1981" y="609"/>
                    <a:pt x="1981" y="609"/>
                    <a:pt x="1981" y="609"/>
                  </a:cubicBezTo>
                  <a:cubicBezTo>
                    <a:pt x="1980" y="611"/>
                    <a:pt x="1980" y="611"/>
                    <a:pt x="1980" y="611"/>
                  </a:cubicBezTo>
                  <a:cubicBezTo>
                    <a:pt x="1981" y="613"/>
                    <a:pt x="1981" y="613"/>
                    <a:pt x="1981" y="613"/>
                  </a:cubicBezTo>
                  <a:cubicBezTo>
                    <a:pt x="1982" y="611"/>
                    <a:pt x="1982" y="611"/>
                    <a:pt x="1982" y="611"/>
                  </a:cubicBezTo>
                  <a:cubicBezTo>
                    <a:pt x="1982" y="608"/>
                    <a:pt x="1982" y="608"/>
                    <a:pt x="1982" y="608"/>
                  </a:cubicBezTo>
                  <a:cubicBezTo>
                    <a:pt x="1982" y="607"/>
                    <a:pt x="1982" y="607"/>
                    <a:pt x="1982" y="607"/>
                  </a:cubicBezTo>
                  <a:cubicBezTo>
                    <a:pt x="1982" y="605"/>
                    <a:pt x="1982" y="605"/>
                    <a:pt x="1982" y="605"/>
                  </a:cubicBezTo>
                  <a:cubicBezTo>
                    <a:pt x="1982" y="604"/>
                    <a:pt x="1982" y="604"/>
                    <a:pt x="1982" y="604"/>
                  </a:cubicBezTo>
                  <a:cubicBezTo>
                    <a:pt x="1982" y="603"/>
                    <a:pt x="1982" y="603"/>
                    <a:pt x="1982" y="603"/>
                  </a:cubicBezTo>
                  <a:cubicBezTo>
                    <a:pt x="1983" y="601"/>
                    <a:pt x="1983" y="601"/>
                    <a:pt x="1983" y="601"/>
                  </a:cubicBezTo>
                  <a:cubicBezTo>
                    <a:pt x="1983" y="599"/>
                    <a:pt x="1983" y="599"/>
                    <a:pt x="1983" y="599"/>
                  </a:cubicBezTo>
                  <a:cubicBezTo>
                    <a:pt x="1982" y="597"/>
                    <a:pt x="1982" y="597"/>
                    <a:pt x="1982" y="597"/>
                  </a:cubicBezTo>
                  <a:cubicBezTo>
                    <a:pt x="1985" y="594"/>
                    <a:pt x="1985" y="594"/>
                    <a:pt x="1985" y="594"/>
                  </a:cubicBezTo>
                  <a:cubicBezTo>
                    <a:pt x="1988" y="594"/>
                    <a:pt x="1988" y="594"/>
                    <a:pt x="1988" y="594"/>
                  </a:cubicBezTo>
                  <a:cubicBezTo>
                    <a:pt x="1990" y="593"/>
                    <a:pt x="1990" y="593"/>
                    <a:pt x="1990" y="593"/>
                  </a:cubicBezTo>
                  <a:cubicBezTo>
                    <a:pt x="1991" y="593"/>
                    <a:pt x="1991" y="593"/>
                    <a:pt x="1991" y="593"/>
                  </a:cubicBezTo>
                  <a:cubicBezTo>
                    <a:pt x="1990" y="591"/>
                    <a:pt x="1990" y="591"/>
                    <a:pt x="1990" y="591"/>
                  </a:cubicBezTo>
                  <a:cubicBezTo>
                    <a:pt x="1987" y="590"/>
                    <a:pt x="1987" y="590"/>
                    <a:pt x="1987" y="590"/>
                  </a:cubicBezTo>
                  <a:cubicBezTo>
                    <a:pt x="1984" y="590"/>
                    <a:pt x="1984" y="590"/>
                    <a:pt x="1984" y="590"/>
                  </a:cubicBezTo>
                  <a:cubicBezTo>
                    <a:pt x="1982" y="588"/>
                    <a:pt x="1982" y="588"/>
                    <a:pt x="1982" y="588"/>
                  </a:cubicBezTo>
                  <a:cubicBezTo>
                    <a:pt x="1982" y="587"/>
                    <a:pt x="1982" y="587"/>
                    <a:pt x="1982" y="587"/>
                  </a:cubicBezTo>
                  <a:cubicBezTo>
                    <a:pt x="1978" y="584"/>
                    <a:pt x="1978" y="584"/>
                    <a:pt x="1978" y="584"/>
                  </a:cubicBezTo>
                  <a:cubicBezTo>
                    <a:pt x="1977" y="581"/>
                    <a:pt x="1977" y="581"/>
                    <a:pt x="1977" y="581"/>
                  </a:cubicBezTo>
                  <a:cubicBezTo>
                    <a:pt x="1977" y="579"/>
                    <a:pt x="1977" y="579"/>
                    <a:pt x="1977" y="579"/>
                  </a:cubicBezTo>
                  <a:cubicBezTo>
                    <a:pt x="1974" y="575"/>
                    <a:pt x="1974" y="575"/>
                    <a:pt x="1974" y="575"/>
                  </a:cubicBezTo>
                  <a:cubicBezTo>
                    <a:pt x="1972" y="574"/>
                    <a:pt x="1972" y="574"/>
                    <a:pt x="1972" y="574"/>
                  </a:cubicBezTo>
                  <a:cubicBezTo>
                    <a:pt x="1968" y="578"/>
                    <a:pt x="1968" y="578"/>
                    <a:pt x="1968" y="578"/>
                  </a:cubicBezTo>
                  <a:cubicBezTo>
                    <a:pt x="1971" y="574"/>
                    <a:pt x="1971" y="574"/>
                    <a:pt x="1971" y="574"/>
                  </a:cubicBezTo>
                  <a:cubicBezTo>
                    <a:pt x="1972" y="574"/>
                    <a:pt x="1972" y="574"/>
                    <a:pt x="1972" y="574"/>
                  </a:cubicBezTo>
                  <a:cubicBezTo>
                    <a:pt x="1971" y="573"/>
                    <a:pt x="1971" y="573"/>
                    <a:pt x="1971" y="573"/>
                  </a:cubicBezTo>
                  <a:cubicBezTo>
                    <a:pt x="1965" y="569"/>
                    <a:pt x="1965" y="569"/>
                    <a:pt x="1965" y="569"/>
                  </a:cubicBezTo>
                  <a:cubicBezTo>
                    <a:pt x="1961" y="564"/>
                    <a:pt x="1961" y="564"/>
                    <a:pt x="1961" y="564"/>
                  </a:cubicBezTo>
                  <a:cubicBezTo>
                    <a:pt x="1961" y="561"/>
                    <a:pt x="1961" y="561"/>
                    <a:pt x="1961" y="561"/>
                  </a:cubicBezTo>
                  <a:cubicBezTo>
                    <a:pt x="1959" y="559"/>
                    <a:pt x="1959" y="559"/>
                    <a:pt x="1959" y="559"/>
                  </a:cubicBezTo>
                  <a:cubicBezTo>
                    <a:pt x="1959" y="556"/>
                    <a:pt x="1959" y="556"/>
                    <a:pt x="1959" y="556"/>
                  </a:cubicBezTo>
                  <a:cubicBezTo>
                    <a:pt x="1958" y="555"/>
                    <a:pt x="1958" y="555"/>
                    <a:pt x="1958" y="555"/>
                  </a:cubicBezTo>
                  <a:cubicBezTo>
                    <a:pt x="1958" y="554"/>
                    <a:pt x="1958" y="554"/>
                    <a:pt x="1958" y="554"/>
                  </a:cubicBezTo>
                  <a:cubicBezTo>
                    <a:pt x="1957" y="554"/>
                    <a:pt x="1957" y="554"/>
                    <a:pt x="1957" y="554"/>
                  </a:cubicBezTo>
                  <a:cubicBezTo>
                    <a:pt x="1957" y="552"/>
                    <a:pt x="1957" y="552"/>
                    <a:pt x="1957" y="552"/>
                  </a:cubicBezTo>
                  <a:cubicBezTo>
                    <a:pt x="1958" y="553"/>
                    <a:pt x="1958" y="553"/>
                    <a:pt x="1958" y="553"/>
                  </a:cubicBezTo>
                  <a:cubicBezTo>
                    <a:pt x="1959" y="551"/>
                    <a:pt x="1959" y="551"/>
                    <a:pt x="1959" y="551"/>
                  </a:cubicBezTo>
                  <a:cubicBezTo>
                    <a:pt x="1959" y="549"/>
                    <a:pt x="1959" y="549"/>
                    <a:pt x="1959" y="549"/>
                  </a:cubicBezTo>
                  <a:cubicBezTo>
                    <a:pt x="1958" y="549"/>
                    <a:pt x="1958" y="549"/>
                    <a:pt x="1958" y="549"/>
                  </a:cubicBezTo>
                  <a:cubicBezTo>
                    <a:pt x="1957" y="550"/>
                    <a:pt x="1957" y="550"/>
                    <a:pt x="1957" y="550"/>
                  </a:cubicBezTo>
                  <a:cubicBezTo>
                    <a:pt x="1955" y="549"/>
                    <a:pt x="1955" y="549"/>
                    <a:pt x="1955" y="549"/>
                  </a:cubicBezTo>
                  <a:cubicBezTo>
                    <a:pt x="1955" y="545"/>
                    <a:pt x="1955" y="545"/>
                    <a:pt x="1955" y="545"/>
                  </a:cubicBezTo>
                  <a:cubicBezTo>
                    <a:pt x="1953" y="545"/>
                    <a:pt x="1953" y="545"/>
                    <a:pt x="1953" y="545"/>
                  </a:cubicBezTo>
                  <a:cubicBezTo>
                    <a:pt x="1952" y="543"/>
                    <a:pt x="1952" y="543"/>
                    <a:pt x="1952" y="543"/>
                  </a:cubicBezTo>
                  <a:cubicBezTo>
                    <a:pt x="1950" y="543"/>
                    <a:pt x="1950" y="543"/>
                    <a:pt x="1950" y="543"/>
                  </a:cubicBezTo>
                  <a:cubicBezTo>
                    <a:pt x="1949" y="543"/>
                    <a:pt x="1949" y="543"/>
                    <a:pt x="1949" y="543"/>
                  </a:cubicBezTo>
                  <a:cubicBezTo>
                    <a:pt x="1948" y="540"/>
                    <a:pt x="1948" y="540"/>
                    <a:pt x="1948" y="540"/>
                  </a:cubicBezTo>
                  <a:cubicBezTo>
                    <a:pt x="1948" y="538"/>
                    <a:pt x="1948" y="538"/>
                    <a:pt x="1948" y="538"/>
                  </a:cubicBezTo>
                  <a:cubicBezTo>
                    <a:pt x="1950" y="537"/>
                    <a:pt x="1950" y="537"/>
                    <a:pt x="1950" y="537"/>
                  </a:cubicBezTo>
                  <a:cubicBezTo>
                    <a:pt x="1950" y="533"/>
                    <a:pt x="1950" y="533"/>
                    <a:pt x="1950" y="533"/>
                  </a:cubicBezTo>
                  <a:cubicBezTo>
                    <a:pt x="1950" y="532"/>
                    <a:pt x="1950" y="532"/>
                    <a:pt x="1950" y="532"/>
                  </a:cubicBezTo>
                  <a:cubicBezTo>
                    <a:pt x="1951" y="530"/>
                    <a:pt x="1951" y="530"/>
                    <a:pt x="1951" y="530"/>
                  </a:cubicBezTo>
                  <a:cubicBezTo>
                    <a:pt x="1952" y="529"/>
                    <a:pt x="1952" y="529"/>
                    <a:pt x="1952" y="529"/>
                  </a:cubicBezTo>
                  <a:cubicBezTo>
                    <a:pt x="1953" y="527"/>
                    <a:pt x="1953" y="527"/>
                    <a:pt x="1953" y="527"/>
                  </a:cubicBezTo>
                  <a:cubicBezTo>
                    <a:pt x="1953" y="525"/>
                    <a:pt x="1953" y="525"/>
                    <a:pt x="1953" y="525"/>
                  </a:cubicBezTo>
                  <a:cubicBezTo>
                    <a:pt x="1953" y="524"/>
                    <a:pt x="1953" y="524"/>
                    <a:pt x="1953" y="524"/>
                  </a:cubicBezTo>
                  <a:cubicBezTo>
                    <a:pt x="1955" y="524"/>
                    <a:pt x="1955" y="524"/>
                    <a:pt x="1955" y="524"/>
                  </a:cubicBezTo>
                  <a:cubicBezTo>
                    <a:pt x="1955" y="525"/>
                    <a:pt x="1955" y="525"/>
                    <a:pt x="1955" y="525"/>
                  </a:cubicBezTo>
                  <a:cubicBezTo>
                    <a:pt x="1956" y="525"/>
                    <a:pt x="1956" y="525"/>
                    <a:pt x="1956" y="525"/>
                  </a:cubicBezTo>
                  <a:cubicBezTo>
                    <a:pt x="1957" y="523"/>
                    <a:pt x="1957" y="523"/>
                    <a:pt x="1957" y="523"/>
                  </a:cubicBezTo>
                  <a:cubicBezTo>
                    <a:pt x="1958" y="524"/>
                    <a:pt x="1958" y="524"/>
                    <a:pt x="1958" y="524"/>
                  </a:cubicBezTo>
                  <a:cubicBezTo>
                    <a:pt x="1959" y="523"/>
                    <a:pt x="1959" y="523"/>
                    <a:pt x="1959" y="523"/>
                  </a:cubicBezTo>
                  <a:cubicBezTo>
                    <a:pt x="1960" y="523"/>
                    <a:pt x="1960" y="523"/>
                    <a:pt x="1960" y="523"/>
                  </a:cubicBezTo>
                  <a:cubicBezTo>
                    <a:pt x="1961" y="522"/>
                    <a:pt x="1961" y="522"/>
                    <a:pt x="1961" y="522"/>
                  </a:cubicBezTo>
                  <a:cubicBezTo>
                    <a:pt x="1961" y="522"/>
                    <a:pt x="1961" y="522"/>
                    <a:pt x="1961" y="522"/>
                  </a:cubicBezTo>
                  <a:cubicBezTo>
                    <a:pt x="1960" y="521"/>
                    <a:pt x="1960" y="521"/>
                    <a:pt x="1960" y="521"/>
                  </a:cubicBezTo>
                  <a:cubicBezTo>
                    <a:pt x="1961" y="521"/>
                    <a:pt x="1961" y="521"/>
                    <a:pt x="1961" y="521"/>
                  </a:cubicBezTo>
                  <a:cubicBezTo>
                    <a:pt x="1961" y="521"/>
                    <a:pt x="1961" y="521"/>
                    <a:pt x="1961" y="521"/>
                  </a:cubicBezTo>
                  <a:cubicBezTo>
                    <a:pt x="1962" y="521"/>
                    <a:pt x="1963" y="521"/>
                    <a:pt x="1963" y="521"/>
                  </a:cubicBezTo>
                  <a:cubicBezTo>
                    <a:pt x="1964" y="522"/>
                    <a:pt x="1964" y="522"/>
                    <a:pt x="1964" y="522"/>
                  </a:cubicBezTo>
                  <a:cubicBezTo>
                    <a:pt x="1965" y="521"/>
                    <a:pt x="1965" y="521"/>
                    <a:pt x="1965" y="521"/>
                  </a:cubicBezTo>
                  <a:cubicBezTo>
                    <a:pt x="1964" y="520"/>
                    <a:pt x="1964" y="520"/>
                    <a:pt x="1964" y="520"/>
                  </a:cubicBezTo>
                  <a:cubicBezTo>
                    <a:pt x="1961" y="518"/>
                    <a:pt x="1961" y="518"/>
                    <a:pt x="1961" y="518"/>
                  </a:cubicBezTo>
                  <a:cubicBezTo>
                    <a:pt x="1963" y="518"/>
                    <a:pt x="1963" y="518"/>
                    <a:pt x="1963" y="518"/>
                  </a:cubicBezTo>
                  <a:cubicBezTo>
                    <a:pt x="1965" y="519"/>
                    <a:pt x="1965" y="519"/>
                    <a:pt x="1965" y="519"/>
                  </a:cubicBezTo>
                  <a:cubicBezTo>
                    <a:pt x="1965" y="518"/>
                    <a:pt x="1965" y="518"/>
                    <a:pt x="1965" y="518"/>
                  </a:cubicBezTo>
                  <a:cubicBezTo>
                    <a:pt x="1967" y="519"/>
                    <a:pt x="1967" y="519"/>
                    <a:pt x="1967" y="519"/>
                  </a:cubicBezTo>
                  <a:cubicBezTo>
                    <a:pt x="1967" y="518"/>
                    <a:pt x="1967" y="518"/>
                    <a:pt x="1967" y="518"/>
                  </a:cubicBezTo>
                  <a:cubicBezTo>
                    <a:pt x="1966" y="517"/>
                    <a:pt x="1966" y="517"/>
                    <a:pt x="1966" y="517"/>
                  </a:cubicBezTo>
                  <a:cubicBezTo>
                    <a:pt x="1967" y="517"/>
                    <a:pt x="1967" y="517"/>
                    <a:pt x="1967" y="517"/>
                  </a:cubicBezTo>
                  <a:cubicBezTo>
                    <a:pt x="1967" y="516"/>
                    <a:pt x="1967" y="516"/>
                    <a:pt x="1967" y="516"/>
                  </a:cubicBezTo>
                  <a:cubicBezTo>
                    <a:pt x="1966" y="515"/>
                    <a:pt x="1966" y="515"/>
                    <a:pt x="1966" y="515"/>
                  </a:cubicBezTo>
                  <a:cubicBezTo>
                    <a:pt x="1968" y="515"/>
                    <a:pt x="1968" y="515"/>
                    <a:pt x="1968" y="515"/>
                  </a:cubicBezTo>
                  <a:cubicBezTo>
                    <a:pt x="1968" y="514"/>
                    <a:pt x="1968" y="514"/>
                    <a:pt x="1968" y="514"/>
                  </a:cubicBezTo>
                  <a:cubicBezTo>
                    <a:pt x="1968" y="513"/>
                    <a:pt x="1968" y="513"/>
                    <a:pt x="1968" y="513"/>
                  </a:cubicBezTo>
                  <a:cubicBezTo>
                    <a:pt x="1968" y="513"/>
                    <a:pt x="1968" y="513"/>
                    <a:pt x="1968" y="513"/>
                  </a:cubicBezTo>
                  <a:cubicBezTo>
                    <a:pt x="1968" y="513"/>
                    <a:pt x="1968" y="513"/>
                    <a:pt x="1968" y="513"/>
                  </a:cubicBezTo>
                  <a:cubicBezTo>
                    <a:pt x="1965" y="511"/>
                    <a:pt x="1965" y="511"/>
                    <a:pt x="1965" y="511"/>
                  </a:cubicBezTo>
                  <a:cubicBezTo>
                    <a:pt x="1968" y="513"/>
                    <a:pt x="1968" y="513"/>
                    <a:pt x="1968" y="513"/>
                  </a:cubicBezTo>
                  <a:cubicBezTo>
                    <a:pt x="1969" y="513"/>
                    <a:pt x="1969" y="513"/>
                    <a:pt x="1969" y="513"/>
                  </a:cubicBezTo>
                  <a:cubicBezTo>
                    <a:pt x="1969" y="514"/>
                    <a:pt x="1969" y="514"/>
                    <a:pt x="1969" y="514"/>
                  </a:cubicBezTo>
                  <a:cubicBezTo>
                    <a:pt x="1971" y="514"/>
                    <a:pt x="1971" y="514"/>
                    <a:pt x="1971" y="514"/>
                  </a:cubicBezTo>
                  <a:cubicBezTo>
                    <a:pt x="1971" y="513"/>
                    <a:pt x="1971" y="513"/>
                    <a:pt x="1971" y="513"/>
                  </a:cubicBezTo>
                  <a:cubicBezTo>
                    <a:pt x="1972" y="513"/>
                    <a:pt x="1972" y="513"/>
                    <a:pt x="1972" y="513"/>
                  </a:cubicBezTo>
                  <a:cubicBezTo>
                    <a:pt x="1973" y="514"/>
                    <a:pt x="1973" y="514"/>
                    <a:pt x="1973" y="514"/>
                  </a:cubicBezTo>
                  <a:cubicBezTo>
                    <a:pt x="1974" y="513"/>
                    <a:pt x="1974" y="513"/>
                    <a:pt x="1974" y="513"/>
                  </a:cubicBezTo>
                  <a:cubicBezTo>
                    <a:pt x="1974" y="512"/>
                    <a:pt x="1974" y="512"/>
                    <a:pt x="1974" y="512"/>
                  </a:cubicBezTo>
                  <a:cubicBezTo>
                    <a:pt x="1975" y="512"/>
                    <a:pt x="1975" y="512"/>
                    <a:pt x="1975" y="512"/>
                  </a:cubicBezTo>
                  <a:cubicBezTo>
                    <a:pt x="1977" y="510"/>
                    <a:pt x="1977" y="510"/>
                    <a:pt x="1977" y="510"/>
                  </a:cubicBezTo>
                  <a:cubicBezTo>
                    <a:pt x="1977" y="509"/>
                    <a:pt x="1977" y="509"/>
                    <a:pt x="1977" y="509"/>
                  </a:cubicBezTo>
                  <a:cubicBezTo>
                    <a:pt x="1979" y="509"/>
                    <a:pt x="1979" y="509"/>
                    <a:pt x="1979" y="509"/>
                  </a:cubicBezTo>
                  <a:cubicBezTo>
                    <a:pt x="1980" y="508"/>
                    <a:pt x="1980" y="508"/>
                    <a:pt x="1980" y="508"/>
                  </a:cubicBezTo>
                  <a:cubicBezTo>
                    <a:pt x="1981" y="508"/>
                    <a:pt x="1981" y="508"/>
                    <a:pt x="1981" y="508"/>
                  </a:cubicBezTo>
                  <a:cubicBezTo>
                    <a:pt x="1981" y="508"/>
                    <a:pt x="1981" y="508"/>
                    <a:pt x="1981" y="508"/>
                  </a:cubicBezTo>
                  <a:cubicBezTo>
                    <a:pt x="1982" y="508"/>
                    <a:pt x="1982" y="508"/>
                    <a:pt x="1982" y="508"/>
                  </a:cubicBezTo>
                  <a:cubicBezTo>
                    <a:pt x="1982" y="507"/>
                    <a:pt x="1982" y="507"/>
                    <a:pt x="1982" y="507"/>
                  </a:cubicBezTo>
                  <a:cubicBezTo>
                    <a:pt x="1984" y="505"/>
                    <a:pt x="1984" y="505"/>
                    <a:pt x="1984" y="505"/>
                  </a:cubicBezTo>
                  <a:cubicBezTo>
                    <a:pt x="1986" y="505"/>
                    <a:pt x="1986" y="505"/>
                    <a:pt x="1986" y="505"/>
                  </a:cubicBezTo>
                  <a:cubicBezTo>
                    <a:pt x="1987" y="506"/>
                    <a:pt x="1987" y="506"/>
                    <a:pt x="1987" y="506"/>
                  </a:cubicBezTo>
                  <a:cubicBezTo>
                    <a:pt x="1989" y="506"/>
                    <a:pt x="1989" y="506"/>
                    <a:pt x="1989" y="506"/>
                  </a:cubicBezTo>
                  <a:cubicBezTo>
                    <a:pt x="1989" y="505"/>
                    <a:pt x="1989" y="505"/>
                    <a:pt x="1989" y="505"/>
                  </a:cubicBezTo>
                  <a:cubicBezTo>
                    <a:pt x="1990" y="506"/>
                    <a:pt x="1990" y="506"/>
                    <a:pt x="1990" y="506"/>
                  </a:cubicBezTo>
                  <a:cubicBezTo>
                    <a:pt x="1990" y="507"/>
                    <a:pt x="1990" y="507"/>
                    <a:pt x="1990" y="507"/>
                  </a:cubicBezTo>
                  <a:cubicBezTo>
                    <a:pt x="1991" y="508"/>
                    <a:pt x="1991" y="508"/>
                    <a:pt x="1991" y="508"/>
                  </a:cubicBezTo>
                  <a:cubicBezTo>
                    <a:pt x="1991" y="508"/>
                    <a:pt x="1991" y="508"/>
                    <a:pt x="1991" y="508"/>
                  </a:cubicBezTo>
                  <a:cubicBezTo>
                    <a:pt x="1993" y="508"/>
                    <a:pt x="1993" y="508"/>
                    <a:pt x="1993" y="508"/>
                  </a:cubicBezTo>
                  <a:cubicBezTo>
                    <a:pt x="1993" y="508"/>
                    <a:pt x="1993" y="508"/>
                    <a:pt x="1993" y="508"/>
                  </a:cubicBezTo>
                  <a:cubicBezTo>
                    <a:pt x="1994" y="509"/>
                    <a:pt x="1994" y="509"/>
                    <a:pt x="1994" y="509"/>
                  </a:cubicBezTo>
                  <a:cubicBezTo>
                    <a:pt x="1995" y="508"/>
                    <a:pt x="1995" y="508"/>
                    <a:pt x="1995" y="508"/>
                  </a:cubicBezTo>
                  <a:cubicBezTo>
                    <a:pt x="1995" y="507"/>
                    <a:pt x="1995" y="507"/>
                    <a:pt x="1995" y="507"/>
                  </a:cubicBezTo>
                  <a:cubicBezTo>
                    <a:pt x="1996" y="507"/>
                    <a:pt x="1996" y="507"/>
                    <a:pt x="1996" y="507"/>
                  </a:cubicBezTo>
                  <a:cubicBezTo>
                    <a:pt x="1997" y="506"/>
                    <a:pt x="1997" y="506"/>
                    <a:pt x="1997" y="506"/>
                  </a:cubicBezTo>
                  <a:cubicBezTo>
                    <a:pt x="1998" y="506"/>
                    <a:pt x="1998" y="506"/>
                    <a:pt x="1998" y="506"/>
                  </a:cubicBezTo>
                  <a:cubicBezTo>
                    <a:pt x="1999" y="506"/>
                    <a:pt x="1999" y="506"/>
                    <a:pt x="1999" y="506"/>
                  </a:cubicBezTo>
                  <a:cubicBezTo>
                    <a:pt x="2003" y="506"/>
                    <a:pt x="2003" y="506"/>
                    <a:pt x="2003" y="506"/>
                  </a:cubicBezTo>
                  <a:cubicBezTo>
                    <a:pt x="2003" y="507"/>
                    <a:pt x="2003" y="507"/>
                    <a:pt x="2003" y="507"/>
                  </a:cubicBezTo>
                  <a:cubicBezTo>
                    <a:pt x="2004" y="508"/>
                    <a:pt x="2004" y="508"/>
                    <a:pt x="2004" y="508"/>
                  </a:cubicBezTo>
                  <a:cubicBezTo>
                    <a:pt x="2005" y="509"/>
                    <a:pt x="2005" y="509"/>
                    <a:pt x="2005" y="509"/>
                  </a:cubicBezTo>
                  <a:cubicBezTo>
                    <a:pt x="2005" y="509"/>
                    <a:pt x="2005" y="509"/>
                    <a:pt x="2005" y="509"/>
                  </a:cubicBezTo>
                  <a:cubicBezTo>
                    <a:pt x="2004" y="511"/>
                    <a:pt x="2004" y="511"/>
                    <a:pt x="2004" y="511"/>
                  </a:cubicBezTo>
                  <a:cubicBezTo>
                    <a:pt x="2005" y="512"/>
                    <a:pt x="2005" y="512"/>
                    <a:pt x="2005" y="512"/>
                  </a:cubicBezTo>
                  <a:cubicBezTo>
                    <a:pt x="2006" y="513"/>
                    <a:pt x="2006" y="513"/>
                    <a:pt x="2006" y="513"/>
                  </a:cubicBezTo>
                  <a:cubicBezTo>
                    <a:pt x="2006" y="515"/>
                    <a:pt x="2006" y="515"/>
                    <a:pt x="2006" y="515"/>
                  </a:cubicBezTo>
                  <a:cubicBezTo>
                    <a:pt x="2005" y="517"/>
                    <a:pt x="2005" y="517"/>
                    <a:pt x="2005" y="517"/>
                  </a:cubicBezTo>
                  <a:cubicBezTo>
                    <a:pt x="2005" y="518"/>
                    <a:pt x="2005" y="518"/>
                    <a:pt x="2005" y="518"/>
                  </a:cubicBezTo>
                  <a:cubicBezTo>
                    <a:pt x="2006" y="519"/>
                    <a:pt x="2006" y="519"/>
                    <a:pt x="2006" y="519"/>
                  </a:cubicBezTo>
                  <a:cubicBezTo>
                    <a:pt x="2007" y="519"/>
                    <a:pt x="2007" y="519"/>
                    <a:pt x="2007" y="519"/>
                  </a:cubicBezTo>
                  <a:cubicBezTo>
                    <a:pt x="2006" y="520"/>
                    <a:pt x="2006" y="520"/>
                    <a:pt x="2006" y="520"/>
                  </a:cubicBezTo>
                  <a:cubicBezTo>
                    <a:pt x="2005" y="521"/>
                    <a:pt x="2005" y="521"/>
                    <a:pt x="2005" y="521"/>
                  </a:cubicBezTo>
                  <a:cubicBezTo>
                    <a:pt x="2004" y="523"/>
                    <a:pt x="2004" y="523"/>
                    <a:pt x="2004" y="523"/>
                  </a:cubicBezTo>
                  <a:cubicBezTo>
                    <a:pt x="2006" y="526"/>
                    <a:pt x="2006" y="526"/>
                    <a:pt x="2006" y="526"/>
                  </a:cubicBezTo>
                  <a:cubicBezTo>
                    <a:pt x="2007" y="526"/>
                    <a:pt x="2007" y="526"/>
                    <a:pt x="2007" y="526"/>
                  </a:cubicBezTo>
                  <a:cubicBezTo>
                    <a:pt x="2009" y="527"/>
                    <a:pt x="2009" y="527"/>
                    <a:pt x="2009" y="527"/>
                  </a:cubicBezTo>
                  <a:cubicBezTo>
                    <a:pt x="2009" y="528"/>
                    <a:pt x="2009" y="528"/>
                    <a:pt x="2009" y="528"/>
                  </a:cubicBezTo>
                  <a:cubicBezTo>
                    <a:pt x="2006" y="529"/>
                    <a:pt x="2006" y="529"/>
                    <a:pt x="2006" y="529"/>
                  </a:cubicBezTo>
                  <a:cubicBezTo>
                    <a:pt x="2005" y="529"/>
                    <a:pt x="2005" y="529"/>
                    <a:pt x="2005" y="529"/>
                  </a:cubicBezTo>
                  <a:cubicBezTo>
                    <a:pt x="2003" y="527"/>
                    <a:pt x="2003" y="527"/>
                    <a:pt x="2003" y="527"/>
                  </a:cubicBezTo>
                  <a:cubicBezTo>
                    <a:pt x="2002" y="527"/>
                    <a:pt x="2002" y="527"/>
                    <a:pt x="2002" y="527"/>
                  </a:cubicBezTo>
                  <a:cubicBezTo>
                    <a:pt x="2001" y="527"/>
                    <a:pt x="2001" y="527"/>
                    <a:pt x="2001" y="527"/>
                  </a:cubicBezTo>
                  <a:cubicBezTo>
                    <a:pt x="2000" y="527"/>
                    <a:pt x="2000" y="527"/>
                    <a:pt x="2000" y="527"/>
                  </a:cubicBezTo>
                  <a:cubicBezTo>
                    <a:pt x="1998" y="527"/>
                    <a:pt x="1998" y="527"/>
                    <a:pt x="1998" y="527"/>
                  </a:cubicBezTo>
                  <a:cubicBezTo>
                    <a:pt x="1996" y="527"/>
                    <a:pt x="1996" y="527"/>
                    <a:pt x="1996" y="527"/>
                  </a:cubicBezTo>
                  <a:cubicBezTo>
                    <a:pt x="1995" y="527"/>
                    <a:pt x="1995" y="527"/>
                    <a:pt x="1995" y="527"/>
                  </a:cubicBezTo>
                  <a:cubicBezTo>
                    <a:pt x="1993" y="527"/>
                    <a:pt x="1993" y="527"/>
                    <a:pt x="1993" y="527"/>
                  </a:cubicBezTo>
                  <a:cubicBezTo>
                    <a:pt x="1991" y="528"/>
                    <a:pt x="1991" y="528"/>
                    <a:pt x="1991" y="528"/>
                  </a:cubicBezTo>
                  <a:cubicBezTo>
                    <a:pt x="1990" y="529"/>
                    <a:pt x="1990" y="529"/>
                    <a:pt x="1990" y="529"/>
                  </a:cubicBezTo>
                  <a:cubicBezTo>
                    <a:pt x="1990" y="530"/>
                    <a:pt x="1990" y="530"/>
                    <a:pt x="1990" y="530"/>
                  </a:cubicBezTo>
                  <a:cubicBezTo>
                    <a:pt x="1990" y="532"/>
                    <a:pt x="1990" y="532"/>
                    <a:pt x="1990" y="532"/>
                  </a:cubicBezTo>
                  <a:cubicBezTo>
                    <a:pt x="1989" y="532"/>
                    <a:pt x="1989" y="532"/>
                    <a:pt x="1989" y="532"/>
                  </a:cubicBezTo>
                  <a:cubicBezTo>
                    <a:pt x="1989" y="533"/>
                    <a:pt x="1989" y="533"/>
                    <a:pt x="1989" y="533"/>
                  </a:cubicBezTo>
                  <a:cubicBezTo>
                    <a:pt x="1991" y="536"/>
                    <a:pt x="1991" y="536"/>
                    <a:pt x="1991" y="536"/>
                  </a:cubicBezTo>
                  <a:cubicBezTo>
                    <a:pt x="1991" y="537"/>
                    <a:pt x="1991" y="537"/>
                    <a:pt x="1991" y="537"/>
                  </a:cubicBezTo>
                  <a:cubicBezTo>
                    <a:pt x="1992" y="538"/>
                    <a:pt x="1992" y="538"/>
                    <a:pt x="1992" y="538"/>
                  </a:cubicBezTo>
                  <a:cubicBezTo>
                    <a:pt x="1994" y="537"/>
                    <a:pt x="1994" y="537"/>
                    <a:pt x="1994" y="537"/>
                  </a:cubicBezTo>
                  <a:cubicBezTo>
                    <a:pt x="1994" y="538"/>
                    <a:pt x="1994" y="538"/>
                    <a:pt x="1994" y="538"/>
                  </a:cubicBezTo>
                  <a:cubicBezTo>
                    <a:pt x="1994" y="539"/>
                    <a:pt x="1994" y="539"/>
                    <a:pt x="1994" y="539"/>
                  </a:cubicBezTo>
                  <a:cubicBezTo>
                    <a:pt x="1992" y="538"/>
                    <a:pt x="1992" y="538"/>
                    <a:pt x="1992" y="538"/>
                  </a:cubicBezTo>
                  <a:cubicBezTo>
                    <a:pt x="1991" y="539"/>
                    <a:pt x="1991" y="539"/>
                    <a:pt x="1991" y="539"/>
                  </a:cubicBezTo>
                  <a:cubicBezTo>
                    <a:pt x="1990" y="540"/>
                    <a:pt x="1990" y="540"/>
                    <a:pt x="1990" y="540"/>
                  </a:cubicBezTo>
                  <a:cubicBezTo>
                    <a:pt x="1989" y="539"/>
                    <a:pt x="1989" y="539"/>
                    <a:pt x="1989" y="539"/>
                  </a:cubicBezTo>
                  <a:cubicBezTo>
                    <a:pt x="1988" y="539"/>
                    <a:pt x="1988" y="539"/>
                    <a:pt x="1988" y="539"/>
                  </a:cubicBezTo>
                  <a:cubicBezTo>
                    <a:pt x="1987" y="539"/>
                    <a:pt x="1987" y="539"/>
                    <a:pt x="1987" y="539"/>
                  </a:cubicBezTo>
                  <a:cubicBezTo>
                    <a:pt x="1984" y="539"/>
                    <a:pt x="1984" y="539"/>
                    <a:pt x="1984" y="539"/>
                  </a:cubicBezTo>
                  <a:cubicBezTo>
                    <a:pt x="1983" y="539"/>
                    <a:pt x="1983" y="539"/>
                    <a:pt x="1983" y="539"/>
                  </a:cubicBezTo>
                  <a:cubicBezTo>
                    <a:pt x="1982" y="540"/>
                    <a:pt x="1982" y="540"/>
                    <a:pt x="1982" y="540"/>
                  </a:cubicBezTo>
                  <a:cubicBezTo>
                    <a:pt x="1982" y="541"/>
                    <a:pt x="1982" y="541"/>
                    <a:pt x="1982" y="541"/>
                  </a:cubicBezTo>
                  <a:cubicBezTo>
                    <a:pt x="1983" y="542"/>
                    <a:pt x="1983" y="542"/>
                    <a:pt x="1983" y="542"/>
                  </a:cubicBezTo>
                  <a:cubicBezTo>
                    <a:pt x="1985" y="542"/>
                    <a:pt x="1985" y="542"/>
                    <a:pt x="1985" y="542"/>
                  </a:cubicBezTo>
                  <a:cubicBezTo>
                    <a:pt x="1987" y="543"/>
                    <a:pt x="1987" y="543"/>
                    <a:pt x="1987" y="543"/>
                  </a:cubicBezTo>
                  <a:cubicBezTo>
                    <a:pt x="1988" y="544"/>
                    <a:pt x="1988" y="544"/>
                    <a:pt x="1988" y="544"/>
                  </a:cubicBezTo>
                  <a:cubicBezTo>
                    <a:pt x="1989" y="545"/>
                    <a:pt x="1989" y="545"/>
                    <a:pt x="1989" y="545"/>
                  </a:cubicBezTo>
                  <a:cubicBezTo>
                    <a:pt x="1989" y="547"/>
                    <a:pt x="1989" y="547"/>
                    <a:pt x="1989" y="547"/>
                  </a:cubicBezTo>
                  <a:cubicBezTo>
                    <a:pt x="1990" y="548"/>
                    <a:pt x="1990" y="548"/>
                    <a:pt x="1990" y="548"/>
                  </a:cubicBezTo>
                  <a:cubicBezTo>
                    <a:pt x="1991" y="549"/>
                    <a:pt x="1991" y="549"/>
                    <a:pt x="1991" y="549"/>
                  </a:cubicBezTo>
                  <a:cubicBezTo>
                    <a:pt x="1994" y="552"/>
                    <a:pt x="1994" y="552"/>
                    <a:pt x="1994" y="552"/>
                  </a:cubicBezTo>
                  <a:cubicBezTo>
                    <a:pt x="1994" y="554"/>
                    <a:pt x="1994" y="554"/>
                    <a:pt x="1994" y="554"/>
                  </a:cubicBezTo>
                  <a:cubicBezTo>
                    <a:pt x="1994" y="557"/>
                    <a:pt x="1994" y="557"/>
                    <a:pt x="1994" y="557"/>
                  </a:cubicBezTo>
                  <a:cubicBezTo>
                    <a:pt x="1994" y="557"/>
                    <a:pt x="1994" y="557"/>
                    <a:pt x="1994" y="557"/>
                  </a:cubicBezTo>
                  <a:cubicBezTo>
                    <a:pt x="1996" y="556"/>
                    <a:pt x="1996" y="556"/>
                    <a:pt x="1996" y="556"/>
                  </a:cubicBezTo>
                  <a:cubicBezTo>
                    <a:pt x="1997" y="556"/>
                    <a:pt x="1997" y="556"/>
                    <a:pt x="1997" y="556"/>
                  </a:cubicBezTo>
                  <a:cubicBezTo>
                    <a:pt x="1998" y="556"/>
                    <a:pt x="1998" y="556"/>
                    <a:pt x="1998" y="556"/>
                  </a:cubicBezTo>
                  <a:cubicBezTo>
                    <a:pt x="1999" y="558"/>
                    <a:pt x="1999" y="558"/>
                    <a:pt x="1999" y="558"/>
                  </a:cubicBezTo>
                  <a:cubicBezTo>
                    <a:pt x="2000" y="559"/>
                    <a:pt x="2000" y="559"/>
                    <a:pt x="2000" y="559"/>
                  </a:cubicBezTo>
                  <a:cubicBezTo>
                    <a:pt x="2000" y="561"/>
                    <a:pt x="2000" y="561"/>
                    <a:pt x="2000" y="561"/>
                  </a:cubicBezTo>
                  <a:cubicBezTo>
                    <a:pt x="2001" y="561"/>
                    <a:pt x="2001" y="561"/>
                    <a:pt x="2001" y="561"/>
                  </a:cubicBezTo>
                  <a:cubicBezTo>
                    <a:pt x="2003" y="560"/>
                    <a:pt x="2003" y="560"/>
                    <a:pt x="2003" y="560"/>
                  </a:cubicBezTo>
                  <a:cubicBezTo>
                    <a:pt x="2005" y="561"/>
                    <a:pt x="2005" y="561"/>
                    <a:pt x="2005" y="561"/>
                  </a:cubicBezTo>
                  <a:cubicBezTo>
                    <a:pt x="2006" y="561"/>
                    <a:pt x="2006" y="561"/>
                    <a:pt x="2006" y="561"/>
                  </a:cubicBezTo>
                  <a:cubicBezTo>
                    <a:pt x="2008" y="561"/>
                    <a:pt x="2008" y="561"/>
                    <a:pt x="2008" y="561"/>
                  </a:cubicBezTo>
                  <a:cubicBezTo>
                    <a:pt x="2009" y="562"/>
                    <a:pt x="2009" y="562"/>
                    <a:pt x="2009" y="562"/>
                  </a:cubicBezTo>
                  <a:cubicBezTo>
                    <a:pt x="2009" y="562"/>
                    <a:pt x="2009" y="562"/>
                    <a:pt x="2009" y="562"/>
                  </a:cubicBezTo>
                  <a:cubicBezTo>
                    <a:pt x="2009" y="563"/>
                    <a:pt x="2009" y="563"/>
                    <a:pt x="2009" y="563"/>
                  </a:cubicBezTo>
                  <a:cubicBezTo>
                    <a:pt x="2009" y="566"/>
                    <a:pt x="2009" y="566"/>
                    <a:pt x="2009" y="566"/>
                  </a:cubicBezTo>
                  <a:cubicBezTo>
                    <a:pt x="2007" y="569"/>
                    <a:pt x="2007" y="569"/>
                    <a:pt x="2007" y="569"/>
                  </a:cubicBezTo>
                  <a:cubicBezTo>
                    <a:pt x="2008" y="571"/>
                    <a:pt x="2008" y="571"/>
                    <a:pt x="2008" y="571"/>
                  </a:cubicBezTo>
                  <a:cubicBezTo>
                    <a:pt x="2008" y="574"/>
                    <a:pt x="2008" y="574"/>
                    <a:pt x="2008" y="574"/>
                  </a:cubicBezTo>
                  <a:cubicBezTo>
                    <a:pt x="2008" y="575"/>
                    <a:pt x="2008" y="575"/>
                    <a:pt x="2008" y="575"/>
                  </a:cubicBezTo>
                  <a:cubicBezTo>
                    <a:pt x="2010" y="576"/>
                    <a:pt x="2010" y="576"/>
                    <a:pt x="2010" y="576"/>
                  </a:cubicBezTo>
                  <a:cubicBezTo>
                    <a:pt x="2010" y="578"/>
                    <a:pt x="2010" y="578"/>
                    <a:pt x="2010" y="578"/>
                  </a:cubicBezTo>
                  <a:cubicBezTo>
                    <a:pt x="2012" y="579"/>
                    <a:pt x="2012" y="579"/>
                    <a:pt x="2012" y="579"/>
                  </a:cubicBezTo>
                  <a:cubicBezTo>
                    <a:pt x="2013" y="581"/>
                    <a:pt x="2013" y="581"/>
                    <a:pt x="2013" y="581"/>
                  </a:cubicBezTo>
                  <a:cubicBezTo>
                    <a:pt x="2015" y="584"/>
                    <a:pt x="2015" y="584"/>
                    <a:pt x="2015" y="584"/>
                  </a:cubicBezTo>
                  <a:cubicBezTo>
                    <a:pt x="2014" y="587"/>
                    <a:pt x="2014" y="587"/>
                    <a:pt x="2014" y="587"/>
                  </a:cubicBezTo>
                  <a:cubicBezTo>
                    <a:pt x="2013" y="589"/>
                    <a:pt x="2013" y="589"/>
                    <a:pt x="2013" y="589"/>
                  </a:cubicBezTo>
                  <a:cubicBezTo>
                    <a:pt x="2014" y="595"/>
                    <a:pt x="2014" y="595"/>
                    <a:pt x="2014" y="595"/>
                  </a:cubicBezTo>
                  <a:cubicBezTo>
                    <a:pt x="2015" y="596"/>
                    <a:pt x="2015" y="596"/>
                    <a:pt x="2015" y="596"/>
                  </a:cubicBezTo>
                  <a:cubicBezTo>
                    <a:pt x="2015" y="598"/>
                    <a:pt x="2015" y="598"/>
                    <a:pt x="2015" y="598"/>
                  </a:cubicBezTo>
                  <a:cubicBezTo>
                    <a:pt x="2019" y="601"/>
                    <a:pt x="2019" y="601"/>
                    <a:pt x="2019" y="601"/>
                  </a:cubicBezTo>
                  <a:cubicBezTo>
                    <a:pt x="2019" y="600"/>
                    <a:pt x="2019" y="600"/>
                    <a:pt x="2019" y="600"/>
                  </a:cubicBezTo>
                  <a:cubicBezTo>
                    <a:pt x="2017" y="598"/>
                    <a:pt x="2017" y="598"/>
                    <a:pt x="2017" y="598"/>
                  </a:cubicBezTo>
                  <a:cubicBezTo>
                    <a:pt x="2018" y="598"/>
                    <a:pt x="2018" y="598"/>
                    <a:pt x="2018" y="598"/>
                  </a:cubicBezTo>
                  <a:cubicBezTo>
                    <a:pt x="2021" y="598"/>
                    <a:pt x="2021" y="598"/>
                    <a:pt x="2021" y="598"/>
                  </a:cubicBezTo>
                  <a:cubicBezTo>
                    <a:pt x="2022" y="597"/>
                    <a:pt x="2022" y="597"/>
                    <a:pt x="2022" y="597"/>
                  </a:cubicBezTo>
                  <a:cubicBezTo>
                    <a:pt x="2023" y="598"/>
                    <a:pt x="2023" y="598"/>
                    <a:pt x="2023" y="598"/>
                  </a:cubicBezTo>
                  <a:cubicBezTo>
                    <a:pt x="2023" y="600"/>
                    <a:pt x="2023" y="600"/>
                    <a:pt x="2023" y="600"/>
                  </a:cubicBezTo>
                  <a:cubicBezTo>
                    <a:pt x="2023" y="602"/>
                    <a:pt x="2023" y="602"/>
                    <a:pt x="2023" y="602"/>
                  </a:cubicBezTo>
                  <a:cubicBezTo>
                    <a:pt x="2025" y="602"/>
                    <a:pt x="2025" y="602"/>
                    <a:pt x="2025" y="602"/>
                  </a:cubicBezTo>
                  <a:cubicBezTo>
                    <a:pt x="2026" y="603"/>
                    <a:pt x="2026" y="603"/>
                    <a:pt x="2026" y="603"/>
                  </a:cubicBezTo>
                  <a:cubicBezTo>
                    <a:pt x="2025" y="604"/>
                    <a:pt x="2025" y="604"/>
                    <a:pt x="2025" y="604"/>
                  </a:cubicBezTo>
                  <a:cubicBezTo>
                    <a:pt x="2024" y="604"/>
                    <a:pt x="2024" y="604"/>
                    <a:pt x="2024" y="604"/>
                  </a:cubicBezTo>
                  <a:cubicBezTo>
                    <a:pt x="2022" y="604"/>
                    <a:pt x="2022" y="604"/>
                    <a:pt x="2022" y="604"/>
                  </a:cubicBezTo>
                  <a:cubicBezTo>
                    <a:pt x="2022" y="603"/>
                    <a:pt x="2022" y="603"/>
                    <a:pt x="2022" y="603"/>
                  </a:cubicBezTo>
                  <a:cubicBezTo>
                    <a:pt x="2020" y="605"/>
                    <a:pt x="2020" y="605"/>
                    <a:pt x="2020" y="605"/>
                  </a:cubicBezTo>
                  <a:cubicBezTo>
                    <a:pt x="2020" y="607"/>
                    <a:pt x="2020" y="607"/>
                    <a:pt x="2020" y="607"/>
                  </a:cubicBezTo>
                  <a:cubicBezTo>
                    <a:pt x="2021" y="608"/>
                    <a:pt x="2021" y="608"/>
                    <a:pt x="2021" y="608"/>
                  </a:cubicBezTo>
                  <a:cubicBezTo>
                    <a:pt x="2021" y="606"/>
                    <a:pt x="2021" y="606"/>
                    <a:pt x="2021" y="606"/>
                  </a:cubicBezTo>
                  <a:cubicBezTo>
                    <a:pt x="2022" y="606"/>
                    <a:pt x="2022" y="606"/>
                    <a:pt x="2022" y="606"/>
                  </a:cubicBezTo>
                  <a:cubicBezTo>
                    <a:pt x="2023" y="606"/>
                    <a:pt x="2023" y="606"/>
                    <a:pt x="2023" y="606"/>
                  </a:cubicBezTo>
                  <a:cubicBezTo>
                    <a:pt x="2024" y="606"/>
                    <a:pt x="2024" y="606"/>
                    <a:pt x="2024" y="606"/>
                  </a:cubicBezTo>
                  <a:cubicBezTo>
                    <a:pt x="2025" y="608"/>
                    <a:pt x="2025" y="608"/>
                    <a:pt x="2025" y="608"/>
                  </a:cubicBezTo>
                  <a:cubicBezTo>
                    <a:pt x="2028" y="610"/>
                    <a:pt x="2028" y="610"/>
                    <a:pt x="2028" y="610"/>
                  </a:cubicBezTo>
                  <a:cubicBezTo>
                    <a:pt x="2029" y="612"/>
                    <a:pt x="2029" y="612"/>
                    <a:pt x="2029" y="612"/>
                  </a:cubicBezTo>
                  <a:cubicBezTo>
                    <a:pt x="2029" y="615"/>
                    <a:pt x="2029" y="615"/>
                    <a:pt x="2029" y="615"/>
                  </a:cubicBezTo>
                  <a:cubicBezTo>
                    <a:pt x="2029" y="616"/>
                    <a:pt x="2029" y="616"/>
                    <a:pt x="2029" y="616"/>
                  </a:cubicBezTo>
                  <a:cubicBezTo>
                    <a:pt x="2029" y="621"/>
                    <a:pt x="2029" y="621"/>
                    <a:pt x="2029" y="621"/>
                  </a:cubicBezTo>
                  <a:cubicBezTo>
                    <a:pt x="2030" y="625"/>
                    <a:pt x="2030" y="625"/>
                    <a:pt x="2030" y="625"/>
                  </a:cubicBezTo>
                  <a:cubicBezTo>
                    <a:pt x="2032" y="630"/>
                    <a:pt x="2032" y="630"/>
                    <a:pt x="2032" y="630"/>
                  </a:cubicBezTo>
                  <a:cubicBezTo>
                    <a:pt x="2033" y="633"/>
                    <a:pt x="2033" y="633"/>
                    <a:pt x="2033" y="633"/>
                  </a:cubicBezTo>
                  <a:cubicBezTo>
                    <a:pt x="2034" y="635"/>
                    <a:pt x="2034" y="635"/>
                    <a:pt x="2034" y="635"/>
                  </a:cubicBezTo>
                  <a:lnTo>
                    <a:pt x="2033" y="638"/>
                  </a:lnTo>
                  <a:close/>
                  <a:moveTo>
                    <a:pt x="2780" y="659"/>
                  </a:moveTo>
                  <a:cubicBezTo>
                    <a:pt x="2781" y="661"/>
                    <a:pt x="2781" y="661"/>
                    <a:pt x="2781" y="661"/>
                  </a:cubicBezTo>
                  <a:cubicBezTo>
                    <a:pt x="2782" y="661"/>
                    <a:pt x="2782" y="661"/>
                    <a:pt x="2782" y="661"/>
                  </a:cubicBezTo>
                  <a:cubicBezTo>
                    <a:pt x="2783" y="660"/>
                    <a:pt x="2783" y="660"/>
                    <a:pt x="2783" y="660"/>
                  </a:cubicBezTo>
                  <a:cubicBezTo>
                    <a:pt x="2782" y="659"/>
                    <a:pt x="2782" y="659"/>
                    <a:pt x="2782" y="659"/>
                  </a:cubicBezTo>
                  <a:cubicBezTo>
                    <a:pt x="2781" y="658"/>
                    <a:pt x="2781" y="658"/>
                    <a:pt x="2781" y="658"/>
                  </a:cubicBezTo>
                  <a:cubicBezTo>
                    <a:pt x="2781" y="657"/>
                    <a:pt x="2781" y="657"/>
                    <a:pt x="2781" y="657"/>
                  </a:cubicBezTo>
                  <a:cubicBezTo>
                    <a:pt x="2780" y="657"/>
                    <a:pt x="2780" y="657"/>
                    <a:pt x="2780" y="657"/>
                  </a:cubicBezTo>
                  <a:lnTo>
                    <a:pt x="2780" y="659"/>
                  </a:lnTo>
                  <a:close/>
                  <a:moveTo>
                    <a:pt x="2785" y="654"/>
                  </a:moveTo>
                  <a:cubicBezTo>
                    <a:pt x="2785" y="654"/>
                    <a:pt x="2785" y="654"/>
                    <a:pt x="2785" y="654"/>
                  </a:cubicBezTo>
                  <a:cubicBezTo>
                    <a:pt x="2784" y="654"/>
                    <a:pt x="2784" y="654"/>
                    <a:pt x="2784" y="654"/>
                  </a:cubicBezTo>
                  <a:lnTo>
                    <a:pt x="2785" y="654"/>
                  </a:lnTo>
                  <a:close/>
                  <a:moveTo>
                    <a:pt x="2784" y="922"/>
                  </a:moveTo>
                  <a:cubicBezTo>
                    <a:pt x="2785" y="923"/>
                    <a:pt x="2785" y="923"/>
                    <a:pt x="2785" y="923"/>
                  </a:cubicBezTo>
                  <a:cubicBezTo>
                    <a:pt x="2786" y="922"/>
                    <a:pt x="2786" y="922"/>
                    <a:pt x="2786" y="922"/>
                  </a:cubicBezTo>
                  <a:cubicBezTo>
                    <a:pt x="2784" y="921"/>
                    <a:pt x="2784" y="921"/>
                    <a:pt x="2784" y="921"/>
                  </a:cubicBezTo>
                  <a:lnTo>
                    <a:pt x="2784" y="922"/>
                  </a:lnTo>
                  <a:close/>
                  <a:moveTo>
                    <a:pt x="2784" y="655"/>
                  </a:moveTo>
                  <a:cubicBezTo>
                    <a:pt x="2783" y="655"/>
                    <a:pt x="2783" y="655"/>
                    <a:pt x="2783" y="655"/>
                  </a:cubicBezTo>
                  <a:cubicBezTo>
                    <a:pt x="2784" y="655"/>
                    <a:pt x="2784" y="655"/>
                    <a:pt x="2784" y="655"/>
                  </a:cubicBezTo>
                  <a:close/>
                  <a:moveTo>
                    <a:pt x="2698" y="961"/>
                  </a:moveTo>
                  <a:cubicBezTo>
                    <a:pt x="2700" y="960"/>
                    <a:pt x="2700" y="960"/>
                    <a:pt x="2700" y="960"/>
                  </a:cubicBezTo>
                  <a:cubicBezTo>
                    <a:pt x="2700" y="959"/>
                    <a:pt x="2700" y="959"/>
                    <a:pt x="2700" y="959"/>
                  </a:cubicBezTo>
                  <a:cubicBezTo>
                    <a:pt x="2699" y="958"/>
                    <a:pt x="2699" y="958"/>
                    <a:pt x="2699" y="958"/>
                  </a:cubicBezTo>
                  <a:cubicBezTo>
                    <a:pt x="2698" y="960"/>
                    <a:pt x="2698" y="960"/>
                    <a:pt x="2698" y="960"/>
                  </a:cubicBezTo>
                  <a:lnTo>
                    <a:pt x="2698" y="961"/>
                  </a:lnTo>
                  <a:close/>
                  <a:moveTo>
                    <a:pt x="2947" y="1538"/>
                  </a:moveTo>
                  <a:cubicBezTo>
                    <a:pt x="2947" y="1536"/>
                    <a:pt x="2947" y="1536"/>
                    <a:pt x="2947" y="1536"/>
                  </a:cubicBezTo>
                  <a:cubicBezTo>
                    <a:pt x="2946" y="1537"/>
                    <a:pt x="2946" y="1537"/>
                    <a:pt x="2946" y="1537"/>
                  </a:cubicBezTo>
                  <a:lnTo>
                    <a:pt x="2947" y="1538"/>
                  </a:lnTo>
                  <a:close/>
                  <a:moveTo>
                    <a:pt x="2940" y="1507"/>
                  </a:moveTo>
                  <a:cubicBezTo>
                    <a:pt x="2938" y="1507"/>
                    <a:pt x="2938" y="1507"/>
                    <a:pt x="2938" y="1507"/>
                  </a:cubicBezTo>
                  <a:cubicBezTo>
                    <a:pt x="2939" y="1508"/>
                    <a:pt x="2939" y="1508"/>
                    <a:pt x="2939" y="1508"/>
                  </a:cubicBezTo>
                  <a:lnTo>
                    <a:pt x="2940" y="1507"/>
                  </a:lnTo>
                  <a:close/>
                  <a:moveTo>
                    <a:pt x="2946" y="1525"/>
                  </a:moveTo>
                  <a:cubicBezTo>
                    <a:pt x="2946" y="1526"/>
                    <a:pt x="2946" y="1526"/>
                    <a:pt x="2946" y="1526"/>
                  </a:cubicBezTo>
                  <a:cubicBezTo>
                    <a:pt x="2945" y="1528"/>
                    <a:pt x="2945" y="1528"/>
                    <a:pt x="2945" y="1528"/>
                  </a:cubicBezTo>
                  <a:cubicBezTo>
                    <a:pt x="2946" y="1529"/>
                    <a:pt x="2946" y="1529"/>
                    <a:pt x="2946" y="1529"/>
                  </a:cubicBezTo>
                  <a:cubicBezTo>
                    <a:pt x="2947" y="1531"/>
                    <a:pt x="2947" y="1531"/>
                    <a:pt x="2947" y="1531"/>
                  </a:cubicBezTo>
                  <a:cubicBezTo>
                    <a:pt x="2950" y="1529"/>
                    <a:pt x="2950" y="1529"/>
                    <a:pt x="2950" y="1529"/>
                  </a:cubicBezTo>
                  <a:cubicBezTo>
                    <a:pt x="2950" y="1527"/>
                    <a:pt x="2950" y="1527"/>
                    <a:pt x="2950" y="1527"/>
                  </a:cubicBezTo>
                  <a:cubicBezTo>
                    <a:pt x="2947" y="1524"/>
                    <a:pt x="2947" y="1524"/>
                    <a:pt x="2947" y="1524"/>
                  </a:cubicBezTo>
                  <a:lnTo>
                    <a:pt x="2946" y="1525"/>
                  </a:lnTo>
                  <a:close/>
                  <a:moveTo>
                    <a:pt x="2946" y="1532"/>
                  </a:moveTo>
                  <a:cubicBezTo>
                    <a:pt x="2945" y="1533"/>
                    <a:pt x="2945" y="1533"/>
                    <a:pt x="2945" y="1533"/>
                  </a:cubicBezTo>
                  <a:cubicBezTo>
                    <a:pt x="2945" y="1534"/>
                    <a:pt x="2945" y="1534"/>
                    <a:pt x="2945" y="1534"/>
                  </a:cubicBezTo>
                  <a:cubicBezTo>
                    <a:pt x="2948" y="1534"/>
                    <a:pt x="2948" y="1534"/>
                    <a:pt x="2948" y="1534"/>
                  </a:cubicBezTo>
                  <a:cubicBezTo>
                    <a:pt x="2950" y="1535"/>
                    <a:pt x="2950" y="1535"/>
                    <a:pt x="2950" y="1535"/>
                  </a:cubicBezTo>
                  <a:cubicBezTo>
                    <a:pt x="2950" y="1534"/>
                    <a:pt x="2950" y="1534"/>
                    <a:pt x="2950" y="1534"/>
                  </a:cubicBezTo>
                  <a:cubicBezTo>
                    <a:pt x="2948" y="1532"/>
                    <a:pt x="2948" y="1532"/>
                    <a:pt x="2948" y="1532"/>
                  </a:cubicBezTo>
                  <a:lnTo>
                    <a:pt x="2946" y="1532"/>
                  </a:lnTo>
                  <a:close/>
                  <a:moveTo>
                    <a:pt x="2914" y="1536"/>
                  </a:moveTo>
                  <a:cubicBezTo>
                    <a:pt x="2915" y="1536"/>
                    <a:pt x="2915" y="1536"/>
                    <a:pt x="2915" y="1536"/>
                  </a:cubicBezTo>
                  <a:cubicBezTo>
                    <a:pt x="2916" y="1535"/>
                    <a:pt x="2916" y="1535"/>
                    <a:pt x="2916" y="1535"/>
                  </a:cubicBezTo>
                  <a:cubicBezTo>
                    <a:pt x="2915" y="1534"/>
                    <a:pt x="2915" y="1534"/>
                    <a:pt x="2915" y="1534"/>
                  </a:cubicBezTo>
                  <a:cubicBezTo>
                    <a:pt x="2914" y="1534"/>
                    <a:pt x="2914" y="1534"/>
                    <a:pt x="2914" y="1534"/>
                  </a:cubicBezTo>
                  <a:lnTo>
                    <a:pt x="2914" y="1536"/>
                  </a:lnTo>
                  <a:close/>
                  <a:moveTo>
                    <a:pt x="2916" y="1530"/>
                  </a:moveTo>
                  <a:cubicBezTo>
                    <a:pt x="2915" y="1531"/>
                    <a:pt x="2915" y="1531"/>
                    <a:pt x="2915" y="1531"/>
                  </a:cubicBezTo>
                  <a:cubicBezTo>
                    <a:pt x="2915" y="1532"/>
                    <a:pt x="2915" y="1532"/>
                    <a:pt x="2915" y="1532"/>
                  </a:cubicBezTo>
                  <a:cubicBezTo>
                    <a:pt x="2916" y="1532"/>
                    <a:pt x="2916" y="1532"/>
                    <a:pt x="2916" y="1532"/>
                  </a:cubicBezTo>
                  <a:lnTo>
                    <a:pt x="2916" y="1530"/>
                  </a:lnTo>
                  <a:close/>
                  <a:moveTo>
                    <a:pt x="2912" y="1531"/>
                  </a:moveTo>
                  <a:cubicBezTo>
                    <a:pt x="2912" y="1532"/>
                    <a:pt x="2912" y="1532"/>
                    <a:pt x="2912" y="1532"/>
                  </a:cubicBezTo>
                  <a:cubicBezTo>
                    <a:pt x="2913" y="1533"/>
                    <a:pt x="2913" y="1533"/>
                    <a:pt x="2913" y="1533"/>
                  </a:cubicBezTo>
                  <a:cubicBezTo>
                    <a:pt x="2914" y="1532"/>
                    <a:pt x="2914" y="1532"/>
                    <a:pt x="2914" y="1532"/>
                  </a:cubicBezTo>
                  <a:cubicBezTo>
                    <a:pt x="2914" y="1530"/>
                    <a:pt x="2914" y="1530"/>
                    <a:pt x="2914" y="1530"/>
                  </a:cubicBezTo>
                  <a:lnTo>
                    <a:pt x="2912" y="1531"/>
                  </a:lnTo>
                  <a:close/>
                  <a:moveTo>
                    <a:pt x="3043" y="1353"/>
                  </a:moveTo>
                  <a:cubicBezTo>
                    <a:pt x="3044" y="1352"/>
                    <a:pt x="3044" y="1352"/>
                    <a:pt x="3044" y="1352"/>
                  </a:cubicBezTo>
                  <a:cubicBezTo>
                    <a:pt x="3043" y="1350"/>
                    <a:pt x="3043" y="1350"/>
                    <a:pt x="3043" y="1350"/>
                  </a:cubicBezTo>
                  <a:lnTo>
                    <a:pt x="3043" y="1353"/>
                  </a:lnTo>
                  <a:close/>
                  <a:moveTo>
                    <a:pt x="2943" y="1540"/>
                  </a:moveTo>
                  <a:cubicBezTo>
                    <a:pt x="2942" y="1542"/>
                    <a:pt x="2942" y="1542"/>
                    <a:pt x="2942" y="1542"/>
                  </a:cubicBezTo>
                  <a:cubicBezTo>
                    <a:pt x="2941" y="1541"/>
                    <a:pt x="2941" y="1541"/>
                    <a:pt x="2941" y="1541"/>
                  </a:cubicBezTo>
                  <a:cubicBezTo>
                    <a:pt x="2940" y="1541"/>
                    <a:pt x="2940" y="1541"/>
                    <a:pt x="2940" y="1541"/>
                  </a:cubicBezTo>
                  <a:cubicBezTo>
                    <a:pt x="2939" y="1542"/>
                    <a:pt x="2939" y="1542"/>
                    <a:pt x="2939" y="1542"/>
                  </a:cubicBezTo>
                  <a:cubicBezTo>
                    <a:pt x="2938" y="1543"/>
                    <a:pt x="2938" y="1543"/>
                    <a:pt x="2938" y="1543"/>
                  </a:cubicBezTo>
                  <a:cubicBezTo>
                    <a:pt x="2932" y="1543"/>
                    <a:pt x="2932" y="1543"/>
                    <a:pt x="2932" y="1543"/>
                  </a:cubicBezTo>
                  <a:cubicBezTo>
                    <a:pt x="2930" y="1543"/>
                    <a:pt x="2930" y="1543"/>
                    <a:pt x="2930" y="1543"/>
                  </a:cubicBezTo>
                  <a:cubicBezTo>
                    <a:pt x="2930" y="1545"/>
                    <a:pt x="2930" y="1545"/>
                    <a:pt x="2930" y="1545"/>
                  </a:cubicBezTo>
                  <a:cubicBezTo>
                    <a:pt x="2929" y="1544"/>
                    <a:pt x="2929" y="1544"/>
                    <a:pt x="2929" y="1544"/>
                  </a:cubicBezTo>
                  <a:cubicBezTo>
                    <a:pt x="2927" y="1544"/>
                    <a:pt x="2927" y="1544"/>
                    <a:pt x="2927" y="1544"/>
                  </a:cubicBezTo>
                  <a:cubicBezTo>
                    <a:pt x="2926" y="1545"/>
                    <a:pt x="2926" y="1545"/>
                    <a:pt x="2926" y="1545"/>
                  </a:cubicBezTo>
                  <a:cubicBezTo>
                    <a:pt x="2924" y="1543"/>
                    <a:pt x="2924" y="1543"/>
                    <a:pt x="2924" y="1543"/>
                  </a:cubicBezTo>
                  <a:cubicBezTo>
                    <a:pt x="2921" y="1541"/>
                    <a:pt x="2921" y="1541"/>
                    <a:pt x="2921" y="1541"/>
                  </a:cubicBezTo>
                  <a:cubicBezTo>
                    <a:pt x="2917" y="1539"/>
                    <a:pt x="2917" y="1539"/>
                    <a:pt x="2917" y="1539"/>
                  </a:cubicBezTo>
                  <a:cubicBezTo>
                    <a:pt x="2918" y="1536"/>
                    <a:pt x="2918" y="1536"/>
                    <a:pt x="2918" y="1536"/>
                  </a:cubicBezTo>
                  <a:cubicBezTo>
                    <a:pt x="2917" y="1537"/>
                    <a:pt x="2917" y="1537"/>
                    <a:pt x="2917" y="1537"/>
                  </a:cubicBezTo>
                  <a:cubicBezTo>
                    <a:pt x="2916" y="1538"/>
                    <a:pt x="2916" y="1538"/>
                    <a:pt x="2916" y="1538"/>
                  </a:cubicBezTo>
                  <a:cubicBezTo>
                    <a:pt x="2915" y="1537"/>
                    <a:pt x="2915" y="1537"/>
                    <a:pt x="2915" y="1537"/>
                  </a:cubicBezTo>
                  <a:cubicBezTo>
                    <a:pt x="2913" y="1536"/>
                    <a:pt x="2913" y="1536"/>
                    <a:pt x="2913" y="1536"/>
                  </a:cubicBezTo>
                  <a:cubicBezTo>
                    <a:pt x="2911" y="1535"/>
                    <a:pt x="2911" y="1535"/>
                    <a:pt x="2911" y="1535"/>
                  </a:cubicBezTo>
                  <a:cubicBezTo>
                    <a:pt x="2910" y="1536"/>
                    <a:pt x="2910" y="1536"/>
                    <a:pt x="2910" y="1536"/>
                  </a:cubicBezTo>
                  <a:cubicBezTo>
                    <a:pt x="2910" y="1538"/>
                    <a:pt x="2910" y="1538"/>
                    <a:pt x="2910" y="1538"/>
                  </a:cubicBezTo>
                  <a:cubicBezTo>
                    <a:pt x="2910" y="1538"/>
                    <a:pt x="2910" y="1538"/>
                    <a:pt x="2910" y="1538"/>
                  </a:cubicBezTo>
                  <a:cubicBezTo>
                    <a:pt x="2910" y="1540"/>
                    <a:pt x="2910" y="1540"/>
                    <a:pt x="2910" y="1540"/>
                  </a:cubicBezTo>
                  <a:cubicBezTo>
                    <a:pt x="2910" y="1544"/>
                    <a:pt x="2910" y="1544"/>
                    <a:pt x="2910" y="1544"/>
                  </a:cubicBezTo>
                  <a:cubicBezTo>
                    <a:pt x="2910" y="1547"/>
                    <a:pt x="2910" y="1547"/>
                    <a:pt x="2910" y="1547"/>
                  </a:cubicBezTo>
                  <a:cubicBezTo>
                    <a:pt x="2910" y="1551"/>
                    <a:pt x="2910" y="1551"/>
                    <a:pt x="2910" y="1551"/>
                  </a:cubicBezTo>
                  <a:cubicBezTo>
                    <a:pt x="2910" y="1555"/>
                    <a:pt x="2910" y="1555"/>
                    <a:pt x="2910" y="1555"/>
                  </a:cubicBezTo>
                  <a:cubicBezTo>
                    <a:pt x="2910" y="1558"/>
                    <a:pt x="2910" y="1558"/>
                    <a:pt x="2910" y="1558"/>
                  </a:cubicBezTo>
                  <a:cubicBezTo>
                    <a:pt x="2911" y="1558"/>
                    <a:pt x="2911" y="1558"/>
                    <a:pt x="2911" y="1558"/>
                  </a:cubicBezTo>
                  <a:cubicBezTo>
                    <a:pt x="2911" y="1560"/>
                    <a:pt x="2911" y="1560"/>
                    <a:pt x="2911" y="1560"/>
                  </a:cubicBezTo>
                  <a:cubicBezTo>
                    <a:pt x="2913" y="1562"/>
                    <a:pt x="2913" y="1562"/>
                    <a:pt x="2913" y="1562"/>
                  </a:cubicBezTo>
                  <a:cubicBezTo>
                    <a:pt x="2910" y="1561"/>
                    <a:pt x="2910" y="1561"/>
                    <a:pt x="2910" y="1561"/>
                  </a:cubicBezTo>
                  <a:cubicBezTo>
                    <a:pt x="2909" y="1560"/>
                    <a:pt x="2909" y="1560"/>
                    <a:pt x="2909" y="1560"/>
                  </a:cubicBezTo>
                  <a:cubicBezTo>
                    <a:pt x="2908" y="1561"/>
                    <a:pt x="2908" y="1561"/>
                    <a:pt x="2908" y="1561"/>
                  </a:cubicBezTo>
                  <a:cubicBezTo>
                    <a:pt x="2908" y="1565"/>
                    <a:pt x="2908" y="1565"/>
                    <a:pt x="2908" y="1565"/>
                  </a:cubicBezTo>
                  <a:cubicBezTo>
                    <a:pt x="2909" y="1566"/>
                    <a:pt x="2909" y="1566"/>
                    <a:pt x="2909" y="1566"/>
                  </a:cubicBezTo>
                  <a:cubicBezTo>
                    <a:pt x="2909" y="1567"/>
                    <a:pt x="2909" y="1567"/>
                    <a:pt x="2909" y="1567"/>
                  </a:cubicBezTo>
                  <a:cubicBezTo>
                    <a:pt x="2909" y="1573"/>
                    <a:pt x="2909" y="1573"/>
                    <a:pt x="2909" y="1573"/>
                  </a:cubicBezTo>
                  <a:cubicBezTo>
                    <a:pt x="2910" y="1574"/>
                    <a:pt x="2910" y="1574"/>
                    <a:pt x="2910" y="1574"/>
                  </a:cubicBezTo>
                  <a:cubicBezTo>
                    <a:pt x="2910" y="1575"/>
                    <a:pt x="2910" y="1575"/>
                    <a:pt x="2910" y="1575"/>
                  </a:cubicBezTo>
                  <a:cubicBezTo>
                    <a:pt x="2910" y="1577"/>
                    <a:pt x="2910" y="1577"/>
                    <a:pt x="2910" y="1577"/>
                  </a:cubicBezTo>
                  <a:cubicBezTo>
                    <a:pt x="2912" y="1578"/>
                    <a:pt x="2912" y="1578"/>
                    <a:pt x="2912" y="1578"/>
                  </a:cubicBezTo>
                  <a:cubicBezTo>
                    <a:pt x="2911" y="1579"/>
                    <a:pt x="2911" y="1579"/>
                    <a:pt x="2911" y="1579"/>
                  </a:cubicBezTo>
                  <a:cubicBezTo>
                    <a:pt x="2911" y="1581"/>
                    <a:pt x="2911" y="1581"/>
                    <a:pt x="2911" y="1581"/>
                  </a:cubicBezTo>
                  <a:cubicBezTo>
                    <a:pt x="2911" y="1581"/>
                    <a:pt x="2912" y="1582"/>
                    <a:pt x="2912" y="1582"/>
                  </a:cubicBezTo>
                  <a:cubicBezTo>
                    <a:pt x="2914" y="1581"/>
                    <a:pt x="2914" y="1581"/>
                    <a:pt x="2914" y="1581"/>
                  </a:cubicBezTo>
                  <a:cubicBezTo>
                    <a:pt x="2915" y="1583"/>
                    <a:pt x="2915" y="1583"/>
                    <a:pt x="2915" y="1583"/>
                  </a:cubicBezTo>
                  <a:cubicBezTo>
                    <a:pt x="2917" y="1581"/>
                    <a:pt x="2917" y="1581"/>
                    <a:pt x="2917" y="1581"/>
                  </a:cubicBezTo>
                  <a:cubicBezTo>
                    <a:pt x="2917" y="1582"/>
                    <a:pt x="2917" y="1582"/>
                    <a:pt x="2917" y="1582"/>
                  </a:cubicBezTo>
                  <a:cubicBezTo>
                    <a:pt x="2918" y="1584"/>
                    <a:pt x="2918" y="1584"/>
                    <a:pt x="2918" y="1584"/>
                  </a:cubicBezTo>
                  <a:cubicBezTo>
                    <a:pt x="2919" y="1584"/>
                    <a:pt x="2919" y="1584"/>
                    <a:pt x="2919" y="1584"/>
                  </a:cubicBezTo>
                  <a:cubicBezTo>
                    <a:pt x="2921" y="1581"/>
                    <a:pt x="2921" y="1581"/>
                    <a:pt x="2921" y="1581"/>
                  </a:cubicBezTo>
                  <a:cubicBezTo>
                    <a:pt x="2921" y="1579"/>
                    <a:pt x="2921" y="1579"/>
                    <a:pt x="2921" y="1579"/>
                  </a:cubicBezTo>
                  <a:cubicBezTo>
                    <a:pt x="2922" y="1576"/>
                    <a:pt x="2922" y="1576"/>
                    <a:pt x="2922" y="1576"/>
                  </a:cubicBezTo>
                  <a:cubicBezTo>
                    <a:pt x="2924" y="1577"/>
                    <a:pt x="2924" y="1577"/>
                    <a:pt x="2924" y="1577"/>
                  </a:cubicBezTo>
                  <a:cubicBezTo>
                    <a:pt x="2924" y="1576"/>
                    <a:pt x="2924" y="1576"/>
                    <a:pt x="2924" y="1576"/>
                  </a:cubicBezTo>
                  <a:cubicBezTo>
                    <a:pt x="2926" y="1575"/>
                    <a:pt x="2926" y="1575"/>
                    <a:pt x="2926" y="1575"/>
                  </a:cubicBezTo>
                  <a:cubicBezTo>
                    <a:pt x="2927" y="1573"/>
                    <a:pt x="2927" y="1573"/>
                    <a:pt x="2927" y="1573"/>
                  </a:cubicBezTo>
                  <a:cubicBezTo>
                    <a:pt x="2927" y="1575"/>
                    <a:pt x="2927" y="1575"/>
                    <a:pt x="2927" y="1575"/>
                  </a:cubicBezTo>
                  <a:cubicBezTo>
                    <a:pt x="2928" y="1575"/>
                    <a:pt x="2928" y="1575"/>
                    <a:pt x="2928" y="1575"/>
                  </a:cubicBezTo>
                  <a:cubicBezTo>
                    <a:pt x="2929" y="1574"/>
                    <a:pt x="2929" y="1574"/>
                    <a:pt x="2929" y="1574"/>
                  </a:cubicBezTo>
                  <a:cubicBezTo>
                    <a:pt x="2931" y="1573"/>
                    <a:pt x="2931" y="1573"/>
                    <a:pt x="2931" y="1573"/>
                  </a:cubicBezTo>
                  <a:cubicBezTo>
                    <a:pt x="2932" y="1574"/>
                    <a:pt x="2932" y="1574"/>
                    <a:pt x="2932" y="1574"/>
                  </a:cubicBezTo>
                  <a:cubicBezTo>
                    <a:pt x="2932" y="1576"/>
                    <a:pt x="2932" y="1576"/>
                    <a:pt x="2932" y="1576"/>
                  </a:cubicBezTo>
                  <a:cubicBezTo>
                    <a:pt x="2930" y="1575"/>
                    <a:pt x="2930" y="1575"/>
                    <a:pt x="2930" y="1575"/>
                  </a:cubicBezTo>
                  <a:cubicBezTo>
                    <a:pt x="2930" y="1578"/>
                    <a:pt x="2930" y="1578"/>
                    <a:pt x="2930" y="1578"/>
                  </a:cubicBezTo>
                  <a:cubicBezTo>
                    <a:pt x="2931" y="1577"/>
                    <a:pt x="2931" y="1577"/>
                    <a:pt x="2931" y="1577"/>
                  </a:cubicBezTo>
                  <a:cubicBezTo>
                    <a:pt x="2932" y="1577"/>
                    <a:pt x="2932" y="1577"/>
                    <a:pt x="2932" y="1577"/>
                  </a:cubicBezTo>
                  <a:cubicBezTo>
                    <a:pt x="2935" y="1574"/>
                    <a:pt x="2935" y="1574"/>
                    <a:pt x="2935" y="1574"/>
                  </a:cubicBezTo>
                  <a:cubicBezTo>
                    <a:pt x="2935" y="1573"/>
                    <a:pt x="2935" y="1573"/>
                    <a:pt x="2935" y="1573"/>
                  </a:cubicBezTo>
                  <a:cubicBezTo>
                    <a:pt x="2933" y="1572"/>
                    <a:pt x="2933" y="1572"/>
                    <a:pt x="2933" y="1572"/>
                  </a:cubicBezTo>
                  <a:cubicBezTo>
                    <a:pt x="2934" y="1570"/>
                    <a:pt x="2934" y="1570"/>
                    <a:pt x="2934" y="1570"/>
                  </a:cubicBezTo>
                  <a:cubicBezTo>
                    <a:pt x="2934" y="1568"/>
                    <a:pt x="2934" y="1568"/>
                    <a:pt x="2934" y="1568"/>
                  </a:cubicBezTo>
                  <a:cubicBezTo>
                    <a:pt x="2936" y="1568"/>
                    <a:pt x="2936" y="1568"/>
                    <a:pt x="2936" y="1568"/>
                  </a:cubicBezTo>
                  <a:cubicBezTo>
                    <a:pt x="2937" y="1567"/>
                    <a:pt x="2937" y="1567"/>
                    <a:pt x="2937" y="1567"/>
                  </a:cubicBezTo>
                  <a:cubicBezTo>
                    <a:pt x="2937" y="1562"/>
                    <a:pt x="2937" y="1562"/>
                    <a:pt x="2937" y="1562"/>
                  </a:cubicBezTo>
                  <a:cubicBezTo>
                    <a:pt x="2938" y="1562"/>
                    <a:pt x="2938" y="1562"/>
                    <a:pt x="2938" y="1562"/>
                  </a:cubicBezTo>
                  <a:cubicBezTo>
                    <a:pt x="2939" y="1560"/>
                    <a:pt x="2939" y="1560"/>
                    <a:pt x="2939" y="1560"/>
                  </a:cubicBezTo>
                  <a:cubicBezTo>
                    <a:pt x="2940" y="1563"/>
                    <a:pt x="2940" y="1563"/>
                    <a:pt x="2940" y="1563"/>
                  </a:cubicBezTo>
                  <a:cubicBezTo>
                    <a:pt x="2940" y="1564"/>
                    <a:pt x="2940" y="1564"/>
                    <a:pt x="2940" y="1564"/>
                  </a:cubicBezTo>
                  <a:cubicBezTo>
                    <a:pt x="2941" y="1562"/>
                    <a:pt x="2941" y="1562"/>
                    <a:pt x="2941" y="1562"/>
                  </a:cubicBezTo>
                  <a:cubicBezTo>
                    <a:pt x="2941" y="1560"/>
                    <a:pt x="2941" y="1560"/>
                    <a:pt x="2941" y="1560"/>
                  </a:cubicBezTo>
                  <a:cubicBezTo>
                    <a:pt x="2942" y="1559"/>
                    <a:pt x="2942" y="1559"/>
                    <a:pt x="2942" y="1559"/>
                  </a:cubicBezTo>
                  <a:cubicBezTo>
                    <a:pt x="2941" y="1557"/>
                    <a:pt x="2941" y="1557"/>
                    <a:pt x="2941" y="1557"/>
                  </a:cubicBezTo>
                  <a:cubicBezTo>
                    <a:pt x="2943" y="1554"/>
                    <a:pt x="2943" y="1554"/>
                    <a:pt x="2943" y="1554"/>
                  </a:cubicBezTo>
                  <a:cubicBezTo>
                    <a:pt x="2943" y="1551"/>
                    <a:pt x="2943" y="1551"/>
                    <a:pt x="2943" y="1551"/>
                  </a:cubicBezTo>
                  <a:cubicBezTo>
                    <a:pt x="2945" y="1548"/>
                    <a:pt x="2945" y="1548"/>
                    <a:pt x="2945" y="1548"/>
                  </a:cubicBezTo>
                  <a:cubicBezTo>
                    <a:pt x="2946" y="1543"/>
                    <a:pt x="2946" y="1543"/>
                    <a:pt x="2946" y="1543"/>
                  </a:cubicBezTo>
                  <a:cubicBezTo>
                    <a:pt x="2946" y="1542"/>
                    <a:pt x="2946" y="1542"/>
                    <a:pt x="2946" y="1542"/>
                  </a:cubicBezTo>
                  <a:cubicBezTo>
                    <a:pt x="2944" y="1540"/>
                    <a:pt x="2944" y="1540"/>
                    <a:pt x="2944" y="1540"/>
                  </a:cubicBezTo>
                  <a:lnTo>
                    <a:pt x="2943" y="1540"/>
                  </a:lnTo>
                  <a:close/>
                  <a:moveTo>
                    <a:pt x="3046" y="1314"/>
                  </a:moveTo>
                  <a:cubicBezTo>
                    <a:pt x="3045" y="1316"/>
                    <a:pt x="3045" y="1316"/>
                    <a:pt x="3045" y="1316"/>
                  </a:cubicBezTo>
                  <a:cubicBezTo>
                    <a:pt x="3046" y="1317"/>
                    <a:pt x="3046" y="1317"/>
                    <a:pt x="3046" y="1317"/>
                  </a:cubicBezTo>
                  <a:cubicBezTo>
                    <a:pt x="3045" y="1319"/>
                    <a:pt x="3045" y="1319"/>
                    <a:pt x="3045" y="1319"/>
                  </a:cubicBezTo>
                  <a:cubicBezTo>
                    <a:pt x="3043" y="1321"/>
                    <a:pt x="3043" y="1321"/>
                    <a:pt x="3043" y="1321"/>
                  </a:cubicBezTo>
                  <a:cubicBezTo>
                    <a:pt x="3043" y="1323"/>
                    <a:pt x="3043" y="1323"/>
                    <a:pt x="3043" y="1323"/>
                  </a:cubicBezTo>
                  <a:cubicBezTo>
                    <a:pt x="3043" y="1325"/>
                    <a:pt x="3043" y="1325"/>
                    <a:pt x="3043" y="1325"/>
                  </a:cubicBezTo>
                  <a:cubicBezTo>
                    <a:pt x="3043" y="1328"/>
                    <a:pt x="3043" y="1328"/>
                    <a:pt x="3043" y="1328"/>
                  </a:cubicBezTo>
                  <a:cubicBezTo>
                    <a:pt x="3045" y="1328"/>
                    <a:pt x="3045" y="1328"/>
                    <a:pt x="3045" y="1328"/>
                  </a:cubicBezTo>
                  <a:cubicBezTo>
                    <a:pt x="3044" y="1326"/>
                    <a:pt x="3044" y="1326"/>
                    <a:pt x="3044" y="1326"/>
                  </a:cubicBezTo>
                  <a:cubicBezTo>
                    <a:pt x="3045" y="1322"/>
                    <a:pt x="3045" y="1322"/>
                    <a:pt x="3045" y="1322"/>
                  </a:cubicBezTo>
                  <a:cubicBezTo>
                    <a:pt x="3047" y="1319"/>
                    <a:pt x="3047" y="1319"/>
                    <a:pt x="3047" y="1319"/>
                  </a:cubicBezTo>
                  <a:cubicBezTo>
                    <a:pt x="3047" y="1316"/>
                    <a:pt x="3047" y="1316"/>
                    <a:pt x="3047" y="1316"/>
                  </a:cubicBezTo>
                  <a:cubicBezTo>
                    <a:pt x="3047" y="1314"/>
                    <a:pt x="3047" y="1314"/>
                    <a:pt x="3047" y="1314"/>
                  </a:cubicBezTo>
                  <a:lnTo>
                    <a:pt x="3046" y="1314"/>
                  </a:lnTo>
                  <a:close/>
                  <a:moveTo>
                    <a:pt x="2888" y="1184"/>
                  </a:moveTo>
                  <a:cubicBezTo>
                    <a:pt x="2888" y="1184"/>
                    <a:pt x="2888" y="1184"/>
                    <a:pt x="2888" y="1184"/>
                  </a:cubicBezTo>
                  <a:cubicBezTo>
                    <a:pt x="2889" y="1185"/>
                    <a:pt x="2889" y="1185"/>
                    <a:pt x="2889" y="1185"/>
                  </a:cubicBezTo>
                  <a:cubicBezTo>
                    <a:pt x="2890" y="1184"/>
                    <a:pt x="2890" y="1184"/>
                    <a:pt x="2890" y="1184"/>
                  </a:cubicBezTo>
                  <a:cubicBezTo>
                    <a:pt x="2889" y="1182"/>
                    <a:pt x="2889" y="1182"/>
                    <a:pt x="2889" y="1182"/>
                  </a:cubicBezTo>
                  <a:cubicBezTo>
                    <a:pt x="2888" y="1184"/>
                    <a:pt x="2888" y="1184"/>
                    <a:pt x="2888" y="1184"/>
                  </a:cubicBezTo>
                  <a:close/>
                  <a:moveTo>
                    <a:pt x="2896" y="1205"/>
                  </a:moveTo>
                  <a:cubicBezTo>
                    <a:pt x="2895" y="1204"/>
                    <a:pt x="2895" y="1204"/>
                    <a:pt x="2895" y="1204"/>
                  </a:cubicBezTo>
                  <a:cubicBezTo>
                    <a:pt x="2894" y="1205"/>
                    <a:pt x="2894" y="1205"/>
                    <a:pt x="2894" y="1205"/>
                  </a:cubicBezTo>
                  <a:cubicBezTo>
                    <a:pt x="2895" y="1207"/>
                    <a:pt x="2895" y="1207"/>
                    <a:pt x="2895" y="1207"/>
                  </a:cubicBezTo>
                  <a:lnTo>
                    <a:pt x="2896" y="1205"/>
                  </a:lnTo>
                  <a:close/>
                  <a:moveTo>
                    <a:pt x="2929" y="1501"/>
                  </a:moveTo>
                  <a:cubicBezTo>
                    <a:pt x="2929" y="1500"/>
                    <a:pt x="2929" y="1500"/>
                    <a:pt x="2929" y="1500"/>
                  </a:cubicBezTo>
                  <a:cubicBezTo>
                    <a:pt x="2928" y="1501"/>
                    <a:pt x="2928" y="1501"/>
                    <a:pt x="2928" y="1501"/>
                  </a:cubicBezTo>
                  <a:cubicBezTo>
                    <a:pt x="2929" y="1502"/>
                    <a:pt x="2929" y="1502"/>
                    <a:pt x="2929" y="1502"/>
                  </a:cubicBezTo>
                  <a:lnTo>
                    <a:pt x="2929" y="1501"/>
                  </a:lnTo>
                  <a:close/>
                  <a:moveTo>
                    <a:pt x="3042" y="1356"/>
                  </a:moveTo>
                  <a:cubicBezTo>
                    <a:pt x="3042" y="1354"/>
                    <a:pt x="3042" y="1354"/>
                    <a:pt x="3042" y="1354"/>
                  </a:cubicBezTo>
                  <a:cubicBezTo>
                    <a:pt x="3041" y="1350"/>
                    <a:pt x="3041" y="1350"/>
                    <a:pt x="3041" y="1350"/>
                  </a:cubicBezTo>
                  <a:cubicBezTo>
                    <a:pt x="3040" y="1349"/>
                    <a:pt x="3040" y="1349"/>
                    <a:pt x="3040" y="1349"/>
                  </a:cubicBezTo>
                  <a:cubicBezTo>
                    <a:pt x="3040" y="1347"/>
                    <a:pt x="3040" y="1347"/>
                    <a:pt x="3040" y="1347"/>
                  </a:cubicBezTo>
                  <a:cubicBezTo>
                    <a:pt x="3041" y="1346"/>
                    <a:pt x="3041" y="1346"/>
                    <a:pt x="3041" y="1346"/>
                  </a:cubicBezTo>
                  <a:cubicBezTo>
                    <a:pt x="3041" y="1343"/>
                    <a:pt x="3041" y="1343"/>
                    <a:pt x="3041" y="1343"/>
                  </a:cubicBezTo>
                  <a:cubicBezTo>
                    <a:pt x="3042" y="1340"/>
                    <a:pt x="3042" y="1340"/>
                    <a:pt x="3042" y="1340"/>
                  </a:cubicBezTo>
                  <a:cubicBezTo>
                    <a:pt x="3042" y="1339"/>
                    <a:pt x="3042" y="1339"/>
                    <a:pt x="3042" y="1339"/>
                  </a:cubicBezTo>
                  <a:cubicBezTo>
                    <a:pt x="3042" y="1333"/>
                    <a:pt x="3042" y="1333"/>
                    <a:pt x="3042" y="1333"/>
                  </a:cubicBezTo>
                  <a:cubicBezTo>
                    <a:pt x="3043" y="1331"/>
                    <a:pt x="3043" y="1331"/>
                    <a:pt x="3043" y="1331"/>
                  </a:cubicBezTo>
                  <a:cubicBezTo>
                    <a:pt x="3042" y="1330"/>
                    <a:pt x="3042" y="1330"/>
                    <a:pt x="3042" y="1330"/>
                  </a:cubicBezTo>
                  <a:cubicBezTo>
                    <a:pt x="3042" y="1328"/>
                    <a:pt x="3042" y="1328"/>
                    <a:pt x="3042" y="1328"/>
                  </a:cubicBezTo>
                  <a:cubicBezTo>
                    <a:pt x="3042" y="1324"/>
                    <a:pt x="3042" y="1324"/>
                    <a:pt x="3042" y="1324"/>
                  </a:cubicBezTo>
                  <a:cubicBezTo>
                    <a:pt x="3041" y="1324"/>
                    <a:pt x="3041" y="1324"/>
                    <a:pt x="3041" y="1324"/>
                  </a:cubicBezTo>
                  <a:cubicBezTo>
                    <a:pt x="3042" y="1322"/>
                    <a:pt x="3042" y="1322"/>
                    <a:pt x="3042" y="1322"/>
                  </a:cubicBezTo>
                  <a:cubicBezTo>
                    <a:pt x="3040" y="1321"/>
                    <a:pt x="3040" y="1321"/>
                    <a:pt x="3040" y="1321"/>
                  </a:cubicBezTo>
                  <a:cubicBezTo>
                    <a:pt x="3039" y="1319"/>
                    <a:pt x="3039" y="1319"/>
                    <a:pt x="3039" y="1319"/>
                  </a:cubicBezTo>
                  <a:cubicBezTo>
                    <a:pt x="3039" y="1317"/>
                    <a:pt x="3039" y="1317"/>
                    <a:pt x="3039" y="1317"/>
                  </a:cubicBezTo>
                  <a:cubicBezTo>
                    <a:pt x="3037" y="1315"/>
                    <a:pt x="3037" y="1315"/>
                    <a:pt x="3037" y="1315"/>
                  </a:cubicBezTo>
                  <a:cubicBezTo>
                    <a:pt x="3036" y="1312"/>
                    <a:pt x="3036" y="1312"/>
                    <a:pt x="3036" y="1312"/>
                  </a:cubicBezTo>
                  <a:cubicBezTo>
                    <a:pt x="3035" y="1309"/>
                    <a:pt x="3035" y="1309"/>
                    <a:pt x="3035" y="1309"/>
                  </a:cubicBezTo>
                  <a:cubicBezTo>
                    <a:pt x="3034" y="1306"/>
                    <a:pt x="3034" y="1306"/>
                    <a:pt x="3034" y="1306"/>
                  </a:cubicBezTo>
                  <a:cubicBezTo>
                    <a:pt x="3032" y="1306"/>
                    <a:pt x="3032" y="1306"/>
                    <a:pt x="3032" y="1306"/>
                  </a:cubicBezTo>
                  <a:cubicBezTo>
                    <a:pt x="3031" y="1307"/>
                    <a:pt x="3031" y="1307"/>
                    <a:pt x="3031" y="1307"/>
                  </a:cubicBezTo>
                  <a:cubicBezTo>
                    <a:pt x="3029" y="1306"/>
                    <a:pt x="3029" y="1306"/>
                    <a:pt x="3029" y="1306"/>
                  </a:cubicBezTo>
                  <a:cubicBezTo>
                    <a:pt x="3029" y="1303"/>
                    <a:pt x="3029" y="1303"/>
                    <a:pt x="3029" y="1303"/>
                  </a:cubicBezTo>
                  <a:cubicBezTo>
                    <a:pt x="3028" y="1303"/>
                    <a:pt x="3028" y="1303"/>
                    <a:pt x="3028" y="1303"/>
                  </a:cubicBezTo>
                  <a:cubicBezTo>
                    <a:pt x="3028" y="1301"/>
                    <a:pt x="3028" y="1301"/>
                    <a:pt x="3028" y="1301"/>
                  </a:cubicBezTo>
                  <a:cubicBezTo>
                    <a:pt x="3025" y="1299"/>
                    <a:pt x="3025" y="1299"/>
                    <a:pt x="3025" y="1299"/>
                  </a:cubicBezTo>
                  <a:cubicBezTo>
                    <a:pt x="3024" y="1298"/>
                    <a:pt x="3024" y="1298"/>
                    <a:pt x="3024" y="1298"/>
                  </a:cubicBezTo>
                  <a:cubicBezTo>
                    <a:pt x="3025" y="1297"/>
                    <a:pt x="3025" y="1297"/>
                    <a:pt x="3025" y="1297"/>
                  </a:cubicBezTo>
                  <a:cubicBezTo>
                    <a:pt x="3023" y="1294"/>
                    <a:pt x="3023" y="1294"/>
                    <a:pt x="3023" y="1294"/>
                  </a:cubicBezTo>
                  <a:cubicBezTo>
                    <a:pt x="3025" y="1292"/>
                    <a:pt x="3025" y="1292"/>
                    <a:pt x="3025" y="1292"/>
                  </a:cubicBezTo>
                  <a:cubicBezTo>
                    <a:pt x="3026" y="1289"/>
                    <a:pt x="3026" y="1289"/>
                    <a:pt x="3026" y="1289"/>
                  </a:cubicBezTo>
                  <a:cubicBezTo>
                    <a:pt x="3025" y="1287"/>
                    <a:pt x="3025" y="1287"/>
                    <a:pt x="3025" y="1287"/>
                  </a:cubicBezTo>
                  <a:cubicBezTo>
                    <a:pt x="3025" y="1285"/>
                    <a:pt x="3025" y="1285"/>
                    <a:pt x="3025" y="1285"/>
                  </a:cubicBezTo>
                  <a:cubicBezTo>
                    <a:pt x="3024" y="1284"/>
                    <a:pt x="3024" y="1284"/>
                    <a:pt x="3024" y="1284"/>
                  </a:cubicBezTo>
                  <a:cubicBezTo>
                    <a:pt x="3024" y="1285"/>
                    <a:pt x="3024" y="1285"/>
                    <a:pt x="3024" y="1285"/>
                  </a:cubicBezTo>
                  <a:cubicBezTo>
                    <a:pt x="3024" y="1286"/>
                    <a:pt x="3024" y="1286"/>
                    <a:pt x="3024" y="1286"/>
                  </a:cubicBezTo>
                  <a:cubicBezTo>
                    <a:pt x="3024" y="1287"/>
                    <a:pt x="3024" y="1287"/>
                    <a:pt x="3024" y="1287"/>
                  </a:cubicBezTo>
                  <a:cubicBezTo>
                    <a:pt x="3019" y="1283"/>
                    <a:pt x="3019" y="1283"/>
                    <a:pt x="3019" y="1283"/>
                  </a:cubicBezTo>
                  <a:cubicBezTo>
                    <a:pt x="3018" y="1281"/>
                    <a:pt x="3018" y="1281"/>
                    <a:pt x="3018" y="1281"/>
                  </a:cubicBezTo>
                  <a:cubicBezTo>
                    <a:pt x="3017" y="1281"/>
                    <a:pt x="3017" y="1281"/>
                    <a:pt x="3017" y="1281"/>
                  </a:cubicBezTo>
                  <a:cubicBezTo>
                    <a:pt x="3017" y="1283"/>
                    <a:pt x="3017" y="1283"/>
                    <a:pt x="3017" y="1283"/>
                  </a:cubicBezTo>
                  <a:cubicBezTo>
                    <a:pt x="3017" y="1284"/>
                    <a:pt x="3017" y="1284"/>
                    <a:pt x="3017" y="1284"/>
                  </a:cubicBezTo>
                  <a:cubicBezTo>
                    <a:pt x="3018" y="1287"/>
                    <a:pt x="3018" y="1287"/>
                    <a:pt x="3018" y="1287"/>
                  </a:cubicBezTo>
                  <a:cubicBezTo>
                    <a:pt x="3016" y="1285"/>
                    <a:pt x="3016" y="1285"/>
                    <a:pt x="3016" y="1285"/>
                  </a:cubicBezTo>
                  <a:cubicBezTo>
                    <a:pt x="3014" y="1286"/>
                    <a:pt x="3014" y="1286"/>
                    <a:pt x="3014" y="1286"/>
                  </a:cubicBezTo>
                  <a:cubicBezTo>
                    <a:pt x="3014" y="1284"/>
                    <a:pt x="3014" y="1284"/>
                    <a:pt x="3014" y="1284"/>
                  </a:cubicBezTo>
                  <a:cubicBezTo>
                    <a:pt x="3014" y="1282"/>
                    <a:pt x="3014" y="1282"/>
                    <a:pt x="3014" y="1282"/>
                  </a:cubicBezTo>
                  <a:cubicBezTo>
                    <a:pt x="3013" y="1277"/>
                    <a:pt x="3013" y="1277"/>
                    <a:pt x="3013" y="1277"/>
                  </a:cubicBezTo>
                  <a:cubicBezTo>
                    <a:pt x="3014" y="1276"/>
                    <a:pt x="3014" y="1276"/>
                    <a:pt x="3014" y="1276"/>
                  </a:cubicBezTo>
                  <a:cubicBezTo>
                    <a:pt x="3014" y="1275"/>
                    <a:pt x="3014" y="1275"/>
                    <a:pt x="3014" y="1275"/>
                  </a:cubicBezTo>
                  <a:cubicBezTo>
                    <a:pt x="3012" y="1274"/>
                    <a:pt x="3012" y="1274"/>
                    <a:pt x="3012" y="1274"/>
                  </a:cubicBezTo>
                  <a:cubicBezTo>
                    <a:pt x="3013" y="1272"/>
                    <a:pt x="3013" y="1272"/>
                    <a:pt x="3013" y="1272"/>
                  </a:cubicBezTo>
                  <a:cubicBezTo>
                    <a:pt x="3011" y="1271"/>
                    <a:pt x="3011" y="1271"/>
                    <a:pt x="3011" y="1271"/>
                  </a:cubicBezTo>
                  <a:cubicBezTo>
                    <a:pt x="3012" y="1269"/>
                    <a:pt x="3012" y="1269"/>
                    <a:pt x="3012" y="1269"/>
                  </a:cubicBezTo>
                  <a:cubicBezTo>
                    <a:pt x="3008" y="1266"/>
                    <a:pt x="3008" y="1266"/>
                    <a:pt x="3008" y="1266"/>
                  </a:cubicBezTo>
                  <a:cubicBezTo>
                    <a:pt x="3008" y="1264"/>
                    <a:pt x="3008" y="1264"/>
                    <a:pt x="3008" y="1264"/>
                  </a:cubicBezTo>
                  <a:cubicBezTo>
                    <a:pt x="3007" y="1262"/>
                    <a:pt x="3007" y="1262"/>
                    <a:pt x="3007" y="1262"/>
                  </a:cubicBezTo>
                  <a:cubicBezTo>
                    <a:pt x="3009" y="1262"/>
                    <a:pt x="3009" y="1262"/>
                    <a:pt x="3009" y="1262"/>
                  </a:cubicBezTo>
                  <a:cubicBezTo>
                    <a:pt x="3009" y="1260"/>
                    <a:pt x="3009" y="1260"/>
                    <a:pt x="3009" y="1260"/>
                  </a:cubicBezTo>
                  <a:cubicBezTo>
                    <a:pt x="3008" y="1257"/>
                    <a:pt x="3008" y="1257"/>
                    <a:pt x="3008" y="1257"/>
                  </a:cubicBezTo>
                  <a:cubicBezTo>
                    <a:pt x="3007" y="1258"/>
                    <a:pt x="3007" y="1258"/>
                    <a:pt x="3007" y="1258"/>
                  </a:cubicBezTo>
                  <a:cubicBezTo>
                    <a:pt x="3005" y="1258"/>
                    <a:pt x="3005" y="1258"/>
                    <a:pt x="3005" y="1258"/>
                  </a:cubicBezTo>
                  <a:cubicBezTo>
                    <a:pt x="3003" y="1255"/>
                    <a:pt x="3003" y="1255"/>
                    <a:pt x="3003" y="1255"/>
                  </a:cubicBezTo>
                  <a:cubicBezTo>
                    <a:pt x="3001" y="1255"/>
                    <a:pt x="3001" y="1255"/>
                    <a:pt x="3001" y="1255"/>
                  </a:cubicBezTo>
                  <a:cubicBezTo>
                    <a:pt x="3000" y="1253"/>
                    <a:pt x="3000" y="1253"/>
                    <a:pt x="3000" y="1253"/>
                  </a:cubicBezTo>
                  <a:cubicBezTo>
                    <a:pt x="2999" y="1254"/>
                    <a:pt x="2999" y="1254"/>
                    <a:pt x="2999" y="1254"/>
                  </a:cubicBezTo>
                  <a:cubicBezTo>
                    <a:pt x="2998" y="1253"/>
                    <a:pt x="2998" y="1253"/>
                    <a:pt x="2998" y="1253"/>
                  </a:cubicBezTo>
                  <a:cubicBezTo>
                    <a:pt x="2996" y="1252"/>
                    <a:pt x="2996" y="1252"/>
                    <a:pt x="2996" y="1252"/>
                  </a:cubicBezTo>
                  <a:cubicBezTo>
                    <a:pt x="2994" y="1254"/>
                    <a:pt x="2994" y="1254"/>
                    <a:pt x="2994" y="1254"/>
                  </a:cubicBezTo>
                  <a:cubicBezTo>
                    <a:pt x="2995" y="1252"/>
                    <a:pt x="2995" y="1252"/>
                    <a:pt x="2995" y="1252"/>
                  </a:cubicBezTo>
                  <a:cubicBezTo>
                    <a:pt x="2997" y="1251"/>
                    <a:pt x="2997" y="1251"/>
                    <a:pt x="2997" y="1251"/>
                  </a:cubicBezTo>
                  <a:cubicBezTo>
                    <a:pt x="2997" y="1250"/>
                    <a:pt x="2997" y="1250"/>
                    <a:pt x="2997" y="1250"/>
                  </a:cubicBezTo>
                  <a:cubicBezTo>
                    <a:pt x="2997" y="1249"/>
                    <a:pt x="2997" y="1249"/>
                    <a:pt x="2997" y="1249"/>
                  </a:cubicBezTo>
                  <a:cubicBezTo>
                    <a:pt x="2995" y="1249"/>
                    <a:pt x="2995" y="1249"/>
                    <a:pt x="2995" y="1249"/>
                  </a:cubicBezTo>
                  <a:cubicBezTo>
                    <a:pt x="2993" y="1249"/>
                    <a:pt x="2993" y="1249"/>
                    <a:pt x="2993" y="1249"/>
                  </a:cubicBezTo>
                  <a:cubicBezTo>
                    <a:pt x="2992" y="1247"/>
                    <a:pt x="2992" y="1247"/>
                    <a:pt x="2992" y="1247"/>
                  </a:cubicBezTo>
                  <a:cubicBezTo>
                    <a:pt x="2991" y="1247"/>
                    <a:pt x="2991" y="1247"/>
                    <a:pt x="2991" y="1247"/>
                  </a:cubicBezTo>
                  <a:cubicBezTo>
                    <a:pt x="2987" y="1245"/>
                    <a:pt x="2987" y="1245"/>
                    <a:pt x="2987" y="1245"/>
                  </a:cubicBezTo>
                  <a:cubicBezTo>
                    <a:pt x="2985" y="1241"/>
                    <a:pt x="2985" y="1241"/>
                    <a:pt x="2985" y="1241"/>
                  </a:cubicBezTo>
                  <a:cubicBezTo>
                    <a:pt x="2985" y="1238"/>
                    <a:pt x="2985" y="1238"/>
                    <a:pt x="2985" y="1238"/>
                  </a:cubicBezTo>
                  <a:cubicBezTo>
                    <a:pt x="2984" y="1235"/>
                    <a:pt x="2984" y="1235"/>
                    <a:pt x="2984" y="1235"/>
                  </a:cubicBezTo>
                  <a:cubicBezTo>
                    <a:pt x="2984" y="1233"/>
                    <a:pt x="2984" y="1233"/>
                    <a:pt x="2984" y="1233"/>
                  </a:cubicBezTo>
                  <a:cubicBezTo>
                    <a:pt x="2985" y="1233"/>
                    <a:pt x="2985" y="1233"/>
                    <a:pt x="2985" y="1233"/>
                  </a:cubicBezTo>
                  <a:cubicBezTo>
                    <a:pt x="2985" y="1229"/>
                    <a:pt x="2985" y="1229"/>
                    <a:pt x="2985" y="1229"/>
                  </a:cubicBezTo>
                  <a:cubicBezTo>
                    <a:pt x="2984" y="1224"/>
                    <a:pt x="2984" y="1224"/>
                    <a:pt x="2984" y="1224"/>
                  </a:cubicBezTo>
                  <a:cubicBezTo>
                    <a:pt x="2983" y="1221"/>
                    <a:pt x="2983" y="1221"/>
                    <a:pt x="2983" y="1221"/>
                  </a:cubicBezTo>
                  <a:cubicBezTo>
                    <a:pt x="2984" y="1221"/>
                    <a:pt x="2984" y="1221"/>
                    <a:pt x="2984" y="1221"/>
                  </a:cubicBezTo>
                  <a:cubicBezTo>
                    <a:pt x="2983" y="1219"/>
                    <a:pt x="2983" y="1219"/>
                    <a:pt x="2983" y="1219"/>
                  </a:cubicBezTo>
                  <a:cubicBezTo>
                    <a:pt x="2981" y="1219"/>
                    <a:pt x="2981" y="1219"/>
                    <a:pt x="2981" y="1219"/>
                  </a:cubicBezTo>
                  <a:cubicBezTo>
                    <a:pt x="2979" y="1215"/>
                    <a:pt x="2979" y="1215"/>
                    <a:pt x="2979" y="1215"/>
                  </a:cubicBezTo>
                  <a:cubicBezTo>
                    <a:pt x="2979" y="1210"/>
                    <a:pt x="2979" y="1210"/>
                    <a:pt x="2979" y="1210"/>
                  </a:cubicBezTo>
                  <a:cubicBezTo>
                    <a:pt x="2980" y="1210"/>
                    <a:pt x="2980" y="1210"/>
                    <a:pt x="2980" y="1210"/>
                  </a:cubicBezTo>
                  <a:cubicBezTo>
                    <a:pt x="2980" y="1209"/>
                    <a:pt x="2980" y="1209"/>
                    <a:pt x="2980" y="1209"/>
                  </a:cubicBezTo>
                  <a:cubicBezTo>
                    <a:pt x="2979" y="1208"/>
                    <a:pt x="2979" y="1208"/>
                    <a:pt x="2979" y="1208"/>
                  </a:cubicBezTo>
                  <a:cubicBezTo>
                    <a:pt x="2979" y="1201"/>
                    <a:pt x="2979" y="1201"/>
                    <a:pt x="2979" y="1201"/>
                  </a:cubicBezTo>
                  <a:cubicBezTo>
                    <a:pt x="2979" y="1200"/>
                    <a:pt x="2979" y="1200"/>
                    <a:pt x="2979" y="1200"/>
                  </a:cubicBezTo>
                  <a:cubicBezTo>
                    <a:pt x="2979" y="1198"/>
                    <a:pt x="2979" y="1198"/>
                    <a:pt x="2979" y="1198"/>
                  </a:cubicBezTo>
                  <a:cubicBezTo>
                    <a:pt x="2979" y="1197"/>
                    <a:pt x="2979" y="1197"/>
                    <a:pt x="2979" y="1197"/>
                  </a:cubicBezTo>
                  <a:cubicBezTo>
                    <a:pt x="2980" y="1196"/>
                    <a:pt x="2980" y="1196"/>
                    <a:pt x="2980" y="1196"/>
                  </a:cubicBezTo>
                  <a:cubicBezTo>
                    <a:pt x="2976" y="1192"/>
                    <a:pt x="2976" y="1192"/>
                    <a:pt x="2976" y="1192"/>
                  </a:cubicBezTo>
                  <a:cubicBezTo>
                    <a:pt x="2974" y="1191"/>
                    <a:pt x="2974" y="1191"/>
                    <a:pt x="2974" y="1191"/>
                  </a:cubicBezTo>
                  <a:cubicBezTo>
                    <a:pt x="2975" y="1190"/>
                    <a:pt x="2975" y="1190"/>
                    <a:pt x="2975" y="1190"/>
                  </a:cubicBezTo>
                  <a:cubicBezTo>
                    <a:pt x="2972" y="1188"/>
                    <a:pt x="2972" y="1188"/>
                    <a:pt x="2972" y="1188"/>
                  </a:cubicBezTo>
                  <a:cubicBezTo>
                    <a:pt x="2970" y="1189"/>
                    <a:pt x="2970" y="1189"/>
                    <a:pt x="2970" y="1189"/>
                  </a:cubicBezTo>
                  <a:cubicBezTo>
                    <a:pt x="2969" y="1188"/>
                    <a:pt x="2969" y="1188"/>
                    <a:pt x="2969" y="1188"/>
                  </a:cubicBezTo>
                  <a:cubicBezTo>
                    <a:pt x="2968" y="1191"/>
                    <a:pt x="2968" y="1191"/>
                    <a:pt x="2968" y="1191"/>
                  </a:cubicBezTo>
                  <a:cubicBezTo>
                    <a:pt x="2966" y="1191"/>
                    <a:pt x="2966" y="1191"/>
                    <a:pt x="2966" y="1191"/>
                  </a:cubicBezTo>
                  <a:cubicBezTo>
                    <a:pt x="2964" y="1188"/>
                    <a:pt x="2964" y="1188"/>
                    <a:pt x="2964" y="1188"/>
                  </a:cubicBezTo>
                  <a:cubicBezTo>
                    <a:pt x="2965" y="1186"/>
                    <a:pt x="2965" y="1186"/>
                    <a:pt x="2965" y="1186"/>
                  </a:cubicBezTo>
                  <a:cubicBezTo>
                    <a:pt x="2963" y="1183"/>
                    <a:pt x="2963" y="1183"/>
                    <a:pt x="2963" y="1183"/>
                  </a:cubicBezTo>
                  <a:cubicBezTo>
                    <a:pt x="2964" y="1179"/>
                    <a:pt x="2964" y="1179"/>
                    <a:pt x="2964" y="1179"/>
                  </a:cubicBezTo>
                  <a:cubicBezTo>
                    <a:pt x="2964" y="1175"/>
                    <a:pt x="2964" y="1175"/>
                    <a:pt x="2964" y="1175"/>
                  </a:cubicBezTo>
                  <a:cubicBezTo>
                    <a:pt x="2963" y="1175"/>
                    <a:pt x="2963" y="1175"/>
                    <a:pt x="2963" y="1175"/>
                  </a:cubicBezTo>
                  <a:cubicBezTo>
                    <a:pt x="2962" y="1173"/>
                    <a:pt x="2962" y="1173"/>
                    <a:pt x="2962" y="1173"/>
                  </a:cubicBezTo>
                  <a:cubicBezTo>
                    <a:pt x="2963" y="1172"/>
                    <a:pt x="2963" y="1172"/>
                    <a:pt x="2963" y="1172"/>
                  </a:cubicBezTo>
                  <a:cubicBezTo>
                    <a:pt x="2961" y="1170"/>
                    <a:pt x="2961" y="1170"/>
                    <a:pt x="2961" y="1170"/>
                  </a:cubicBezTo>
                  <a:cubicBezTo>
                    <a:pt x="2961" y="1168"/>
                    <a:pt x="2961" y="1168"/>
                    <a:pt x="2961" y="1168"/>
                  </a:cubicBezTo>
                  <a:cubicBezTo>
                    <a:pt x="2960" y="1167"/>
                    <a:pt x="2960" y="1167"/>
                    <a:pt x="2960" y="1167"/>
                  </a:cubicBezTo>
                  <a:cubicBezTo>
                    <a:pt x="2960" y="1165"/>
                    <a:pt x="2960" y="1165"/>
                    <a:pt x="2960" y="1165"/>
                  </a:cubicBezTo>
                  <a:cubicBezTo>
                    <a:pt x="2962" y="1163"/>
                    <a:pt x="2962" y="1163"/>
                    <a:pt x="2962" y="1163"/>
                  </a:cubicBezTo>
                  <a:cubicBezTo>
                    <a:pt x="2960" y="1163"/>
                    <a:pt x="2960" y="1163"/>
                    <a:pt x="2960" y="1163"/>
                  </a:cubicBezTo>
                  <a:cubicBezTo>
                    <a:pt x="2959" y="1163"/>
                    <a:pt x="2959" y="1163"/>
                    <a:pt x="2959" y="1163"/>
                  </a:cubicBezTo>
                  <a:cubicBezTo>
                    <a:pt x="2957" y="1162"/>
                    <a:pt x="2957" y="1162"/>
                    <a:pt x="2957" y="1162"/>
                  </a:cubicBezTo>
                  <a:cubicBezTo>
                    <a:pt x="2958" y="1157"/>
                    <a:pt x="2958" y="1157"/>
                    <a:pt x="2958" y="1157"/>
                  </a:cubicBezTo>
                  <a:cubicBezTo>
                    <a:pt x="2957" y="1156"/>
                    <a:pt x="2957" y="1156"/>
                    <a:pt x="2957" y="1156"/>
                  </a:cubicBezTo>
                  <a:cubicBezTo>
                    <a:pt x="2957" y="1153"/>
                    <a:pt x="2957" y="1153"/>
                    <a:pt x="2957" y="1153"/>
                  </a:cubicBezTo>
                  <a:cubicBezTo>
                    <a:pt x="2955" y="1153"/>
                    <a:pt x="2955" y="1153"/>
                    <a:pt x="2955" y="1153"/>
                  </a:cubicBezTo>
                  <a:cubicBezTo>
                    <a:pt x="2955" y="1151"/>
                    <a:pt x="2955" y="1151"/>
                    <a:pt x="2955" y="1151"/>
                  </a:cubicBezTo>
                  <a:cubicBezTo>
                    <a:pt x="2952" y="1152"/>
                    <a:pt x="2952" y="1152"/>
                    <a:pt x="2952" y="1152"/>
                  </a:cubicBezTo>
                  <a:cubicBezTo>
                    <a:pt x="2951" y="1154"/>
                    <a:pt x="2951" y="1154"/>
                    <a:pt x="2951" y="1154"/>
                  </a:cubicBezTo>
                  <a:cubicBezTo>
                    <a:pt x="2951" y="1157"/>
                    <a:pt x="2951" y="1157"/>
                    <a:pt x="2951" y="1157"/>
                  </a:cubicBezTo>
                  <a:cubicBezTo>
                    <a:pt x="2950" y="1160"/>
                    <a:pt x="2950" y="1160"/>
                    <a:pt x="2950" y="1160"/>
                  </a:cubicBezTo>
                  <a:cubicBezTo>
                    <a:pt x="2950" y="1161"/>
                    <a:pt x="2950" y="1161"/>
                    <a:pt x="2950" y="1161"/>
                  </a:cubicBezTo>
                  <a:cubicBezTo>
                    <a:pt x="2950" y="1163"/>
                    <a:pt x="2950" y="1163"/>
                    <a:pt x="2950" y="1163"/>
                  </a:cubicBezTo>
                  <a:cubicBezTo>
                    <a:pt x="2949" y="1163"/>
                    <a:pt x="2949" y="1163"/>
                    <a:pt x="2949" y="1163"/>
                  </a:cubicBezTo>
                  <a:cubicBezTo>
                    <a:pt x="2947" y="1166"/>
                    <a:pt x="2947" y="1166"/>
                    <a:pt x="2947" y="1166"/>
                  </a:cubicBezTo>
                  <a:cubicBezTo>
                    <a:pt x="2945" y="1169"/>
                    <a:pt x="2945" y="1169"/>
                    <a:pt x="2945" y="1169"/>
                  </a:cubicBezTo>
                  <a:cubicBezTo>
                    <a:pt x="2947" y="1170"/>
                    <a:pt x="2947" y="1170"/>
                    <a:pt x="2947" y="1170"/>
                  </a:cubicBezTo>
                  <a:cubicBezTo>
                    <a:pt x="2949" y="1172"/>
                    <a:pt x="2949" y="1172"/>
                    <a:pt x="2949" y="1172"/>
                  </a:cubicBezTo>
                  <a:cubicBezTo>
                    <a:pt x="2948" y="1173"/>
                    <a:pt x="2948" y="1173"/>
                    <a:pt x="2948" y="1173"/>
                  </a:cubicBezTo>
                  <a:cubicBezTo>
                    <a:pt x="2946" y="1173"/>
                    <a:pt x="2946" y="1173"/>
                    <a:pt x="2946" y="1173"/>
                  </a:cubicBezTo>
                  <a:cubicBezTo>
                    <a:pt x="2946" y="1175"/>
                    <a:pt x="2946" y="1175"/>
                    <a:pt x="2946" y="1175"/>
                  </a:cubicBezTo>
                  <a:cubicBezTo>
                    <a:pt x="2944" y="1177"/>
                    <a:pt x="2944" y="1177"/>
                    <a:pt x="2944" y="1177"/>
                  </a:cubicBezTo>
                  <a:cubicBezTo>
                    <a:pt x="2946" y="1179"/>
                    <a:pt x="2946" y="1179"/>
                    <a:pt x="2946" y="1179"/>
                  </a:cubicBezTo>
                  <a:cubicBezTo>
                    <a:pt x="2946" y="1181"/>
                    <a:pt x="2946" y="1181"/>
                    <a:pt x="2946" y="1181"/>
                  </a:cubicBezTo>
                  <a:cubicBezTo>
                    <a:pt x="2945" y="1180"/>
                    <a:pt x="2945" y="1180"/>
                    <a:pt x="2945" y="1180"/>
                  </a:cubicBezTo>
                  <a:cubicBezTo>
                    <a:pt x="2943" y="1181"/>
                    <a:pt x="2943" y="1181"/>
                    <a:pt x="2943" y="1181"/>
                  </a:cubicBezTo>
                  <a:cubicBezTo>
                    <a:pt x="2943" y="1186"/>
                    <a:pt x="2943" y="1186"/>
                    <a:pt x="2943" y="1186"/>
                  </a:cubicBezTo>
                  <a:cubicBezTo>
                    <a:pt x="2943" y="1189"/>
                    <a:pt x="2943" y="1189"/>
                    <a:pt x="2943" y="1189"/>
                  </a:cubicBezTo>
                  <a:cubicBezTo>
                    <a:pt x="2943" y="1193"/>
                    <a:pt x="2943" y="1193"/>
                    <a:pt x="2943" y="1193"/>
                  </a:cubicBezTo>
                  <a:cubicBezTo>
                    <a:pt x="2944" y="1195"/>
                    <a:pt x="2944" y="1195"/>
                    <a:pt x="2944" y="1195"/>
                  </a:cubicBezTo>
                  <a:cubicBezTo>
                    <a:pt x="2944" y="1198"/>
                    <a:pt x="2944" y="1198"/>
                    <a:pt x="2944" y="1198"/>
                  </a:cubicBezTo>
                  <a:cubicBezTo>
                    <a:pt x="2942" y="1200"/>
                    <a:pt x="2942" y="1200"/>
                    <a:pt x="2942" y="1200"/>
                  </a:cubicBezTo>
                  <a:cubicBezTo>
                    <a:pt x="2942" y="1202"/>
                    <a:pt x="2942" y="1202"/>
                    <a:pt x="2942" y="1202"/>
                  </a:cubicBezTo>
                  <a:cubicBezTo>
                    <a:pt x="2940" y="1206"/>
                    <a:pt x="2940" y="1206"/>
                    <a:pt x="2940" y="1206"/>
                  </a:cubicBezTo>
                  <a:cubicBezTo>
                    <a:pt x="2939" y="1211"/>
                    <a:pt x="2939" y="1211"/>
                    <a:pt x="2939" y="1211"/>
                  </a:cubicBezTo>
                  <a:cubicBezTo>
                    <a:pt x="2937" y="1213"/>
                    <a:pt x="2937" y="1213"/>
                    <a:pt x="2937" y="1213"/>
                  </a:cubicBezTo>
                  <a:cubicBezTo>
                    <a:pt x="2938" y="1216"/>
                    <a:pt x="2938" y="1216"/>
                    <a:pt x="2938" y="1216"/>
                  </a:cubicBezTo>
                  <a:cubicBezTo>
                    <a:pt x="2937" y="1219"/>
                    <a:pt x="2937" y="1219"/>
                    <a:pt x="2937" y="1219"/>
                  </a:cubicBezTo>
                  <a:cubicBezTo>
                    <a:pt x="2935" y="1221"/>
                    <a:pt x="2935" y="1221"/>
                    <a:pt x="2935" y="1221"/>
                  </a:cubicBezTo>
                  <a:cubicBezTo>
                    <a:pt x="2935" y="1224"/>
                    <a:pt x="2935" y="1224"/>
                    <a:pt x="2935" y="1224"/>
                  </a:cubicBezTo>
                  <a:cubicBezTo>
                    <a:pt x="2932" y="1227"/>
                    <a:pt x="2932" y="1227"/>
                    <a:pt x="2932" y="1227"/>
                  </a:cubicBezTo>
                  <a:cubicBezTo>
                    <a:pt x="2925" y="1229"/>
                    <a:pt x="2925" y="1229"/>
                    <a:pt x="2925" y="1229"/>
                  </a:cubicBezTo>
                  <a:cubicBezTo>
                    <a:pt x="2923" y="1227"/>
                    <a:pt x="2923" y="1227"/>
                    <a:pt x="2923" y="1227"/>
                  </a:cubicBezTo>
                  <a:cubicBezTo>
                    <a:pt x="2920" y="1227"/>
                    <a:pt x="2920" y="1227"/>
                    <a:pt x="2920" y="1227"/>
                  </a:cubicBezTo>
                  <a:cubicBezTo>
                    <a:pt x="2919" y="1225"/>
                    <a:pt x="2919" y="1225"/>
                    <a:pt x="2919" y="1225"/>
                  </a:cubicBezTo>
                  <a:cubicBezTo>
                    <a:pt x="2916" y="1223"/>
                    <a:pt x="2916" y="1223"/>
                    <a:pt x="2916" y="1223"/>
                  </a:cubicBezTo>
                  <a:cubicBezTo>
                    <a:pt x="2916" y="1222"/>
                    <a:pt x="2916" y="1222"/>
                    <a:pt x="2916" y="1222"/>
                  </a:cubicBezTo>
                  <a:cubicBezTo>
                    <a:pt x="2915" y="1221"/>
                    <a:pt x="2915" y="1221"/>
                    <a:pt x="2915" y="1221"/>
                  </a:cubicBezTo>
                  <a:cubicBezTo>
                    <a:pt x="2915" y="1219"/>
                    <a:pt x="2915" y="1219"/>
                    <a:pt x="2915" y="1219"/>
                  </a:cubicBezTo>
                  <a:cubicBezTo>
                    <a:pt x="2912" y="1219"/>
                    <a:pt x="2912" y="1219"/>
                    <a:pt x="2912" y="1219"/>
                  </a:cubicBezTo>
                  <a:cubicBezTo>
                    <a:pt x="2910" y="1218"/>
                    <a:pt x="2910" y="1218"/>
                    <a:pt x="2910" y="1218"/>
                  </a:cubicBezTo>
                  <a:cubicBezTo>
                    <a:pt x="2907" y="1218"/>
                    <a:pt x="2907" y="1218"/>
                    <a:pt x="2907" y="1218"/>
                  </a:cubicBezTo>
                  <a:cubicBezTo>
                    <a:pt x="2904" y="1216"/>
                    <a:pt x="2904" y="1216"/>
                    <a:pt x="2904" y="1216"/>
                  </a:cubicBezTo>
                  <a:cubicBezTo>
                    <a:pt x="2904" y="1214"/>
                    <a:pt x="2904" y="1214"/>
                    <a:pt x="2904" y="1214"/>
                  </a:cubicBezTo>
                  <a:cubicBezTo>
                    <a:pt x="2902" y="1211"/>
                    <a:pt x="2902" y="1211"/>
                    <a:pt x="2902" y="1211"/>
                  </a:cubicBezTo>
                  <a:cubicBezTo>
                    <a:pt x="2899" y="1211"/>
                    <a:pt x="2899" y="1211"/>
                    <a:pt x="2899" y="1211"/>
                  </a:cubicBezTo>
                  <a:cubicBezTo>
                    <a:pt x="2897" y="1209"/>
                    <a:pt x="2897" y="1209"/>
                    <a:pt x="2897" y="1209"/>
                  </a:cubicBezTo>
                  <a:cubicBezTo>
                    <a:pt x="2896" y="1208"/>
                    <a:pt x="2896" y="1208"/>
                    <a:pt x="2896" y="1208"/>
                  </a:cubicBezTo>
                  <a:cubicBezTo>
                    <a:pt x="2895" y="1208"/>
                    <a:pt x="2895" y="1208"/>
                    <a:pt x="2895" y="1208"/>
                  </a:cubicBezTo>
                  <a:cubicBezTo>
                    <a:pt x="2894" y="1207"/>
                    <a:pt x="2894" y="1207"/>
                    <a:pt x="2894" y="1207"/>
                  </a:cubicBezTo>
                  <a:cubicBezTo>
                    <a:pt x="2892" y="1207"/>
                    <a:pt x="2892" y="1207"/>
                    <a:pt x="2892" y="1207"/>
                  </a:cubicBezTo>
                  <a:cubicBezTo>
                    <a:pt x="2890" y="1207"/>
                    <a:pt x="2890" y="1207"/>
                    <a:pt x="2890" y="1207"/>
                  </a:cubicBezTo>
                  <a:cubicBezTo>
                    <a:pt x="2890" y="1206"/>
                    <a:pt x="2890" y="1206"/>
                    <a:pt x="2890" y="1206"/>
                  </a:cubicBezTo>
                  <a:cubicBezTo>
                    <a:pt x="2888" y="1204"/>
                    <a:pt x="2888" y="1204"/>
                    <a:pt x="2888" y="1204"/>
                  </a:cubicBezTo>
                  <a:cubicBezTo>
                    <a:pt x="2887" y="1202"/>
                    <a:pt x="2887" y="1202"/>
                    <a:pt x="2887" y="1202"/>
                  </a:cubicBezTo>
                  <a:cubicBezTo>
                    <a:pt x="2885" y="1199"/>
                    <a:pt x="2885" y="1199"/>
                    <a:pt x="2885" y="1199"/>
                  </a:cubicBezTo>
                  <a:cubicBezTo>
                    <a:pt x="2883" y="1199"/>
                    <a:pt x="2883" y="1199"/>
                    <a:pt x="2883" y="1199"/>
                  </a:cubicBezTo>
                  <a:cubicBezTo>
                    <a:pt x="2881" y="1196"/>
                    <a:pt x="2881" y="1196"/>
                    <a:pt x="2881" y="1196"/>
                  </a:cubicBezTo>
                  <a:cubicBezTo>
                    <a:pt x="2881" y="1194"/>
                    <a:pt x="2881" y="1194"/>
                    <a:pt x="2881" y="1194"/>
                  </a:cubicBezTo>
                  <a:cubicBezTo>
                    <a:pt x="2883" y="1191"/>
                    <a:pt x="2883" y="1191"/>
                    <a:pt x="2883" y="1191"/>
                  </a:cubicBezTo>
                  <a:cubicBezTo>
                    <a:pt x="2883" y="1188"/>
                    <a:pt x="2883" y="1188"/>
                    <a:pt x="2883" y="1188"/>
                  </a:cubicBezTo>
                  <a:cubicBezTo>
                    <a:pt x="2885" y="1187"/>
                    <a:pt x="2885" y="1187"/>
                    <a:pt x="2885" y="1187"/>
                  </a:cubicBezTo>
                  <a:cubicBezTo>
                    <a:pt x="2886" y="1184"/>
                    <a:pt x="2886" y="1184"/>
                    <a:pt x="2886" y="1184"/>
                  </a:cubicBezTo>
                  <a:cubicBezTo>
                    <a:pt x="2887" y="1182"/>
                    <a:pt x="2887" y="1182"/>
                    <a:pt x="2887" y="1182"/>
                  </a:cubicBezTo>
                  <a:cubicBezTo>
                    <a:pt x="2885" y="1184"/>
                    <a:pt x="2885" y="1184"/>
                    <a:pt x="2885" y="1184"/>
                  </a:cubicBezTo>
                  <a:cubicBezTo>
                    <a:pt x="2883" y="1181"/>
                    <a:pt x="2883" y="1181"/>
                    <a:pt x="2883" y="1181"/>
                  </a:cubicBezTo>
                  <a:cubicBezTo>
                    <a:pt x="2886" y="1179"/>
                    <a:pt x="2886" y="1179"/>
                    <a:pt x="2886" y="1179"/>
                  </a:cubicBezTo>
                  <a:cubicBezTo>
                    <a:pt x="2885" y="1177"/>
                    <a:pt x="2885" y="1177"/>
                    <a:pt x="2885" y="1177"/>
                  </a:cubicBezTo>
                  <a:cubicBezTo>
                    <a:pt x="2886" y="1177"/>
                    <a:pt x="2886" y="1177"/>
                    <a:pt x="2886" y="1177"/>
                  </a:cubicBezTo>
                  <a:cubicBezTo>
                    <a:pt x="2887" y="1177"/>
                    <a:pt x="2887" y="1177"/>
                    <a:pt x="2887" y="1177"/>
                  </a:cubicBezTo>
                  <a:cubicBezTo>
                    <a:pt x="2888" y="1178"/>
                    <a:pt x="2888" y="1178"/>
                    <a:pt x="2888" y="1178"/>
                  </a:cubicBezTo>
                  <a:cubicBezTo>
                    <a:pt x="2890" y="1178"/>
                    <a:pt x="2890" y="1178"/>
                    <a:pt x="2890" y="1178"/>
                  </a:cubicBezTo>
                  <a:cubicBezTo>
                    <a:pt x="2892" y="1177"/>
                    <a:pt x="2892" y="1177"/>
                    <a:pt x="2892" y="1177"/>
                  </a:cubicBezTo>
                  <a:cubicBezTo>
                    <a:pt x="2893" y="1175"/>
                    <a:pt x="2893" y="1175"/>
                    <a:pt x="2893" y="1175"/>
                  </a:cubicBezTo>
                  <a:cubicBezTo>
                    <a:pt x="2891" y="1173"/>
                    <a:pt x="2891" y="1173"/>
                    <a:pt x="2891" y="1173"/>
                  </a:cubicBezTo>
                  <a:cubicBezTo>
                    <a:pt x="2893" y="1172"/>
                    <a:pt x="2893" y="1172"/>
                    <a:pt x="2893" y="1172"/>
                  </a:cubicBezTo>
                  <a:cubicBezTo>
                    <a:pt x="2894" y="1172"/>
                    <a:pt x="2894" y="1172"/>
                    <a:pt x="2894" y="1172"/>
                  </a:cubicBezTo>
                  <a:cubicBezTo>
                    <a:pt x="2895" y="1169"/>
                    <a:pt x="2895" y="1169"/>
                    <a:pt x="2895" y="1169"/>
                  </a:cubicBezTo>
                  <a:cubicBezTo>
                    <a:pt x="2897" y="1168"/>
                    <a:pt x="2897" y="1168"/>
                    <a:pt x="2897" y="1168"/>
                  </a:cubicBezTo>
                  <a:cubicBezTo>
                    <a:pt x="2898" y="1166"/>
                    <a:pt x="2898" y="1166"/>
                    <a:pt x="2898" y="1166"/>
                  </a:cubicBezTo>
                  <a:cubicBezTo>
                    <a:pt x="2898" y="1165"/>
                    <a:pt x="2898" y="1165"/>
                    <a:pt x="2898" y="1165"/>
                  </a:cubicBezTo>
                  <a:cubicBezTo>
                    <a:pt x="2896" y="1164"/>
                    <a:pt x="2896" y="1164"/>
                    <a:pt x="2896" y="1164"/>
                  </a:cubicBezTo>
                  <a:cubicBezTo>
                    <a:pt x="2895" y="1166"/>
                    <a:pt x="2895" y="1166"/>
                    <a:pt x="2895" y="1166"/>
                  </a:cubicBezTo>
                  <a:cubicBezTo>
                    <a:pt x="2893" y="1165"/>
                    <a:pt x="2893" y="1165"/>
                    <a:pt x="2893" y="1165"/>
                  </a:cubicBezTo>
                  <a:cubicBezTo>
                    <a:pt x="2893" y="1162"/>
                    <a:pt x="2893" y="1162"/>
                    <a:pt x="2893" y="1162"/>
                  </a:cubicBezTo>
                  <a:cubicBezTo>
                    <a:pt x="2891" y="1163"/>
                    <a:pt x="2891" y="1163"/>
                    <a:pt x="2891" y="1163"/>
                  </a:cubicBezTo>
                  <a:cubicBezTo>
                    <a:pt x="2889" y="1166"/>
                    <a:pt x="2889" y="1166"/>
                    <a:pt x="2889" y="1166"/>
                  </a:cubicBezTo>
                  <a:cubicBezTo>
                    <a:pt x="2890" y="1166"/>
                    <a:pt x="2890" y="1166"/>
                    <a:pt x="2890" y="1166"/>
                  </a:cubicBezTo>
                  <a:cubicBezTo>
                    <a:pt x="2890" y="1167"/>
                    <a:pt x="2890" y="1167"/>
                    <a:pt x="2890" y="1167"/>
                  </a:cubicBezTo>
                  <a:cubicBezTo>
                    <a:pt x="2889" y="1168"/>
                    <a:pt x="2889" y="1168"/>
                    <a:pt x="2889" y="1168"/>
                  </a:cubicBezTo>
                  <a:cubicBezTo>
                    <a:pt x="2887" y="1167"/>
                    <a:pt x="2887" y="1167"/>
                    <a:pt x="2887" y="1167"/>
                  </a:cubicBezTo>
                  <a:cubicBezTo>
                    <a:pt x="2887" y="1166"/>
                    <a:pt x="2887" y="1166"/>
                    <a:pt x="2887" y="1166"/>
                  </a:cubicBezTo>
                  <a:cubicBezTo>
                    <a:pt x="2886" y="1165"/>
                    <a:pt x="2886" y="1165"/>
                    <a:pt x="2886" y="1165"/>
                  </a:cubicBezTo>
                  <a:cubicBezTo>
                    <a:pt x="2885" y="1166"/>
                    <a:pt x="2885" y="1166"/>
                    <a:pt x="2885" y="1166"/>
                  </a:cubicBezTo>
                  <a:cubicBezTo>
                    <a:pt x="2884" y="1167"/>
                    <a:pt x="2884" y="1167"/>
                    <a:pt x="2884" y="1167"/>
                  </a:cubicBezTo>
                  <a:cubicBezTo>
                    <a:pt x="2884" y="1165"/>
                    <a:pt x="2884" y="1165"/>
                    <a:pt x="2884" y="1165"/>
                  </a:cubicBezTo>
                  <a:cubicBezTo>
                    <a:pt x="2885" y="1164"/>
                    <a:pt x="2885" y="1164"/>
                    <a:pt x="2885" y="1164"/>
                  </a:cubicBezTo>
                  <a:cubicBezTo>
                    <a:pt x="2885" y="1163"/>
                    <a:pt x="2885" y="1163"/>
                    <a:pt x="2885" y="1163"/>
                  </a:cubicBezTo>
                  <a:cubicBezTo>
                    <a:pt x="2884" y="1164"/>
                    <a:pt x="2884" y="1164"/>
                    <a:pt x="2884" y="1164"/>
                  </a:cubicBezTo>
                  <a:cubicBezTo>
                    <a:pt x="2883" y="1165"/>
                    <a:pt x="2883" y="1165"/>
                    <a:pt x="2883" y="1165"/>
                  </a:cubicBezTo>
                  <a:cubicBezTo>
                    <a:pt x="2880" y="1166"/>
                    <a:pt x="2880" y="1166"/>
                    <a:pt x="2880" y="1166"/>
                  </a:cubicBezTo>
                  <a:cubicBezTo>
                    <a:pt x="2880" y="1167"/>
                    <a:pt x="2880" y="1167"/>
                    <a:pt x="2880" y="1167"/>
                  </a:cubicBezTo>
                  <a:cubicBezTo>
                    <a:pt x="2879" y="1167"/>
                    <a:pt x="2879" y="1167"/>
                    <a:pt x="2879" y="1167"/>
                  </a:cubicBezTo>
                  <a:cubicBezTo>
                    <a:pt x="2878" y="1166"/>
                    <a:pt x="2878" y="1166"/>
                    <a:pt x="2878" y="1166"/>
                  </a:cubicBezTo>
                  <a:cubicBezTo>
                    <a:pt x="2876" y="1166"/>
                    <a:pt x="2876" y="1166"/>
                    <a:pt x="2876" y="1166"/>
                  </a:cubicBezTo>
                  <a:cubicBezTo>
                    <a:pt x="2876" y="1165"/>
                    <a:pt x="2876" y="1165"/>
                    <a:pt x="2876" y="1165"/>
                  </a:cubicBezTo>
                  <a:cubicBezTo>
                    <a:pt x="2875" y="1163"/>
                    <a:pt x="2875" y="1163"/>
                    <a:pt x="2875" y="1163"/>
                  </a:cubicBezTo>
                  <a:cubicBezTo>
                    <a:pt x="2874" y="1163"/>
                    <a:pt x="2874" y="1163"/>
                    <a:pt x="2874" y="1163"/>
                  </a:cubicBezTo>
                  <a:cubicBezTo>
                    <a:pt x="2872" y="1164"/>
                    <a:pt x="2872" y="1164"/>
                    <a:pt x="2872" y="1164"/>
                  </a:cubicBezTo>
                  <a:cubicBezTo>
                    <a:pt x="2870" y="1163"/>
                    <a:pt x="2870" y="1163"/>
                    <a:pt x="2870" y="1163"/>
                  </a:cubicBezTo>
                  <a:cubicBezTo>
                    <a:pt x="2869" y="1164"/>
                    <a:pt x="2869" y="1164"/>
                    <a:pt x="2869" y="1164"/>
                  </a:cubicBezTo>
                  <a:cubicBezTo>
                    <a:pt x="2868" y="1162"/>
                    <a:pt x="2868" y="1162"/>
                    <a:pt x="2868" y="1162"/>
                  </a:cubicBezTo>
                  <a:cubicBezTo>
                    <a:pt x="2867" y="1162"/>
                    <a:pt x="2867" y="1162"/>
                    <a:pt x="2867" y="1162"/>
                  </a:cubicBezTo>
                  <a:cubicBezTo>
                    <a:pt x="2866" y="1160"/>
                    <a:pt x="2866" y="1160"/>
                    <a:pt x="2866" y="1160"/>
                  </a:cubicBezTo>
                  <a:cubicBezTo>
                    <a:pt x="2864" y="1161"/>
                    <a:pt x="2864" y="1161"/>
                    <a:pt x="2864" y="1161"/>
                  </a:cubicBezTo>
                  <a:cubicBezTo>
                    <a:pt x="2861" y="1161"/>
                    <a:pt x="2861" y="1161"/>
                    <a:pt x="2861" y="1161"/>
                  </a:cubicBezTo>
                  <a:cubicBezTo>
                    <a:pt x="2859" y="1160"/>
                    <a:pt x="2859" y="1160"/>
                    <a:pt x="2859" y="1160"/>
                  </a:cubicBezTo>
                  <a:cubicBezTo>
                    <a:pt x="2859" y="1158"/>
                    <a:pt x="2859" y="1158"/>
                    <a:pt x="2859" y="1158"/>
                  </a:cubicBezTo>
                  <a:cubicBezTo>
                    <a:pt x="2858" y="1156"/>
                    <a:pt x="2858" y="1156"/>
                    <a:pt x="2858" y="1156"/>
                  </a:cubicBezTo>
                  <a:cubicBezTo>
                    <a:pt x="2857" y="1156"/>
                    <a:pt x="2857" y="1156"/>
                    <a:pt x="2857" y="1156"/>
                  </a:cubicBezTo>
                  <a:cubicBezTo>
                    <a:pt x="2857" y="1157"/>
                    <a:pt x="2857" y="1157"/>
                    <a:pt x="2857" y="1157"/>
                  </a:cubicBezTo>
                  <a:cubicBezTo>
                    <a:pt x="2854" y="1158"/>
                    <a:pt x="2854" y="1158"/>
                    <a:pt x="2854" y="1158"/>
                  </a:cubicBezTo>
                  <a:cubicBezTo>
                    <a:pt x="2853" y="1156"/>
                    <a:pt x="2853" y="1156"/>
                    <a:pt x="2853" y="1156"/>
                  </a:cubicBezTo>
                  <a:cubicBezTo>
                    <a:pt x="2852" y="1156"/>
                    <a:pt x="2852" y="1156"/>
                    <a:pt x="2852" y="1156"/>
                  </a:cubicBezTo>
                  <a:cubicBezTo>
                    <a:pt x="2849" y="1154"/>
                    <a:pt x="2849" y="1154"/>
                    <a:pt x="2849" y="1154"/>
                  </a:cubicBezTo>
                  <a:cubicBezTo>
                    <a:pt x="2848" y="1155"/>
                    <a:pt x="2848" y="1155"/>
                    <a:pt x="2848" y="1155"/>
                  </a:cubicBezTo>
                  <a:cubicBezTo>
                    <a:pt x="2847" y="1154"/>
                    <a:pt x="2847" y="1154"/>
                    <a:pt x="2847" y="1154"/>
                  </a:cubicBezTo>
                  <a:cubicBezTo>
                    <a:pt x="2845" y="1155"/>
                    <a:pt x="2845" y="1155"/>
                    <a:pt x="2845" y="1155"/>
                  </a:cubicBezTo>
                  <a:cubicBezTo>
                    <a:pt x="2847" y="1157"/>
                    <a:pt x="2847" y="1157"/>
                    <a:pt x="2847" y="1157"/>
                  </a:cubicBezTo>
                  <a:cubicBezTo>
                    <a:pt x="2847" y="1157"/>
                    <a:pt x="2847" y="1157"/>
                    <a:pt x="2847" y="1157"/>
                  </a:cubicBezTo>
                  <a:cubicBezTo>
                    <a:pt x="2849" y="1158"/>
                    <a:pt x="2849" y="1158"/>
                    <a:pt x="2849" y="1158"/>
                  </a:cubicBezTo>
                  <a:cubicBezTo>
                    <a:pt x="2850" y="1157"/>
                    <a:pt x="2850" y="1157"/>
                    <a:pt x="2850" y="1157"/>
                  </a:cubicBezTo>
                  <a:cubicBezTo>
                    <a:pt x="2853" y="1160"/>
                    <a:pt x="2853" y="1160"/>
                    <a:pt x="2853" y="1160"/>
                  </a:cubicBezTo>
                  <a:cubicBezTo>
                    <a:pt x="2853" y="1161"/>
                    <a:pt x="2853" y="1161"/>
                    <a:pt x="2853" y="1161"/>
                  </a:cubicBezTo>
                  <a:cubicBezTo>
                    <a:pt x="2854" y="1164"/>
                    <a:pt x="2854" y="1164"/>
                    <a:pt x="2854" y="1164"/>
                  </a:cubicBezTo>
                  <a:cubicBezTo>
                    <a:pt x="2852" y="1164"/>
                    <a:pt x="2852" y="1164"/>
                    <a:pt x="2852" y="1164"/>
                  </a:cubicBezTo>
                  <a:cubicBezTo>
                    <a:pt x="2851" y="1167"/>
                    <a:pt x="2851" y="1167"/>
                    <a:pt x="2851" y="1167"/>
                  </a:cubicBezTo>
                  <a:cubicBezTo>
                    <a:pt x="2850" y="1165"/>
                    <a:pt x="2850" y="1165"/>
                    <a:pt x="2850" y="1165"/>
                  </a:cubicBezTo>
                  <a:cubicBezTo>
                    <a:pt x="2849" y="1165"/>
                    <a:pt x="2849" y="1165"/>
                    <a:pt x="2849" y="1165"/>
                  </a:cubicBezTo>
                  <a:cubicBezTo>
                    <a:pt x="2847" y="1166"/>
                    <a:pt x="2847" y="1166"/>
                    <a:pt x="2847" y="1166"/>
                  </a:cubicBezTo>
                  <a:cubicBezTo>
                    <a:pt x="2841" y="1166"/>
                    <a:pt x="2841" y="1166"/>
                    <a:pt x="2841" y="1166"/>
                  </a:cubicBezTo>
                  <a:cubicBezTo>
                    <a:pt x="2839" y="1164"/>
                    <a:pt x="2839" y="1164"/>
                    <a:pt x="2839" y="1164"/>
                  </a:cubicBezTo>
                  <a:cubicBezTo>
                    <a:pt x="2839" y="1165"/>
                    <a:pt x="2839" y="1165"/>
                    <a:pt x="2839" y="1165"/>
                  </a:cubicBezTo>
                  <a:cubicBezTo>
                    <a:pt x="2836" y="1166"/>
                    <a:pt x="2836" y="1166"/>
                    <a:pt x="2836" y="1166"/>
                  </a:cubicBezTo>
                  <a:cubicBezTo>
                    <a:pt x="2837" y="1168"/>
                    <a:pt x="2837" y="1168"/>
                    <a:pt x="2837" y="1168"/>
                  </a:cubicBezTo>
                  <a:cubicBezTo>
                    <a:pt x="2835" y="1167"/>
                    <a:pt x="2835" y="1167"/>
                    <a:pt x="2835" y="1167"/>
                  </a:cubicBezTo>
                  <a:cubicBezTo>
                    <a:pt x="2835" y="1170"/>
                    <a:pt x="2835" y="1170"/>
                    <a:pt x="2835" y="1170"/>
                  </a:cubicBezTo>
                  <a:cubicBezTo>
                    <a:pt x="2835" y="1169"/>
                    <a:pt x="2835" y="1169"/>
                    <a:pt x="2835" y="1169"/>
                  </a:cubicBezTo>
                  <a:cubicBezTo>
                    <a:pt x="2832" y="1168"/>
                    <a:pt x="2832" y="1168"/>
                    <a:pt x="2832" y="1168"/>
                  </a:cubicBezTo>
                  <a:cubicBezTo>
                    <a:pt x="2831" y="1170"/>
                    <a:pt x="2831" y="1170"/>
                    <a:pt x="2831" y="1170"/>
                  </a:cubicBezTo>
                  <a:cubicBezTo>
                    <a:pt x="2832" y="1171"/>
                    <a:pt x="2832" y="1171"/>
                    <a:pt x="2832" y="1171"/>
                  </a:cubicBezTo>
                  <a:cubicBezTo>
                    <a:pt x="2832" y="1172"/>
                    <a:pt x="2832" y="1172"/>
                    <a:pt x="2832" y="1172"/>
                  </a:cubicBezTo>
                  <a:cubicBezTo>
                    <a:pt x="2830" y="1171"/>
                    <a:pt x="2830" y="1171"/>
                    <a:pt x="2830" y="1171"/>
                  </a:cubicBezTo>
                  <a:cubicBezTo>
                    <a:pt x="2828" y="1172"/>
                    <a:pt x="2828" y="1172"/>
                    <a:pt x="2828" y="1172"/>
                  </a:cubicBezTo>
                  <a:cubicBezTo>
                    <a:pt x="2829" y="1173"/>
                    <a:pt x="2829" y="1173"/>
                    <a:pt x="2829" y="1173"/>
                  </a:cubicBezTo>
                  <a:cubicBezTo>
                    <a:pt x="2828" y="1174"/>
                    <a:pt x="2828" y="1174"/>
                    <a:pt x="2828" y="1174"/>
                  </a:cubicBezTo>
                  <a:cubicBezTo>
                    <a:pt x="2827" y="1175"/>
                    <a:pt x="2827" y="1175"/>
                    <a:pt x="2827" y="1175"/>
                  </a:cubicBezTo>
                  <a:cubicBezTo>
                    <a:pt x="2827" y="1176"/>
                    <a:pt x="2827" y="1176"/>
                    <a:pt x="2827" y="1176"/>
                  </a:cubicBezTo>
                  <a:cubicBezTo>
                    <a:pt x="2828" y="1178"/>
                    <a:pt x="2828" y="1178"/>
                    <a:pt x="2828" y="1178"/>
                  </a:cubicBezTo>
                  <a:cubicBezTo>
                    <a:pt x="2829" y="1179"/>
                    <a:pt x="2829" y="1179"/>
                    <a:pt x="2829" y="1179"/>
                  </a:cubicBezTo>
                  <a:cubicBezTo>
                    <a:pt x="2827" y="1178"/>
                    <a:pt x="2827" y="1178"/>
                    <a:pt x="2827" y="1178"/>
                  </a:cubicBezTo>
                  <a:cubicBezTo>
                    <a:pt x="2825" y="1179"/>
                    <a:pt x="2825" y="1179"/>
                    <a:pt x="2825" y="1179"/>
                  </a:cubicBezTo>
                  <a:cubicBezTo>
                    <a:pt x="2824" y="1179"/>
                    <a:pt x="2824" y="1179"/>
                    <a:pt x="2824" y="1179"/>
                  </a:cubicBezTo>
                  <a:cubicBezTo>
                    <a:pt x="2822" y="1182"/>
                    <a:pt x="2822" y="1182"/>
                    <a:pt x="2822" y="1182"/>
                  </a:cubicBezTo>
                  <a:cubicBezTo>
                    <a:pt x="2820" y="1185"/>
                    <a:pt x="2820" y="1185"/>
                    <a:pt x="2820" y="1185"/>
                  </a:cubicBezTo>
                  <a:cubicBezTo>
                    <a:pt x="2819" y="1186"/>
                    <a:pt x="2819" y="1186"/>
                    <a:pt x="2819" y="1186"/>
                  </a:cubicBezTo>
                  <a:cubicBezTo>
                    <a:pt x="2818" y="1188"/>
                    <a:pt x="2818" y="1188"/>
                    <a:pt x="2818" y="1188"/>
                  </a:cubicBezTo>
                  <a:cubicBezTo>
                    <a:pt x="2817" y="1189"/>
                    <a:pt x="2817" y="1189"/>
                    <a:pt x="2817" y="1189"/>
                  </a:cubicBezTo>
                  <a:cubicBezTo>
                    <a:pt x="2818" y="1191"/>
                    <a:pt x="2818" y="1191"/>
                    <a:pt x="2818" y="1191"/>
                  </a:cubicBezTo>
                  <a:cubicBezTo>
                    <a:pt x="2822" y="1191"/>
                    <a:pt x="2822" y="1191"/>
                    <a:pt x="2822" y="1191"/>
                  </a:cubicBezTo>
                  <a:cubicBezTo>
                    <a:pt x="2820" y="1192"/>
                    <a:pt x="2820" y="1192"/>
                    <a:pt x="2820" y="1192"/>
                  </a:cubicBezTo>
                  <a:cubicBezTo>
                    <a:pt x="2819" y="1193"/>
                    <a:pt x="2819" y="1193"/>
                    <a:pt x="2819" y="1193"/>
                  </a:cubicBezTo>
                  <a:cubicBezTo>
                    <a:pt x="2824" y="1194"/>
                    <a:pt x="2824" y="1194"/>
                    <a:pt x="2824" y="1194"/>
                  </a:cubicBezTo>
                  <a:cubicBezTo>
                    <a:pt x="2822" y="1195"/>
                    <a:pt x="2822" y="1195"/>
                    <a:pt x="2822" y="1195"/>
                  </a:cubicBezTo>
                  <a:cubicBezTo>
                    <a:pt x="2819" y="1195"/>
                    <a:pt x="2819" y="1195"/>
                    <a:pt x="2819" y="1195"/>
                  </a:cubicBezTo>
                  <a:cubicBezTo>
                    <a:pt x="2819" y="1194"/>
                    <a:pt x="2819" y="1194"/>
                    <a:pt x="2819" y="1194"/>
                  </a:cubicBezTo>
                  <a:cubicBezTo>
                    <a:pt x="2819" y="1195"/>
                    <a:pt x="2819" y="1195"/>
                    <a:pt x="2819" y="1195"/>
                  </a:cubicBezTo>
                  <a:cubicBezTo>
                    <a:pt x="2820" y="1196"/>
                    <a:pt x="2820" y="1196"/>
                    <a:pt x="2820" y="1196"/>
                  </a:cubicBezTo>
                  <a:cubicBezTo>
                    <a:pt x="2820" y="1198"/>
                    <a:pt x="2820" y="1198"/>
                    <a:pt x="2820" y="1198"/>
                  </a:cubicBezTo>
                  <a:cubicBezTo>
                    <a:pt x="2822" y="1201"/>
                    <a:pt x="2822" y="1201"/>
                    <a:pt x="2822" y="1201"/>
                  </a:cubicBezTo>
                  <a:cubicBezTo>
                    <a:pt x="2819" y="1199"/>
                    <a:pt x="2819" y="1199"/>
                    <a:pt x="2819" y="1199"/>
                  </a:cubicBezTo>
                  <a:cubicBezTo>
                    <a:pt x="2818" y="1196"/>
                    <a:pt x="2818" y="1196"/>
                    <a:pt x="2818" y="1196"/>
                  </a:cubicBezTo>
                  <a:cubicBezTo>
                    <a:pt x="2816" y="1195"/>
                    <a:pt x="2816" y="1195"/>
                    <a:pt x="2816" y="1195"/>
                  </a:cubicBezTo>
                  <a:cubicBezTo>
                    <a:pt x="2816" y="1197"/>
                    <a:pt x="2816" y="1197"/>
                    <a:pt x="2816" y="1197"/>
                  </a:cubicBezTo>
                  <a:cubicBezTo>
                    <a:pt x="2815" y="1198"/>
                    <a:pt x="2815" y="1198"/>
                    <a:pt x="2815" y="1198"/>
                  </a:cubicBezTo>
                  <a:cubicBezTo>
                    <a:pt x="2815" y="1196"/>
                    <a:pt x="2815" y="1196"/>
                    <a:pt x="2815" y="1196"/>
                  </a:cubicBezTo>
                  <a:cubicBezTo>
                    <a:pt x="2811" y="1194"/>
                    <a:pt x="2811" y="1194"/>
                    <a:pt x="2811" y="1194"/>
                  </a:cubicBezTo>
                  <a:cubicBezTo>
                    <a:pt x="2807" y="1194"/>
                    <a:pt x="2807" y="1194"/>
                    <a:pt x="2807" y="1194"/>
                  </a:cubicBezTo>
                  <a:cubicBezTo>
                    <a:pt x="2808" y="1195"/>
                    <a:pt x="2808" y="1195"/>
                    <a:pt x="2808" y="1195"/>
                  </a:cubicBezTo>
                  <a:cubicBezTo>
                    <a:pt x="2807" y="1197"/>
                    <a:pt x="2807" y="1197"/>
                    <a:pt x="2807" y="1197"/>
                  </a:cubicBezTo>
                  <a:cubicBezTo>
                    <a:pt x="2806" y="1196"/>
                    <a:pt x="2806" y="1196"/>
                    <a:pt x="2806" y="1196"/>
                  </a:cubicBezTo>
                  <a:cubicBezTo>
                    <a:pt x="2805" y="1196"/>
                    <a:pt x="2805" y="1196"/>
                    <a:pt x="2805" y="1196"/>
                  </a:cubicBezTo>
                  <a:cubicBezTo>
                    <a:pt x="2804" y="1197"/>
                    <a:pt x="2804" y="1197"/>
                    <a:pt x="2804" y="1197"/>
                  </a:cubicBezTo>
                  <a:cubicBezTo>
                    <a:pt x="2806" y="1199"/>
                    <a:pt x="2806" y="1199"/>
                    <a:pt x="2806" y="1199"/>
                  </a:cubicBezTo>
                  <a:cubicBezTo>
                    <a:pt x="2806" y="1200"/>
                    <a:pt x="2806" y="1200"/>
                    <a:pt x="2806" y="1200"/>
                  </a:cubicBezTo>
                  <a:cubicBezTo>
                    <a:pt x="2805" y="1199"/>
                    <a:pt x="2805" y="1199"/>
                    <a:pt x="2805" y="1199"/>
                  </a:cubicBezTo>
                  <a:cubicBezTo>
                    <a:pt x="2804" y="1199"/>
                    <a:pt x="2804" y="1199"/>
                    <a:pt x="2804" y="1199"/>
                  </a:cubicBezTo>
                  <a:cubicBezTo>
                    <a:pt x="2804" y="1200"/>
                    <a:pt x="2804" y="1200"/>
                    <a:pt x="2804" y="1200"/>
                  </a:cubicBezTo>
                  <a:cubicBezTo>
                    <a:pt x="2802" y="1201"/>
                    <a:pt x="2802" y="1201"/>
                    <a:pt x="2802" y="1201"/>
                  </a:cubicBezTo>
                  <a:cubicBezTo>
                    <a:pt x="2799" y="1202"/>
                    <a:pt x="2799" y="1202"/>
                    <a:pt x="2799" y="1202"/>
                  </a:cubicBezTo>
                  <a:cubicBezTo>
                    <a:pt x="2802" y="1201"/>
                    <a:pt x="2802" y="1201"/>
                    <a:pt x="2802" y="1201"/>
                  </a:cubicBezTo>
                  <a:cubicBezTo>
                    <a:pt x="2803" y="1199"/>
                    <a:pt x="2803" y="1199"/>
                    <a:pt x="2803" y="1199"/>
                  </a:cubicBezTo>
                  <a:cubicBezTo>
                    <a:pt x="2803" y="1196"/>
                    <a:pt x="2803" y="1196"/>
                    <a:pt x="2803" y="1196"/>
                  </a:cubicBezTo>
                  <a:cubicBezTo>
                    <a:pt x="2805" y="1194"/>
                    <a:pt x="2805" y="1194"/>
                    <a:pt x="2805" y="1194"/>
                  </a:cubicBezTo>
                  <a:cubicBezTo>
                    <a:pt x="2804" y="1192"/>
                    <a:pt x="2804" y="1192"/>
                    <a:pt x="2804" y="1192"/>
                  </a:cubicBezTo>
                  <a:cubicBezTo>
                    <a:pt x="2802" y="1192"/>
                    <a:pt x="2802" y="1192"/>
                    <a:pt x="2802" y="1192"/>
                  </a:cubicBezTo>
                  <a:cubicBezTo>
                    <a:pt x="2799" y="1187"/>
                    <a:pt x="2799" y="1187"/>
                    <a:pt x="2799" y="1187"/>
                  </a:cubicBezTo>
                  <a:cubicBezTo>
                    <a:pt x="2798" y="1185"/>
                    <a:pt x="2798" y="1185"/>
                    <a:pt x="2798" y="1185"/>
                  </a:cubicBezTo>
                  <a:cubicBezTo>
                    <a:pt x="2795" y="1184"/>
                    <a:pt x="2795" y="1184"/>
                    <a:pt x="2795" y="1184"/>
                  </a:cubicBezTo>
                  <a:cubicBezTo>
                    <a:pt x="2793" y="1183"/>
                    <a:pt x="2793" y="1183"/>
                    <a:pt x="2793" y="1183"/>
                  </a:cubicBezTo>
                  <a:cubicBezTo>
                    <a:pt x="2792" y="1183"/>
                    <a:pt x="2792" y="1183"/>
                    <a:pt x="2792" y="1183"/>
                  </a:cubicBezTo>
                  <a:cubicBezTo>
                    <a:pt x="2793" y="1184"/>
                    <a:pt x="2793" y="1184"/>
                    <a:pt x="2793" y="1184"/>
                  </a:cubicBezTo>
                  <a:cubicBezTo>
                    <a:pt x="2791" y="1185"/>
                    <a:pt x="2791" y="1185"/>
                    <a:pt x="2791" y="1185"/>
                  </a:cubicBezTo>
                  <a:cubicBezTo>
                    <a:pt x="2790" y="1187"/>
                    <a:pt x="2790" y="1187"/>
                    <a:pt x="2790" y="1187"/>
                  </a:cubicBezTo>
                  <a:cubicBezTo>
                    <a:pt x="2789" y="1187"/>
                    <a:pt x="2789" y="1187"/>
                    <a:pt x="2789" y="1187"/>
                  </a:cubicBezTo>
                  <a:cubicBezTo>
                    <a:pt x="2789" y="1186"/>
                    <a:pt x="2789" y="1186"/>
                    <a:pt x="2789" y="1186"/>
                  </a:cubicBezTo>
                  <a:cubicBezTo>
                    <a:pt x="2787" y="1186"/>
                    <a:pt x="2787" y="1186"/>
                    <a:pt x="2787" y="1186"/>
                  </a:cubicBezTo>
                  <a:cubicBezTo>
                    <a:pt x="2787" y="1187"/>
                    <a:pt x="2787" y="1187"/>
                    <a:pt x="2787" y="1187"/>
                  </a:cubicBezTo>
                  <a:cubicBezTo>
                    <a:pt x="2785" y="1184"/>
                    <a:pt x="2785" y="1184"/>
                    <a:pt x="2785" y="1184"/>
                  </a:cubicBezTo>
                  <a:cubicBezTo>
                    <a:pt x="2784" y="1184"/>
                    <a:pt x="2784" y="1184"/>
                    <a:pt x="2784" y="1184"/>
                  </a:cubicBezTo>
                  <a:cubicBezTo>
                    <a:pt x="2784" y="1186"/>
                    <a:pt x="2784" y="1186"/>
                    <a:pt x="2784" y="1186"/>
                  </a:cubicBezTo>
                  <a:cubicBezTo>
                    <a:pt x="2785" y="1187"/>
                    <a:pt x="2785" y="1187"/>
                    <a:pt x="2785" y="1187"/>
                  </a:cubicBezTo>
                  <a:cubicBezTo>
                    <a:pt x="2783" y="1188"/>
                    <a:pt x="2783" y="1188"/>
                    <a:pt x="2783" y="1188"/>
                  </a:cubicBezTo>
                  <a:cubicBezTo>
                    <a:pt x="2783" y="1190"/>
                    <a:pt x="2783" y="1190"/>
                    <a:pt x="2783" y="1190"/>
                  </a:cubicBezTo>
                  <a:cubicBezTo>
                    <a:pt x="2783" y="1191"/>
                    <a:pt x="2783" y="1191"/>
                    <a:pt x="2783" y="1191"/>
                  </a:cubicBezTo>
                  <a:cubicBezTo>
                    <a:pt x="2781" y="1193"/>
                    <a:pt x="2781" y="1193"/>
                    <a:pt x="2781" y="1193"/>
                  </a:cubicBezTo>
                  <a:cubicBezTo>
                    <a:pt x="2780" y="1191"/>
                    <a:pt x="2780" y="1191"/>
                    <a:pt x="2780" y="1191"/>
                  </a:cubicBezTo>
                  <a:cubicBezTo>
                    <a:pt x="2779" y="1191"/>
                    <a:pt x="2779" y="1191"/>
                    <a:pt x="2779" y="1191"/>
                  </a:cubicBezTo>
                  <a:cubicBezTo>
                    <a:pt x="2779" y="1190"/>
                    <a:pt x="2779" y="1190"/>
                    <a:pt x="2779" y="1190"/>
                  </a:cubicBezTo>
                  <a:cubicBezTo>
                    <a:pt x="2780" y="1188"/>
                    <a:pt x="2780" y="1188"/>
                    <a:pt x="2780" y="1188"/>
                  </a:cubicBezTo>
                  <a:cubicBezTo>
                    <a:pt x="2779" y="1188"/>
                    <a:pt x="2779" y="1188"/>
                    <a:pt x="2779" y="1188"/>
                  </a:cubicBezTo>
                  <a:cubicBezTo>
                    <a:pt x="2778" y="1191"/>
                    <a:pt x="2778" y="1191"/>
                    <a:pt x="2778" y="1191"/>
                  </a:cubicBezTo>
                  <a:cubicBezTo>
                    <a:pt x="2776" y="1191"/>
                    <a:pt x="2776" y="1191"/>
                    <a:pt x="2776" y="1191"/>
                  </a:cubicBezTo>
                  <a:cubicBezTo>
                    <a:pt x="2775" y="1192"/>
                    <a:pt x="2775" y="1192"/>
                    <a:pt x="2775" y="1192"/>
                  </a:cubicBezTo>
                  <a:cubicBezTo>
                    <a:pt x="2775" y="1194"/>
                    <a:pt x="2775" y="1194"/>
                    <a:pt x="2775" y="1194"/>
                  </a:cubicBezTo>
                  <a:cubicBezTo>
                    <a:pt x="2778" y="1195"/>
                    <a:pt x="2778" y="1195"/>
                    <a:pt x="2778" y="1195"/>
                  </a:cubicBezTo>
                  <a:cubicBezTo>
                    <a:pt x="2775" y="1198"/>
                    <a:pt x="2775" y="1198"/>
                    <a:pt x="2775" y="1198"/>
                  </a:cubicBezTo>
                  <a:cubicBezTo>
                    <a:pt x="2773" y="1196"/>
                    <a:pt x="2773" y="1196"/>
                    <a:pt x="2773" y="1196"/>
                  </a:cubicBezTo>
                  <a:cubicBezTo>
                    <a:pt x="2771" y="1198"/>
                    <a:pt x="2771" y="1198"/>
                    <a:pt x="2771" y="1198"/>
                  </a:cubicBezTo>
                  <a:cubicBezTo>
                    <a:pt x="2771" y="1200"/>
                    <a:pt x="2771" y="1200"/>
                    <a:pt x="2771" y="1200"/>
                  </a:cubicBezTo>
                  <a:cubicBezTo>
                    <a:pt x="2774" y="1200"/>
                    <a:pt x="2774" y="1200"/>
                    <a:pt x="2774" y="1200"/>
                  </a:cubicBezTo>
                  <a:cubicBezTo>
                    <a:pt x="2773" y="1202"/>
                    <a:pt x="2773" y="1202"/>
                    <a:pt x="2773" y="1202"/>
                  </a:cubicBezTo>
                  <a:cubicBezTo>
                    <a:pt x="2772" y="1202"/>
                    <a:pt x="2772" y="1202"/>
                    <a:pt x="2772" y="1202"/>
                  </a:cubicBezTo>
                  <a:cubicBezTo>
                    <a:pt x="2770" y="1199"/>
                    <a:pt x="2770" y="1199"/>
                    <a:pt x="2770" y="1199"/>
                  </a:cubicBezTo>
                  <a:cubicBezTo>
                    <a:pt x="2768" y="1201"/>
                    <a:pt x="2768" y="1201"/>
                    <a:pt x="2768" y="1201"/>
                  </a:cubicBezTo>
                  <a:cubicBezTo>
                    <a:pt x="2766" y="1202"/>
                    <a:pt x="2766" y="1202"/>
                    <a:pt x="2766" y="1202"/>
                  </a:cubicBezTo>
                  <a:cubicBezTo>
                    <a:pt x="2766" y="1203"/>
                    <a:pt x="2766" y="1203"/>
                    <a:pt x="2766" y="1203"/>
                  </a:cubicBezTo>
                  <a:cubicBezTo>
                    <a:pt x="2767" y="1205"/>
                    <a:pt x="2767" y="1205"/>
                    <a:pt x="2767" y="1205"/>
                  </a:cubicBezTo>
                  <a:cubicBezTo>
                    <a:pt x="2767" y="1206"/>
                    <a:pt x="2767" y="1206"/>
                    <a:pt x="2767" y="1206"/>
                  </a:cubicBezTo>
                  <a:cubicBezTo>
                    <a:pt x="2768" y="1205"/>
                    <a:pt x="2768" y="1205"/>
                    <a:pt x="2768" y="1205"/>
                  </a:cubicBezTo>
                  <a:cubicBezTo>
                    <a:pt x="2767" y="1207"/>
                    <a:pt x="2767" y="1207"/>
                    <a:pt x="2767" y="1207"/>
                  </a:cubicBezTo>
                  <a:cubicBezTo>
                    <a:pt x="2768" y="1209"/>
                    <a:pt x="2768" y="1209"/>
                    <a:pt x="2768" y="1209"/>
                  </a:cubicBezTo>
                  <a:cubicBezTo>
                    <a:pt x="2766" y="1210"/>
                    <a:pt x="2766" y="1210"/>
                    <a:pt x="2766" y="1210"/>
                  </a:cubicBezTo>
                  <a:cubicBezTo>
                    <a:pt x="2765" y="1211"/>
                    <a:pt x="2765" y="1211"/>
                    <a:pt x="2765" y="1211"/>
                  </a:cubicBezTo>
                  <a:cubicBezTo>
                    <a:pt x="2768" y="1212"/>
                    <a:pt x="2768" y="1212"/>
                    <a:pt x="2768" y="1212"/>
                  </a:cubicBezTo>
                  <a:cubicBezTo>
                    <a:pt x="2766" y="1213"/>
                    <a:pt x="2766" y="1213"/>
                    <a:pt x="2766" y="1213"/>
                  </a:cubicBezTo>
                  <a:cubicBezTo>
                    <a:pt x="2766" y="1214"/>
                    <a:pt x="2766" y="1214"/>
                    <a:pt x="2766" y="1214"/>
                  </a:cubicBezTo>
                  <a:cubicBezTo>
                    <a:pt x="2764" y="1213"/>
                    <a:pt x="2764" y="1213"/>
                    <a:pt x="2764" y="1213"/>
                  </a:cubicBezTo>
                  <a:cubicBezTo>
                    <a:pt x="2763" y="1212"/>
                    <a:pt x="2763" y="1212"/>
                    <a:pt x="2763" y="1212"/>
                  </a:cubicBezTo>
                  <a:cubicBezTo>
                    <a:pt x="2761" y="1211"/>
                    <a:pt x="2761" y="1211"/>
                    <a:pt x="2761" y="1211"/>
                  </a:cubicBezTo>
                  <a:cubicBezTo>
                    <a:pt x="2760" y="1212"/>
                    <a:pt x="2760" y="1212"/>
                    <a:pt x="2760" y="1212"/>
                  </a:cubicBezTo>
                  <a:cubicBezTo>
                    <a:pt x="2759" y="1211"/>
                    <a:pt x="2759" y="1211"/>
                    <a:pt x="2759" y="1211"/>
                  </a:cubicBezTo>
                  <a:cubicBezTo>
                    <a:pt x="2757" y="1209"/>
                    <a:pt x="2757" y="1209"/>
                    <a:pt x="2757" y="1209"/>
                  </a:cubicBezTo>
                  <a:cubicBezTo>
                    <a:pt x="2756" y="1211"/>
                    <a:pt x="2756" y="1211"/>
                    <a:pt x="2756" y="1211"/>
                  </a:cubicBezTo>
                  <a:cubicBezTo>
                    <a:pt x="2758" y="1212"/>
                    <a:pt x="2758" y="1212"/>
                    <a:pt x="2758" y="1212"/>
                  </a:cubicBezTo>
                  <a:cubicBezTo>
                    <a:pt x="2757" y="1213"/>
                    <a:pt x="2757" y="1213"/>
                    <a:pt x="2757" y="1213"/>
                  </a:cubicBezTo>
                  <a:cubicBezTo>
                    <a:pt x="2756" y="1215"/>
                    <a:pt x="2756" y="1215"/>
                    <a:pt x="2756" y="1215"/>
                  </a:cubicBezTo>
                  <a:cubicBezTo>
                    <a:pt x="2758" y="1217"/>
                    <a:pt x="2758" y="1217"/>
                    <a:pt x="2758" y="1217"/>
                  </a:cubicBezTo>
                  <a:cubicBezTo>
                    <a:pt x="2760" y="1217"/>
                    <a:pt x="2760" y="1217"/>
                    <a:pt x="2760" y="1217"/>
                  </a:cubicBezTo>
                  <a:cubicBezTo>
                    <a:pt x="2759" y="1218"/>
                    <a:pt x="2759" y="1218"/>
                    <a:pt x="2759" y="1218"/>
                  </a:cubicBezTo>
                  <a:cubicBezTo>
                    <a:pt x="2759" y="1220"/>
                    <a:pt x="2759" y="1220"/>
                    <a:pt x="2759" y="1220"/>
                  </a:cubicBezTo>
                  <a:cubicBezTo>
                    <a:pt x="2759" y="1219"/>
                    <a:pt x="2759" y="1219"/>
                    <a:pt x="2759" y="1219"/>
                  </a:cubicBezTo>
                  <a:cubicBezTo>
                    <a:pt x="2757" y="1219"/>
                    <a:pt x="2757" y="1219"/>
                    <a:pt x="2757" y="1219"/>
                  </a:cubicBezTo>
                  <a:cubicBezTo>
                    <a:pt x="2758" y="1221"/>
                    <a:pt x="2758" y="1221"/>
                    <a:pt x="2758" y="1221"/>
                  </a:cubicBezTo>
                  <a:cubicBezTo>
                    <a:pt x="2757" y="1224"/>
                    <a:pt x="2757" y="1224"/>
                    <a:pt x="2757" y="1224"/>
                  </a:cubicBezTo>
                  <a:cubicBezTo>
                    <a:pt x="2757" y="1226"/>
                    <a:pt x="2757" y="1226"/>
                    <a:pt x="2757" y="1226"/>
                  </a:cubicBezTo>
                  <a:cubicBezTo>
                    <a:pt x="2753" y="1219"/>
                    <a:pt x="2753" y="1219"/>
                    <a:pt x="2753" y="1219"/>
                  </a:cubicBezTo>
                  <a:cubicBezTo>
                    <a:pt x="2751" y="1215"/>
                    <a:pt x="2751" y="1215"/>
                    <a:pt x="2751" y="1215"/>
                  </a:cubicBezTo>
                  <a:cubicBezTo>
                    <a:pt x="2750" y="1214"/>
                    <a:pt x="2750" y="1214"/>
                    <a:pt x="2750" y="1214"/>
                  </a:cubicBezTo>
                  <a:cubicBezTo>
                    <a:pt x="2751" y="1211"/>
                    <a:pt x="2751" y="1211"/>
                    <a:pt x="2751" y="1211"/>
                  </a:cubicBezTo>
                  <a:cubicBezTo>
                    <a:pt x="2750" y="1212"/>
                    <a:pt x="2750" y="1212"/>
                    <a:pt x="2750" y="1212"/>
                  </a:cubicBezTo>
                  <a:cubicBezTo>
                    <a:pt x="2748" y="1214"/>
                    <a:pt x="2748" y="1214"/>
                    <a:pt x="2748" y="1214"/>
                  </a:cubicBezTo>
                  <a:cubicBezTo>
                    <a:pt x="2747" y="1217"/>
                    <a:pt x="2747" y="1217"/>
                    <a:pt x="2747" y="1217"/>
                  </a:cubicBezTo>
                  <a:cubicBezTo>
                    <a:pt x="2746" y="1217"/>
                    <a:pt x="2746" y="1217"/>
                    <a:pt x="2746" y="1217"/>
                  </a:cubicBezTo>
                  <a:cubicBezTo>
                    <a:pt x="2745" y="1218"/>
                    <a:pt x="2745" y="1218"/>
                    <a:pt x="2745" y="1218"/>
                  </a:cubicBezTo>
                  <a:cubicBezTo>
                    <a:pt x="2743" y="1218"/>
                    <a:pt x="2743" y="1218"/>
                    <a:pt x="2743" y="1218"/>
                  </a:cubicBezTo>
                  <a:cubicBezTo>
                    <a:pt x="2742" y="1219"/>
                    <a:pt x="2742" y="1219"/>
                    <a:pt x="2742" y="1219"/>
                  </a:cubicBezTo>
                  <a:cubicBezTo>
                    <a:pt x="2741" y="1221"/>
                    <a:pt x="2741" y="1221"/>
                    <a:pt x="2741" y="1221"/>
                  </a:cubicBezTo>
                  <a:cubicBezTo>
                    <a:pt x="2741" y="1224"/>
                    <a:pt x="2741" y="1224"/>
                    <a:pt x="2741" y="1224"/>
                  </a:cubicBezTo>
                  <a:cubicBezTo>
                    <a:pt x="2741" y="1229"/>
                    <a:pt x="2741" y="1229"/>
                    <a:pt x="2741" y="1229"/>
                  </a:cubicBezTo>
                  <a:cubicBezTo>
                    <a:pt x="2742" y="1229"/>
                    <a:pt x="2742" y="1229"/>
                    <a:pt x="2742" y="1229"/>
                  </a:cubicBezTo>
                  <a:cubicBezTo>
                    <a:pt x="2742" y="1231"/>
                    <a:pt x="2742" y="1231"/>
                    <a:pt x="2742" y="1231"/>
                  </a:cubicBezTo>
                  <a:cubicBezTo>
                    <a:pt x="2740" y="1232"/>
                    <a:pt x="2740" y="1232"/>
                    <a:pt x="2740" y="1232"/>
                  </a:cubicBezTo>
                  <a:cubicBezTo>
                    <a:pt x="2739" y="1234"/>
                    <a:pt x="2739" y="1234"/>
                    <a:pt x="2739" y="1234"/>
                  </a:cubicBezTo>
                  <a:cubicBezTo>
                    <a:pt x="2736" y="1235"/>
                    <a:pt x="2736" y="1235"/>
                    <a:pt x="2736" y="1235"/>
                  </a:cubicBezTo>
                  <a:cubicBezTo>
                    <a:pt x="2737" y="1236"/>
                    <a:pt x="2737" y="1236"/>
                    <a:pt x="2737" y="1236"/>
                  </a:cubicBezTo>
                  <a:cubicBezTo>
                    <a:pt x="2734" y="1238"/>
                    <a:pt x="2734" y="1238"/>
                    <a:pt x="2734" y="1238"/>
                  </a:cubicBezTo>
                  <a:cubicBezTo>
                    <a:pt x="2734" y="1240"/>
                    <a:pt x="2734" y="1240"/>
                    <a:pt x="2734" y="1240"/>
                  </a:cubicBezTo>
                  <a:cubicBezTo>
                    <a:pt x="2733" y="1241"/>
                    <a:pt x="2733" y="1241"/>
                    <a:pt x="2733" y="1241"/>
                  </a:cubicBezTo>
                  <a:cubicBezTo>
                    <a:pt x="2730" y="1246"/>
                    <a:pt x="2730" y="1246"/>
                    <a:pt x="2730" y="1246"/>
                  </a:cubicBezTo>
                  <a:cubicBezTo>
                    <a:pt x="2724" y="1249"/>
                    <a:pt x="2724" y="1249"/>
                    <a:pt x="2724" y="1249"/>
                  </a:cubicBezTo>
                  <a:cubicBezTo>
                    <a:pt x="2719" y="1250"/>
                    <a:pt x="2719" y="1250"/>
                    <a:pt x="2719" y="1250"/>
                  </a:cubicBezTo>
                  <a:cubicBezTo>
                    <a:pt x="2716" y="1251"/>
                    <a:pt x="2716" y="1251"/>
                    <a:pt x="2716" y="1251"/>
                  </a:cubicBezTo>
                  <a:cubicBezTo>
                    <a:pt x="2713" y="1251"/>
                    <a:pt x="2713" y="1251"/>
                    <a:pt x="2713" y="1251"/>
                  </a:cubicBezTo>
                  <a:cubicBezTo>
                    <a:pt x="2711" y="1251"/>
                    <a:pt x="2711" y="1251"/>
                    <a:pt x="2711" y="1251"/>
                  </a:cubicBezTo>
                  <a:cubicBezTo>
                    <a:pt x="2708" y="1251"/>
                    <a:pt x="2708" y="1251"/>
                    <a:pt x="2708" y="1251"/>
                  </a:cubicBezTo>
                  <a:cubicBezTo>
                    <a:pt x="2705" y="1252"/>
                    <a:pt x="2705" y="1252"/>
                    <a:pt x="2705" y="1252"/>
                  </a:cubicBezTo>
                  <a:cubicBezTo>
                    <a:pt x="2705" y="1254"/>
                    <a:pt x="2705" y="1254"/>
                    <a:pt x="2705" y="1254"/>
                  </a:cubicBezTo>
                  <a:cubicBezTo>
                    <a:pt x="2703" y="1255"/>
                    <a:pt x="2703" y="1255"/>
                    <a:pt x="2703" y="1255"/>
                  </a:cubicBezTo>
                  <a:cubicBezTo>
                    <a:pt x="2696" y="1255"/>
                    <a:pt x="2696" y="1255"/>
                    <a:pt x="2696" y="1255"/>
                  </a:cubicBezTo>
                  <a:cubicBezTo>
                    <a:pt x="2695" y="1256"/>
                    <a:pt x="2695" y="1256"/>
                    <a:pt x="2695" y="1256"/>
                  </a:cubicBezTo>
                  <a:cubicBezTo>
                    <a:pt x="2694" y="1257"/>
                    <a:pt x="2694" y="1257"/>
                    <a:pt x="2694" y="1257"/>
                  </a:cubicBezTo>
                  <a:cubicBezTo>
                    <a:pt x="2690" y="1259"/>
                    <a:pt x="2690" y="1259"/>
                    <a:pt x="2690" y="1259"/>
                  </a:cubicBezTo>
                  <a:cubicBezTo>
                    <a:pt x="2687" y="1259"/>
                    <a:pt x="2687" y="1259"/>
                    <a:pt x="2687" y="1259"/>
                  </a:cubicBezTo>
                  <a:cubicBezTo>
                    <a:pt x="2685" y="1258"/>
                    <a:pt x="2685" y="1258"/>
                    <a:pt x="2685" y="1258"/>
                  </a:cubicBezTo>
                  <a:cubicBezTo>
                    <a:pt x="2684" y="1259"/>
                    <a:pt x="2684" y="1259"/>
                    <a:pt x="2684" y="1259"/>
                  </a:cubicBezTo>
                  <a:cubicBezTo>
                    <a:pt x="2683" y="1257"/>
                    <a:pt x="2683" y="1257"/>
                    <a:pt x="2683" y="1257"/>
                  </a:cubicBezTo>
                  <a:cubicBezTo>
                    <a:pt x="2681" y="1258"/>
                    <a:pt x="2681" y="1258"/>
                    <a:pt x="2681" y="1258"/>
                  </a:cubicBezTo>
                  <a:cubicBezTo>
                    <a:pt x="2680" y="1261"/>
                    <a:pt x="2680" y="1261"/>
                    <a:pt x="2680" y="1261"/>
                  </a:cubicBezTo>
                  <a:cubicBezTo>
                    <a:pt x="2675" y="1261"/>
                    <a:pt x="2675" y="1261"/>
                    <a:pt x="2675" y="1261"/>
                  </a:cubicBezTo>
                  <a:cubicBezTo>
                    <a:pt x="2675" y="1262"/>
                    <a:pt x="2675" y="1262"/>
                    <a:pt x="2675" y="1262"/>
                  </a:cubicBezTo>
                  <a:cubicBezTo>
                    <a:pt x="2674" y="1262"/>
                    <a:pt x="2674" y="1262"/>
                    <a:pt x="2674" y="1262"/>
                  </a:cubicBezTo>
                  <a:cubicBezTo>
                    <a:pt x="2670" y="1265"/>
                    <a:pt x="2670" y="1265"/>
                    <a:pt x="2670" y="1265"/>
                  </a:cubicBezTo>
                  <a:cubicBezTo>
                    <a:pt x="2666" y="1267"/>
                    <a:pt x="2666" y="1267"/>
                    <a:pt x="2666" y="1267"/>
                  </a:cubicBezTo>
                  <a:cubicBezTo>
                    <a:pt x="2660" y="1269"/>
                    <a:pt x="2660" y="1269"/>
                    <a:pt x="2660" y="1269"/>
                  </a:cubicBezTo>
                  <a:cubicBezTo>
                    <a:pt x="2658" y="1273"/>
                    <a:pt x="2658" y="1273"/>
                    <a:pt x="2658" y="1273"/>
                  </a:cubicBezTo>
                  <a:cubicBezTo>
                    <a:pt x="2658" y="1276"/>
                    <a:pt x="2658" y="1276"/>
                    <a:pt x="2658" y="1276"/>
                  </a:cubicBezTo>
                  <a:cubicBezTo>
                    <a:pt x="2655" y="1278"/>
                    <a:pt x="2655" y="1278"/>
                    <a:pt x="2655" y="1278"/>
                  </a:cubicBezTo>
                  <a:cubicBezTo>
                    <a:pt x="2654" y="1277"/>
                    <a:pt x="2654" y="1277"/>
                    <a:pt x="2654" y="1277"/>
                  </a:cubicBezTo>
                  <a:cubicBezTo>
                    <a:pt x="2655" y="1276"/>
                    <a:pt x="2655" y="1276"/>
                    <a:pt x="2655" y="1276"/>
                  </a:cubicBezTo>
                  <a:cubicBezTo>
                    <a:pt x="2654" y="1274"/>
                    <a:pt x="2654" y="1274"/>
                    <a:pt x="2654" y="1274"/>
                  </a:cubicBezTo>
                  <a:cubicBezTo>
                    <a:pt x="2655" y="1272"/>
                    <a:pt x="2655" y="1272"/>
                    <a:pt x="2655" y="1272"/>
                  </a:cubicBezTo>
                  <a:cubicBezTo>
                    <a:pt x="2655" y="1270"/>
                    <a:pt x="2655" y="1270"/>
                    <a:pt x="2655" y="1270"/>
                  </a:cubicBezTo>
                  <a:cubicBezTo>
                    <a:pt x="2652" y="1272"/>
                    <a:pt x="2652" y="1272"/>
                    <a:pt x="2652" y="1272"/>
                  </a:cubicBezTo>
                  <a:cubicBezTo>
                    <a:pt x="2651" y="1275"/>
                    <a:pt x="2651" y="1275"/>
                    <a:pt x="2651" y="1275"/>
                  </a:cubicBezTo>
                  <a:cubicBezTo>
                    <a:pt x="2649" y="1280"/>
                    <a:pt x="2649" y="1280"/>
                    <a:pt x="2649" y="1280"/>
                  </a:cubicBezTo>
                  <a:cubicBezTo>
                    <a:pt x="2651" y="1283"/>
                    <a:pt x="2651" y="1283"/>
                    <a:pt x="2651" y="1283"/>
                  </a:cubicBezTo>
                  <a:cubicBezTo>
                    <a:pt x="2649" y="1285"/>
                    <a:pt x="2649" y="1285"/>
                    <a:pt x="2649" y="1285"/>
                  </a:cubicBezTo>
                  <a:cubicBezTo>
                    <a:pt x="2650" y="1290"/>
                    <a:pt x="2650" y="1290"/>
                    <a:pt x="2650" y="1290"/>
                  </a:cubicBezTo>
                  <a:cubicBezTo>
                    <a:pt x="2646" y="1295"/>
                    <a:pt x="2646" y="1295"/>
                    <a:pt x="2646" y="1295"/>
                  </a:cubicBezTo>
                  <a:cubicBezTo>
                    <a:pt x="2644" y="1301"/>
                    <a:pt x="2644" y="1301"/>
                    <a:pt x="2644" y="1301"/>
                  </a:cubicBezTo>
                  <a:cubicBezTo>
                    <a:pt x="2645" y="1305"/>
                    <a:pt x="2645" y="1305"/>
                    <a:pt x="2645" y="1305"/>
                  </a:cubicBezTo>
                  <a:cubicBezTo>
                    <a:pt x="2645" y="1310"/>
                    <a:pt x="2645" y="1310"/>
                    <a:pt x="2645" y="1310"/>
                  </a:cubicBezTo>
                  <a:cubicBezTo>
                    <a:pt x="2648" y="1316"/>
                    <a:pt x="2648" y="1316"/>
                    <a:pt x="2648" y="1316"/>
                  </a:cubicBezTo>
                  <a:cubicBezTo>
                    <a:pt x="2648" y="1318"/>
                    <a:pt x="2648" y="1318"/>
                    <a:pt x="2648" y="1318"/>
                  </a:cubicBezTo>
                  <a:cubicBezTo>
                    <a:pt x="2650" y="1320"/>
                    <a:pt x="2650" y="1320"/>
                    <a:pt x="2650" y="1320"/>
                  </a:cubicBezTo>
                  <a:cubicBezTo>
                    <a:pt x="2649" y="1323"/>
                    <a:pt x="2649" y="1323"/>
                    <a:pt x="2649" y="1323"/>
                  </a:cubicBezTo>
                  <a:cubicBezTo>
                    <a:pt x="2649" y="1325"/>
                    <a:pt x="2649" y="1325"/>
                    <a:pt x="2649" y="1325"/>
                  </a:cubicBezTo>
                  <a:cubicBezTo>
                    <a:pt x="2647" y="1326"/>
                    <a:pt x="2647" y="1326"/>
                    <a:pt x="2647" y="1326"/>
                  </a:cubicBezTo>
                  <a:cubicBezTo>
                    <a:pt x="2646" y="1324"/>
                    <a:pt x="2646" y="1324"/>
                    <a:pt x="2646" y="1324"/>
                  </a:cubicBezTo>
                  <a:cubicBezTo>
                    <a:pt x="2646" y="1321"/>
                    <a:pt x="2646" y="1321"/>
                    <a:pt x="2646" y="1321"/>
                  </a:cubicBezTo>
                  <a:cubicBezTo>
                    <a:pt x="2645" y="1323"/>
                    <a:pt x="2645" y="1323"/>
                    <a:pt x="2645" y="1323"/>
                  </a:cubicBezTo>
                  <a:cubicBezTo>
                    <a:pt x="2644" y="1322"/>
                    <a:pt x="2644" y="1322"/>
                    <a:pt x="2644" y="1322"/>
                  </a:cubicBezTo>
                  <a:cubicBezTo>
                    <a:pt x="2644" y="1319"/>
                    <a:pt x="2644" y="1319"/>
                    <a:pt x="2644" y="1319"/>
                  </a:cubicBezTo>
                  <a:cubicBezTo>
                    <a:pt x="2642" y="1315"/>
                    <a:pt x="2642" y="1315"/>
                    <a:pt x="2642" y="1315"/>
                  </a:cubicBezTo>
                  <a:cubicBezTo>
                    <a:pt x="2641" y="1317"/>
                    <a:pt x="2641" y="1317"/>
                    <a:pt x="2641" y="1317"/>
                  </a:cubicBezTo>
                  <a:cubicBezTo>
                    <a:pt x="2641" y="1321"/>
                    <a:pt x="2641" y="1321"/>
                    <a:pt x="2641" y="1321"/>
                  </a:cubicBezTo>
                  <a:cubicBezTo>
                    <a:pt x="2644" y="1324"/>
                    <a:pt x="2644" y="1324"/>
                    <a:pt x="2644" y="1324"/>
                  </a:cubicBezTo>
                  <a:cubicBezTo>
                    <a:pt x="2646" y="1328"/>
                    <a:pt x="2646" y="1328"/>
                    <a:pt x="2646" y="1328"/>
                  </a:cubicBezTo>
                  <a:cubicBezTo>
                    <a:pt x="2643" y="1328"/>
                    <a:pt x="2643" y="1328"/>
                    <a:pt x="2643" y="1328"/>
                  </a:cubicBezTo>
                  <a:cubicBezTo>
                    <a:pt x="2641" y="1325"/>
                    <a:pt x="2641" y="1325"/>
                    <a:pt x="2641" y="1325"/>
                  </a:cubicBezTo>
                  <a:cubicBezTo>
                    <a:pt x="2640" y="1322"/>
                    <a:pt x="2640" y="1322"/>
                    <a:pt x="2640" y="1322"/>
                  </a:cubicBezTo>
                  <a:cubicBezTo>
                    <a:pt x="2640" y="1323"/>
                    <a:pt x="2640" y="1323"/>
                    <a:pt x="2640" y="1323"/>
                  </a:cubicBezTo>
                  <a:cubicBezTo>
                    <a:pt x="2638" y="1324"/>
                    <a:pt x="2638" y="1324"/>
                    <a:pt x="2638" y="1324"/>
                  </a:cubicBezTo>
                  <a:cubicBezTo>
                    <a:pt x="2640" y="1327"/>
                    <a:pt x="2640" y="1327"/>
                    <a:pt x="2640" y="1327"/>
                  </a:cubicBezTo>
                  <a:cubicBezTo>
                    <a:pt x="2644" y="1331"/>
                    <a:pt x="2644" y="1331"/>
                    <a:pt x="2644" y="1331"/>
                  </a:cubicBezTo>
                  <a:cubicBezTo>
                    <a:pt x="2646" y="1337"/>
                    <a:pt x="2646" y="1337"/>
                    <a:pt x="2646" y="1337"/>
                  </a:cubicBezTo>
                  <a:cubicBezTo>
                    <a:pt x="2645" y="1347"/>
                    <a:pt x="2645" y="1347"/>
                    <a:pt x="2645" y="1347"/>
                  </a:cubicBezTo>
                  <a:cubicBezTo>
                    <a:pt x="2647" y="1349"/>
                    <a:pt x="2647" y="1349"/>
                    <a:pt x="2647" y="1349"/>
                  </a:cubicBezTo>
                  <a:cubicBezTo>
                    <a:pt x="2648" y="1355"/>
                    <a:pt x="2648" y="1355"/>
                    <a:pt x="2648" y="1355"/>
                  </a:cubicBezTo>
                  <a:cubicBezTo>
                    <a:pt x="2651" y="1363"/>
                    <a:pt x="2651" y="1363"/>
                    <a:pt x="2651" y="1363"/>
                  </a:cubicBezTo>
                  <a:cubicBezTo>
                    <a:pt x="2650" y="1365"/>
                    <a:pt x="2650" y="1365"/>
                    <a:pt x="2650" y="1365"/>
                  </a:cubicBezTo>
                  <a:cubicBezTo>
                    <a:pt x="2650" y="1377"/>
                    <a:pt x="2650" y="1377"/>
                    <a:pt x="2650" y="1377"/>
                  </a:cubicBezTo>
                  <a:cubicBezTo>
                    <a:pt x="2650" y="1378"/>
                    <a:pt x="2650" y="1378"/>
                    <a:pt x="2650" y="1378"/>
                  </a:cubicBezTo>
                  <a:cubicBezTo>
                    <a:pt x="2651" y="1381"/>
                    <a:pt x="2651" y="1381"/>
                    <a:pt x="2651" y="1381"/>
                  </a:cubicBezTo>
                  <a:cubicBezTo>
                    <a:pt x="2651" y="1385"/>
                    <a:pt x="2651" y="1385"/>
                    <a:pt x="2651" y="1385"/>
                  </a:cubicBezTo>
                  <a:cubicBezTo>
                    <a:pt x="2653" y="1390"/>
                    <a:pt x="2653" y="1390"/>
                    <a:pt x="2653" y="1390"/>
                  </a:cubicBezTo>
                  <a:cubicBezTo>
                    <a:pt x="2653" y="1392"/>
                    <a:pt x="2653" y="1392"/>
                    <a:pt x="2653" y="1392"/>
                  </a:cubicBezTo>
                  <a:cubicBezTo>
                    <a:pt x="2651" y="1394"/>
                    <a:pt x="2651" y="1394"/>
                    <a:pt x="2651" y="1394"/>
                  </a:cubicBezTo>
                  <a:cubicBezTo>
                    <a:pt x="2652" y="1395"/>
                    <a:pt x="2652" y="1395"/>
                    <a:pt x="2652" y="1395"/>
                  </a:cubicBezTo>
                  <a:cubicBezTo>
                    <a:pt x="2651" y="1397"/>
                    <a:pt x="2651" y="1397"/>
                    <a:pt x="2651" y="1397"/>
                  </a:cubicBezTo>
                  <a:cubicBezTo>
                    <a:pt x="2651" y="1402"/>
                    <a:pt x="2651" y="1402"/>
                    <a:pt x="2651" y="1402"/>
                  </a:cubicBezTo>
                  <a:cubicBezTo>
                    <a:pt x="2649" y="1403"/>
                    <a:pt x="2649" y="1403"/>
                    <a:pt x="2649" y="1403"/>
                  </a:cubicBezTo>
                  <a:cubicBezTo>
                    <a:pt x="2650" y="1405"/>
                    <a:pt x="2650" y="1405"/>
                    <a:pt x="2650" y="1405"/>
                  </a:cubicBezTo>
                  <a:cubicBezTo>
                    <a:pt x="2649" y="1407"/>
                    <a:pt x="2649" y="1407"/>
                    <a:pt x="2649" y="1407"/>
                  </a:cubicBezTo>
                  <a:cubicBezTo>
                    <a:pt x="2647" y="1409"/>
                    <a:pt x="2647" y="1409"/>
                    <a:pt x="2647" y="1409"/>
                  </a:cubicBezTo>
                  <a:cubicBezTo>
                    <a:pt x="2648" y="1411"/>
                    <a:pt x="2648" y="1411"/>
                    <a:pt x="2648" y="1411"/>
                  </a:cubicBezTo>
                  <a:cubicBezTo>
                    <a:pt x="2645" y="1414"/>
                    <a:pt x="2645" y="1414"/>
                    <a:pt x="2645" y="1414"/>
                  </a:cubicBezTo>
                  <a:cubicBezTo>
                    <a:pt x="2643" y="1413"/>
                    <a:pt x="2643" y="1413"/>
                    <a:pt x="2643" y="1413"/>
                  </a:cubicBezTo>
                  <a:cubicBezTo>
                    <a:pt x="2641" y="1416"/>
                    <a:pt x="2641" y="1416"/>
                    <a:pt x="2641" y="1416"/>
                  </a:cubicBezTo>
                  <a:cubicBezTo>
                    <a:pt x="2641" y="1423"/>
                    <a:pt x="2641" y="1423"/>
                    <a:pt x="2641" y="1423"/>
                  </a:cubicBezTo>
                  <a:cubicBezTo>
                    <a:pt x="2642" y="1424"/>
                    <a:pt x="2642" y="1424"/>
                    <a:pt x="2642" y="1424"/>
                  </a:cubicBezTo>
                  <a:cubicBezTo>
                    <a:pt x="2644" y="1424"/>
                    <a:pt x="2644" y="1424"/>
                    <a:pt x="2644" y="1424"/>
                  </a:cubicBezTo>
                  <a:cubicBezTo>
                    <a:pt x="2648" y="1428"/>
                    <a:pt x="2648" y="1428"/>
                    <a:pt x="2648" y="1428"/>
                  </a:cubicBezTo>
                  <a:cubicBezTo>
                    <a:pt x="2648" y="1430"/>
                    <a:pt x="2648" y="1430"/>
                    <a:pt x="2648" y="1430"/>
                  </a:cubicBezTo>
                  <a:cubicBezTo>
                    <a:pt x="2649" y="1431"/>
                    <a:pt x="2649" y="1431"/>
                    <a:pt x="2649" y="1431"/>
                  </a:cubicBezTo>
                  <a:cubicBezTo>
                    <a:pt x="2651" y="1431"/>
                    <a:pt x="2651" y="1431"/>
                    <a:pt x="2651" y="1431"/>
                  </a:cubicBezTo>
                  <a:cubicBezTo>
                    <a:pt x="2652" y="1432"/>
                    <a:pt x="2652" y="1432"/>
                    <a:pt x="2652" y="1432"/>
                  </a:cubicBezTo>
                  <a:cubicBezTo>
                    <a:pt x="2655" y="1433"/>
                    <a:pt x="2655" y="1433"/>
                    <a:pt x="2655" y="1433"/>
                  </a:cubicBezTo>
                  <a:cubicBezTo>
                    <a:pt x="2656" y="1433"/>
                    <a:pt x="2656" y="1433"/>
                    <a:pt x="2656" y="1433"/>
                  </a:cubicBezTo>
                  <a:cubicBezTo>
                    <a:pt x="2656" y="1434"/>
                    <a:pt x="2656" y="1434"/>
                    <a:pt x="2656" y="1434"/>
                  </a:cubicBezTo>
                  <a:cubicBezTo>
                    <a:pt x="2659" y="1434"/>
                    <a:pt x="2659" y="1434"/>
                    <a:pt x="2659" y="1434"/>
                  </a:cubicBezTo>
                  <a:cubicBezTo>
                    <a:pt x="2661" y="1433"/>
                    <a:pt x="2661" y="1433"/>
                    <a:pt x="2661" y="1433"/>
                  </a:cubicBezTo>
                  <a:cubicBezTo>
                    <a:pt x="2662" y="1435"/>
                    <a:pt x="2662" y="1435"/>
                    <a:pt x="2662" y="1435"/>
                  </a:cubicBezTo>
                  <a:cubicBezTo>
                    <a:pt x="2663" y="1434"/>
                    <a:pt x="2663" y="1434"/>
                    <a:pt x="2663" y="1434"/>
                  </a:cubicBezTo>
                  <a:cubicBezTo>
                    <a:pt x="2664" y="1434"/>
                    <a:pt x="2664" y="1434"/>
                    <a:pt x="2664" y="1434"/>
                  </a:cubicBezTo>
                  <a:cubicBezTo>
                    <a:pt x="2667" y="1434"/>
                    <a:pt x="2667" y="1434"/>
                    <a:pt x="2667" y="1434"/>
                  </a:cubicBezTo>
                  <a:cubicBezTo>
                    <a:pt x="2669" y="1434"/>
                    <a:pt x="2669" y="1434"/>
                    <a:pt x="2669" y="1434"/>
                  </a:cubicBezTo>
                  <a:cubicBezTo>
                    <a:pt x="2669" y="1432"/>
                    <a:pt x="2669" y="1432"/>
                    <a:pt x="2669" y="1432"/>
                  </a:cubicBezTo>
                  <a:cubicBezTo>
                    <a:pt x="2671" y="1432"/>
                    <a:pt x="2671" y="1432"/>
                    <a:pt x="2671" y="1432"/>
                  </a:cubicBezTo>
                  <a:cubicBezTo>
                    <a:pt x="2673" y="1429"/>
                    <a:pt x="2673" y="1429"/>
                    <a:pt x="2673" y="1429"/>
                  </a:cubicBezTo>
                  <a:cubicBezTo>
                    <a:pt x="2676" y="1430"/>
                    <a:pt x="2676" y="1430"/>
                    <a:pt x="2676" y="1430"/>
                  </a:cubicBezTo>
                  <a:cubicBezTo>
                    <a:pt x="2676" y="1428"/>
                    <a:pt x="2676" y="1428"/>
                    <a:pt x="2676" y="1428"/>
                  </a:cubicBezTo>
                  <a:cubicBezTo>
                    <a:pt x="2678" y="1427"/>
                    <a:pt x="2678" y="1427"/>
                    <a:pt x="2678" y="1427"/>
                  </a:cubicBezTo>
                  <a:cubicBezTo>
                    <a:pt x="2679" y="1427"/>
                    <a:pt x="2679" y="1427"/>
                    <a:pt x="2679" y="1427"/>
                  </a:cubicBezTo>
                  <a:cubicBezTo>
                    <a:pt x="2681" y="1429"/>
                    <a:pt x="2681" y="1429"/>
                    <a:pt x="2681" y="1429"/>
                  </a:cubicBezTo>
                  <a:cubicBezTo>
                    <a:pt x="2682" y="1426"/>
                    <a:pt x="2682" y="1426"/>
                    <a:pt x="2682" y="1426"/>
                  </a:cubicBezTo>
                  <a:cubicBezTo>
                    <a:pt x="2683" y="1427"/>
                    <a:pt x="2683" y="1427"/>
                    <a:pt x="2683" y="1427"/>
                  </a:cubicBezTo>
                  <a:cubicBezTo>
                    <a:pt x="2684" y="1426"/>
                    <a:pt x="2684" y="1426"/>
                    <a:pt x="2684" y="1426"/>
                  </a:cubicBezTo>
                  <a:cubicBezTo>
                    <a:pt x="2685" y="1424"/>
                    <a:pt x="2685" y="1424"/>
                    <a:pt x="2685" y="1424"/>
                  </a:cubicBezTo>
                  <a:cubicBezTo>
                    <a:pt x="2690" y="1420"/>
                    <a:pt x="2690" y="1420"/>
                    <a:pt x="2690" y="1420"/>
                  </a:cubicBezTo>
                  <a:cubicBezTo>
                    <a:pt x="2692" y="1421"/>
                    <a:pt x="2692" y="1421"/>
                    <a:pt x="2692" y="1421"/>
                  </a:cubicBezTo>
                  <a:cubicBezTo>
                    <a:pt x="2694" y="1421"/>
                    <a:pt x="2694" y="1421"/>
                    <a:pt x="2694" y="1421"/>
                  </a:cubicBezTo>
                  <a:cubicBezTo>
                    <a:pt x="2696" y="1420"/>
                    <a:pt x="2696" y="1420"/>
                    <a:pt x="2696" y="1420"/>
                  </a:cubicBezTo>
                  <a:cubicBezTo>
                    <a:pt x="2701" y="1419"/>
                    <a:pt x="2701" y="1419"/>
                    <a:pt x="2701" y="1419"/>
                  </a:cubicBezTo>
                  <a:cubicBezTo>
                    <a:pt x="2702" y="1420"/>
                    <a:pt x="2702" y="1420"/>
                    <a:pt x="2702" y="1420"/>
                  </a:cubicBezTo>
                  <a:cubicBezTo>
                    <a:pt x="2705" y="1419"/>
                    <a:pt x="2705" y="1419"/>
                    <a:pt x="2705" y="1419"/>
                  </a:cubicBezTo>
                  <a:cubicBezTo>
                    <a:pt x="2706" y="1420"/>
                    <a:pt x="2706" y="1420"/>
                    <a:pt x="2706" y="1420"/>
                  </a:cubicBezTo>
                  <a:cubicBezTo>
                    <a:pt x="2708" y="1420"/>
                    <a:pt x="2708" y="1420"/>
                    <a:pt x="2708" y="1420"/>
                  </a:cubicBezTo>
                  <a:cubicBezTo>
                    <a:pt x="2710" y="1420"/>
                    <a:pt x="2710" y="1420"/>
                    <a:pt x="2710" y="1420"/>
                  </a:cubicBezTo>
                  <a:cubicBezTo>
                    <a:pt x="2710" y="1422"/>
                    <a:pt x="2710" y="1422"/>
                    <a:pt x="2710" y="1422"/>
                  </a:cubicBezTo>
                  <a:cubicBezTo>
                    <a:pt x="2712" y="1422"/>
                    <a:pt x="2712" y="1422"/>
                    <a:pt x="2712" y="1422"/>
                  </a:cubicBezTo>
                  <a:cubicBezTo>
                    <a:pt x="2713" y="1421"/>
                    <a:pt x="2713" y="1421"/>
                    <a:pt x="2713" y="1421"/>
                  </a:cubicBezTo>
                  <a:cubicBezTo>
                    <a:pt x="2714" y="1422"/>
                    <a:pt x="2714" y="1422"/>
                    <a:pt x="2714" y="1422"/>
                  </a:cubicBezTo>
                  <a:cubicBezTo>
                    <a:pt x="2716" y="1421"/>
                    <a:pt x="2716" y="1421"/>
                    <a:pt x="2716" y="1421"/>
                  </a:cubicBezTo>
                  <a:cubicBezTo>
                    <a:pt x="2720" y="1421"/>
                    <a:pt x="2720" y="1421"/>
                    <a:pt x="2720" y="1421"/>
                  </a:cubicBezTo>
                  <a:cubicBezTo>
                    <a:pt x="2720" y="1422"/>
                    <a:pt x="2720" y="1422"/>
                    <a:pt x="2720" y="1422"/>
                  </a:cubicBezTo>
                  <a:cubicBezTo>
                    <a:pt x="2720" y="1423"/>
                    <a:pt x="2720" y="1423"/>
                    <a:pt x="2720" y="1423"/>
                  </a:cubicBezTo>
                  <a:cubicBezTo>
                    <a:pt x="2722" y="1421"/>
                    <a:pt x="2722" y="1421"/>
                    <a:pt x="2722" y="1421"/>
                  </a:cubicBezTo>
                  <a:cubicBezTo>
                    <a:pt x="2725" y="1421"/>
                    <a:pt x="2725" y="1421"/>
                    <a:pt x="2725" y="1421"/>
                  </a:cubicBezTo>
                  <a:cubicBezTo>
                    <a:pt x="2727" y="1419"/>
                    <a:pt x="2727" y="1419"/>
                    <a:pt x="2727" y="1419"/>
                  </a:cubicBezTo>
                  <a:cubicBezTo>
                    <a:pt x="2728" y="1417"/>
                    <a:pt x="2728" y="1417"/>
                    <a:pt x="2728" y="1417"/>
                  </a:cubicBezTo>
                  <a:cubicBezTo>
                    <a:pt x="2729" y="1417"/>
                    <a:pt x="2729" y="1417"/>
                    <a:pt x="2729" y="1417"/>
                  </a:cubicBezTo>
                  <a:cubicBezTo>
                    <a:pt x="2732" y="1415"/>
                    <a:pt x="2732" y="1415"/>
                    <a:pt x="2732" y="1415"/>
                  </a:cubicBezTo>
                  <a:cubicBezTo>
                    <a:pt x="2733" y="1411"/>
                    <a:pt x="2733" y="1411"/>
                    <a:pt x="2733" y="1411"/>
                  </a:cubicBezTo>
                  <a:cubicBezTo>
                    <a:pt x="2735" y="1409"/>
                    <a:pt x="2735" y="1409"/>
                    <a:pt x="2735" y="1409"/>
                  </a:cubicBezTo>
                  <a:cubicBezTo>
                    <a:pt x="2738" y="1408"/>
                    <a:pt x="2738" y="1408"/>
                    <a:pt x="2738" y="1408"/>
                  </a:cubicBezTo>
                  <a:cubicBezTo>
                    <a:pt x="2739" y="1409"/>
                    <a:pt x="2739" y="1409"/>
                    <a:pt x="2739" y="1409"/>
                  </a:cubicBezTo>
                  <a:cubicBezTo>
                    <a:pt x="2743" y="1407"/>
                    <a:pt x="2743" y="1407"/>
                    <a:pt x="2743" y="1407"/>
                  </a:cubicBezTo>
                  <a:cubicBezTo>
                    <a:pt x="2749" y="1404"/>
                    <a:pt x="2749" y="1404"/>
                    <a:pt x="2749" y="1404"/>
                  </a:cubicBezTo>
                  <a:cubicBezTo>
                    <a:pt x="2752" y="1401"/>
                    <a:pt x="2752" y="1401"/>
                    <a:pt x="2752" y="1401"/>
                  </a:cubicBezTo>
                  <a:cubicBezTo>
                    <a:pt x="2754" y="1400"/>
                    <a:pt x="2754" y="1400"/>
                    <a:pt x="2754" y="1400"/>
                  </a:cubicBezTo>
                  <a:cubicBezTo>
                    <a:pt x="2755" y="1401"/>
                    <a:pt x="2755" y="1401"/>
                    <a:pt x="2755" y="1401"/>
                  </a:cubicBezTo>
                  <a:cubicBezTo>
                    <a:pt x="2757" y="1400"/>
                    <a:pt x="2757" y="1400"/>
                    <a:pt x="2757" y="1400"/>
                  </a:cubicBezTo>
                  <a:cubicBezTo>
                    <a:pt x="2760" y="1402"/>
                    <a:pt x="2760" y="1402"/>
                    <a:pt x="2760" y="1402"/>
                  </a:cubicBezTo>
                  <a:cubicBezTo>
                    <a:pt x="2763" y="1402"/>
                    <a:pt x="2763" y="1402"/>
                    <a:pt x="2763" y="1402"/>
                  </a:cubicBezTo>
                  <a:cubicBezTo>
                    <a:pt x="2764" y="1401"/>
                    <a:pt x="2764" y="1401"/>
                    <a:pt x="2764" y="1401"/>
                  </a:cubicBezTo>
                  <a:cubicBezTo>
                    <a:pt x="2768" y="1401"/>
                    <a:pt x="2768" y="1401"/>
                    <a:pt x="2768" y="1401"/>
                  </a:cubicBezTo>
                  <a:cubicBezTo>
                    <a:pt x="2774" y="1399"/>
                    <a:pt x="2774" y="1399"/>
                    <a:pt x="2774" y="1399"/>
                  </a:cubicBezTo>
                  <a:cubicBezTo>
                    <a:pt x="2777" y="1399"/>
                    <a:pt x="2777" y="1399"/>
                    <a:pt x="2777" y="1399"/>
                  </a:cubicBezTo>
                  <a:cubicBezTo>
                    <a:pt x="2780" y="1397"/>
                    <a:pt x="2780" y="1397"/>
                    <a:pt x="2780" y="1397"/>
                  </a:cubicBezTo>
                  <a:cubicBezTo>
                    <a:pt x="2781" y="1397"/>
                    <a:pt x="2781" y="1397"/>
                    <a:pt x="2781" y="1397"/>
                  </a:cubicBezTo>
                  <a:cubicBezTo>
                    <a:pt x="2784" y="1395"/>
                    <a:pt x="2784" y="1395"/>
                    <a:pt x="2784" y="1395"/>
                  </a:cubicBezTo>
                  <a:cubicBezTo>
                    <a:pt x="2788" y="1395"/>
                    <a:pt x="2788" y="1395"/>
                    <a:pt x="2788" y="1395"/>
                  </a:cubicBezTo>
                  <a:cubicBezTo>
                    <a:pt x="2799" y="1394"/>
                    <a:pt x="2799" y="1394"/>
                    <a:pt x="2799" y="1394"/>
                  </a:cubicBezTo>
                  <a:cubicBezTo>
                    <a:pt x="2803" y="1395"/>
                    <a:pt x="2803" y="1395"/>
                    <a:pt x="2803" y="1395"/>
                  </a:cubicBezTo>
                  <a:cubicBezTo>
                    <a:pt x="2806" y="1395"/>
                    <a:pt x="2806" y="1395"/>
                    <a:pt x="2806" y="1395"/>
                  </a:cubicBezTo>
                  <a:cubicBezTo>
                    <a:pt x="2809" y="1394"/>
                    <a:pt x="2809" y="1394"/>
                    <a:pt x="2809" y="1394"/>
                  </a:cubicBezTo>
                  <a:cubicBezTo>
                    <a:pt x="2811" y="1394"/>
                    <a:pt x="2811" y="1394"/>
                    <a:pt x="2811" y="1394"/>
                  </a:cubicBezTo>
                  <a:cubicBezTo>
                    <a:pt x="2814" y="1397"/>
                    <a:pt x="2814" y="1397"/>
                    <a:pt x="2814" y="1397"/>
                  </a:cubicBezTo>
                  <a:cubicBezTo>
                    <a:pt x="2816" y="1401"/>
                    <a:pt x="2816" y="1401"/>
                    <a:pt x="2816" y="1401"/>
                  </a:cubicBezTo>
                  <a:cubicBezTo>
                    <a:pt x="2818" y="1402"/>
                    <a:pt x="2818" y="1402"/>
                    <a:pt x="2818" y="1402"/>
                  </a:cubicBezTo>
                  <a:cubicBezTo>
                    <a:pt x="2820" y="1401"/>
                    <a:pt x="2820" y="1401"/>
                    <a:pt x="2820" y="1401"/>
                  </a:cubicBezTo>
                  <a:cubicBezTo>
                    <a:pt x="2821" y="1400"/>
                    <a:pt x="2821" y="1400"/>
                    <a:pt x="2821" y="1400"/>
                  </a:cubicBezTo>
                  <a:cubicBezTo>
                    <a:pt x="2822" y="1401"/>
                    <a:pt x="2822" y="1401"/>
                    <a:pt x="2822" y="1401"/>
                  </a:cubicBezTo>
                  <a:cubicBezTo>
                    <a:pt x="2823" y="1401"/>
                    <a:pt x="2823" y="1401"/>
                    <a:pt x="2823" y="1401"/>
                  </a:cubicBezTo>
                  <a:cubicBezTo>
                    <a:pt x="2825" y="1401"/>
                    <a:pt x="2825" y="1401"/>
                    <a:pt x="2825" y="1401"/>
                  </a:cubicBezTo>
                  <a:cubicBezTo>
                    <a:pt x="2827" y="1404"/>
                    <a:pt x="2827" y="1404"/>
                    <a:pt x="2827" y="1404"/>
                  </a:cubicBezTo>
                  <a:cubicBezTo>
                    <a:pt x="2830" y="1404"/>
                    <a:pt x="2830" y="1404"/>
                    <a:pt x="2830" y="1404"/>
                  </a:cubicBezTo>
                  <a:cubicBezTo>
                    <a:pt x="2831" y="1403"/>
                    <a:pt x="2831" y="1403"/>
                    <a:pt x="2831" y="1403"/>
                  </a:cubicBezTo>
                  <a:cubicBezTo>
                    <a:pt x="2835" y="1407"/>
                    <a:pt x="2835" y="1407"/>
                    <a:pt x="2835" y="1407"/>
                  </a:cubicBezTo>
                  <a:cubicBezTo>
                    <a:pt x="2835" y="1408"/>
                    <a:pt x="2835" y="1408"/>
                    <a:pt x="2835" y="1408"/>
                  </a:cubicBezTo>
                  <a:cubicBezTo>
                    <a:pt x="2836" y="1408"/>
                    <a:pt x="2836" y="1408"/>
                    <a:pt x="2836" y="1408"/>
                  </a:cubicBezTo>
                  <a:cubicBezTo>
                    <a:pt x="2838" y="1410"/>
                    <a:pt x="2838" y="1410"/>
                    <a:pt x="2838" y="1410"/>
                  </a:cubicBezTo>
                  <a:cubicBezTo>
                    <a:pt x="2837" y="1412"/>
                    <a:pt x="2837" y="1412"/>
                    <a:pt x="2837" y="1412"/>
                  </a:cubicBezTo>
                  <a:cubicBezTo>
                    <a:pt x="2835" y="1412"/>
                    <a:pt x="2835" y="1412"/>
                    <a:pt x="2835" y="1412"/>
                  </a:cubicBezTo>
                  <a:cubicBezTo>
                    <a:pt x="2835" y="1413"/>
                    <a:pt x="2835" y="1413"/>
                    <a:pt x="2835" y="1413"/>
                  </a:cubicBezTo>
                  <a:cubicBezTo>
                    <a:pt x="2837" y="1417"/>
                    <a:pt x="2837" y="1417"/>
                    <a:pt x="2837" y="1417"/>
                  </a:cubicBezTo>
                  <a:cubicBezTo>
                    <a:pt x="2839" y="1417"/>
                    <a:pt x="2839" y="1417"/>
                    <a:pt x="2839" y="1417"/>
                  </a:cubicBezTo>
                  <a:cubicBezTo>
                    <a:pt x="2841" y="1419"/>
                    <a:pt x="2841" y="1419"/>
                    <a:pt x="2841" y="1419"/>
                  </a:cubicBezTo>
                  <a:cubicBezTo>
                    <a:pt x="2841" y="1422"/>
                    <a:pt x="2841" y="1422"/>
                    <a:pt x="2841" y="1422"/>
                  </a:cubicBezTo>
                  <a:cubicBezTo>
                    <a:pt x="2841" y="1424"/>
                    <a:pt x="2841" y="1424"/>
                    <a:pt x="2841" y="1424"/>
                  </a:cubicBezTo>
                  <a:cubicBezTo>
                    <a:pt x="2843" y="1429"/>
                    <a:pt x="2843" y="1429"/>
                    <a:pt x="2843" y="1429"/>
                  </a:cubicBezTo>
                  <a:cubicBezTo>
                    <a:pt x="2842" y="1431"/>
                    <a:pt x="2842" y="1431"/>
                    <a:pt x="2842" y="1431"/>
                  </a:cubicBezTo>
                  <a:cubicBezTo>
                    <a:pt x="2843" y="1433"/>
                    <a:pt x="2843" y="1433"/>
                    <a:pt x="2843" y="1433"/>
                  </a:cubicBezTo>
                  <a:cubicBezTo>
                    <a:pt x="2843" y="1435"/>
                    <a:pt x="2843" y="1435"/>
                    <a:pt x="2843" y="1435"/>
                  </a:cubicBezTo>
                  <a:cubicBezTo>
                    <a:pt x="2842" y="1437"/>
                    <a:pt x="2842" y="1437"/>
                    <a:pt x="2842" y="1437"/>
                  </a:cubicBezTo>
                  <a:cubicBezTo>
                    <a:pt x="2841" y="1436"/>
                    <a:pt x="2841" y="1436"/>
                    <a:pt x="2841" y="1436"/>
                  </a:cubicBezTo>
                  <a:cubicBezTo>
                    <a:pt x="2840" y="1437"/>
                    <a:pt x="2840" y="1437"/>
                    <a:pt x="2840" y="1437"/>
                  </a:cubicBezTo>
                  <a:cubicBezTo>
                    <a:pt x="2842" y="1439"/>
                    <a:pt x="2842" y="1439"/>
                    <a:pt x="2842" y="1439"/>
                  </a:cubicBezTo>
                  <a:cubicBezTo>
                    <a:pt x="2843" y="1439"/>
                    <a:pt x="2843" y="1439"/>
                    <a:pt x="2843" y="1439"/>
                  </a:cubicBezTo>
                  <a:cubicBezTo>
                    <a:pt x="2844" y="1441"/>
                    <a:pt x="2844" y="1441"/>
                    <a:pt x="2844" y="1441"/>
                  </a:cubicBezTo>
                  <a:cubicBezTo>
                    <a:pt x="2846" y="1441"/>
                    <a:pt x="2846" y="1441"/>
                    <a:pt x="2846" y="1441"/>
                  </a:cubicBezTo>
                  <a:cubicBezTo>
                    <a:pt x="2848" y="1442"/>
                    <a:pt x="2848" y="1442"/>
                    <a:pt x="2848" y="1442"/>
                  </a:cubicBezTo>
                  <a:cubicBezTo>
                    <a:pt x="2848" y="1440"/>
                    <a:pt x="2848" y="1440"/>
                    <a:pt x="2848" y="1440"/>
                  </a:cubicBezTo>
                  <a:cubicBezTo>
                    <a:pt x="2847" y="1439"/>
                    <a:pt x="2847" y="1439"/>
                    <a:pt x="2847" y="1439"/>
                  </a:cubicBezTo>
                  <a:cubicBezTo>
                    <a:pt x="2848" y="1438"/>
                    <a:pt x="2848" y="1438"/>
                    <a:pt x="2848" y="1438"/>
                  </a:cubicBezTo>
                  <a:cubicBezTo>
                    <a:pt x="2849" y="1436"/>
                    <a:pt x="2849" y="1436"/>
                    <a:pt x="2849" y="1436"/>
                  </a:cubicBezTo>
                  <a:cubicBezTo>
                    <a:pt x="2850" y="1435"/>
                    <a:pt x="2850" y="1435"/>
                    <a:pt x="2850" y="1435"/>
                  </a:cubicBezTo>
                  <a:cubicBezTo>
                    <a:pt x="2851" y="1434"/>
                    <a:pt x="2851" y="1434"/>
                    <a:pt x="2851" y="1434"/>
                  </a:cubicBezTo>
                  <a:cubicBezTo>
                    <a:pt x="2853" y="1433"/>
                    <a:pt x="2853" y="1433"/>
                    <a:pt x="2853" y="1433"/>
                  </a:cubicBezTo>
                  <a:cubicBezTo>
                    <a:pt x="2854" y="1431"/>
                    <a:pt x="2854" y="1431"/>
                    <a:pt x="2854" y="1431"/>
                  </a:cubicBezTo>
                  <a:cubicBezTo>
                    <a:pt x="2855" y="1429"/>
                    <a:pt x="2855" y="1429"/>
                    <a:pt x="2855" y="1429"/>
                  </a:cubicBezTo>
                  <a:cubicBezTo>
                    <a:pt x="2860" y="1427"/>
                    <a:pt x="2860" y="1427"/>
                    <a:pt x="2860" y="1427"/>
                  </a:cubicBezTo>
                  <a:cubicBezTo>
                    <a:pt x="2860" y="1425"/>
                    <a:pt x="2860" y="1425"/>
                    <a:pt x="2860" y="1425"/>
                  </a:cubicBezTo>
                  <a:cubicBezTo>
                    <a:pt x="2861" y="1425"/>
                    <a:pt x="2861" y="1425"/>
                    <a:pt x="2861" y="1425"/>
                  </a:cubicBezTo>
                  <a:cubicBezTo>
                    <a:pt x="2864" y="1424"/>
                    <a:pt x="2864" y="1424"/>
                    <a:pt x="2864" y="1424"/>
                  </a:cubicBezTo>
                  <a:cubicBezTo>
                    <a:pt x="2865" y="1421"/>
                    <a:pt x="2865" y="1421"/>
                    <a:pt x="2865" y="1421"/>
                  </a:cubicBezTo>
                  <a:cubicBezTo>
                    <a:pt x="2868" y="1417"/>
                    <a:pt x="2868" y="1417"/>
                    <a:pt x="2868" y="1417"/>
                  </a:cubicBezTo>
                  <a:cubicBezTo>
                    <a:pt x="2871" y="1416"/>
                    <a:pt x="2871" y="1416"/>
                    <a:pt x="2871" y="1416"/>
                  </a:cubicBezTo>
                  <a:cubicBezTo>
                    <a:pt x="2872" y="1414"/>
                    <a:pt x="2872" y="1414"/>
                    <a:pt x="2872" y="1414"/>
                  </a:cubicBezTo>
                  <a:cubicBezTo>
                    <a:pt x="2871" y="1412"/>
                    <a:pt x="2871" y="1412"/>
                    <a:pt x="2871" y="1412"/>
                  </a:cubicBezTo>
                  <a:cubicBezTo>
                    <a:pt x="2872" y="1410"/>
                    <a:pt x="2872" y="1410"/>
                    <a:pt x="2872" y="1410"/>
                  </a:cubicBezTo>
                  <a:cubicBezTo>
                    <a:pt x="2873" y="1413"/>
                    <a:pt x="2873" y="1413"/>
                    <a:pt x="2873" y="1413"/>
                  </a:cubicBezTo>
                  <a:cubicBezTo>
                    <a:pt x="2873" y="1415"/>
                    <a:pt x="2873" y="1415"/>
                    <a:pt x="2873" y="1415"/>
                  </a:cubicBezTo>
                  <a:cubicBezTo>
                    <a:pt x="2873" y="1418"/>
                    <a:pt x="2873" y="1418"/>
                    <a:pt x="2873" y="1418"/>
                  </a:cubicBezTo>
                  <a:cubicBezTo>
                    <a:pt x="2872" y="1419"/>
                    <a:pt x="2872" y="1419"/>
                    <a:pt x="2872" y="1419"/>
                  </a:cubicBezTo>
                  <a:cubicBezTo>
                    <a:pt x="2871" y="1425"/>
                    <a:pt x="2871" y="1425"/>
                    <a:pt x="2871" y="1425"/>
                  </a:cubicBezTo>
                  <a:cubicBezTo>
                    <a:pt x="2867" y="1427"/>
                    <a:pt x="2867" y="1427"/>
                    <a:pt x="2867" y="1427"/>
                  </a:cubicBezTo>
                  <a:cubicBezTo>
                    <a:pt x="2866" y="1430"/>
                    <a:pt x="2866" y="1430"/>
                    <a:pt x="2866" y="1430"/>
                  </a:cubicBezTo>
                  <a:cubicBezTo>
                    <a:pt x="2865" y="1431"/>
                    <a:pt x="2865" y="1431"/>
                    <a:pt x="2865" y="1431"/>
                  </a:cubicBezTo>
                  <a:cubicBezTo>
                    <a:pt x="2865" y="1433"/>
                    <a:pt x="2865" y="1433"/>
                    <a:pt x="2865" y="1433"/>
                  </a:cubicBezTo>
                  <a:cubicBezTo>
                    <a:pt x="2863" y="1437"/>
                    <a:pt x="2863" y="1437"/>
                    <a:pt x="2863" y="1437"/>
                  </a:cubicBezTo>
                  <a:cubicBezTo>
                    <a:pt x="2864" y="1438"/>
                    <a:pt x="2864" y="1438"/>
                    <a:pt x="2864" y="1438"/>
                  </a:cubicBezTo>
                  <a:cubicBezTo>
                    <a:pt x="2862" y="1443"/>
                    <a:pt x="2862" y="1443"/>
                    <a:pt x="2862" y="1443"/>
                  </a:cubicBezTo>
                  <a:cubicBezTo>
                    <a:pt x="2857" y="1442"/>
                    <a:pt x="2857" y="1442"/>
                    <a:pt x="2857" y="1442"/>
                  </a:cubicBezTo>
                  <a:cubicBezTo>
                    <a:pt x="2856" y="1445"/>
                    <a:pt x="2856" y="1445"/>
                    <a:pt x="2856" y="1445"/>
                  </a:cubicBezTo>
                  <a:cubicBezTo>
                    <a:pt x="2855" y="1447"/>
                    <a:pt x="2855" y="1447"/>
                    <a:pt x="2855" y="1447"/>
                  </a:cubicBezTo>
                  <a:cubicBezTo>
                    <a:pt x="2855" y="1448"/>
                    <a:pt x="2855" y="1448"/>
                    <a:pt x="2855" y="1448"/>
                  </a:cubicBezTo>
                  <a:cubicBezTo>
                    <a:pt x="2858" y="1447"/>
                    <a:pt x="2858" y="1447"/>
                    <a:pt x="2858" y="1447"/>
                  </a:cubicBezTo>
                  <a:cubicBezTo>
                    <a:pt x="2861" y="1446"/>
                    <a:pt x="2861" y="1446"/>
                    <a:pt x="2861" y="1446"/>
                  </a:cubicBezTo>
                  <a:cubicBezTo>
                    <a:pt x="2864" y="1447"/>
                    <a:pt x="2864" y="1447"/>
                    <a:pt x="2864" y="1447"/>
                  </a:cubicBezTo>
                  <a:cubicBezTo>
                    <a:pt x="2867" y="1441"/>
                    <a:pt x="2867" y="1441"/>
                    <a:pt x="2867" y="1441"/>
                  </a:cubicBezTo>
                  <a:cubicBezTo>
                    <a:pt x="2868" y="1436"/>
                    <a:pt x="2868" y="1436"/>
                    <a:pt x="2868" y="1436"/>
                  </a:cubicBezTo>
                  <a:cubicBezTo>
                    <a:pt x="2871" y="1433"/>
                    <a:pt x="2871" y="1433"/>
                    <a:pt x="2871" y="1433"/>
                  </a:cubicBezTo>
                  <a:cubicBezTo>
                    <a:pt x="2872" y="1434"/>
                    <a:pt x="2872" y="1434"/>
                    <a:pt x="2872" y="1434"/>
                  </a:cubicBezTo>
                  <a:cubicBezTo>
                    <a:pt x="2872" y="1439"/>
                    <a:pt x="2872" y="1439"/>
                    <a:pt x="2872" y="1439"/>
                  </a:cubicBezTo>
                  <a:cubicBezTo>
                    <a:pt x="2873" y="1442"/>
                    <a:pt x="2873" y="1442"/>
                    <a:pt x="2873" y="1442"/>
                  </a:cubicBezTo>
                  <a:cubicBezTo>
                    <a:pt x="2872" y="1442"/>
                    <a:pt x="2872" y="1442"/>
                    <a:pt x="2872" y="1442"/>
                  </a:cubicBezTo>
                  <a:cubicBezTo>
                    <a:pt x="2873" y="1447"/>
                    <a:pt x="2873" y="1447"/>
                    <a:pt x="2873" y="1447"/>
                  </a:cubicBezTo>
                  <a:cubicBezTo>
                    <a:pt x="2870" y="1451"/>
                    <a:pt x="2870" y="1451"/>
                    <a:pt x="2870" y="1451"/>
                  </a:cubicBezTo>
                  <a:cubicBezTo>
                    <a:pt x="2866" y="1453"/>
                    <a:pt x="2866" y="1453"/>
                    <a:pt x="2866" y="1453"/>
                  </a:cubicBezTo>
                  <a:cubicBezTo>
                    <a:pt x="2867" y="1454"/>
                    <a:pt x="2867" y="1454"/>
                    <a:pt x="2867" y="1454"/>
                  </a:cubicBezTo>
                  <a:cubicBezTo>
                    <a:pt x="2870" y="1454"/>
                    <a:pt x="2870" y="1454"/>
                    <a:pt x="2870" y="1454"/>
                  </a:cubicBezTo>
                  <a:cubicBezTo>
                    <a:pt x="2872" y="1454"/>
                    <a:pt x="2872" y="1454"/>
                    <a:pt x="2872" y="1454"/>
                  </a:cubicBezTo>
                  <a:cubicBezTo>
                    <a:pt x="2873" y="1453"/>
                    <a:pt x="2873" y="1453"/>
                    <a:pt x="2873" y="1453"/>
                  </a:cubicBezTo>
                  <a:cubicBezTo>
                    <a:pt x="2875" y="1452"/>
                    <a:pt x="2875" y="1452"/>
                    <a:pt x="2875" y="1452"/>
                  </a:cubicBezTo>
                  <a:cubicBezTo>
                    <a:pt x="2877" y="1450"/>
                    <a:pt x="2877" y="1450"/>
                    <a:pt x="2877" y="1450"/>
                  </a:cubicBezTo>
                  <a:cubicBezTo>
                    <a:pt x="2879" y="1451"/>
                    <a:pt x="2879" y="1451"/>
                    <a:pt x="2879" y="1451"/>
                  </a:cubicBezTo>
                  <a:cubicBezTo>
                    <a:pt x="2880" y="1451"/>
                    <a:pt x="2880" y="1451"/>
                    <a:pt x="2880" y="1451"/>
                  </a:cubicBezTo>
                  <a:cubicBezTo>
                    <a:pt x="2879" y="1452"/>
                    <a:pt x="2879" y="1452"/>
                    <a:pt x="2879" y="1452"/>
                  </a:cubicBezTo>
                  <a:cubicBezTo>
                    <a:pt x="2878" y="1454"/>
                    <a:pt x="2878" y="1454"/>
                    <a:pt x="2878" y="1454"/>
                  </a:cubicBezTo>
                  <a:cubicBezTo>
                    <a:pt x="2876" y="1454"/>
                    <a:pt x="2876" y="1454"/>
                    <a:pt x="2876" y="1454"/>
                  </a:cubicBezTo>
                  <a:cubicBezTo>
                    <a:pt x="2876" y="1455"/>
                    <a:pt x="2876" y="1455"/>
                    <a:pt x="2876" y="1455"/>
                  </a:cubicBezTo>
                  <a:cubicBezTo>
                    <a:pt x="2878" y="1458"/>
                    <a:pt x="2878" y="1458"/>
                    <a:pt x="2878" y="1458"/>
                  </a:cubicBezTo>
                  <a:cubicBezTo>
                    <a:pt x="2878" y="1460"/>
                    <a:pt x="2878" y="1460"/>
                    <a:pt x="2878" y="1460"/>
                  </a:cubicBezTo>
                  <a:cubicBezTo>
                    <a:pt x="2880" y="1463"/>
                    <a:pt x="2880" y="1463"/>
                    <a:pt x="2880" y="1463"/>
                  </a:cubicBezTo>
                  <a:cubicBezTo>
                    <a:pt x="2880" y="1467"/>
                    <a:pt x="2880" y="1467"/>
                    <a:pt x="2880" y="1467"/>
                  </a:cubicBezTo>
                  <a:cubicBezTo>
                    <a:pt x="2879" y="1471"/>
                    <a:pt x="2879" y="1471"/>
                    <a:pt x="2879" y="1471"/>
                  </a:cubicBezTo>
                  <a:cubicBezTo>
                    <a:pt x="2877" y="1474"/>
                    <a:pt x="2877" y="1474"/>
                    <a:pt x="2877" y="1474"/>
                  </a:cubicBezTo>
                  <a:cubicBezTo>
                    <a:pt x="2877" y="1475"/>
                    <a:pt x="2877" y="1475"/>
                    <a:pt x="2877" y="1475"/>
                  </a:cubicBezTo>
                  <a:cubicBezTo>
                    <a:pt x="2877" y="1479"/>
                    <a:pt x="2877" y="1479"/>
                    <a:pt x="2877" y="1479"/>
                  </a:cubicBezTo>
                  <a:cubicBezTo>
                    <a:pt x="2879" y="1481"/>
                    <a:pt x="2879" y="1481"/>
                    <a:pt x="2879" y="1481"/>
                  </a:cubicBezTo>
                  <a:cubicBezTo>
                    <a:pt x="2880" y="1483"/>
                    <a:pt x="2880" y="1483"/>
                    <a:pt x="2880" y="1483"/>
                  </a:cubicBezTo>
                  <a:cubicBezTo>
                    <a:pt x="2881" y="1486"/>
                    <a:pt x="2881" y="1486"/>
                    <a:pt x="2881" y="1486"/>
                  </a:cubicBezTo>
                  <a:cubicBezTo>
                    <a:pt x="2884" y="1491"/>
                    <a:pt x="2884" y="1491"/>
                    <a:pt x="2884" y="1491"/>
                  </a:cubicBezTo>
                  <a:cubicBezTo>
                    <a:pt x="2887" y="1492"/>
                    <a:pt x="2887" y="1492"/>
                    <a:pt x="2887" y="1492"/>
                  </a:cubicBezTo>
                  <a:cubicBezTo>
                    <a:pt x="2889" y="1493"/>
                    <a:pt x="2889" y="1493"/>
                    <a:pt x="2889" y="1493"/>
                  </a:cubicBezTo>
                  <a:cubicBezTo>
                    <a:pt x="2890" y="1496"/>
                    <a:pt x="2890" y="1496"/>
                    <a:pt x="2890" y="1496"/>
                  </a:cubicBezTo>
                  <a:cubicBezTo>
                    <a:pt x="2892" y="1496"/>
                    <a:pt x="2892" y="1496"/>
                    <a:pt x="2892" y="1496"/>
                  </a:cubicBezTo>
                  <a:cubicBezTo>
                    <a:pt x="2892" y="1495"/>
                    <a:pt x="2892" y="1495"/>
                    <a:pt x="2892" y="1495"/>
                  </a:cubicBezTo>
                  <a:cubicBezTo>
                    <a:pt x="2894" y="1495"/>
                    <a:pt x="2894" y="1495"/>
                    <a:pt x="2894" y="1495"/>
                  </a:cubicBezTo>
                  <a:cubicBezTo>
                    <a:pt x="2896" y="1495"/>
                    <a:pt x="2896" y="1495"/>
                    <a:pt x="2896" y="1495"/>
                  </a:cubicBezTo>
                  <a:cubicBezTo>
                    <a:pt x="2899" y="1498"/>
                    <a:pt x="2899" y="1498"/>
                    <a:pt x="2899" y="1498"/>
                  </a:cubicBezTo>
                  <a:cubicBezTo>
                    <a:pt x="2901" y="1498"/>
                    <a:pt x="2901" y="1498"/>
                    <a:pt x="2901" y="1498"/>
                  </a:cubicBezTo>
                  <a:cubicBezTo>
                    <a:pt x="2903" y="1501"/>
                    <a:pt x="2903" y="1501"/>
                    <a:pt x="2903" y="1501"/>
                  </a:cubicBezTo>
                  <a:cubicBezTo>
                    <a:pt x="2904" y="1503"/>
                    <a:pt x="2904" y="1503"/>
                    <a:pt x="2904" y="1503"/>
                  </a:cubicBezTo>
                  <a:cubicBezTo>
                    <a:pt x="2906" y="1503"/>
                    <a:pt x="2906" y="1503"/>
                    <a:pt x="2906" y="1503"/>
                  </a:cubicBezTo>
                  <a:cubicBezTo>
                    <a:pt x="2908" y="1506"/>
                    <a:pt x="2908" y="1506"/>
                    <a:pt x="2908" y="1506"/>
                  </a:cubicBezTo>
                  <a:cubicBezTo>
                    <a:pt x="2909" y="1506"/>
                    <a:pt x="2909" y="1506"/>
                    <a:pt x="2909" y="1506"/>
                  </a:cubicBezTo>
                  <a:cubicBezTo>
                    <a:pt x="2910" y="1504"/>
                    <a:pt x="2910" y="1504"/>
                    <a:pt x="2910" y="1504"/>
                  </a:cubicBezTo>
                  <a:cubicBezTo>
                    <a:pt x="2914" y="1503"/>
                    <a:pt x="2914" y="1503"/>
                    <a:pt x="2914" y="1503"/>
                  </a:cubicBezTo>
                  <a:cubicBezTo>
                    <a:pt x="2915" y="1501"/>
                    <a:pt x="2915" y="1501"/>
                    <a:pt x="2915" y="1501"/>
                  </a:cubicBezTo>
                  <a:cubicBezTo>
                    <a:pt x="2917" y="1501"/>
                    <a:pt x="2917" y="1501"/>
                    <a:pt x="2917" y="1501"/>
                  </a:cubicBezTo>
                  <a:cubicBezTo>
                    <a:pt x="2920" y="1498"/>
                    <a:pt x="2920" y="1498"/>
                    <a:pt x="2920" y="1498"/>
                  </a:cubicBezTo>
                  <a:cubicBezTo>
                    <a:pt x="2922" y="1499"/>
                    <a:pt x="2922" y="1499"/>
                    <a:pt x="2922" y="1499"/>
                  </a:cubicBezTo>
                  <a:cubicBezTo>
                    <a:pt x="2923" y="1498"/>
                    <a:pt x="2923" y="1498"/>
                    <a:pt x="2923" y="1498"/>
                  </a:cubicBezTo>
                  <a:cubicBezTo>
                    <a:pt x="2922" y="1497"/>
                    <a:pt x="2922" y="1497"/>
                    <a:pt x="2922" y="1497"/>
                  </a:cubicBezTo>
                  <a:cubicBezTo>
                    <a:pt x="2920" y="1496"/>
                    <a:pt x="2920" y="1496"/>
                    <a:pt x="2920" y="1496"/>
                  </a:cubicBezTo>
                  <a:cubicBezTo>
                    <a:pt x="2921" y="1495"/>
                    <a:pt x="2921" y="1495"/>
                    <a:pt x="2921" y="1495"/>
                  </a:cubicBezTo>
                  <a:cubicBezTo>
                    <a:pt x="2925" y="1492"/>
                    <a:pt x="2925" y="1492"/>
                    <a:pt x="2925" y="1492"/>
                  </a:cubicBezTo>
                  <a:cubicBezTo>
                    <a:pt x="2928" y="1494"/>
                    <a:pt x="2928" y="1494"/>
                    <a:pt x="2928" y="1494"/>
                  </a:cubicBezTo>
                  <a:cubicBezTo>
                    <a:pt x="2928" y="1497"/>
                    <a:pt x="2928" y="1497"/>
                    <a:pt x="2928" y="1497"/>
                  </a:cubicBezTo>
                  <a:cubicBezTo>
                    <a:pt x="2924" y="1499"/>
                    <a:pt x="2924" y="1499"/>
                    <a:pt x="2924" y="1499"/>
                  </a:cubicBezTo>
                  <a:cubicBezTo>
                    <a:pt x="2925" y="1501"/>
                    <a:pt x="2925" y="1501"/>
                    <a:pt x="2925" y="1501"/>
                  </a:cubicBezTo>
                  <a:cubicBezTo>
                    <a:pt x="2926" y="1501"/>
                    <a:pt x="2926" y="1501"/>
                    <a:pt x="2926" y="1501"/>
                  </a:cubicBezTo>
                  <a:cubicBezTo>
                    <a:pt x="2928" y="1499"/>
                    <a:pt x="2928" y="1499"/>
                    <a:pt x="2928" y="1499"/>
                  </a:cubicBezTo>
                  <a:cubicBezTo>
                    <a:pt x="2929" y="1498"/>
                    <a:pt x="2929" y="1498"/>
                    <a:pt x="2929" y="1498"/>
                  </a:cubicBezTo>
                  <a:cubicBezTo>
                    <a:pt x="2931" y="1499"/>
                    <a:pt x="2931" y="1499"/>
                    <a:pt x="2931" y="1499"/>
                  </a:cubicBezTo>
                  <a:cubicBezTo>
                    <a:pt x="2931" y="1501"/>
                    <a:pt x="2931" y="1501"/>
                    <a:pt x="2931" y="1501"/>
                  </a:cubicBezTo>
                  <a:cubicBezTo>
                    <a:pt x="2930" y="1501"/>
                    <a:pt x="2930" y="1501"/>
                    <a:pt x="2930" y="1501"/>
                  </a:cubicBezTo>
                  <a:cubicBezTo>
                    <a:pt x="2928" y="1503"/>
                    <a:pt x="2928" y="1503"/>
                    <a:pt x="2928" y="1503"/>
                  </a:cubicBezTo>
                  <a:cubicBezTo>
                    <a:pt x="2931" y="1506"/>
                    <a:pt x="2931" y="1506"/>
                    <a:pt x="2931" y="1506"/>
                  </a:cubicBezTo>
                  <a:cubicBezTo>
                    <a:pt x="2932" y="1509"/>
                    <a:pt x="2932" y="1509"/>
                    <a:pt x="2932" y="1509"/>
                  </a:cubicBezTo>
                  <a:cubicBezTo>
                    <a:pt x="2933" y="1509"/>
                    <a:pt x="2933" y="1509"/>
                    <a:pt x="2933" y="1509"/>
                  </a:cubicBezTo>
                  <a:cubicBezTo>
                    <a:pt x="2934" y="1509"/>
                    <a:pt x="2934" y="1509"/>
                    <a:pt x="2934" y="1509"/>
                  </a:cubicBezTo>
                  <a:cubicBezTo>
                    <a:pt x="2934" y="1511"/>
                    <a:pt x="2934" y="1511"/>
                    <a:pt x="2934" y="1511"/>
                  </a:cubicBezTo>
                  <a:cubicBezTo>
                    <a:pt x="2935" y="1513"/>
                    <a:pt x="2935" y="1513"/>
                    <a:pt x="2935" y="1513"/>
                  </a:cubicBezTo>
                  <a:cubicBezTo>
                    <a:pt x="2937" y="1511"/>
                    <a:pt x="2937" y="1511"/>
                    <a:pt x="2937" y="1511"/>
                  </a:cubicBezTo>
                  <a:cubicBezTo>
                    <a:pt x="2937" y="1508"/>
                    <a:pt x="2937" y="1508"/>
                    <a:pt x="2937" y="1508"/>
                  </a:cubicBezTo>
                  <a:cubicBezTo>
                    <a:pt x="2935" y="1509"/>
                    <a:pt x="2935" y="1509"/>
                    <a:pt x="2935" y="1509"/>
                  </a:cubicBezTo>
                  <a:cubicBezTo>
                    <a:pt x="2935" y="1508"/>
                    <a:pt x="2935" y="1508"/>
                    <a:pt x="2935" y="1508"/>
                  </a:cubicBezTo>
                  <a:cubicBezTo>
                    <a:pt x="2936" y="1507"/>
                    <a:pt x="2936" y="1507"/>
                    <a:pt x="2936" y="1507"/>
                  </a:cubicBezTo>
                  <a:cubicBezTo>
                    <a:pt x="2941" y="1507"/>
                    <a:pt x="2941" y="1507"/>
                    <a:pt x="2941" y="1507"/>
                  </a:cubicBezTo>
                  <a:cubicBezTo>
                    <a:pt x="2942" y="1508"/>
                    <a:pt x="2942" y="1508"/>
                    <a:pt x="2942" y="1508"/>
                  </a:cubicBezTo>
                  <a:cubicBezTo>
                    <a:pt x="2942" y="1507"/>
                    <a:pt x="2942" y="1507"/>
                    <a:pt x="2942" y="1507"/>
                  </a:cubicBezTo>
                  <a:cubicBezTo>
                    <a:pt x="2945" y="1503"/>
                    <a:pt x="2945" y="1503"/>
                    <a:pt x="2945" y="1503"/>
                  </a:cubicBezTo>
                  <a:cubicBezTo>
                    <a:pt x="2950" y="1500"/>
                    <a:pt x="2950" y="1500"/>
                    <a:pt x="2950" y="1500"/>
                  </a:cubicBezTo>
                  <a:cubicBezTo>
                    <a:pt x="2953" y="1497"/>
                    <a:pt x="2953" y="1497"/>
                    <a:pt x="2953" y="1497"/>
                  </a:cubicBezTo>
                  <a:cubicBezTo>
                    <a:pt x="2951" y="1497"/>
                    <a:pt x="2951" y="1497"/>
                    <a:pt x="2951" y="1497"/>
                  </a:cubicBezTo>
                  <a:cubicBezTo>
                    <a:pt x="2950" y="1498"/>
                    <a:pt x="2950" y="1498"/>
                    <a:pt x="2950" y="1498"/>
                  </a:cubicBezTo>
                  <a:cubicBezTo>
                    <a:pt x="2951" y="1497"/>
                    <a:pt x="2951" y="1497"/>
                    <a:pt x="2951" y="1497"/>
                  </a:cubicBezTo>
                  <a:cubicBezTo>
                    <a:pt x="2949" y="1497"/>
                    <a:pt x="2949" y="1497"/>
                    <a:pt x="2949" y="1497"/>
                  </a:cubicBezTo>
                  <a:cubicBezTo>
                    <a:pt x="2951" y="1497"/>
                    <a:pt x="2951" y="1497"/>
                    <a:pt x="2951" y="1497"/>
                  </a:cubicBezTo>
                  <a:cubicBezTo>
                    <a:pt x="2953" y="1497"/>
                    <a:pt x="2953" y="1497"/>
                    <a:pt x="2953" y="1497"/>
                  </a:cubicBezTo>
                  <a:cubicBezTo>
                    <a:pt x="2957" y="1496"/>
                    <a:pt x="2957" y="1496"/>
                    <a:pt x="2957" y="1496"/>
                  </a:cubicBezTo>
                  <a:cubicBezTo>
                    <a:pt x="2965" y="1494"/>
                    <a:pt x="2965" y="1494"/>
                    <a:pt x="2965" y="1494"/>
                  </a:cubicBezTo>
                  <a:cubicBezTo>
                    <a:pt x="2971" y="1495"/>
                    <a:pt x="2971" y="1495"/>
                    <a:pt x="2971" y="1495"/>
                  </a:cubicBezTo>
                  <a:cubicBezTo>
                    <a:pt x="2974" y="1494"/>
                    <a:pt x="2974" y="1494"/>
                    <a:pt x="2974" y="1494"/>
                  </a:cubicBezTo>
                  <a:cubicBezTo>
                    <a:pt x="2974" y="1492"/>
                    <a:pt x="2974" y="1492"/>
                    <a:pt x="2974" y="1492"/>
                  </a:cubicBezTo>
                  <a:cubicBezTo>
                    <a:pt x="2976" y="1492"/>
                    <a:pt x="2976" y="1492"/>
                    <a:pt x="2976" y="1492"/>
                  </a:cubicBezTo>
                  <a:cubicBezTo>
                    <a:pt x="2978" y="1491"/>
                    <a:pt x="2978" y="1491"/>
                    <a:pt x="2978" y="1491"/>
                  </a:cubicBezTo>
                  <a:cubicBezTo>
                    <a:pt x="2979" y="1487"/>
                    <a:pt x="2979" y="1487"/>
                    <a:pt x="2979" y="1487"/>
                  </a:cubicBezTo>
                  <a:cubicBezTo>
                    <a:pt x="2979" y="1483"/>
                    <a:pt x="2979" y="1483"/>
                    <a:pt x="2979" y="1483"/>
                  </a:cubicBezTo>
                  <a:cubicBezTo>
                    <a:pt x="2979" y="1481"/>
                    <a:pt x="2979" y="1481"/>
                    <a:pt x="2979" y="1481"/>
                  </a:cubicBezTo>
                  <a:cubicBezTo>
                    <a:pt x="2982" y="1478"/>
                    <a:pt x="2982" y="1478"/>
                    <a:pt x="2982" y="1478"/>
                  </a:cubicBezTo>
                  <a:cubicBezTo>
                    <a:pt x="2982" y="1472"/>
                    <a:pt x="2982" y="1472"/>
                    <a:pt x="2982" y="1472"/>
                  </a:cubicBezTo>
                  <a:cubicBezTo>
                    <a:pt x="2984" y="1469"/>
                    <a:pt x="2984" y="1469"/>
                    <a:pt x="2984" y="1469"/>
                  </a:cubicBezTo>
                  <a:cubicBezTo>
                    <a:pt x="2984" y="1465"/>
                    <a:pt x="2984" y="1465"/>
                    <a:pt x="2984" y="1465"/>
                  </a:cubicBezTo>
                  <a:cubicBezTo>
                    <a:pt x="2986" y="1464"/>
                    <a:pt x="2986" y="1464"/>
                    <a:pt x="2986" y="1464"/>
                  </a:cubicBezTo>
                  <a:cubicBezTo>
                    <a:pt x="2986" y="1462"/>
                    <a:pt x="2986" y="1462"/>
                    <a:pt x="2986" y="1462"/>
                  </a:cubicBezTo>
                  <a:cubicBezTo>
                    <a:pt x="2992" y="1455"/>
                    <a:pt x="2992" y="1455"/>
                    <a:pt x="2992" y="1455"/>
                  </a:cubicBezTo>
                  <a:cubicBezTo>
                    <a:pt x="2994" y="1454"/>
                    <a:pt x="2994" y="1454"/>
                    <a:pt x="2994" y="1454"/>
                  </a:cubicBezTo>
                  <a:cubicBezTo>
                    <a:pt x="2995" y="1450"/>
                    <a:pt x="2995" y="1450"/>
                    <a:pt x="2995" y="1450"/>
                  </a:cubicBezTo>
                  <a:cubicBezTo>
                    <a:pt x="2998" y="1447"/>
                    <a:pt x="2998" y="1447"/>
                    <a:pt x="2998" y="1447"/>
                  </a:cubicBezTo>
                  <a:cubicBezTo>
                    <a:pt x="2999" y="1443"/>
                    <a:pt x="2999" y="1443"/>
                    <a:pt x="2999" y="1443"/>
                  </a:cubicBezTo>
                  <a:cubicBezTo>
                    <a:pt x="3002" y="1440"/>
                    <a:pt x="3002" y="1440"/>
                    <a:pt x="3002" y="1440"/>
                  </a:cubicBezTo>
                  <a:cubicBezTo>
                    <a:pt x="3001" y="1438"/>
                    <a:pt x="3001" y="1438"/>
                    <a:pt x="3001" y="1438"/>
                  </a:cubicBezTo>
                  <a:cubicBezTo>
                    <a:pt x="3003" y="1437"/>
                    <a:pt x="3003" y="1437"/>
                    <a:pt x="3003" y="1437"/>
                  </a:cubicBezTo>
                  <a:cubicBezTo>
                    <a:pt x="3005" y="1433"/>
                    <a:pt x="3005" y="1433"/>
                    <a:pt x="3005" y="1433"/>
                  </a:cubicBezTo>
                  <a:cubicBezTo>
                    <a:pt x="3003" y="1432"/>
                    <a:pt x="3003" y="1432"/>
                    <a:pt x="3003" y="1432"/>
                  </a:cubicBezTo>
                  <a:cubicBezTo>
                    <a:pt x="3007" y="1431"/>
                    <a:pt x="3007" y="1431"/>
                    <a:pt x="3007" y="1431"/>
                  </a:cubicBezTo>
                  <a:cubicBezTo>
                    <a:pt x="3009" y="1427"/>
                    <a:pt x="3009" y="1427"/>
                    <a:pt x="3009" y="1427"/>
                  </a:cubicBezTo>
                  <a:cubicBezTo>
                    <a:pt x="3010" y="1426"/>
                    <a:pt x="3010" y="1426"/>
                    <a:pt x="3010" y="1426"/>
                  </a:cubicBezTo>
                  <a:cubicBezTo>
                    <a:pt x="3011" y="1423"/>
                    <a:pt x="3011" y="1423"/>
                    <a:pt x="3011" y="1423"/>
                  </a:cubicBezTo>
                  <a:cubicBezTo>
                    <a:pt x="3014" y="1422"/>
                    <a:pt x="3014" y="1422"/>
                    <a:pt x="3014" y="1422"/>
                  </a:cubicBezTo>
                  <a:cubicBezTo>
                    <a:pt x="3016" y="1421"/>
                    <a:pt x="3016" y="1421"/>
                    <a:pt x="3016" y="1421"/>
                  </a:cubicBezTo>
                  <a:cubicBezTo>
                    <a:pt x="3013" y="1421"/>
                    <a:pt x="3013" y="1421"/>
                    <a:pt x="3013" y="1421"/>
                  </a:cubicBezTo>
                  <a:cubicBezTo>
                    <a:pt x="3014" y="1420"/>
                    <a:pt x="3014" y="1420"/>
                    <a:pt x="3014" y="1420"/>
                  </a:cubicBezTo>
                  <a:cubicBezTo>
                    <a:pt x="3018" y="1420"/>
                    <a:pt x="3018" y="1420"/>
                    <a:pt x="3018" y="1420"/>
                  </a:cubicBezTo>
                  <a:cubicBezTo>
                    <a:pt x="3021" y="1417"/>
                    <a:pt x="3021" y="1417"/>
                    <a:pt x="3021" y="1417"/>
                  </a:cubicBezTo>
                  <a:cubicBezTo>
                    <a:pt x="3022" y="1415"/>
                    <a:pt x="3022" y="1415"/>
                    <a:pt x="3022" y="1415"/>
                  </a:cubicBezTo>
                  <a:cubicBezTo>
                    <a:pt x="3021" y="1414"/>
                    <a:pt x="3021" y="1414"/>
                    <a:pt x="3021" y="1414"/>
                  </a:cubicBezTo>
                  <a:cubicBezTo>
                    <a:pt x="3022" y="1412"/>
                    <a:pt x="3022" y="1412"/>
                    <a:pt x="3022" y="1412"/>
                  </a:cubicBezTo>
                  <a:cubicBezTo>
                    <a:pt x="3025" y="1409"/>
                    <a:pt x="3025" y="1409"/>
                    <a:pt x="3025" y="1409"/>
                  </a:cubicBezTo>
                  <a:cubicBezTo>
                    <a:pt x="3025" y="1407"/>
                    <a:pt x="3025" y="1407"/>
                    <a:pt x="3025" y="1407"/>
                  </a:cubicBezTo>
                  <a:cubicBezTo>
                    <a:pt x="3027" y="1406"/>
                    <a:pt x="3027" y="1406"/>
                    <a:pt x="3027" y="1406"/>
                  </a:cubicBezTo>
                  <a:cubicBezTo>
                    <a:pt x="3029" y="1402"/>
                    <a:pt x="3029" y="1402"/>
                    <a:pt x="3029" y="1402"/>
                  </a:cubicBezTo>
                  <a:cubicBezTo>
                    <a:pt x="3029" y="1400"/>
                    <a:pt x="3029" y="1400"/>
                    <a:pt x="3029" y="1400"/>
                  </a:cubicBezTo>
                  <a:cubicBezTo>
                    <a:pt x="3030" y="1397"/>
                    <a:pt x="3030" y="1397"/>
                    <a:pt x="3030" y="1397"/>
                  </a:cubicBezTo>
                  <a:cubicBezTo>
                    <a:pt x="3029" y="1396"/>
                    <a:pt x="3029" y="1396"/>
                    <a:pt x="3029" y="1396"/>
                  </a:cubicBezTo>
                  <a:cubicBezTo>
                    <a:pt x="3030" y="1395"/>
                    <a:pt x="3030" y="1395"/>
                    <a:pt x="3030" y="1395"/>
                  </a:cubicBezTo>
                  <a:cubicBezTo>
                    <a:pt x="3033" y="1388"/>
                    <a:pt x="3033" y="1388"/>
                    <a:pt x="3033" y="1388"/>
                  </a:cubicBezTo>
                  <a:cubicBezTo>
                    <a:pt x="3033" y="1385"/>
                    <a:pt x="3033" y="1385"/>
                    <a:pt x="3033" y="1385"/>
                  </a:cubicBezTo>
                  <a:cubicBezTo>
                    <a:pt x="3037" y="1378"/>
                    <a:pt x="3037" y="1378"/>
                    <a:pt x="3037" y="1378"/>
                  </a:cubicBezTo>
                  <a:cubicBezTo>
                    <a:pt x="3037" y="1376"/>
                    <a:pt x="3037" y="1376"/>
                    <a:pt x="3037" y="1376"/>
                  </a:cubicBezTo>
                  <a:cubicBezTo>
                    <a:pt x="3039" y="1371"/>
                    <a:pt x="3039" y="1371"/>
                    <a:pt x="3039" y="1371"/>
                  </a:cubicBezTo>
                  <a:cubicBezTo>
                    <a:pt x="3041" y="1369"/>
                    <a:pt x="3041" y="1369"/>
                    <a:pt x="3041" y="1369"/>
                  </a:cubicBezTo>
                  <a:cubicBezTo>
                    <a:pt x="3042" y="1366"/>
                    <a:pt x="3042" y="1366"/>
                    <a:pt x="3042" y="1366"/>
                  </a:cubicBezTo>
                  <a:cubicBezTo>
                    <a:pt x="3042" y="1363"/>
                    <a:pt x="3042" y="1363"/>
                    <a:pt x="3042" y="1363"/>
                  </a:cubicBezTo>
                  <a:cubicBezTo>
                    <a:pt x="3043" y="1361"/>
                    <a:pt x="3043" y="1361"/>
                    <a:pt x="3043" y="1361"/>
                  </a:cubicBezTo>
                  <a:lnTo>
                    <a:pt x="3042" y="1356"/>
                  </a:lnTo>
                  <a:close/>
                  <a:moveTo>
                    <a:pt x="2891" y="1188"/>
                  </a:moveTo>
                  <a:cubicBezTo>
                    <a:pt x="2892" y="1188"/>
                    <a:pt x="2892" y="1188"/>
                    <a:pt x="2892" y="1188"/>
                  </a:cubicBezTo>
                  <a:cubicBezTo>
                    <a:pt x="2895" y="1188"/>
                    <a:pt x="2895" y="1188"/>
                    <a:pt x="2895" y="1188"/>
                  </a:cubicBezTo>
                  <a:cubicBezTo>
                    <a:pt x="2896" y="1187"/>
                    <a:pt x="2896" y="1187"/>
                    <a:pt x="2896" y="1187"/>
                  </a:cubicBezTo>
                  <a:cubicBezTo>
                    <a:pt x="2895" y="1186"/>
                    <a:pt x="2895" y="1186"/>
                    <a:pt x="2895" y="1186"/>
                  </a:cubicBezTo>
                  <a:cubicBezTo>
                    <a:pt x="2894" y="1187"/>
                    <a:pt x="2894" y="1187"/>
                    <a:pt x="2894" y="1187"/>
                  </a:cubicBezTo>
                  <a:cubicBezTo>
                    <a:pt x="2894" y="1186"/>
                    <a:pt x="2894" y="1186"/>
                    <a:pt x="2894" y="1186"/>
                  </a:cubicBezTo>
                  <a:cubicBezTo>
                    <a:pt x="2895" y="1184"/>
                    <a:pt x="2895" y="1184"/>
                    <a:pt x="2895" y="1184"/>
                  </a:cubicBezTo>
                  <a:cubicBezTo>
                    <a:pt x="2895" y="1184"/>
                    <a:pt x="2895" y="1184"/>
                    <a:pt x="2895" y="1184"/>
                  </a:cubicBezTo>
                  <a:cubicBezTo>
                    <a:pt x="2893" y="1185"/>
                    <a:pt x="2893" y="1185"/>
                    <a:pt x="2893" y="1185"/>
                  </a:cubicBezTo>
                  <a:cubicBezTo>
                    <a:pt x="2893" y="1183"/>
                    <a:pt x="2893" y="1183"/>
                    <a:pt x="2893" y="1183"/>
                  </a:cubicBezTo>
                  <a:cubicBezTo>
                    <a:pt x="2892" y="1183"/>
                    <a:pt x="2892" y="1183"/>
                    <a:pt x="2892" y="1183"/>
                  </a:cubicBezTo>
                  <a:cubicBezTo>
                    <a:pt x="2892" y="1184"/>
                    <a:pt x="2892" y="1184"/>
                    <a:pt x="2892" y="1184"/>
                  </a:cubicBezTo>
                  <a:cubicBezTo>
                    <a:pt x="2890" y="1184"/>
                    <a:pt x="2890" y="1184"/>
                    <a:pt x="2890" y="1184"/>
                  </a:cubicBezTo>
                  <a:cubicBezTo>
                    <a:pt x="2891" y="1185"/>
                    <a:pt x="2891" y="1185"/>
                    <a:pt x="2891" y="1185"/>
                  </a:cubicBezTo>
                  <a:cubicBezTo>
                    <a:pt x="2890" y="1185"/>
                    <a:pt x="2890" y="1185"/>
                    <a:pt x="2890" y="1185"/>
                  </a:cubicBezTo>
                  <a:cubicBezTo>
                    <a:pt x="2891" y="1188"/>
                    <a:pt x="2891" y="1188"/>
                    <a:pt x="2891" y="1188"/>
                  </a:cubicBezTo>
                  <a:cubicBezTo>
                    <a:pt x="2890" y="1188"/>
                    <a:pt x="2890" y="1188"/>
                    <a:pt x="2890" y="1188"/>
                  </a:cubicBezTo>
                  <a:lnTo>
                    <a:pt x="2891" y="1188"/>
                  </a:lnTo>
                  <a:close/>
                  <a:moveTo>
                    <a:pt x="2936" y="1570"/>
                  </a:moveTo>
                  <a:cubicBezTo>
                    <a:pt x="2937" y="1570"/>
                    <a:pt x="2937" y="1570"/>
                    <a:pt x="2937" y="1570"/>
                  </a:cubicBezTo>
                  <a:cubicBezTo>
                    <a:pt x="2936" y="1569"/>
                    <a:pt x="2936" y="1569"/>
                    <a:pt x="2936" y="1569"/>
                  </a:cubicBezTo>
                  <a:lnTo>
                    <a:pt x="2936" y="1570"/>
                  </a:lnTo>
                  <a:close/>
                  <a:moveTo>
                    <a:pt x="2683" y="1124"/>
                  </a:moveTo>
                  <a:cubicBezTo>
                    <a:pt x="2681" y="1121"/>
                    <a:pt x="2681" y="1121"/>
                    <a:pt x="2681" y="1121"/>
                  </a:cubicBezTo>
                  <a:cubicBezTo>
                    <a:pt x="2678" y="1121"/>
                    <a:pt x="2678" y="1121"/>
                    <a:pt x="2678" y="1121"/>
                  </a:cubicBezTo>
                  <a:cubicBezTo>
                    <a:pt x="2675" y="1122"/>
                    <a:pt x="2675" y="1122"/>
                    <a:pt x="2675" y="1122"/>
                  </a:cubicBezTo>
                  <a:cubicBezTo>
                    <a:pt x="2673" y="1121"/>
                    <a:pt x="2673" y="1121"/>
                    <a:pt x="2673" y="1121"/>
                  </a:cubicBezTo>
                  <a:cubicBezTo>
                    <a:pt x="2671" y="1122"/>
                    <a:pt x="2671" y="1122"/>
                    <a:pt x="2671" y="1122"/>
                  </a:cubicBezTo>
                  <a:cubicBezTo>
                    <a:pt x="2671" y="1123"/>
                    <a:pt x="2671" y="1123"/>
                    <a:pt x="2671" y="1123"/>
                  </a:cubicBezTo>
                  <a:cubicBezTo>
                    <a:pt x="2672" y="1125"/>
                    <a:pt x="2672" y="1125"/>
                    <a:pt x="2672" y="1125"/>
                  </a:cubicBezTo>
                  <a:cubicBezTo>
                    <a:pt x="2674" y="1125"/>
                    <a:pt x="2674" y="1125"/>
                    <a:pt x="2674" y="1125"/>
                  </a:cubicBezTo>
                  <a:cubicBezTo>
                    <a:pt x="2677" y="1127"/>
                    <a:pt x="2677" y="1127"/>
                    <a:pt x="2677" y="1127"/>
                  </a:cubicBezTo>
                  <a:cubicBezTo>
                    <a:pt x="2677" y="1128"/>
                    <a:pt x="2677" y="1128"/>
                    <a:pt x="2677" y="1128"/>
                  </a:cubicBezTo>
                  <a:cubicBezTo>
                    <a:pt x="2678" y="1127"/>
                    <a:pt x="2678" y="1127"/>
                    <a:pt x="2678" y="1127"/>
                  </a:cubicBezTo>
                  <a:cubicBezTo>
                    <a:pt x="2680" y="1126"/>
                    <a:pt x="2680" y="1126"/>
                    <a:pt x="2680" y="1126"/>
                  </a:cubicBezTo>
                  <a:cubicBezTo>
                    <a:pt x="2680" y="1125"/>
                    <a:pt x="2680" y="1125"/>
                    <a:pt x="2680" y="1125"/>
                  </a:cubicBezTo>
                  <a:cubicBezTo>
                    <a:pt x="2682" y="1125"/>
                    <a:pt x="2682" y="1125"/>
                    <a:pt x="2682" y="1125"/>
                  </a:cubicBezTo>
                  <a:lnTo>
                    <a:pt x="2683" y="1124"/>
                  </a:lnTo>
                  <a:close/>
                  <a:moveTo>
                    <a:pt x="2624" y="1052"/>
                  </a:moveTo>
                  <a:cubicBezTo>
                    <a:pt x="2625" y="1052"/>
                    <a:pt x="2625" y="1052"/>
                    <a:pt x="2625" y="1052"/>
                  </a:cubicBezTo>
                  <a:cubicBezTo>
                    <a:pt x="2627" y="1050"/>
                    <a:pt x="2627" y="1050"/>
                    <a:pt x="2627" y="1050"/>
                  </a:cubicBezTo>
                  <a:cubicBezTo>
                    <a:pt x="2625" y="1048"/>
                    <a:pt x="2625" y="1048"/>
                    <a:pt x="2625" y="1048"/>
                  </a:cubicBezTo>
                  <a:cubicBezTo>
                    <a:pt x="2623" y="1048"/>
                    <a:pt x="2623" y="1048"/>
                    <a:pt x="2623" y="1048"/>
                  </a:cubicBezTo>
                  <a:cubicBezTo>
                    <a:pt x="2623" y="1048"/>
                    <a:pt x="2623" y="1050"/>
                    <a:pt x="2623" y="1050"/>
                  </a:cubicBezTo>
                  <a:cubicBezTo>
                    <a:pt x="2623" y="1051"/>
                    <a:pt x="2623" y="1051"/>
                    <a:pt x="2623" y="1051"/>
                  </a:cubicBezTo>
                  <a:lnTo>
                    <a:pt x="2624" y="1052"/>
                  </a:lnTo>
                  <a:close/>
                  <a:moveTo>
                    <a:pt x="2616" y="1055"/>
                  </a:moveTo>
                  <a:cubicBezTo>
                    <a:pt x="2618" y="1056"/>
                    <a:pt x="2618" y="1056"/>
                    <a:pt x="2618" y="1056"/>
                  </a:cubicBezTo>
                  <a:cubicBezTo>
                    <a:pt x="2618" y="1055"/>
                    <a:pt x="2618" y="1055"/>
                    <a:pt x="2618" y="1055"/>
                  </a:cubicBezTo>
                  <a:cubicBezTo>
                    <a:pt x="2618" y="1054"/>
                    <a:pt x="2618" y="1054"/>
                    <a:pt x="2618" y="1054"/>
                  </a:cubicBezTo>
                  <a:cubicBezTo>
                    <a:pt x="2616" y="1054"/>
                    <a:pt x="2616" y="1054"/>
                    <a:pt x="2616" y="1054"/>
                  </a:cubicBezTo>
                  <a:lnTo>
                    <a:pt x="2616" y="1055"/>
                  </a:lnTo>
                  <a:close/>
                  <a:moveTo>
                    <a:pt x="2622" y="1041"/>
                  </a:moveTo>
                  <a:cubicBezTo>
                    <a:pt x="2620" y="1041"/>
                    <a:pt x="2620" y="1041"/>
                    <a:pt x="2620" y="1041"/>
                  </a:cubicBezTo>
                  <a:cubicBezTo>
                    <a:pt x="2619" y="1041"/>
                    <a:pt x="2619" y="1041"/>
                    <a:pt x="2619" y="1041"/>
                  </a:cubicBezTo>
                  <a:cubicBezTo>
                    <a:pt x="2620" y="1042"/>
                    <a:pt x="2620" y="1042"/>
                    <a:pt x="2620" y="1042"/>
                  </a:cubicBezTo>
                  <a:cubicBezTo>
                    <a:pt x="2622" y="1043"/>
                    <a:pt x="2622" y="1043"/>
                    <a:pt x="2622" y="1043"/>
                  </a:cubicBezTo>
                  <a:cubicBezTo>
                    <a:pt x="2623" y="1042"/>
                    <a:pt x="2623" y="1042"/>
                    <a:pt x="2623" y="1042"/>
                  </a:cubicBezTo>
                  <a:lnTo>
                    <a:pt x="2622" y="1041"/>
                  </a:lnTo>
                  <a:close/>
                  <a:moveTo>
                    <a:pt x="2681" y="1129"/>
                  </a:moveTo>
                  <a:cubicBezTo>
                    <a:pt x="2682" y="1128"/>
                    <a:pt x="2682" y="1128"/>
                    <a:pt x="2682" y="1128"/>
                  </a:cubicBezTo>
                  <a:cubicBezTo>
                    <a:pt x="2681" y="1127"/>
                    <a:pt x="2681" y="1127"/>
                    <a:pt x="2681" y="1127"/>
                  </a:cubicBezTo>
                  <a:cubicBezTo>
                    <a:pt x="2680" y="1128"/>
                    <a:pt x="2680" y="1128"/>
                    <a:pt x="2680" y="1128"/>
                  </a:cubicBezTo>
                  <a:lnTo>
                    <a:pt x="2681" y="1129"/>
                  </a:lnTo>
                  <a:close/>
                  <a:moveTo>
                    <a:pt x="2680" y="1109"/>
                  </a:moveTo>
                  <a:cubicBezTo>
                    <a:pt x="2681" y="1109"/>
                    <a:pt x="2681" y="1109"/>
                    <a:pt x="2681" y="1109"/>
                  </a:cubicBezTo>
                  <a:cubicBezTo>
                    <a:pt x="2682" y="1109"/>
                    <a:pt x="2682" y="1109"/>
                    <a:pt x="2682" y="1109"/>
                  </a:cubicBezTo>
                  <a:cubicBezTo>
                    <a:pt x="2682" y="1109"/>
                    <a:pt x="2682" y="1109"/>
                    <a:pt x="2682" y="1109"/>
                  </a:cubicBezTo>
                  <a:cubicBezTo>
                    <a:pt x="2680" y="1108"/>
                    <a:pt x="2680" y="1108"/>
                    <a:pt x="2680" y="1108"/>
                  </a:cubicBezTo>
                  <a:cubicBezTo>
                    <a:pt x="2679" y="1108"/>
                    <a:pt x="2679" y="1108"/>
                    <a:pt x="2679" y="1108"/>
                  </a:cubicBezTo>
                  <a:cubicBezTo>
                    <a:pt x="2678" y="1109"/>
                    <a:pt x="2678" y="1109"/>
                    <a:pt x="2678" y="1109"/>
                  </a:cubicBezTo>
                  <a:cubicBezTo>
                    <a:pt x="2678" y="1109"/>
                    <a:pt x="2678" y="1109"/>
                    <a:pt x="2678" y="1109"/>
                  </a:cubicBezTo>
                  <a:cubicBezTo>
                    <a:pt x="2679" y="1111"/>
                    <a:pt x="2679" y="1111"/>
                    <a:pt x="2679" y="1111"/>
                  </a:cubicBezTo>
                  <a:lnTo>
                    <a:pt x="2680" y="1109"/>
                  </a:lnTo>
                  <a:close/>
                  <a:moveTo>
                    <a:pt x="2663" y="1110"/>
                  </a:moveTo>
                  <a:cubicBezTo>
                    <a:pt x="2662" y="1109"/>
                    <a:pt x="2662" y="1109"/>
                    <a:pt x="2662" y="1109"/>
                  </a:cubicBezTo>
                  <a:cubicBezTo>
                    <a:pt x="2656" y="1109"/>
                    <a:pt x="2656" y="1109"/>
                    <a:pt x="2656" y="1109"/>
                  </a:cubicBezTo>
                  <a:cubicBezTo>
                    <a:pt x="2655" y="1108"/>
                    <a:pt x="2655" y="1108"/>
                    <a:pt x="2655" y="1108"/>
                  </a:cubicBezTo>
                  <a:cubicBezTo>
                    <a:pt x="2654" y="1110"/>
                    <a:pt x="2654" y="1110"/>
                    <a:pt x="2654" y="1110"/>
                  </a:cubicBezTo>
                  <a:cubicBezTo>
                    <a:pt x="2656" y="1112"/>
                    <a:pt x="2656" y="1112"/>
                    <a:pt x="2656" y="1112"/>
                  </a:cubicBezTo>
                  <a:cubicBezTo>
                    <a:pt x="2657" y="1113"/>
                    <a:pt x="2657" y="1113"/>
                    <a:pt x="2657" y="1113"/>
                  </a:cubicBezTo>
                  <a:cubicBezTo>
                    <a:pt x="2659" y="1112"/>
                    <a:pt x="2659" y="1112"/>
                    <a:pt x="2659" y="1112"/>
                  </a:cubicBezTo>
                  <a:cubicBezTo>
                    <a:pt x="2662" y="1112"/>
                    <a:pt x="2662" y="1112"/>
                    <a:pt x="2662" y="1112"/>
                  </a:cubicBezTo>
                  <a:cubicBezTo>
                    <a:pt x="2664" y="1111"/>
                    <a:pt x="2664" y="1111"/>
                    <a:pt x="2664" y="1111"/>
                  </a:cubicBezTo>
                  <a:cubicBezTo>
                    <a:pt x="2666" y="1111"/>
                    <a:pt x="2666" y="1111"/>
                    <a:pt x="2666" y="1111"/>
                  </a:cubicBezTo>
                  <a:cubicBezTo>
                    <a:pt x="2667" y="1110"/>
                    <a:pt x="2667" y="1110"/>
                    <a:pt x="2667" y="1110"/>
                  </a:cubicBezTo>
                  <a:cubicBezTo>
                    <a:pt x="2666" y="1109"/>
                    <a:pt x="2666" y="1109"/>
                    <a:pt x="2666" y="1109"/>
                  </a:cubicBezTo>
                  <a:lnTo>
                    <a:pt x="2663" y="1110"/>
                  </a:lnTo>
                  <a:close/>
                  <a:moveTo>
                    <a:pt x="2625" y="1048"/>
                  </a:moveTo>
                  <a:cubicBezTo>
                    <a:pt x="2625" y="1047"/>
                    <a:pt x="2625" y="1047"/>
                    <a:pt x="2625" y="1047"/>
                  </a:cubicBezTo>
                  <a:cubicBezTo>
                    <a:pt x="2625" y="1047"/>
                    <a:pt x="2625" y="1047"/>
                    <a:pt x="2625" y="1047"/>
                  </a:cubicBezTo>
                  <a:cubicBezTo>
                    <a:pt x="2623" y="1046"/>
                    <a:pt x="2623" y="1046"/>
                    <a:pt x="2623" y="1046"/>
                  </a:cubicBezTo>
                  <a:cubicBezTo>
                    <a:pt x="2621" y="1045"/>
                    <a:pt x="2621" y="1045"/>
                    <a:pt x="2621" y="1045"/>
                  </a:cubicBezTo>
                  <a:cubicBezTo>
                    <a:pt x="2621" y="1046"/>
                    <a:pt x="2621" y="1046"/>
                    <a:pt x="2621" y="1046"/>
                  </a:cubicBezTo>
                  <a:cubicBezTo>
                    <a:pt x="2622" y="1048"/>
                    <a:pt x="2622" y="1048"/>
                    <a:pt x="2622" y="1048"/>
                  </a:cubicBezTo>
                  <a:cubicBezTo>
                    <a:pt x="2623" y="1048"/>
                    <a:pt x="2623" y="1048"/>
                    <a:pt x="2623" y="1048"/>
                  </a:cubicBezTo>
                  <a:lnTo>
                    <a:pt x="2625" y="1048"/>
                  </a:lnTo>
                  <a:close/>
                  <a:moveTo>
                    <a:pt x="2864" y="1456"/>
                  </a:moveTo>
                  <a:cubicBezTo>
                    <a:pt x="2862" y="1456"/>
                    <a:pt x="2862" y="1456"/>
                    <a:pt x="2862" y="1456"/>
                  </a:cubicBezTo>
                  <a:cubicBezTo>
                    <a:pt x="2863" y="1455"/>
                    <a:pt x="2863" y="1455"/>
                    <a:pt x="2863" y="1455"/>
                  </a:cubicBezTo>
                  <a:cubicBezTo>
                    <a:pt x="2862" y="1455"/>
                    <a:pt x="2862" y="1455"/>
                    <a:pt x="2862" y="1455"/>
                  </a:cubicBezTo>
                  <a:cubicBezTo>
                    <a:pt x="2861" y="1454"/>
                    <a:pt x="2861" y="1454"/>
                    <a:pt x="2861" y="1454"/>
                  </a:cubicBezTo>
                  <a:cubicBezTo>
                    <a:pt x="2862" y="1453"/>
                    <a:pt x="2862" y="1453"/>
                    <a:pt x="2862" y="1453"/>
                  </a:cubicBezTo>
                  <a:cubicBezTo>
                    <a:pt x="2860" y="1453"/>
                    <a:pt x="2860" y="1453"/>
                    <a:pt x="2860" y="1453"/>
                  </a:cubicBezTo>
                  <a:cubicBezTo>
                    <a:pt x="2858" y="1453"/>
                    <a:pt x="2858" y="1453"/>
                    <a:pt x="2858" y="1453"/>
                  </a:cubicBezTo>
                  <a:cubicBezTo>
                    <a:pt x="2853" y="1454"/>
                    <a:pt x="2853" y="1454"/>
                    <a:pt x="2853" y="1454"/>
                  </a:cubicBezTo>
                  <a:cubicBezTo>
                    <a:pt x="2850" y="1456"/>
                    <a:pt x="2850" y="1456"/>
                    <a:pt x="2850" y="1456"/>
                  </a:cubicBezTo>
                  <a:cubicBezTo>
                    <a:pt x="2850" y="1457"/>
                    <a:pt x="2850" y="1457"/>
                    <a:pt x="2850" y="1457"/>
                  </a:cubicBezTo>
                  <a:cubicBezTo>
                    <a:pt x="2852" y="1458"/>
                    <a:pt x="2852" y="1458"/>
                    <a:pt x="2852" y="1458"/>
                  </a:cubicBezTo>
                  <a:cubicBezTo>
                    <a:pt x="2854" y="1458"/>
                    <a:pt x="2854" y="1458"/>
                    <a:pt x="2854" y="1458"/>
                  </a:cubicBezTo>
                  <a:cubicBezTo>
                    <a:pt x="2855" y="1458"/>
                    <a:pt x="2855" y="1458"/>
                    <a:pt x="2855" y="1458"/>
                  </a:cubicBezTo>
                  <a:cubicBezTo>
                    <a:pt x="2857" y="1458"/>
                    <a:pt x="2857" y="1458"/>
                    <a:pt x="2857" y="1458"/>
                  </a:cubicBezTo>
                  <a:cubicBezTo>
                    <a:pt x="2858" y="1458"/>
                    <a:pt x="2858" y="1458"/>
                    <a:pt x="2858" y="1458"/>
                  </a:cubicBezTo>
                  <a:cubicBezTo>
                    <a:pt x="2859" y="1459"/>
                    <a:pt x="2859" y="1459"/>
                    <a:pt x="2859" y="1459"/>
                  </a:cubicBezTo>
                  <a:cubicBezTo>
                    <a:pt x="2860" y="1459"/>
                    <a:pt x="2860" y="1459"/>
                    <a:pt x="2860" y="1459"/>
                  </a:cubicBezTo>
                  <a:cubicBezTo>
                    <a:pt x="2860" y="1458"/>
                    <a:pt x="2860" y="1458"/>
                    <a:pt x="2860" y="1458"/>
                  </a:cubicBezTo>
                  <a:cubicBezTo>
                    <a:pt x="2861" y="1458"/>
                    <a:pt x="2861" y="1458"/>
                    <a:pt x="2861" y="1458"/>
                  </a:cubicBezTo>
                  <a:cubicBezTo>
                    <a:pt x="2862" y="1457"/>
                    <a:pt x="2862" y="1457"/>
                    <a:pt x="2862" y="1457"/>
                  </a:cubicBezTo>
                  <a:cubicBezTo>
                    <a:pt x="2865" y="1457"/>
                    <a:pt x="2865" y="1457"/>
                    <a:pt x="2865" y="1457"/>
                  </a:cubicBezTo>
                  <a:cubicBezTo>
                    <a:pt x="2866" y="1456"/>
                    <a:pt x="2866" y="1456"/>
                    <a:pt x="2866" y="1456"/>
                  </a:cubicBezTo>
                  <a:cubicBezTo>
                    <a:pt x="2865" y="1456"/>
                    <a:pt x="2865" y="1456"/>
                    <a:pt x="2865" y="1456"/>
                  </a:cubicBezTo>
                  <a:lnTo>
                    <a:pt x="2864" y="1456"/>
                  </a:lnTo>
                  <a:close/>
                  <a:moveTo>
                    <a:pt x="2910" y="1524"/>
                  </a:moveTo>
                  <a:cubicBezTo>
                    <a:pt x="2911" y="1522"/>
                    <a:pt x="2911" y="1522"/>
                    <a:pt x="2911" y="1522"/>
                  </a:cubicBezTo>
                  <a:cubicBezTo>
                    <a:pt x="2911" y="1520"/>
                    <a:pt x="2911" y="1520"/>
                    <a:pt x="2911" y="1520"/>
                  </a:cubicBezTo>
                  <a:cubicBezTo>
                    <a:pt x="2911" y="1517"/>
                    <a:pt x="2911" y="1517"/>
                    <a:pt x="2911" y="1517"/>
                  </a:cubicBezTo>
                  <a:cubicBezTo>
                    <a:pt x="2910" y="1516"/>
                    <a:pt x="2910" y="1516"/>
                    <a:pt x="2910" y="1516"/>
                  </a:cubicBezTo>
                  <a:cubicBezTo>
                    <a:pt x="2909" y="1517"/>
                    <a:pt x="2909" y="1517"/>
                    <a:pt x="2909" y="1517"/>
                  </a:cubicBezTo>
                  <a:cubicBezTo>
                    <a:pt x="2907" y="1519"/>
                    <a:pt x="2907" y="1519"/>
                    <a:pt x="2907" y="1519"/>
                  </a:cubicBezTo>
                  <a:cubicBezTo>
                    <a:pt x="2908" y="1521"/>
                    <a:pt x="2908" y="1521"/>
                    <a:pt x="2908" y="1521"/>
                  </a:cubicBezTo>
                  <a:cubicBezTo>
                    <a:pt x="2906" y="1523"/>
                    <a:pt x="2906" y="1523"/>
                    <a:pt x="2906" y="1523"/>
                  </a:cubicBezTo>
                  <a:cubicBezTo>
                    <a:pt x="2907" y="1524"/>
                    <a:pt x="2907" y="1524"/>
                    <a:pt x="2907" y="1524"/>
                  </a:cubicBezTo>
                  <a:cubicBezTo>
                    <a:pt x="2906" y="1526"/>
                    <a:pt x="2906" y="1526"/>
                    <a:pt x="2906" y="1526"/>
                  </a:cubicBezTo>
                  <a:cubicBezTo>
                    <a:pt x="2908" y="1526"/>
                    <a:pt x="2908" y="1526"/>
                    <a:pt x="2908" y="1526"/>
                  </a:cubicBezTo>
                  <a:cubicBezTo>
                    <a:pt x="2909" y="1525"/>
                    <a:pt x="2909" y="1525"/>
                    <a:pt x="2909" y="1525"/>
                  </a:cubicBezTo>
                  <a:lnTo>
                    <a:pt x="2910" y="1524"/>
                  </a:lnTo>
                  <a:close/>
                  <a:moveTo>
                    <a:pt x="2924" y="1578"/>
                  </a:moveTo>
                  <a:cubicBezTo>
                    <a:pt x="2924" y="1579"/>
                    <a:pt x="2924" y="1579"/>
                    <a:pt x="2924" y="1579"/>
                  </a:cubicBezTo>
                  <a:cubicBezTo>
                    <a:pt x="2923" y="1582"/>
                    <a:pt x="2923" y="1582"/>
                    <a:pt x="2923" y="1582"/>
                  </a:cubicBezTo>
                  <a:cubicBezTo>
                    <a:pt x="2924" y="1582"/>
                    <a:pt x="2924" y="1582"/>
                    <a:pt x="2924" y="1582"/>
                  </a:cubicBezTo>
                  <a:cubicBezTo>
                    <a:pt x="2925" y="1579"/>
                    <a:pt x="2925" y="1579"/>
                    <a:pt x="2925" y="1579"/>
                  </a:cubicBezTo>
                  <a:cubicBezTo>
                    <a:pt x="2926" y="1578"/>
                    <a:pt x="2926" y="1578"/>
                    <a:pt x="2926" y="1578"/>
                  </a:cubicBezTo>
                  <a:cubicBezTo>
                    <a:pt x="2925" y="1577"/>
                    <a:pt x="2925" y="1577"/>
                    <a:pt x="2925" y="1577"/>
                  </a:cubicBezTo>
                  <a:lnTo>
                    <a:pt x="2924" y="1578"/>
                  </a:lnTo>
                  <a:close/>
                  <a:moveTo>
                    <a:pt x="2636" y="1317"/>
                  </a:moveTo>
                  <a:cubicBezTo>
                    <a:pt x="2637" y="1321"/>
                    <a:pt x="2637" y="1321"/>
                    <a:pt x="2637" y="1321"/>
                  </a:cubicBezTo>
                  <a:cubicBezTo>
                    <a:pt x="2638" y="1318"/>
                    <a:pt x="2638" y="1318"/>
                    <a:pt x="2638" y="1318"/>
                  </a:cubicBezTo>
                  <a:cubicBezTo>
                    <a:pt x="2637" y="1315"/>
                    <a:pt x="2637" y="1315"/>
                    <a:pt x="2637" y="1315"/>
                  </a:cubicBezTo>
                  <a:lnTo>
                    <a:pt x="2636" y="1317"/>
                  </a:lnTo>
                  <a:close/>
                  <a:moveTo>
                    <a:pt x="2638" y="1312"/>
                  </a:moveTo>
                  <a:cubicBezTo>
                    <a:pt x="2638" y="1309"/>
                    <a:pt x="2638" y="1309"/>
                    <a:pt x="2638" y="1309"/>
                  </a:cubicBezTo>
                  <a:cubicBezTo>
                    <a:pt x="2637" y="1313"/>
                    <a:pt x="2637" y="1313"/>
                    <a:pt x="2637" y="1313"/>
                  </a:cubicBezTo>
                  <a:cubicBezTo>
                    <a:pt x="2637" y="1313"/>
                    <a:pt x="2638" y="1312"/>
                    <a:pt x="2638" y="1312"/>
                  </a:cubicBezTo>
                  <a:close/>
                  <a:moveTo>
                    <a:pt x="2668" y="1261"/>
                  </a:moveTo>
                  <a:cubicBezTo>
                    <a:pt x="2669" y="1260"/>
                    <a:pt x="2669" y="1260"/>
                    <a:pt x="2669" y="1260"/>
                  </a:cubicBezTo>
                  <a:cubicBezTo>
                    <a:pt x="2669" y="1257"/>
                    <a:pt x="2669" y="1257"/>
                    <a:pt x="2669" y="1257"/>
                  </a:cubicBezTo>
                  <a:cubicBezTo>
                    <a:pt x="2667" y="1260"/>
                    <a:pt x="2667" y="1260"/>
                    <a:pt x="2667" y="1260"/>
                  </a:cubicBezTo>
                  <a:lnTo>
                    <a:pt x="2668" y="1261"/>
                  </a:lnTo>
                  <a:close/>
                  <a:moveTo>
                    <a:pt x="2783" y="633"/>
                  </a:moveTo>
                  <a:cubicBezTo>
                    <a:pt x="2782" y="633"/>
                    <a:pt x="2782" y="633"/>
                    <a:pt x="2782" y="633"/>
                  </a:cubicBezTo>
                  <a:cubicBezTo>
                    <a:pt x="2781" y="635"/>
                    <a:pt x="2781" y="635"/>
                    <a:pt x="2781" y="635"/>
                  </a:cubicBezTo>
                  <a:cubicBezTo>
                    <a:pt x="2781" y="636"/>
                    <a:pt x="2781" y="636"/>
                    <a:pt x="2781" y="636"/>
                  </a:cubicBezTo>
                  <a:cubicBezTo>
                    <a:pt x="2782" y="638"/>
                    <a:pt x="2782" y="638"/>
                    <a:pt x="2782" y="638"/>
                  </a:cubicBezTo>
                  <a:cubicBezTo>
                    <a:pt x="2783" y="637"/>
                    <a:pt x="2783" y="637"/>
                    <a:pt x="2783" y="637"/>
                  </a:cubicBezTo>
                  <a:cubicBezTo>
                    <a:pt x="2784" y="635"/>
                    <a:pt x="2784" y="635"/>
                    <a:pt x="2784" y="635"/>
                  </a:cubicBezTo>
                  <a:cubicBezTo>
                    <a:pt x="2783" y="634"/>
                    <a:pt x="2783" y="634"/>
                    <a:pt x="2783" y="634"/>
                  </a:cubicBezTo>
                  <a:lnTo>
                    <a:pt x="2783" y="633"/>
                  </a:lnTo>
                  <a:close/>
                  <a:moveTo>
                    <a:pt x="824" y="1635"/>
                  </a:moveTo>
                  <a:cubicBezTo>
                    <a:pt x="825" y="1634"/>
                    <a:pt x="825" y="1634"/>
                    <a:pt x="825" y="1634"/>
                  </a:cubicBezTo>
                  <a:cubicBezTo>
                    <a:pt x="826" y="1634"/>
                    <a:pt x="826" y="1634"/>
                    <a:pt x="826" y="1634"/>
                  </a:cubicBezTo>
                  <a:cubicBezTo>
                    <a:pt x="826" y="1633"/>
                    <a:pt x="826" y="1633"/>
                    <a:pt x="826" y="1633"/>
                  </a:cubicBezTo>
                  <a:cubicBezTo>
                    <a:pt x="823" y="1631"/>
                    <a:pt x="823" y="1631"/>
                    <a:pt x="823" y="1631"/>
                  </a:cubicBezTo>
                  <a:cubicBezTo>
                    <a:pt x="822" y="1631"/>
                    <a:pt x="822" y="1631"/>
                    <a:pt x="822" y="1631"/>
                  </a:cubicBezTo>
                  <a:cubicBezTo>
                    <a:pt x="821" y="1630"/>
                    <a:pt x="821" y="1630"/>
                    <a:pt x="821" y="1630"/>
                  </a:cubicBezTo>
                  <a:cubicBezTo>
                    <a:pt x="820" y="1630"/>
                    <a:pt x="820" y="1630"/>
                    <a:pt x="820" y="1630"/>
                  </a:cubicBezTo>
                  <a:cubicBezTo>
                    <a:pt x="821" y="1632"/>
                    <a:pt x="821" y="1632"/>
                    <a:pt x="821" y="1632"/>
                  </a:cubicBezTo>
                  <a:cubicBezTo>
                    <a:pt x="820" y="1634"/>
                    <a:pt x="820" y="1634"/>
                    <a:pt x="820" y="1634"/>
                  </a:cubicBezTo>
                  <a:cubicBezTo>
                    <a:pt x="819" y="1635"/>
                    <a:pt x="819" y="1635"/>
                    <a:pt x="819" y="1635"/>
                  </a:cubicBezTo>
                  <a:cubicBezTo>
                    <a:pt x="820" y="1635"/>
                    <a:pt x="820" y="1635"/>
                    <a:pt x="820" y="1635"/>
                  </a:cubicBezTo>
                  <a:cubicBezTo>
                    <a:pt x="822" y="1635"/>
                    <a:pt x="822" y="1635"/>
                    <a:pt x="822" y="1635"/>
                  </a:cubicBezTo>
                  <a:lnTo>
                    <a:pt x="824" y="1635"/>
                  </a:lnTo>
                  <a:close/>
                  <a:moveTo>
                    <a:pt x="820" y="1625"/>
                  </a:moveTo>
                  <a:cubicBezTo>
                    <a:pt x="820" y="1624"/>
                    <a:pt x="820" y="1624"/>
                    <a:pt x="820" y="1624"/>
                  </a:cubicBezTo>
                  <a:cubicBezTo>
                    <a:pt x="819" y="1623"/>
                    <a:pt x="819" y="1623"/>
                    <a:pt x="819" y="1623"/>
                  </a:cubicBezTo>
                  <a:cubicBezTo>
                    <a:pt x="818" y="1624"/>
                    <a:pt x="818" y="1624"/>
                    <a:pt x="818" y="1624"/>
                  </a:cubicBezTo>
                  <a:cubicBezTo>
                    <a:pt x="819" y="1626"/>
                    <a:pt x="819" y="1626"/>
                    <a:pt x="819" y="1626"/>
                  </a:cubicBezTo>
                  <a:lnTo>
                    <a:pt x="820" y="1625"/>
                  </a:lnTo>
                  <a:close/>
                  <a:moveTo>
                    <a:pt x="823" y="1638"/>
                  </a:moveTo>
                  <a:cubicBezTo>
                    <a:pt x="823" y="1639"/>
                    <a:pt x="823" y="1639"/>
                    <a:pt x="823" y="1639"/>
                  </a:cubicBezTo>
                  <a:cubicBezTo>
                    <a:pt x="823" y="1639"/>
                    <a:pt x="823" y="1639"/>
                    <a:pt x="823" y="1639"/>
                  </a:cubicBezTo>
                  <a:cubicBezTo>
                    <a:pt x="823" y="1640"/>
                    <a:pt x="823" y="1640"/>
                    <a:pt x="823" y="1640"/>
                  </a:cubicBezTo>
                  <a:cubicBezTo>
                    <a:pt x="822" y="1641"/>
                    <a:pt x="822" y="1641"/>
                    <a:pt x="822" y="1641"/>
                  </a:cubicBezTo>
                  <a:cubicBezTo>
                    <a:pt x="823" y="1642"/>
                    <a:pt x="823" y="1642"/>
                    <a:pt x="823" y="1642"/>
                  </a:cubicBezTo>
                  <a:cubicBezTo>
                    <a:pt x="824" y="1643"/>
                    <a:pt x="824" y="1643"/>
                    <a:pt x="824" y="1643"/>
                  </a:cubicBezTo>
                  <a:cubicBezTo>
                    <a:pt x="825" y="1643"/>
                    <a:pt x="825" y="1643"/>
                    <a:pt x="825" y="1643"/>
                  </a:cubicBezTo>
                  <a:cubicBezTo>
                    <a:pt x="824" y="1642"/>
                    <a:pt x="824" y="1642"/>
                    <a:pt x="824" y="1642"/>
                  </a:cubicBezTo>
                  <a:cubicBezTo>
                    <a:pt x="825" y="1641"/>
                    <a:pt x="825" y="1641"/>
                    <a:pt x="825" y="1641"/>
                  </a:cubicBezTo>
                  <a:cubicBezTo>
                    <a:pt x="825" y="1639"/>
                    <a:pt x="825" y="1639"/>
                    <a:pt x="825" y="1639"/>
                  </a:cubicBezTo>
                  <a:cubicBezTo>
                    <a:pt x="824" y="1638"/>
                    <a:pt x="824" y="1638"/>
                    <a:pt x="824" y="1638"/>
                  </a:cubicBezTo>
                  <a:lnTo>
                    <a:pt x="823" y="1638"/>
                  </a:lnTo>
                  <a:close/>
                  <a:moveTo>
                    <a:pt x="828" y="1642"/>
                  </a:moveTo>
                  <a:cubicBezTo>
                    <a:pt x="828" y="1641"/>
                    <a:pt x="828" y="1641"/>
                    <a:pt x="828" y="1641"/>
                  </a:cubicBezTo>
                  <a:cubicBezTo>
                    <a:pt x="827" y="1640"/>
                    <a:pt x="827" y="1640"/>
                    <a:pt x="827" y="1640"/>
                  </a:cubicBezTo>
                  <a:cubicBezTo>
                    <a:pt x="826" y="1639"/>
                    <a:pt x="826" y="1639"/>
                    <a:pt x="826" y="1639"/>
                  </a:cubicBezTo>
                  <a:cubicBezTo>
                    <a:pt x="826" y="1639"/>
                    <a:pt x="826" y="1639"/>
                    <a:pt x="826" y="1639"/>
                  </a:cubicBezTo>
                  <a:cubicBezTo>
                    <a:pt x="825" y="1640"/>
                    <a:pt x="825" y="1640"/>
                    <a:pt x="825" y="1640"/>
                  </a:cubicBezTo>
                  <a:cubicBezTo>
                    <a:pt x="826" y="1642"/>
                    <a:pt x="826" y="1642"/>
                    <a:pt x="826" y="1642"/>
                  </a:cubicBezTo>
                  <a:cubicBezTo>
                    <a:pt x="826" y="1642"/>
                    <a:pt x="826" y="1642"/>
                    <a:pt x="826" y="1642"/>
                  </a:cubicBezTo>
                  <a:cubicBezTo>
                    <a:pt x="826" y="1643"/>
                    <a:pt x="826" y="1643"/>
                    <a:pt x="826" y="1643"/>
                  </a:cubicBezTo>
                  <a:cubicBezTo>
                    <a:pt x="827" y="1643"/>
                    <a:pt x="827" y="1643"/>
                    <a:pt x="827" y="1643"/>
                  </a:cubicBezTo>
                  <a:lnTo>
                    <a:pt x="828" y="1642"/>
                  </a:lnTo>
                  <a:close/>
                  <a:moveTo>
                    <a:pt x="827" y="1645"/>
                  </a:moveTo>
                  <a:cubicBezTo>
                    <a:pt x="827" y="1647"/>
                    <a:pt x="827" y="1647"/>
                    <a:pt x="827" y="1647"/>
                  </a:cubicBezTo>
                  <a:cubicBezTo>
                    <a:pt x="827" y="1648"/>
                    <a:pt x="827" y="1648"/>
                    <a:pt x="827" y="1648"/>
                  </a:cubicBezTo>
                  <a:cubicBezTo>
                    <a:pt x="827" y="1648"/>
                    <a:pt x="827" y="1648"/>
                    <a:pt x="827" y="1648"/>
                  </a:cubicBezTo>
                  <a:cubicBezTo>
                    <a:pt x="828" y="1648"/>
                    <a:pt x="828" y="1648"/>
                    <a:pt x="828" y="1648"/>
                  </a:cubicBezTo>
                  <a:cubicBezTo>
                    <a:pt x="829" y="1645"/>
                    <a:pt x="829" y="1645"/>
                    <a:pt x="829" y="1645"/>
                  </a:cubicBezTo>
                  <a:cubicBezTo>
                    <a:pt x="828" y="1644"/>
                    <a:pt x="828" y="1644"/>
                    <a:pt x="828" y="1644"/>
                  </a:cubicBezTo>
                  <a:lnTo>
                    <a:pt x="827" y="1645"/>
                  </a:lnTo>
                  <a:close/>
                  <a:moveTo>
                    <a:pt x="821" y="1625"/>
                  </a:moveTo>
                  <a:cubicBezTo>
                    <a:pt x="820" y="1625"/>
                    <a:pt x="820" y="1625"/>
                    <a:pt x="820" y="1625"/>
                  </a:cubicBezTo>
                  <a:cubicBezTo>
                    <a:pt x="821" y="1628"/>
                    <a:pt x="821" y="1628"/>
                    <a:pt x="821" y="1628"/>
                  </a:cubicBezTo>
                  <a:cubicBezTo>
                    <a:pt x="823" y="1630"/>
                    <a:pt x="823" y="1630"/>
                    <a:pt x="823" y="1630"/>
                  </a:cubicBezTo>
                  <a:cubicBezTo>
                    <a:pt x="825" y="1630"/>
                    <a:pt x="825" y="1630"/>
                    <a:pt x="825" y="1630"/>
                  </a:cubicBezTo>
                  <a:cubicBezTo>
                    <a:pt x="826" y="1629"/>
                    <a:pt x="826" y="1629"/>
                    <a:pt x="826" y="1629"/>
                  </a:cubicBezTo>
                  <a:cubicBezTo>
                    <a:pt x="824" y="1626"/>
                    <a:pt x="824" y="1626"/>
                    <a:pt x="824" y="1626"/>
                  </a:cubicBezTo>
                  <a:lnTo>
                    <a:pt x="821" y="1625"/>
                  </a:lnTo>
                  <a:close/>
                  <a:moveTo>
                    <a:pt x="819" y="1616"/>
                  </a:moveTo>
                  <a:cubicBezTo>
                    <a:pt x="817" y="1616"/>
                    <a:pt x="817" y="1616"/>
                    <a:pt x="817" y="1616"/>
                  </a:cubicBezTo>
                  <a:cubicBezTo>
                    <a:pt x="816" y="1616"/>
                    <a:pt x="816" y="1616"/>
                    <a:pt x="816" y="1616"/>
                  </a:cubicBezTo>
                  <a:cubicBezTo>
                    <a:pt x="815" y="1616"/>
                    <a:pt x="815" y="1616"/>
                    <a:pt x="815" y="1616"/>
                  </a:cubicBezTo>
                  <a:cubicBezTo>
                    <a:pt x="815" y="1617"/>
                    <a:pt x="815" y="1617"/>
                    <a:pt x="815" y="1617"/>
                  </a:cubicBezTo>
                  <a:cubicBezTo>
                    <a:pt x="815" y="1618"/>
                    <a:pt x="815" y="1618"/>
                    <a:pt x="815" y="1618"/>
                  </a:cubicBezTo>
                  <a:cubicBezTo>
                    <a:pt x="816" y="1619"/>
                    <a:pt x="816" y="1619"/>
                    <a:pt x="816" y="1619"/>
                  </a:cubicBezTo>
                  <a:cubicBezTo>
                    <a:pt x="816" y="1621"/>
                    <a:pt x="816" y="1621"/>
                    <a:pt x="816" y="1621"/>
                  </a:cubicBezTo>
                  <a:cubicBezTo>
                    <a:pt x="817" y="1621"/>
                    <a:pt x="817" y="1621"/>
                    <a:pt x="817" y="1621"/>
                  </a:cubicBezTo>
                  <a:cubicBezTo>
                    <a:pt x="818" y="1620"/>
                    <a:pt x="818" y="1620"/>
                    <a:pt x="818" y="1620"/>
                  </a:cubicBezTo>
                  <a:cubicBezTo>
                    <a:pt x="818" y="1618"/>
                    <a:pt x="818" y="1618"/>
                    <a:pt x="818" y="1618"/>
                  </a:cubicBezTo>
                  <a:lnTo>
                    <a:pt x="819" y="1616"/>
                  </a:lnTo>
                  <a:close/>
                  <a:moveTo>
                    <a:pt x="815" y="1624"/>
                  </a:moveTo>
                  <a:cubicBezTo>
                    <a:pt x="816" y="1623"/>
                    <a:pt x="816" y="1623"/>
                    <a:pt x="816" y="1623"/>
                  </a:cubicBezTo>
                  <a:cubicBezTo>
                    <a:pt x="817" y="1622"/>
                    <a:pt x="817" y="1622"/>
                    <a:pt x="817" y="1622"/>
                  </a:cubicBezTo>
                  <a:cubicBezTo>
                    <a:pt x="815" y="1622"/>
                    <a:pt x="815" y="1622"/>
                    <a:pt x="815" y="1622"/>
                  </a:cubicBezTo>
                  <a:lnTo>
                    <a:pt x="815" y="1624"/>
                  </a:lnTo>
                  <a:close/>
                  <a:moveTo>
                    <a:pt x="831" y="1643"/>
                  </a:moveTo>
                  <a:cubicBezTo>
                    <a:pt x="831" y="1642"/>
                    <a:pt x="831" y="1642"/>
                    <a:pt x="831" y="1642"/>
                  </a:cubicBezTo>
                  <a:cubicBezTo>
                    <a:pt x="829" y="1641"/>
                    <a:pt x="829" y="1641"/>
                    <a:pt x="829" y="1641"/>
                  </a:cubicBezTo>
                  <a:cubicBezTo>
                    <a:pt x="829" y="1642"/>
                    <a:pt x="829" y="1642"/>
                    <a:pt x="829" y="1642"/>
                  </a:cubicBezTo>
                  <a:cubicBezTo>
                    <a:pt x="831" y="1643"/>
                    <a:pt x="831" y="1643"/>
                    <a:pt x="831" y="1643"/>
                  </a:cubicBezTo>
                  <a:close/>
                  <a:moveTo>
                    <a:pt x="832" y="1639"/>
                  </a:moveTo>
                  <a:cubicBezTo>
                    <a:pt x="831" y="1637"/>
                    <a:pt x="831" y="1637"/>
                    <a:pt x="831" y="1637"/>
                  </a:cubicBezTo>
                  <a:cubicBezTo>
                    <a:pt x="830" y="1637"/>
                    <a:pt x="830" y="1637"/>
                    <a:pt x="830" y="1637"/>
                  </a:cubicBezTo>
                  <a:cubicBezTo>
                    <a:pt x="830" y="1640"/>
                    <a:pt x="830" y="1640"/>
                    <a:pt x="830" y="1640"/>
                  </a:cubicBezTo>
                  <a:cubicBezTo>
                    <a:pt x="831" y="1641"/>
                    <a:pt x="831" y="1641"/>
                    <a:pt x="831" y="1641"/>
                  </a:cubicBezTo>
                  <a:cubicBezTo>
                    <a:pt x="834" y="1643"/>
                    <a:pt x="834" y="1643"/>
                    <a:pt x="834" y="1643"/>
                  </a:cubicBezTo>
                  <a:cubicBezTo>
                    <a:pt x="834" y="1642"/>
                    <a:pt x="834" y="1642"/>
                    <a:pt x="834" y="1642"/>
                  </a:cubicBezTo>
                  <a:cubicBezTo>
                    <a:pt x="834" y="1641"/>
                    <a:pt x="834" y="1641"/>
                    <a:pt x="834" y="1641"/>
                  </a:cubicBezTo>
                  <a:lnTo>
                    <a:pt x="832" y="1639"/>
                  </a:lnTo>
                  <a:close/>
                  <a:moveTo>
                    <a:pt x="849" y="1674"/>
                  </a:moveTo>
                  <a:cubicBezTo>
                    <a:pt x="850" y="1674"/>
                    <a:pt x="850" y="1674"/>
                    <a:pt x="850" y="1674"/>
                  </a:cubicBezTo>
                  <a:cubicBezTo>
                    <a:pt x="851" y="1675"/>
                    <a:pt x="851" y="1675"/>
                    <a:pt x="851" y="1675"/>
                  </a:cubicBezTo>
                  <a:cubicBezTo>
                    <a:pt x="852" y="1674"/>
                    <a:pt x="852" y="1674"/>
                    <a:pt x="852" y="1674"/>
                  </a:cubicBezTo>
                  <a:cubicBezTo>
                    <a:pt x="851" y="1673"/>
                    <a:pt x="851" y="1673"/>
                    <a:pt x="851" y="1673"/>
                  </a:cubicBezTo>
                  <a:lnTo>
                    <a:pt x="849" y="1674"/>
                  </a:lnTo>
                  <a:close/>
                  <a:moveTo>
                    <a:pt x="844" y="1665"/>
                  </a:moveTo>
                  <a:cubicBezTo>
                    <a:pt x="846" y="1665"/>
                    <a:pt x="846" y="1665"/>
                    <a:pt x="846" y="1665"/>
                  </a:cubicBezTo>
                  <a:cubicBezTo>
                    <a:pt x="847" y="1664"/>
                    <a:pt x="847" y="1664"/>
                    <a:pt x="847" y="1664"/>
                  </a:cubicBezTo>
                  <a:cubicBezTo>
                    <a:pt x="846" y="1664"/>
                    <a:pt x="846" y="1664"/>
                    <a:pt x="846" y="1664"/>
                  </a:cubicBezTo>
                  <a:cubicBezTo>
                    <a:pt x="845" y="1664"/>
                    <a:pt x="845" y="1664"/>
                    <a:pt x="845" y="1664"/>
                  </a:cubicBezTo>
                  <a:cubicBezTo>
                    <a:pt x="843" y="1662"/>
                    <a:pt x="843" y="1662"/>
                    <a:pt x="843" y="1662"/>
                  </a:cubicBezTo>
                  <a:cubicBezTo>
                    <a:pt x="842" y="1661"/>
                    <a:pt x="842" y="1661"/>
                    <a:pt x="842" y="1661"/>
                  </a:cubicBezTo>
                  <a:cubicBezTo>
                    <a:pt x="840" y="1661"/>
                    <a:pt x="840" y="1661"/>
                    <a:pt x="840" y="1661"/>
                  </a:cubicBezTo>
                  <a:cubicBezTo>
                    <a:pt x="839" y="1660"/>
                    <a:pt x="839" y="1660"/>
                    <a:pt x="839" y="1660"/>
                  </a:cubicBezTo>
                  <a:cubicBezTo>
                    <a:pt x="837" y="1660"/>
                    <a:pt x="837" y="1660"/>
                    <a:pt x="837" y="1660"/>
                  </a:cubicBezTo>
                  <a:cubicBezTo>
                    <a:pt x="835" y="1660"/>
                    <a:pt x="835" y="1660"/>
                    <a:pt x="835" y="1660"/>
                  </a:cubicBezTo>
                  <a:cubicBezTo>
                    <a:pt x="834" y="1659"/>
                    <a:pt x="834" y="1659"/>
                    <a:pt x="834" y="1659"/>
                  </a:cubicBezTo>
                  <a:cubicBezTo>
                    <a:pt x="832" y="1656"/>
                    <a:pt x="832" y="1656"/>
                    <a:pt x="832" y="1656"/>
                  </a:cubicBezTo>
                  <a:cubicBezTo>
                    <a:pt x="830" y="1655"/>
                    <a:pt x="830" y="1655"/>
                    <a:pt x="830" y="1655"/>
                  </a:cubicBezTo>
                  <a:cubicBezTo>
                    <a:pt x="830" y="1656"/>
                    <a:pt x="830" y="1656"/>
                    <a:pt x="830" y="1656"/>
                  </a:cubicBezTo>
                  <a:cubicBezTo>
                    <a:pt x="830" y="1658"/>
                    <a:pt x="830" y="1658"/>
                    <a:pt x="830" y="1658"/>
                  </a:cubicBezTo>
                  <a:cubicBezTo>
                    <a:pt x="832" y="1661"/>
                    <a:pt x="832" y="1661"/>
                    <a:pt x="832" y="1661"/>
                  </a:cubicBezTo>
                  <a:cubicBezTo>
                    <a:pt x="834" y="1661"/>
                    <a:pt x="834" y="1661"/>
                    <a:pt x="834" y="1661"/>
                  </a:cubicBezTo>
                  <a:cubicBezTo>
                    <a:pt x="837" y="1662"/>
                    <a:pt x="837" y="1662"/>
                    <a:pt x="837" y="1662"/>
                  </a:cubicBezTo>
                  <a:cubicBezTo>
                    <a:pt x="838" y="1664"/>
                    <a:pt x="838" y="1664"/>
                    <a:pt x="838" y="1664"/>
                  </a:cubicBezTo>
                  <a:cubicBezTo>
                    <a:pt x="839" y="1664"/>
                    <a:pt x="839" y="1664"/>
                    <a:pt x="839" y="1664"/>
                  </a:cubicBezTo>
                  <a:cubicBezTo>
                    <a:pt x="840" y="1663"/>
                    <a:pt x="840" y="1663"/>
                    <a:pt x="840" y="1663"/>
                  </a:cubicBezTo>
                  <a:cubicBezTo>
                    <a:pt x="843" y="1664"/>
                    <a:pt x="843" y="1664"/>
                    <a:pt x="843" y="1664"/>
                  </a:cubicBezTo>
                  <a:lnTo>
                    <a:pt x="844" y="1665"/>
                  </a:lnTo>
                  <a:close/>
                  <a:moveTo>
                    <a:pt x="831" y="1646"/>
                  </a:moveTo>
                  <a:cubicBezTo>
                    <a:pt x="832" y="1647"/>
                    <a:pt x="832" y="1647"/>
                    <a:pt x="832" y="1647"/>
                  </a:cubicBezTo>
                  <a:cubicBezTo>
                    <a:pt x="834" y="1649"/>
                    <a:pt x="834" y="1649"/>
                    <a:pt x="834" y="1649"/>
                  </a:cubicBezTo>
                  <a:cubicBezTo>
                    <a:pt x="835" y="1649"/>
                    <a:pt x="835" y="1649"/>
                    <a:pt x="835" y="1649"/>
                  </a:cubicBezTo>
                  <a:cubicBezTo>
                    <a:pt x="835" y="1648"/>
                    <a:pt x="835" y="1648"/>
                    <a:pt x="835" y="1648"/>
                  </a:cubicBezTo>
                  <a:cubicBezTo>
                    <a:pt x="832" y="1645"/>
                    <a:pt x="832" y="1645"/>
                    <a:pt x="832" y="1645"/>
                  </a:cubicBezTo>
                  <a:lnTo>
                    <a:pt x="831" y="1646"/>
                  </a:lnTo>
                  <a:close/>
                  <a:moveTo>
                    <a:pt x="834" y="1645"/>
                  </a:moveTo>
                  <a:cubicBezTo>
                    <a:pt x="834" y="1644"/>
                    <a:pt x="834" y="1644"/>
                    <a:pt x="834" y="1644"/>
                  </a:cubicBezTo>
                  <a:cubicBezTo>
                    <a:pt x="832" y="1644"/>
                    <a:pt x="832" y="1644"/>
                    <a:pt x="832" y="1644"/>
                  </a:cubicBezTo>
                  <a:cubicBezTo>
                    <a:pt x="832" y="1644"/>
                    <a:pt x="832" y="1644"/>
                    <a:pt x="832" y="1644"/>
                  </a:cubicBezTo>
                  <a:cubicBezTo>
                    <a:pt x="833" y="1646"/>
                    <a:pt x="833" y="1646"/>
                    <a:pt x="833" y="1646"/>
                  </a:cubicBezTo>
                  <a:lnTo>
                    <a:pt x="834" y="1645"/>
                  </a:lnTo>
                  <a:close/>
                  <a:moveTo>
                    <a:pt x="826" y="1625"/>
                  </a:moveTo>
                  <a:cubicBezTo>
                    <a:pt x="824" y="1622"/>
                    <a:pt x="824" y="1622"/>
                    <a:pt x="824" y="1622"/>
                  </a:cubicBezTo>
                  <a:cubicBezTo>
                    <a:pt x="823" y="1622"/>
                    <a:pt x="823" y="1622"/>
                    <a:pt x="823" y="1622"/>
                  </a:cubicBezTo>
                  <a:cubicBezTo>
                    <a:pt x="821" y="1621"/>
                    <a:pt x="821" y="1621"/>
                    <a:pt x="821" y="1621"/>
                  </a:cubicBezTo>
                  <a:cubicBezTo>
                    <a:pt x="821" y="1621"/>
                    <a:pt x="821" y="1621"/>
                    <a:pt x="821" y="1621"/>
                  </a:cubicBezTo>
                  <a:cubicBezTo>
                    <a:pt x="821" y="1622"/>
                    <a:pt x="821" y="1622"/>
                    <a:pt x="821" y="1622"/>
                  </a:cubicBezTo>
                  <a:cubicBezTo>
                    <a:pt x="822" y="1624"/>
                    <a:pt x="822" y="1624"/>
                    <a:pt x="822" y="1624"/>
                  </a:cubicBezTo>
                  <a:cubicBezTo>
                    <a:pt x="824" y="1625"/>
                    <a:pt x="824" y="1625"/>
                    <a:pt x="824" y="1625"/>
                  </a:cubicBezTo>
                  <a:cubicBezTo>
                    <a:pt x="827" y="1627"/>
                    <a:pt x="827" y="1627"/>
                    <a:pt x="827" y="1627"/>
                  </a:cubicBezTo>
                  <a:lnTo>
                    <a:pt x="826" y="1625"/>
                  </a:lnTo>
                  <a:close/>
                  <a:moveTo>
                    <a:pt x="833" y="1651"/>
                  </a:moveTo>
                  <a:cubicBezTo>
                    <a:pt x="832" y="1651"/>
                    <a:pt x="832" y="1651"/>
                    <a:pt x="832" y="1651"/>
                  </a:cubicBezTo>
                  <a:cubicBezTo>
                    <a:pt x="832" y="1652"/>
                    <a:pt x="832" y="1652"/>
                    <a:pt x="832" y="1652"/>
                  </a:cubicBezTo>
                  <a:cubicBezTo>
                    <a:pt x="834" y="1652"/>
                    <a:pt x="834" y="1652"/>
                    <a:pt x="834" y="1652"/>
                  </a:cubicBezTo>
                  <a:cubicBezTo>
                    <a:pt x="835" y="1653"/>
                    <a:pt x="835" y="1653"/>
                    <a:pt x="835" y="1653"/>
                  </a:cubicBezTo>
                  <a:cubicBezTo>
                    <a:pt x="836" y="1654"/>
                    <a:pt x="836" y="1654"/>
                    <a:pt x="836" y="1654"/>
                  </a:cubicBezTo>
                  <a:cubicBezTo>
                    <a:pt x="837" y="1654"/>
                    <a:pt x="837" y="1654"/>
                    <a:pt x="837" y="1654"/>
                  </a:cubicBezTo>
                  <a:cubicBezTo>
                    <a:pt x="838" y="1652"/>
                    <a:pt x="838" y="1652"/>
                    <a:pt x="838" y="1652"/>
                  </a:cubicBezTo>
                  <a:cubicBezTo>
                    <a:pt x="837" y="1651"/>
                    <a:pt x="837" y="1651"/>
                    <a:pt x="837" y="1651"/>
                  </a:cubicBezTo>
                  <a:cubicBezTo>
                    <a:pt x="835" y="1651"/>
                    <a:pt x="835" y="1651"/>
                    <a:pt x="835" y="1651"/>
                  </a:cubicBezTo>
                  <a:lnTo>
                    <a:pt x="833" y="1651"/>
                  </a:lnTo>
                  <a:close/>
                  <a:moveTo>
                    <a:pt x="836" y="1665"/>
                  </a:moveTo>
                  <a:cubicBezTo>
                    <a:pt x="835" y="1666"/>
                    <a:pt x="835" y="1666"/>
                    <a:pt x="835" y="1666"/>
                  </a:cubicBezTo>
                  <a:cubicBezTo>
                    <a:pt x="837" y="1666"/>
                    <a:pt x="837" y="1666"/>
                    <a:pt x="837" y="1666"/>
                  </a:cubicBezTo>
                  <a:cubicBezTo>
                    <a:pt x="837" y="1666"/>
                    <a:pt x="836" y="1665"/>
                    <a:pt x="836" y="1665"/>
                  </a:cubicBezTo>
                  <a:close/>
                  <a:moveTo>
                    <a:pt x="305" y="284"/>
                  </a:moveTo>
                  <a:cubicBezTo>
                    <a:pt x="304" y="283"/>
                    <a:pt x="304" y="283"/>
                    <a:pt x="304" y="283"/>
                  </a:cubicBezTo>
                  <a:cubicBezTo>
                    <a:pt x="303" y="284"/>
                    <a:pt x="303" y="284"/>
                    <a:pt x="303" y="284"/>
                  </a:cubicBezTo>
                  <a:cubicBezTo>
                    <a:pt x="303" y="283"/>
                    <a:pt x="303" y="283"/>
                    <a:pt x="303" y="283"/>
                  </a:cubicBezTo>
                  <a:cubicBezTo>
                    <a:pt x="304" y="281"/>
                    <a:pt x="304" y="281"/>
                    <a:pt x="304" y="281"/>
                  </a:cubicBezTo>
                  <a:cubicBezTo>
                    <a:pt x="302" y="279"/>
                    <a:pt x="302" y="279"/>
                    <a:pt x="302" y="279"/>
                  </a:cubicBezTo>
                  <a:cubicBezTo>
                    <a:pt x="301" y="279"/>
                    <a:pt x="301" y="279"/>
                    <a:pt x="301" y="279"/>
                  </a:cubicBezTo>
                  <a:cubicBezTo>
                    <a:pt x="301" y="281"/>
                    <a:pt x="301" y="281"/>
                    <a:pt x="301" y="281"/>
                  </a:cubicBezTo>
                  <a:cubicBezTo>
                    <a:pt x="299" y="280"/>
                    <a:pt x="299" y="280"/>
                    <a:pt x="299" y="280"/>
                  </a:cubicBezTo>
                  <a:cubicBezTo>
                    <a:pt x="298" y="281"/>
                    <a:pt x="298" y="281"/>
                    <a:pt x="298" y="281"/>
                  </a:cubicBezTo>
                  <a:cubicBezTo>
                    <a:pt x="298" y="283"/>
                    <a:pt x="298" y="283"/>
                    <a:pt x="298" y="283"/>
                  </a:cubicBezTo>
                  <a:cubicBezTo>
                    <a:pt x="299" y="284"/>
                    <a:pt x="299" y="284"/>
                    <a:pt x="299" y="284"/>
                  </a:cubicBezTo>
                  <a:cubicBezTo>
                    <a:pt x="298" y="286"/>
                    <a:pt x="298" y="286"/>
                    <a:pt x="298" y="286"/>
                  </a:cubicBezTo>
                  <a:cubicBezTo>
                    <a:pt x="299" y="287"/>
                    <a:pt x="299" y="287"/>
                    <a:pt x="299" y="287"/>
                  </a:cubicBezTo>
                  <a:cubicBezTo>
                    <a:pt x="299" y="289"/>
                    <a:pt x="299" y="289"/>
                    <a:pt x="299" y="289"/>
                  </a:cubicBezTo>
                  <a:cubicBezTo>
                    <a:pt x="298" y="290"/>
                    <a:pt x="298" y="290"/>
                    <a:pt x="298" y="290"/>
                  </a:cubicBezTo>
                  <a:cubicBezTo>
                    <a:pt x="297" y="289"/>
                    <a:pt x="297" y="289"/>
                    <a:pt x="297" y="289"/>
                  </a:cubicBezTo>
                  <a:cubicBezTo>
                    <a:pt x="296" y="290"/>
                    <a:pt x="296" y="290"/>
                    <a:pt x="296" y="290"/>
                  </a:cubicBezTo>
                  <a:cubicBezTo>
                    <a:pt x="296" y="291"/>
                    <a:pt x="296" y="291"/>
                    <a:pt x="296" y="291"/>
                  </a:cubicBezTo>
                  <a:cubicBezTo>
                    <a:pt x="296" y="293"/>
                    <a:pt x="296" y="293"/>
                    <a:pt x="296" y="293"/>
                  </a:cubicBezTo>
                  <a:cubicBezTo>
                    <a:pt x="295" y="294"/>
                    <a:pt x="295" y="294"/>
                    <a:pt x="295" y="294"/>
                  </a:cubicBezTo>
                  <a:cubicBezTo>
                    <a:pt x="296" y="295"/>
                    <a:pt x="296" y="295"/>
                    <a:pt x="296" y="295"/>
                  </a:cubicBezTo>
                  <a:cubicBezTo>
                    <a:pt x="297" y="292"/>
                    <a:pt x="297" y="292"/>
                    <a:pt x="297" y="292"/>
                  </a:cubicBezTo>
                  <a:cubicBezTo>
                    <a:pt x="298" y="293"/>
                    <a:pt x="298" y="293"/>
                    <a:pt x="298" y="293"/>
                  </a:cubicBezTo>
                  <a:cubicBezTo>
                    <a:pt x="297" y="295"/>
                    <a:pt x="297" y="295"/>
                    <a:pt x="297" y="295"/>
                  </a:cubicBezTo>
                  <a:cubicBezTo>
                    <a:pt x="299" y="294"/>
                    <a:pt x="299" y="294"/>
                    <a:pt x="299" y="294"/>
                  </a:cubicBezTo>
                  <a:cubicBezTo>
                    <a:pt x="300" y="293"/>
                    <a:pt x="300" y="293"/>
                    <a:pt x="300" y="293"/>
                  </a:cubicBezTo>
                  <a:cubicBezTo>
                    <a:pt x="300" y="291"/>
                    <a:pt x="300" y="291"/>
                    <a:pt x="300" y="291"/>
                  </a:cubicBezTo>
                  <a:cubicBezTo>
                    <a:pt x="303" y="288"/>
                    <a:pt x="303" y="288"/>
                    <a:pt x="303" y="288"/>
                  </a:cubicBezTo>
                  <a:lnTo>
                    <a:pt x="305" y="284"/>
                  </a:lnTo>
                  <a:close/>
                  <a:moveTo>
                    <a:pt x="299" y="270"/>
                  </a:moveTo>
                  <a:cubicBezTo>
                    <a:pt x="298" y="270"/>
                    <a:pt x="298" y="270"/>
                    <a:pt x="298" y="270"/>
                  </a:cubicBezTo>
                  <a:cubicBezTo>
                    <a:pt x="299" y="271"/>
                    <a:pt x="299" y="271"/>
                    <a:pt x="299" y="271"/>
                  </a:cubicBezTo>
                  <a:lnTo>
                    <a:pt x="299" y="270"/>
                  </a:lnTo>
                  <a:close/>
                  <a:moveTo>
                    <a:pt x="302" y="297"/>
                  </a:moveTo>
                  <a:cubicBezTo>
                    <a:pt x="304" y="296"/>
                    <a:pt x="304" y="296"/>
                    <a:pt x="304" y="296"/>
                  </a:cubicBezTo>
                  <a:cubicBezTo>
                    <a:pt x="302" y="295"/>
                    <a:pt x="302" y="295"/>
                    <a:pt x="302" y="295"/>
                  </a:cubicBezTo>
                  <a:cubicBezTo>
                    <a:pt x="301" y="295"/>
                    <a:pt x="301" y="295"/>
                    <a:pt x="301" y="295"/>
                  </a:cubicBezTo>
                  <a:cubicBezTo>
                    <a:pt x="299" y="298"/>
                    <a:pt x="299" y="298"/>
                    <a:pt x="299" y="298"/>
                  </a:cubicBezTo>
                  <a:cubicBezTo>
                    <a:pt x="300" y="298"/>
                    <a:pt x="300" y="298"/>
                    <a:pt x="300" y="298"/>
                  </a:cubicBezTo>
                  <a:cubicBezTo>
                    <a:pt x="301" y="297"/>
                    <a:pt x="301" y="297"/>
                    <a:pt x="301" y="297"/>
                  </a:cubicBezTo>
                  <a:lnTo>
                    <a:pt x="302" y="297"/>
                  </a:lnTo>
                  <a:close/>
                  <a:moveTo>
                    <a:pt x="297" y="321"/>
                  </a:moveTo>
                  <a:cubicBezTo>
                    <a:pt x="298" y="322"/>
                    <a:pt x="298" y="322"/>
                    <a:pt x="298" y="322"/>
                  </a:cubicBezTo>
                  <a:cubicBezTo>
                    <a:pt x="300" y="320"/>
                    <a:pt x="300" y="320"/>
                    <a:pt x="300" y="320"/>
                  </a:cubicBezTo>
                  <a:cubicBezTo>
                    <a:pt x="298" y="317"/>
                    <a:pt x="298" y="317"/>
                    <a:pt x="298" y="317"/>
                  </a:cubicBezTo>
                  <a:cubicBezTo>
                    <a:pt x="299" y="316"/>
                    <a:pt x="299" y="316"/>
                    <a:pt x="299" y="316"/>
                  </a:cubicBezTo>
                  <a:cubicBezTo>
                    <a:pt x="297" y="315"/>
                    <a:pt x="297" y="315"/>
                    <a:pt x="297" y="315"/>
                  </a:cubicBezTo>
                  <a:cubicBezTo>
                    <a:pt x="296" y="316"/>
                    <a:pt x="296" y="316"/>
                    <a:pt x="296" y="316"/>
                  </a:cubicBezTo>
                  <a:cubicBezTo>
                    <a:pt x="296" y="317"/>
                    <a:pt x="296" y="317"/>
                    <a:pt x="296" y="317"/>
                  </a:cubicBezTo>
                  <a:cubicBezTo>
                    <a:pt x="297" y="319"/>
                    <a:pt x="297" y="319"/>
                    <a:pt x="297" y="319"/>
                  </a:cubicBezTo>
                  <a:lnTo>
                    <a:pt x="297" y="321"/>
                  </a:lnTo>
                  <a:close/>
                  <a:moveTo>
                    <a:pt x="300" y="301"/>
                  </a:moveTo>
                  <a:cubicBezTo>
                    <a:pt x="300" y="300"/>
                    <a:pt x="300" y="300"/>
                    <a:pt x="300" y="300"/>
                  </a:cubicBezTo>
                  <a:cubicBezTo>
                    <a:pt x="299" y="301"/>
                    <a:pt x="299" y="301"/>
                    <a:pt x="299" y="301"/>
                  </a:cubicBezTo>
                  <a:cubicBezTo>
                    <a:pt x="299" y="302"/>
                    <a:pt x="299" y="302"/>
                    <a:pt x="299" y="302"/>
                  </a:cubicBezTo>
                  <a:lnTo>
                    <a:pt x="300" y="301"/>
                  </a:lnTo>
                  <a:close/>
                  <a:moveTo>
                    <a:pt x="301" y="334"/>
                  </a:moveTo>
                  <a:cubicBezTo>
                    <a:pt x="299" y="337"/>
                    <a:pt x="299" y="337"/>
                    <a:pt x="299" y="337"/>
                  </a:cubicBezTo>
                  <a:cubicBezTo>
                    <a:pt x="297" y="341"/>
                    <a:pt x="297" y="341"/>
                    <a:pt x="297" y="341"/>
                  </a:cubicBezTo>
                  <a:cubicBezTo>
                    <a:pt x="295" y="341"/>
                    <a:pt x="295" y="341"/>
                    <a:pt x="295" y="341"/>
                  </a:cubicBezTo>
                  <a:cubicBezTo>
                    <a:pt x="295" y="340"/>
                    <a:pt x="295" y="340"/>
                    <a:pt x="295" y="340"/>
                  </a:cubicBezTo>
                  <a:cubicBezTo>
                    <a:pt x="294" y="339"/>
                    <a:pt x="294" y="339"/>
                    <a:pt x="294" y="339"/>
                  </a:cubicBezTo>
                  <a:cubicBezTo>
                    <a:pt x="297" y="338"/>
                    <a:pt x="297" y="338"/>
                    <a:pt x="297" y="338"/>
                  </a:cubicBezTo>
                  <a:cubicBezTo>
                    <a:pt x="299" y="336"/>
                    <a:pt x="299" y="336"/>
                    <a:pt x="299" y="336"/>
                  </a:cubicBezTo>
                  <a:cubicBezTo>
                    <a:pt x="299" y="334"/>
                    <a:pt x="299" y="334"/>
                    <a:pt x="299" y="334"/>
                  </a:cubicBezTo>
                  <a:cubicBezTo>
                    <a:pt x="299" y="332"/>
                    <a:pt x="299" y="332"/>
                    <a:pt x="299" y="332"/>
                  </a:cubicBezTo>
                  <a:cubicBezTo>
                    <a:pt x="298" y="332"/>
                    <a:pt x="298" y="332"/>
                    <a:pt x="298" y="332"/>
                  </a:cubicBezTo>
                  <a:cubicBezTo>
                    <a:pt x="297" y="333"/>
                    <a:pt x="297" y="333"/>
                    <a:pt x="297" y="333"/>
                  </a:cubicBezTo>
                  <a:cubicBezTo>
                    <a:pt x="295" y="333"/>
                    <a:pt x="295" y="333"/>
                    <a:pt x="295" y="333"/>
                  </a:cubicBezTo>
                  <a:cubicBezTo>
                    <a:pt x="296" y="331"/>
                    <a:pt x="296" y="331"/>
                    <a:pt x="296" y="331"/>
                  </a:cubicBezTo>
                  <a:cubicBezTo>
                    <a:pt x="293" y="330"/>
                    <a:pt x="293" y="330"/>
                    <a:pt x="293" y="330"/>
                  </a:cubicBezTo>
                  <a:cubicBezTo>
                    <a:pt x="290" y="335"/>
                    <a:pt x="290" y="335"/>
                    <a:pt x="290" y="335"/>
                  </a:cubicBezTo>
                  <a:cubicBezTo>
                    <a:pt x="290" y="339"/>
                    <a:pt x="290" y="339"/>
                    <a:pt x="290" y="339"/>
                  </a:cubicBezTo>
                  <a:cubicBezTo>
                    <a:pt x="289" y="341"/>
                    <a:pt x="289" y="341"/>
                    <a:pt x="289" y="341"/>
                  </a:cubicBezTo>
                  <a:cubicBezTo>
                    <a:pt x="289" y="342"/>
                    <a:pt x="289" y="342"/>
                    <a:pt x="289" y="342"/>
                  </a:cubicBezTo>
                  <a:cubicBezTo>
                    <a:pt x="291" y="343"/>
                    <a:pt x="291" y="343"/>
                    <a:pt x="291" y="343"/>
                  </a:cubicBezTo>
                  <a:cubicBezTo>
                    <a:pt x="292" y="344"/>
                    <a:pt x="292" y="344"/>
                    <a:pt x="292" y="344"/>
                  </a:cubicBezTo>
                  <a:cubicBezTo>
                    <a:pt x="292" y="346"/>
                    <a:pt x="292" y="346"/>
                    <a:pt x="292" y="346"/>
                  </a:cubicBezTo>
                  <a:cubicBezTo>
                    <a:pt x="291" y="346"/>
                    <a:pt x="291" y="346"/>
                    <a:pt x="291" y="346"/>
                  </a:cubicBezTo>
                  <a:cubicBezTo>
                    <a:pt x="289" y="345"/>
                    <a:pt x="289" y="345"/>
                    <a:pt x="289" y="345"/>
                  </a:cubicBezTo>
                  <a:cubicBezTo>
                    <a:pt x="289" y="347"/>
                    <a:pt x="289" y="347"/>
                    <a:pt x="289" y="347"/>
                  </a:cubicBezTo>
                  <a:cubicBezTo>
                    <a:pt x="291" y="348"/>
                    <a:pt x="291" y="348"/>
                    <a:pt x="291" y="348"/>
                  </a:cubicBezTo>
                  <a:cubicBezTo>
                    <a:pt x="290" y="350"/>
                    <a:pt x="290" y="350"/>
                    <a:pt x="290" y="350"/>
                  </a:cubicBezTo>
                  <a:cubicBezTo>
                    <a:pt x="291" y="351"/>
                    <a:pt x="291" y="351"/>
                    <a:pt x="291" y="351"/>
                  </a:cubicBezTo>
                  <a:cubicBezTo>
                    <a:pt x="293" y="353"/>
                    <a:pt x="293" y="353"/>
                    <a:pt x="293" y="353"/>
                  </a:cubicBezTo>
                  <a:cubicBezTo>
                    <a:pt x="290" y="353"/>
                    <a:pt x="290" y="353"/>
                    <a:pt x="290" y="353"/>
                  </a:cubicBezTo>
                  <a:cubicBezTo>
                    <a:pt x="289" y="354"/>
                    <a:pt x="289" y="354"/>
                    <a:pt x="289" y="354"/>
                  </a:cubicBezTo>
                  <a:cubicBezTo>
                    <a:pt x="290" y="356"/>
                    <a:pt x="290" y="356"/>
                    <a:pt x="290" y="356"/>
                  </a:cubicBezTo>
                  <a:cubicBezTo>
                    <a:pt x="292" y="356"/>
                    <a:pt x="292" y="356"/>
                    <a:pt x="292" y="356"/>
                  </a:cubicBezTo>
                  <a:cubicBezTo>
                    <a:pt x="292" y="358"/>
                    <a:pt x="292" y="358"/>
                    <a:pt x="292" y="358"/>
                  </a:cubicBezTo>
                  <a:cubicBezTo>
                    <a:pt x="292" y="360"/>
                    <a:pt x="292" y="360"/>
                    <a:pt x="292" y="360"/>
                  </a:cubicBezTo>
                  <a:cubicBezTo>
                    <a:pt x="295" y="367"/>
                    <a:pt x="295" y="367"/>
                    <a:pt x="295" y="367"/>
                  </a:cubicBezTo>
                  <a:cubicBezTo>
                    <a:pt x="298" y="368"/>
                    <a:pt x="298" y="368"/>
                    <a:pt x="298" y="368"/>
                  </a:cubicBezTo>
                  <a:cubicBezTo>
                    <a:pt x="299" y="366"/>
                    <a:pt x="299" y="366"/>
                    <a:pt x="299" y="366"/>
                  </a:cubicBezTo>
                  <a:cubicBezTo>
                    <a:pt x="298" y="365"/>
                    <a:pt x="298" y="365"/>
                    <a:pt x="298" y="365"/>
                  </a:cubicBezTo>
                  <a:cubicBezTo>
                    <a:pt x="297" y="365"/>
                    <a:pt x="297" y="365"/>
                    <a:pt x="297" y="365"/>
                  </a:cubicBezTo>
                  <a:cubicBezTo>
                    <a:pt x="296" y="362"/>
                    <a:pt x="296" y="362"/>
                    <a:pt x="296" y="362"/>
                  </a:cubicBezTo>
                  <a:cubicBezTo>
                    <a:pt x="295" y="359"/>
                    <a:pt x="295" y="359"/>
                    <a:pt x="295" y="359"/>
                  </a:cubicBezTo>
                  <a:cubicBezTo>
                    <a:pt x="295" y="356"/>
                    <a:pt x="295" y="356"/>
                    <a:pt x="295" y="356"/>
                  </a:cubicBezTo>
                  <a:cubicBezTo>
                    <a:pt x="295" y="354"/>
                    <a:pt x="295" y="354"/>
                    <a:pt x="295" y="354"/>
                  </a:cubicBezTo>
                  <a:cubicBezTo>
                    <a:pt x="296" y="351"/>
                    <a:pt x="296" y="351"/>
                    <a:pt x="296" y="351"/>
                  </a:cubicBezTo>
                  <a:cubicBezTo>
                    <a:pt x="298" y="351"/>
                    <a:pt x="298" y="351"/>
                    <a:pt x="298" y="351"/>
                  </a:cubicBezTo>
                  <a:cubicBezTo>
                    <a:pt x="298" y="349"/>
                    <a:pt x="298" y="349"/>
                    <a:pt x="298" y="349"/>
                  </a:cubicBezTo>
                  <a:cubicBezTo>
                    <a:pt x="296" y="349"/>
                    <a:pt x="296" y="349"/>
                    <a:pt x="296" y="349"/>
                  </a:cubicBezTo>
                  <a:cubicBezTo>
                    <a:pt x="295" y="349"/>
                    <a:pt x="295" y="349"/>
                    <a:pt x="295" y="349"/>
                  </a:cubicBezTo>
                  <a:cubicBezTo>
                    <a:pt x="293" y="349"/>
                    <a:pt x="293" y="349"/>
                    <a:pt x="293" y="349"/>
                  </a:cubicBezTo>
                  <a:cubicBezTo>
                    <a:pt x="295" y="348"/>
                    <a:pt x="295" y="348"/>
                    <a:pt x="295" y="348"/>
                  </a:cubicBezTo>
                  <a:cubicBezTo>
                    <a:pt x="296" y="348"/>
                    <a:pt x="296" y="348"/>
                    <a:pt x="296" y="348"/>
                  </a:cubicBezTo>
                  <a:cubicBezTo>
                    <a:pt x="299" y="346"/>
                    <a:pt x="299" y="346"/>
                    <a:pt x="299" y="346"/>
                  </a:cubicBezTo>
                  <a:cubicBezTo>
                    <a:pt x="299" y="343"/>
                    <a:pt x="299" y="343"/>
                    <a:pt x="299" y="343"/>
                  </a:cubicBezTo>
                  <a:cubicBezTo>
                    <a:pt x="301" y="340"/>
                    <a:pt x="301" y="340"/>
                    <a:pt x="301" y="340"/>
                  </a:cubicBezTo>
                  <a:cubicBezTo>
                    <a:pt x="301" y="337"/>
                    <a:pt x="301" y="337"/>
                    <a:pt x="301" y="337"/>
                  </a:cubicBezTo>
                  <a:cubicBezTo>
                    <a:pt x="305" y="333"/>
                    <a:pt x="305" y="333"/>
                    <a:pt x="305" y="333"/>
                  </a:cubicBezTo>
                  <a:cubicBezTo>
                    <a:pt x="304" y="333"/>
                    <a:pt x="304" y="333"/>
                    <a:pt x="304" y="333"/>
                  </a:cubicBezTo>
                  <a:lnTo>
                    <a:pt x="301" y="334"/>
                  </a:lnTo>
                  <a:close/>
                  <a:moveTo>
                    <a:pt x="298" y="312"/>
                  </a:moveTo>
                  <a:cubicBezTo>
                    <a:pt x="297" y="313"/>
                    <a:pt x="297" y="313"/>
                    <a:pt x="297" y="313"/>
                  </a:cubicBezTo>
                  <a:cubicBezTo>
                    <a:pt x="297" y="315"/>
                    <a:pt x="297" y="315"/>
                    <a:pt x="297" y="315"/>
                  </a:cubicBezTo>
                  <a:cubicBezTo>
                    <a:pt x="299" y="314"/>
                    <a:pt x="299" y="314"/>
                    <a:pt x="299" y="314"/>
                  </a:cubicBezTo>
                  <a:cubicBezTo>
                    <a:pt x="298" y="313"/>
                    <a:pt x="298" y="313"/>
                    <a:pt x="298" y="313"/>
                  </a:cubicBezTo>
                  <a:lnTo>
                    <a:pt x="298" y="312"/>
                  </a:lnTo>
                  <a:close/>
                  <a:moveTo>
                    <a:pt x="814" y="1594"/>
                  </a:moveTo>
                  <a:cubicBezTo>
                    <a:pt x="816" y="1594"/>
                    <a:pt x="816" y="1594"/>
                    <a:pt x="816" y="1594"/>
                  </a:cubicBezTo>
                  <a:cubicBezTo>
                    <a:pt x="818" y="1594"/>
                    <a:pt x="818" y="1594"/>
                    <a:pt x="818" y="1594"/>
                  </a:cubicBezTo>
                  <a:cubicBezTo>
                    <a:pt x="817" y="1591"/>
                    <a:pt x="817" y="1591"/>
                    <a:pt x="817" y="1591"/>
                  </a:cubicBezTo>
                  <a:cubicBezTo>
                    <a:pt x="815" y="1590"/>
                    <a:pt x="815" y="1590"/>
                    <a:pt x="815" y="1590"/>
                  </a:cubicBezTo>
                  <a:cubicBezTo>
                    <a:pt x="815" y="1587"/>
                    <a:pt x="815" y="1587"/>
                    <a:pt x="815" y="1587"/>
                  </a:cubicBezTo>
                  <a:cubicBezTo>
                    <a:pt x="813" y="1587"/>
                    <a:pt x="813" y="1587"/>
                    <a:pt x="813" y="1587"/>
                  </a:cubicBezTo>
                  <a:cubicBezTo>
                    <a:pt x="813" y="1583"/>
                    <a:pt x="813" y="1583"/>
                    <a:pt x="813" y="1583"/>
                  </a:cubicBezTo>
                  <a:cubicBezTo>
                    <a:pt x="812" y="1584"/>
                    <a:pt x="812" y="1584"/>
                    <a:pt x="812" y="1584"/>
                  </a:cubicBezTo>
                  <a:cubicBezTo>
                    <a:pt x="810" y="1585"/>
                    <a:pt x="810" y="1585"/>
                    <a:pt x="810" y="1585"/>
                  </a:cubicBezTo>
                  <a:cubicBezTo>
                    <a:pt x="809" y="1586"/>
                    <a:pt x="809" y="1586"/>
                    <a:pt x="809" y="1586"/>
                  </a:cubicBezTo>
                  <a:cubicBezTo>
                    <a:pt x="811" y="1587"/>
                    <a:pt x="811" y="1587"/>
                    <a:pt x="811" y="1587"/>
                  </a:cubicBezTo>
                  <a:cubicBezTo>
                    <a:pt x="813" y="1591"/>
                    <a:pt x="813" y="1591"/>
                    <a:pt x="813" y="1591"/>
                  </a:cubicBezTo>
                  <a:cubicBezTo>
                    <a:pt x="814" y="1590"/>
                    <a:pt x="814" y="1590"/>
                    <a:pt x="814" y="1590"/>
                  </a:cubicBezTo>
                  <a:cubicBezTo>
                    <a:pt x="815" y="1591"/>
                    <a:pt x="815" y="1591"/>
                    <a:pt x="815" y="1591"/>
                  </a:cubicBezTo>
                  <a:cubicBezTo>
                    <a:pt x="813" y="1592"/>
                    <a:pt x="813" y="1592"/>
                    <a:pt x="813" y="1592"/>
                  </a:cubicBezTo>
                  <a:lnTo>
                    <a:pt x="814" y="1594"/>
                  </a:lnTo>
                  <a:close/>
                  <a:moveTo>
                    <a:pt x="810" y="1604"/>
                  </a:moveTo>
                  <a:cubicBezTo>
                    <a:pt x="812" y="1601"/>
                    <a:pt x="812" y="1601"/>
                    <a:pt x="812" y="1601"/>
                  </a:cubicBezTo>
                  <a:cubicBezTo>
                    <a:pt x="813" y="1600"/>
                    <a:pt x="813" y="1600"/>
                    <a:pt x="813" y="1600"/>
                  </a:cubicBezTo>
                  <a:cubicBezTo>
                    <a:pt x="812" y="1599"/>
                    <a:pt x="812" y="1599"/>
                    <a:pt x="812" y="1599"/>
                  </a:cubicBezTo>
                  <a:cubicBezTo>
                    <a:pt x="810" y="1598"/>
                    <a:pt x="810" y="1598"/>
                    <a:pt x="810" y="1598"/>
                  </a:cubicBezTo>
                  <a:cubicBezTo>
                    <a:pt x="809" y="1597"/>
                    <a:pt x="809" y="1597"/>
                    <a:pt x="809" y="1597"/>
                  </a:cubicBezTo>
                  <a:cubicBezTo>
                    <a:pt x="808" y="1598"/>
                    <a:pt x="808" y="1598"/>
                    <a:pt x="808" y="1598"/>
                  </a:cubicBezTo>
                  <a:cubicBezTo>
                    <a:pt x="809" y="1602"/>
                    <a:pt x="809" y="1602"/>
                    <a:pt x="809" y="1602"/>
                  </a:cubicBezTo>
                  <a:cubicBezTo>
                    <a:pt x="809" y="1603"/>
                    <a:pt x="809" y="1603"/>
                    <a:pt x="809" y="1603"/>
                  </a:cubicBezTo>
                  <a:lnTo>
                    <a:pt x="810" y="1604"/>
                  </a:lnTo>
                  <a:close/>
                  <a:moveTo>
                    <a:pt x="302" y="315"/>
                  </a:moveTo>
                  <a:cubicBezTo>
                    <a:pt x="301" y="314"/>
                    <a:pt x="301" y="314"/>
                    <a:pt x="301" y="314"/>
                  </a:cubicBezTo>
                  <a:cubicBezTo>
                    <a:pt x="300" y="315"/>
                    <a:pt x="300" y="315"/>
                    <a:pt x="300" y="315"/>
                  </a:cubicBezTo>
                  <a:cubicBezTo>
                    <a:pt x="301" y="316"/>
                    <a:pt x="301" y="316"/>
                    <a:pt x="301" y="316"/>
                  </a:cubicBezTo>
                  <a:lnTo>
                    <a:pt x="302" y="315"/>
                  </a:lnTo>
                  <a:close/>
                  <a:moveTo>
                    <a:pt x="810" y="1609"/>
                  </a:moveTo>
                  <a:cubicBezTo>
                    <a:pt x="811" y="1610"/>
                    <a:pt x="811" y="1610"/>
                    <a:pt x="811" y="1610"/>
                  </a:cubicBezTo>
                  <a:cubicBezTo>
                    <a:pt x="810" y="1611"/>
                    <a:pt x="810" y="1611"/>
                    <a:pt x="810" y="1611"/>
                  </a:cubicBezTo>
                  <a:cubicBezTo>
                    <a:pt x="811" y="1612"/>
                    <a:pt x="811" y="1612"/>
                    <a:pt x="811" y="1612"/>
                  </a:cubicBezTo>
                  <a:cubicBezTo>
                    <a:pt x="813" y="1611"/>
                    <a:pt x="813" y="1611"/>
                    <a:pt x="813" y="1611"/>
                  </a:cubicBezTo>
                  <a:cubicBezTo>
                    <a:pt x="813" y="1610"/>
                    <a:pt x="813" y="1610"/>
                    <a:pt x="813" y="1610"/>
                  </a:cubicBezTo>
                  <a:cubicBezTo>
                    <a:pt x="812" y="1608"/>
                    <a:pt x="812" y="1608"/>
                    <a:pt x="812" y="1608"/>
                  </a:cubicBezTo>
                  <a:lnTo>
                    <a:pt x="810" y="1609"/>
                  </a:lnTo>
                  <a:close/>
                  <a:moveTo>
                    <a:pt x="809" y="1594"/>
                  </a:moveTo>
                  <a:cubicBezTo>
                    <a:pt x="808" y="1592"/>
                    <a:pt x="808" y="1592"/>
                    <a:pt x="808" y="1592"/>
                  </a:cubicBezTo>
                  <a:cubicBezTo>
                    <a:pt x="807" y="1592"/>
                    <a:pt x="807" y="1592"/>
                    <a:pt x="807" y="1592"/>
                  </a:cubicBezTo>
                  <a:cubicBezTo>
                    <a:pt x="806" y="1592"/>
                    <a:pt x="806" y="1592"/>
                    <a:pt x="806" y="1592"/>
                  </a:cubicBezTo>
                  <a:cubicBezTo>
                    <a:pt x="806" y="1594"/>
                    <a:pt x="806" y="1594"/>
                    <a:pt x="806" y="1594"/>
                  </a:cubicBezTo>
                  <a:cubicBezTo>
                    <a:pt x="807" y="1595"/>
                    <a:pt x="807" y="1595"/>
                    <a:pt x="807" y="1595"/>
                  </a:cubicBezTo>
                  <a:cubicBezTo>
                    <a:pt x="808" y="1596"/>
                    <a:pt x="808" y="1596"/>
                    <a:pt x="808" y="1596"/>
                  </a:cubicBezTo>
                  <a:cubicBezTo>
                    <a:pt x="809" y="1596"/>
                    <a:pt x="809" y="1596"/>
                    <a:pt x="809" y="1596"/>
                  </a:cubicBezTo>
                  <a:lnTo>
                    <a:pt x="809" y="1594"/>
                  </a:lnTo>
                  <a:close/>
                  <a:moveTo>
                    <a:pt x="307" y="320"/>
                  </a:moveTo>
                  <a:cubicBezTo>
                    <a:pt x="308" y="319"/>
                    <a:pt x="308" y="319"/>
                    <a:pt x="308" y="319"/>
                  </a:cubicBezTo>
                  <a:cubicBezTo>
                    <a:pt x="307" y="318"/>
                    <a:pt x="307" y="318"/>
                    <a:pt x="307" y="318"/>
                  </a:cubicBezTo>
                  <a:cubicBezTo>
                    <a:pt x="306" y="318"/>
                    <a:pt x="306" y="318"/>
                    <a:pt x="306" y="318"/>
                  </a:cubicBezTo>
                  <a:cubicBezTo>
                    <a:pt x="307" y="316"/>
                    <a:pt x="307" y="316"/>
                    <a:pt x="307" y="316"/>
                  </a:cubicBezTo>
                  <a:cubicBezTo>
                    <a:pt x="308" y="316"/>
                    <a:pt x="308" y="316"/>
                    <a:pt x="308" y="316"/>
                  </a:cubicBezTo>
                  <a:cubicBezTo>
                    <a:pt x="310" y="314"/>
                    <a:pt x="310" y="314"/>
                    <a:pt x="310" y="314"/>
                  </a:cubicBezTo>
                  <a:cubicBezTo>
                    <a:pt x="310" y="313"/>
                    <a:pt x="310" y="313"/>
                    <a:pt x="310" y="313"/>
                  </a:cubicBezTo>
                  <a:cubicBezTo>
                    <a:pt x="309" y="313"/>
                    <a:pt x="309" y="313"/>
                    <a:pt x="309" y="313"/>
                  </a:cubicBezTo>
                  <a:cubicBezTo>
                    <a:pt x="308" y="313"/>
                    <a:pt x="308" y="313"/>
                    <a:pt x="308" y="313"/>
                  </a:cubicBezTo>
                  <a:cubicBezTo>
                    <a:pt x="308" y="312"/>
                    <a:pt x="308" y="312"/>
                    <a:pt x="308" y="312"/>
                  </a:cubicBezTo>
                  <a:cubicBezTo>
                    <a:pt x="310" y="311"/>
                    <a:pt x="310" y="311"/>
                    <a:pt x="310" y="311"/>
                  </a:cubicBezTo>
                  <a:cubicBezTo>
                    <a:pt x="309" y="309"/>
                    <a:pt x="309" y="309"/>
                    <a:pt x="309" y="309"/>
                  </a:cubicBezTo>
                  <a:cubicBezTo>
                    <a:pt x="307" y="307"/>
                    <a:pt x="307" y="307"/>
                    <a:pt x="307" y="307"/>
                  </a:cubicBezTo>
                  <a:cubicBezTo>
                    <a:pt x="307" y="306"/>
                    <a:pt x="307" y="306"/>
                    <a:pt x="307" y="306"/>
                  </a:cubicBezTo>
                  <a:cubicBezTo>
                    <a:pt x="308" y="306"/>
                    <a:pt x="308" y="306"/>
                    <a:pt x="308" y="306"/>
                  </a:cubicBezTo>
                  <a:cubicBezTo>
                    <a:pt x="309" y="306"/>
                    <a:pt x="309" y="306"/>
                    <a:pt x="309" y="306"/>
                  </a:cubicBezTo>
                  <a:cubicBezTo>
                    <a:pt x="309" y="304"/>
                    <a:pt x="309" y="304"/>
                    <a:pt x="309" y="304"/>
                  </a:cubicBezTo>
                  <a:cubicBezTo>
                    <a:pt x="308" y="303"/>
                    <a:pt x="308" y="303"/>
                    <a:pt x="308" y="303"/>
                  </a:cubicBezTo>
                  <a:cubicBezTo>
                    <a:pt x="309" y="303"/>
                    <a:pt x="309" y="303"/>
                    <a:pt x="309" y="303"/>
                  </a:cubicBezTo>
                  <a:cubicBezTo>
                    <a:pt x="309" y="300"/>
                    <a:pt x="309" y="300"/>
                    <a:pt x="309" y="300"/>
                  </a:cubicBezTo>
                  <a:cubicBezTo>
                    <a:pt x="307" y="298"/>
                    <a:pt x="307" y="298"/>
                    <a:pt x="307" y="298"/>
                  </a:cubicBezTo>
                  <a:cubicBezTo>
                    <a:pt x="306" y="299"/>
                    <a:pt x="306" y="299"/>
                    <a:pt x="306" y="299"/>
                  </a:cubicBezTo>
                  <a:cubicBezTo>
                    <a:pt x="305" y="297"/>
                    <a:pt x="305" y="297"/>
                    <a:pt x="305" y="297"/>
                  </a:cubicBezTo>
                  <a:cubicBezTo>
                    <a:pt x="305" y="296"/>
                    <a:pt x="305" y="296"/>
                    <a:pt x="305" y="296"/>
                  </a:cubicBezTo>
                  <a:cubicBezTo>
                    <a:pt x="307" y="294"/>
                    <a:pt x="307" y="294"/>
                    <a:pt x="307" y="294"/>
                  </a:cubicBezTo>
                  <a:cubicBezTo>
                    <a:pt x="305" y="292"/>
                    <a:pt x="305" y="292"/>
                    <a:pt x="305" y="292"/>
                  </a:cubicBezTo>
                  <a:cubicBezTo>
                    <a:pt x="304" y="292"/>
                    <a:pt x="304" y="292"/>
                    <a:pt x="304" y="292"/>
                  </a:cubicBezTo>
                  <a:cubicBezTo>
                    <a:pt x="303" y="293"/>
                    <a:pt x="303" y="293"/>
                    <a:pt x="303" y="293"/>
                  </a:cubicBezTo>
                  <a:cubicBezTo>
                    <a:pt x="304" y="294"/>
                    <a:pt x="304" y="294"/>
                    <a:pt x="304" y="294"/>
                  </a:cubicBezTo>
                  <a:cubicBezTo>
                    <a:pt x="305" y="296"/>
                    <a:pt x="305" y="296"/>
                    <a:pt x="305" y="296"/>
                  </a:cubicBezTo>
                  <a:cubicBezTo>
                    <a:pt x="304" y="299"/>
                    <a:pt x="304" y="299"/>
                    <a:pt x="304" y="299"/>
                  </a:cubicBezTo>
                  <a:cubicBezTo>
                    <a:pt x="304" y="301"/>
                    <a:pt x="304" y="301"/>
                    <a:pt x="304" y="301"/>
                  </a:cubicBezTo>
                  <a:cubicBezTo>
                    <a:pt x="303" y="303"/>
                    <a:pt x="303" y="303"/>
                    <a:pt x="303" y="303"/>
                  </a:cubicBezTo>
                  <a:cubicBezTo>
                    <a:pt x="301" y="303"/>
                    <a:pt x="301" y="303"/>
                    <a:pt x="301" y="303"/>
                  </a:cubicBezTo>
                  <a:cubicBezTo>
                    <a:pt x="301" y="304"/>
                    <a:pt x="301" y="304"/>
                    <a:pt x="301" y="304"/>
                  </a:cubicBezTo>
                  <a:cubicBezTo>
                    <a:pt x="301" y="305"/>
                    <a:pt x="301" y="305"/>
                    <a:pt x="301" y="305"/>
                  </a:cubicBezTo>
                  <a:cubicBezTo>
                    <a:pt x="302" y="304"/>
                    <a:pt x="302" y="304"/>
                    <a:pt x="302" y="304"/>
                  </a:cubicBezTo>
                  <a:cubicBezTo>
                    <a:pt x="304" y="305"/>
                    <a:pt x="304" y="305"/>
                    <a:pt x="304" y="305"/>
                  </a:cubicBezTo>
                  <a:cubicBezTo>
                    <a:pt x="304" y="306"/>
                    <a:pt x="304" y="306"/>
                    <a:pt x="304" y="306"/>
                  </a:cubicBezTo>
                  <a:cubicBezTo>
                    <a:pt x="302" y="307"/>
                    <a:pt x="302" y="307"/>
                    <a:pt x="302" y="307"/>
                  </a:cubicBezTo>
                  <a:cubicBezTo>
                    <a:pt x="302" y="308"/>
                    <a:pt x="302" y="308"/>
                    <a:pt x="302" y="308"/>
                  </a:cubicBezTo>
                  <a:cubicBezTo>
                    <a:pt x="301" y="309"/>
                    <a:pt x="301" y="309"/>
                    <a:pt x="301" y="309"/>
                  </a:cubicBezTo>
                  <a:cubicBezTo>
                    <a:pt x="300" y="309"/>
                    <a:pt x="300" y="309"/>
                    <a:pt x="300" y="309"/>
                  </a:cubicBezTo>
                  <a:cubicBezTo>
                    <a:pt x="299" y="310"/>
                    <a:pt x="299" y="310"/>
                    <a:pt x="299" y="310"/>
                  </a:cubicBezTo>
                  <a:cubicBezTo>
                    <a:pt x="300" y="311"/>
                    <a:pt x="300" y="311"/>
                    <a:pt x="300" y="311"/>
                  </a:cubicBezTo>
                  <a:cubicBezTo>
                    <a:pt x="301" y="311"/>
                    <a:pt x="301" y="311"/>
                    <a:pt x="301" y="311"/>
                  </a:cubicBezTo>
                  <a:cubicBezTo>
                    <a:pt x="302" y="312"/>
                    <a:pt x="302" y="312"/>
                    <a:pt x="302" y="312"/>
                  </a:cubicBezTo>
                  <a:cubicBezTo>
                    <a:pt x="303" y="311"/>
                    <a:pt x="303" y="311"/>
                    <a:pt x="303" y="311"/>
                  </a:cubicBezTo>
                  <a:cubicBezTo>
                    <a:pt x="304" y="311"/>
                    <a:pt x="304" y="311"/>
                    <a:pt x="304" y="311"/>
                  </a:cubicBezTo>
                  <a:cubicBezTo>
                    <a:pt x="305" y="312"/>
                    <a:pt x="305" y="312"/>
                    <a:pt x="305" y="312"/>
                  </a:cubicBezTo>
                  <a:cubicBezTo>
                    <a:pt x="303" y="313"/>
                    <a:pt x="303" y="313"/>
                    <a:pt x="303" y="313"/>
                  </a:cubicBezTo>
                  <a:cubicBezTo>
                    <a:pt x="303" y="314"/>
                    <a:pt x="303" y="314"/>
                    <a:pt x="303" y="314"/>
                  </a:cubicBezTo>
                  <a:cubicBezTo>
                    <a:pt x="304" y="315"/>
                    <a:pt x="304" y="315"/>
                    <a:pt x="304" y="315"/>
                  </a:cubicBezTo>
                  <a:cubicBezTo>
                    <a:pt x="303" y="316"/>
                    <a:pt x="303" y="316"/>
                    <a:pt x="303" y="316"/>
                  </a:cubicBezTo>
                  <a:cubicBezTo>
                    <a:pt x="302" y="318"/>
                    <a:pt x="302" y="318"/>
                    <a:pt x="302" y="318"/>
                  </a:cubicBezTo>
                  <a:cubicBezTo>
                    <a:pt x="304" y="320"/>
                    <a:pt x="304" y="320"/>
                    <a:pt x="304" y="320"/>
                  </a:cubicBezTo>
                  <a:cubicBezTo>
                    <a:pt x="304" y="321"/>
                    <a:pt x="304" y="321"/>
                    <a:pt x="304" y="321"/>
                  </a:cubicBezTo>
                  <a:cubicBezTo>
                    <a:pt x="305" y="322"/>
                    <a:pt x="305" y="322"/>
                    <a:pt x="305" y="322"/>
                  </a:cubicBezTo>
                  <a:cubicBezTo>
                    <a:pt x="306" y="322"/>
                    <a:pt x="306" y="322"/>
                    <a:pt x="306" y="322"/>
                  </a:cubicBezTo>
                  <a:cubicBezTo>
                    <a:pt x="307" y="321"/>
                    <a:pt x="307" y="321"/>
                    <a:pt x="307" y="321"/>
                  </a:cubicBezTo>
                  <a:lnTo>
                    <a:pt x="307" y="320"/>
                  </a:lnTo>
                  <a:close/>
                  <a:moveTo>
                    <a:pt x="807" y="1586"/>
                  </a:moveTo>
                  <a:cubicBezTo>
                    <a:pt x="806" y="1587"/>
                    <a:pt x="806" y="1587"/>
                    <a:pt x="806" y="1587"/>
                  </a:cubicBezTo>
                  <a:cubicBezTo>
                    <a:pt x="806" y="1588"/>
                    <a:pt x="806" y="1588"/>
                    <a:pt x="806" y="1588"/>
                  </a:cubicBezTo>
                  <a:cubicBezTo>
                    <a:pt x="806" y="1591"/>
                    <a:pt x="806" y="1591"/>
                    <a:pt x="806" y="1591"/>
                  </a:cubicBezTo>
                  <a:cubicBezTo>
                    <a:pt x="808" y="1591"/>
                    <a:pt x="808" y="1591"/>
                    <a:pt x="808" y="1591"/>
                  </a:cubicBezTo>
                  <a:cubicBezTo>
                    <a:pt x="810" y="1592"/>
                    <a:pt x="810" y="1592"/>
                    <a:pt x="810" y="1592"/>
                  </a:cubicBezTo>
                  <a:cubicBezTo>
                    <a:pt x="810" y="1593"/>
                    <a:pt x="810" y="1593"/>
                    <a:pt x="810" y="1593"/>
                  </a:cubicBezTo>
                  <a:cubicBezTo>
                    <a:pt x="810" y="1596"/>
                    <a:pt x="810" y="1596"/>
                    <a:pt x="810" y="1596"/>
                  </a:cubicBezTo>
                  <a:cubicBezTo>
                    <a:pt x="812" y="1597"/>
                    <a:pt x="812" y="1597"/>
                    <a:pt x="812" y="1597"/>
                  </a:cubicBezTo>
                  <a:cubicBezTo>
                    <a:pt x="813" y="1596"/>
                    <a:pt x="813" y="1596"/>
                    <a:pt x="813" y="1596"/>
                  </a:cubicBezTo>
                  <a:cubicBezTo>
                    <a:pt x="813" y="1594"/>
                    <a:pt x="813" y="1594"/>
                    <a:pt x="813" y="1594"/>
                  </a:cubicBezTo>
                  <a:cubicBezTo>
                    <a:pt x="811" y="1591"/>
                    <a:pt x="811" y="1591"/>
                    <a:pt x="811" y="1591"/>
                  </a:cubicBezTo>
                  <a:cubicBezTo>
                    <a:pt x="808" y="1587"/>
                    <a:pt x="808" y="1587"/>
                    <a:pt x="808" y="1587"/>
                  </a:cubicBezTo>
                  <a:lnTo>
                    <a:pt x="807" y="1586"/>
                  </a:lnTo>
                  <a:close/>
                  <a:moveTo>
                    <a:pt x="816" y="1613"/>
                  </a:moveTo>
                  <a:cubicBezTo>
                    <a:pt x="817" y="1612"/>
                    <a:pt x="817" y="1612"/>
                    <a:pt x="817" y="1612"/>
                  </a:cubicBezTo>
                  <a:cubicBezTo>
                    <a:pt x="818" y="1610"/>
                    <a:pt x="818" y="1610"/>
                    <a:pt x="818" y="1610"/>
                  </a:cubicBezTo>
                  <a:cubicBezTo>
                    <a:pt x="818" y="1612"/>
                    <a:pt x="818" y="1612"/>
                    <a:pt x="818" y="1612"/>
                  </a:cubicBezTo>
                  <a:cubicBezTo>
                    <a:pt x="819" y="1614"/>
                    <a:pt x="819" y="1614"/>
                    <a:pt x="819" y="1614"/>
                  </a:cubicBezTo>
                  <a:cubicBezTo>
                    <a:pt x="820" y="1615"/>
                    <a:pt x="820" y="1615"/>
                    <a:pt x="820" y="1615"/>
                  </a:cubicBezTo>
                  <a:cubicBezTo>
                    <a:pt x="821" y="1614"/>
                    <a:pt x="821" y="1614"/>
                    <a:pt x="821" y="1614"/>
                  </a:cubicBezTo>
                  <a:cubicBezTo>
                    <a:pt x="821" y="1611"/>
                    <a:pt x="821" y="1611"/>
                    <a:pt x="821" y="1611"/>
                  </a:cubicBezTo>
                  <a:cubicBezTo>
                    <a:pt x="820" y="1608"/>
                    <a:pt x="820" y="1608"/>
                    <a:pt x="820" y="1608"/>
                  </a:cubicBezTo>
                  <a:cubicBezTo>
                    <a:pt x="821" y="1607"/>
                    <a:pt x="821" y="1607"/>
                    <a:pt x="821" y="1607"/>
                  </a:cubicBezTo>
                  <a:cubicBezTo>
                    <a:pt x="820" y="1604"/>
                    <a:pt x="820" y="1604"/>
                    <a:pt x="820" y="1604"/>
                  </a:cubicBezTo>
                  <a:cubicBezTo>
                    <a:pt x="819" y="1601"/>
                    <a:pt x="819" y="1601"/>
                    <a:pt x="819" y="1601"/>
                  </a:cubicBezTo>
                  <a:cubicBezTo>
                    <a:pt x="818" y="1597"/>
                    <a:pt x="818" y="1597"/>
                    <a:pt x="818" y="1597"/>
                  </a:cubicBezTo>
                  <a:cubicBezTo>
                    <a:pt x="817" y="1596"/>
                    <a:pt x="817" y="1596"/>
                    <a:pt x="817" y="1596"/>
                  </a:cubicBezTo>
                  <a:cubicBezTo>
                    <a:pt x="814" y="1596"/>
                    <a:pt x="814" y="1596"/>
                    <a:pt x="814" y="1596"/>
                  </a:cubicBezTo>
                  <a:cubicBezTo>
                    <a:pt x="813" y="1597"/>
                    <a:pt x="813" y="1597"/>
                    <a:pt x="813" y="1597"/>
                  </a:cubicBezTo>
                  <a:cubicBezTo>
                    <a:pt x="813" y="1599"/>
                    <a:pt x="813" y="1599"/>
                    <a:pt x="813" y="1599"/>
                  </a:cubicBezTo>
                  <a:cubicBezTo>
                    <a:pt x="814" y="1600"/>
                    <a:pt x="814" y="1600"/>
                    <a:pt x="814" y="1600"/>
                  </a:cubicBezTo>
                  <a:cubicBezTo>
                    <a:pt x="814" y="1602"/>
                    <a:pt x="814" y="1602"/>
                    <a:pt x="814" y="1602"/>
                  </a:cubicBezTo>
                  <a:cubicBezTo>
                    <a:pt x="814" y="1603"/>
                    <a:pt x="814" y="1603"/>
                    <a:pt x="814" y="1603"/>
                  </a:cubicBezTo>
                  <a:cubicBezTo>
                    <a:pt x="815" y="1603"/>
                    <a:pt x="815" y="1603"/>
                    <a:pt x="815" y="1603"/>
                  </a:cubicBezTo>
                  <a:cubicBezTo>
                    <a:pt x="816" y="1602"/>
                    <a:pt x="816" y="1602"/>
                    <a:pt x="816" y="1602"/>
                  </a:cubicBezTo>
                  <a:cubicBezTo>
                    <a:pt x="815" y="1603"/>
                    <a:pt x="815" y="1603"/>
                    <a:pt x="815" y="1603"/>
                  </a:cubicBezTo>
                  <a:cubicBezTo>
                    <a:pt x="814" y="1605"/>
                    <a:pt x="814" y="1605"/>
                    <a:pt x="814" y="1605"/>
                  </a:cubicBezTo>
                  <a:cubicBezTo>
                    <a:pt x="812" y="1605"/>
                    <a:pt x="812" y="1605"/>
                    <a:pt x="812" y="1605"/>
                  </a:cubicBezTo>
                  <a:cubicBezTo>
                    <a:pt x="814" y="1609"/>
                    <a:pt x="814" y="1609"/>
                    <a:pt x="814" y="1609"/>
                  </a:cubicBezTo>
                  <a:cubicBezTo>
                    <a:pt x="815" y="1611"/>
                    <a:pt x="815" y="1611"/>
                    <a:pt x="815" y="1611"/>
                  </a:cubicBezTo>
                  <a:lnTo>
                    <a:pt x="816" y="1613"/>
                  </a:lnTo>
                  <a:close/>
                  <a:moveTo>
                    <a:pt x="1997" y="1171"/>
                  </a:moveTo>
                  <a:cubicBezTo>
                    <a:pt x="1998" y="1170"/>
                    <a:pt x="1998" y="1170"/>
                    <a:pt x="1998" y="1170"/>
                  </a:cubicBezTo>
                  <a:cubicBezTo>
                    <a:pt x="1997" y="1169"/>
                    <a:pt x="1997" y="1169"/>
                    <a:pt x="1997" y="1169"/>
                  </a:cubicBezTo>
                  <a:cubicBezTo>
                    <a:pt x="1997" y="1170"/>
                    <a:pt x="1997" y="1170"/>
                    <a:pt x="1997" y="1170"/>
                  </a:cubicBezTo>
                  <a:lnTo>
                    <a:pt x="1997" y="1171"/>
                  </a:lnTo>
                  <a:close/>
                  <a:moveTo>
                    <a:pt x="1349" y="58"/>
                  </a:moveTo>
                  <a:cubicBezTo>
                    <a:pt x="1347" y="58"/>
                    <a:pt x="1347" y="58"/>
                    <a:pt x="1347" y="58"/>
                  </a:cubicBezTo>
                  <a:cubicBezTo>
                    <a:pt x="1345" y="61"/>
                    <a:pt x="1345" y="61"/>
                    <a:pt x="1345" y="61"/>
                  </a:cubicBezTo>
                  <a:cubicBezTo>
                    <a:pt x="1345" y="63"/>
                    <a:pt x="1345" y="63"/>
                    <a:pt x="1345" y="63"/>
                  </a:cubicBezTo>
                  <a:cubicBezTo>
                    <a:pt x="1347" y="64"/>
                    <a:pt x="1347" y="64"/>
                    <a:pt x="1347" y="64"/>
                  </a:cubicBezTo>
                  <a:cubicBezTo>
                    <a:pt x="1348" y="64"/>
                    <a:pt x="1348" y="64"/>
                    <a:pt x="1348" y="64"/>
                  </a:cubicBezTo>
                  <a:cubicBezTo>
                    <a:pt x="1350" y="66"/>
                    <a:pt x="1350" y="66"/>
                    <a:pt x="1350" y="66"/>
                  </a:cubicBezTo>
                  <a:cubicBezTo>
                    <a:pt x="1351" y="66"/>
                    <a:pt x="1351" y="66"/>
                    <a:pt x="1351" y="66"/>
                  </a:cubicBezTo>
                  <a:cubicBezTo>
                    <a:pt x="1354" y="66"/>
                    <a:pt x="1354" y="66"/>
                    <a:pt x="1354" y="66"/>
                  </a:cubicBezTo>
                  <a:cubicBezTo>
                    <a:pt x="1355" y="65"/>
                    <a:pt x="1355" y="65"/>
                    <a:pt x="1355" y="65"/>
                  </a:cubicBezTo>
                  <a:cubicBezTo>
                    <a:pt x="1356" y="63"/>
                    <a:pt x="1356" y="63"/>
                    <a:pt x="1356" y="63"/>
                  </a:cubicBezTo>
                  <a:cubicBezTo>
                    <a:pt x="1356" y="62"/>
                    <a:pt x="1356" y="62"/>
                    <a:pt x="1356" y="62"/>
                  </a:cubicBezTo>
                  <a:cubicBezTo>
                    <a:pt x="1356" y="60"/>
                    <a:pt x="1356" y="60"/>
                    <a:pt x="1356" y="60"/>
                  </a:cubicBezTo>
                  <a:cubicBezTo>
                    <a:pt x="1352" y="57"/>
                    <a:pt x="1352" y="57"/>
                    <a:pt x="1352" y="57"/>
                  </a:cubicBezTo>
                  <a:lnTo>
                    <a:pt x="1349" y="58"/>
                  </a:lnTo>
                  <a:close/>
                  <a:moveTo>
                    <a:pt x="1336" y="276"/>
                  </a:moveTo>
                  <a:cubicBezTo>
                    <a:pt x="1335" y="277"/>
                    <a:pt x="1335" y="277"/>
                    <a:pt x="1335" y="277"/>
                  </a:cubicBezTo>
                  <a:cubicBezTo>
                    <a:pt x="1336" y="278"/>
                    <a:pt x="1336" y="278"/>
                    <a:pt x="1336" y="278"/>
                  </a:cubicBezTo>
                  <a:cubicBezTo>
                    <a:pt x="1337" y="278"/>
                    <a:pt x="1337" y="278"/>
                    <a:pt x="1337" y="278"/>
                  </a:cubicBezTo>
                  <a:cubicBezTo>
                    <a:pt x="1337" y="275"/>
                    <a:pt x="1337" y="275"/>
                    <a:pt x="1337" y="275"/>
                  </a:cubicBezTo>
                  <a:lnTo>
                    <a:pt x="1336" y="276"/>
                  </a:lnTo>
                  <a:close/>
                  <a:moveTo>
                    <a:pt x="1366" y="57"/>
                  </a:moveTo>
                  <a:cubicBezTo>
                    <a:pt x="1367" y="57"/>
                    <a:pt x="1367" y="57"/>
                    <a:pt x="1367" y="57"/>
                  </a:cubicBezTo>
                  <a:cubicBezTo>
                    <a:pt x="1368" y="55"/>
                    <a:pt x="1368" y="55"/>
                    <a:pt x="1368" y="55"/>
                  </a:cubicBezTo>
                  <a:cubicBezTo>
                    <a:pt x="1368" y="54"/>
                    <a:pt x="1368" y="54"/>
                    <a:pt x="1368" y="54"/>
                  </a:cubicBezTo>
                  <a:cubicBezTo>
                    <a:pt x="1367" y="54"/>
                    <a:pt x="1367" y="54"/>
                    <a:pt x="1367" y="54"/>
                  </a:cubicBezTo>
                  <a:cubicBezTo>
                    <a:pt x="1366" y="55"/>
                    <a:pt x="1366" y="55"/>
                    <a:pt x="1366" y="55"/>
                  </a:cubicBezTo>
                  <a:lnTo>
                    <a:pt x="1366" y="57"/>
                  </a:lnTo>
                  <a:close/>
                  <a:moveTo>
                    <a:pt x="1378" y="44"/>
                  </a:moveTo>
                  <a:cubicBezTo>
                    <a:pt x="1377" y="44"/>
                    <a:pt x="1377" y="44"/>
                    <a:pt x="1377" y="44"/>
                  </a:cubicBezTo>
                  <a:cubicBezTo>
                    <a:pt x="1376" y="42"/>
                    <a:pt x="1376" y="42"/>
                    <a:pt x="1376" y="42"/>
                  </a:cubicBezTo>
                  <a:cubicBezTo>
                    <a:pt x="1376" y="40"/>
                    <a:pt x="1376" y="40"/>
                    <a:pt x="1376" y="40"/>
                  </a:cubicBezTo>
                  <a:cubicBezTo>
                    <a:pt x="1375" y="39"/>
                    <a:pt x="1375" y="39"/>
                    <a:pt x="1375" y="39"/>
                  </a:cubicBezTo>
                  <a:cubicBezTo>
                    <a:pt x="1375" y="38"/>
                    <a:pt x="1375" y="38"/>
                    <a:pt x="1375" y="38"/>
                  </a:cubicBezTo>
                  <a:cubicBezTo>
                    <a:pt x="1376" y="38"/>
                    <a:pt x="1376" y="38"/>
                    <a:pt x="1376" y="38"/>
                  </a:cubicBezTo>
                  <a:cubicBezTo>
                    <a:pt x="1377" y="36"/>
                    <a:pt x="1377" y="36"/>
                    <a:pt x="1377" y="36"/>
                  </a:cubicBezTo>
                  <a:cubicBezTo>
                    <a:pt x="1375" y="35"/>
                    <a:pt x="1375" y="35"/>
                    <a:pt x="1375" y="35"/>
                  </a:cubicBezTo>
                  <a:cubicBezTo>
                    <a:pt x="1374" y="37"/>
                    <a:pt x="1374" y="37"/>
                    <a:pt x="1374" y="37"/>
                  </a:cubicBezTo>
                  <a:cubicBezTo>
                    <a:pt x="1372" y="37"/>
                    <a:pt x="1372" y="37"/>
                    <a:pt x="1372" y="37"/>
                  </a:cubicBezTo>
                  <a:cubicBezTo>
                    <a:pt x="1371" y="37"/>
                    <a:pt x="1371" y="37"/>
                    <a:pt x="1371" y="37"/>
                  </a:cubicBezTo>
                  <a:cubicBezTo>
                    <a:pt x="1370" y="37"/>
                    <a:pt x="1370" y="37"/>
                    <a:pt x="1370" y="37"/>
                  </a:cubicBezTo>
                  <a:cubicBezTo>
                    <a:pt x="1370" y="42"/>
                    <a:pt x="1370" y="42"/>
                    <a:pt x="1370" y="42"/>
                  </a:cubicBezTo>
                  <a:cubicBezTo>
                    <a:pt x="1369" y="44"/>
                    <a:pt x="1369" y="44"/>
                    <a:pt x="1369" y="44"/>
                  </a:cubicBezTo>
                  <a:cubicBezTo>
                    <a:pt x="1370" y="46"/>
                    <a:pt x="1370" y="46"/>
                    <a:pt x="1370" y="46"/>
                  </a:cubicBezTo>
                  <a:cubicBezTo>
                    <a:pt x="1371" y="47"/>
                    <a:pt x="1371" y="47"/>
                    <a:pt x="1371" y="47"/>
                  </a:cubicBezTo>
                  <a:cubicBezTo>
                    <a:pt x="1373" y="47"/>
                    <a:pt x="1373" y="47"/>
                    <a:pt x="1373" y="47"/>
                  </a:cubicBezTo>
                  <a:cubicBezTo>
                    <a:pt x="1376" y="47"/>
                    <a:pt x="1376" y="47"/>
                    <a:pt x="1376" y="47"/>
                  </a:cubicBezTo>
                  <a:cubicBezTo>
                    <a:pt x="1376" y="46"/>
                    <a:pt x="1376" y="46"/>
                    <a:pt x="1376" y="46"/>
                  </a:cubicBezTo>
                  <a:cubicBezTo>
                    <a:pt x="1377" y="47"/>
                    <a:pt x="1377" y="47"/>
                    <a:pt x="1377" y="47"/>
                  </a:cubicBezTo>
                  <a:cubicBezTo>
                    <a:pt x="1378" y="48"/>
                    <a:pt x="1378" y="48"/>
                    <a:pt x="1378" y="48"/>
                  </a:cubicBezTo>
                  <a:cubicBezTo>
                    <a:pt x="1379" y="46"/>
                    <a:pt x="1379" y="46"/>
                    <a:pt x="1379" y="46"/>
                  </a:cubicBezTo>
                  <a:cubicBezTo>
                    <a:pt x="1380" y="45"/>
                    <a:pt x="1380" y="45"/>
                    <a:pt x="1380" y="45"/>
                  </a:cubicBezTo>
                  <a:cubicBezTo>
                    <a:pt x="1380" y="42"/>
                    <a:pt x="1380" y="42"/>
                    <a:pt x="1380" y="42"/>
                  </a:cubicBezTo>
                  <a:cubicBezTo>
                    <a:pt x="1379" y="42"/>
                    <a:pt x="1379" y="42"/>
                    <a:pt x="1379" y="42"/>
                  </a:cubicBezTo>
                  <a:cubicBezTo>
                    <a:pt x="1378" y="43"/>
                    <a:pt x="1378" y="43"/>
                    <a:pt x="1378" y="43"/>
                  </a:cubicBezTo>
                  <a:lnTo>
                    <a:pt x="1378" y="44"/>
                  </a:lnTo>
                  <a:close/>
                  <a:moveTo>
                    <a:pt x="1373" y="6"/>
                  </a:moveTo>
                  <a:cubicBezTo>
                    <a:pt x="1372" y="5"/>
                    <a:pt x="1372" y="5"/>
                    <a:pt x="1372" y="5"/>
                  </a:cubicBezTo>
                  <a:cubicBezTo>
                    <a:pt x="1371" y="7"/>
                    <a:pt x="1371" y="7"/>
                    <a:pt x="1371" y="7"/>
                  </a:cubicBezTo>
                  <a:cubicBezTo>
                    <a:pt x="1371" y="7"/>
                    <a:pt x="1371" y="7"/>
                    <a:pt x="1371" y="7"/>
                  </a:cubicBezTo>
                  <a:cubicBezTo>
                    <a:pt x="1372" y="8"/>
                    <a:pt x="1372" y="8"/>
                    <a:pt x="1372" y="8"/>
                  </a:cubicBezTo>
                  <a:cubicBezTo>
                    <a:pt x="1372" y="9"/>
                    <a:pt x="1372" y="9"/>
                    <a:pt x="1372" y="9"/>
                  </a:cubicBezTo>
                  <a:cubicBezTo>
                    <a:pt x="1371" y="10"/>
                    <a:pt x="1371" y="10"/>
                    <a:pt x="1371" y="10"/>
                  </a:cubicBezTo>
                  <a:cubicBezTo>
                    <a:pt x="1371" y="13"/>
                    <a:pt x="1371" y="13"/>
                    <a:pt x="1371" y="13"/>
                  </a:cubicBezTo>
                  <a:cubicBezTo>
                    <a:pt x="1373" y="15"/>
                    <a:pt x="1373" y="15"/>
                    <a:pt x="1373" y="15"/>
                  </a:cubicBezTo>
                  <a:cubicBezTo>
                    <a:pt x="1373" y="19"/>
                    <a:pt x="1373" y="19"/>
                    <a:pt x="1373" y="19"/>
                  </a:cubicBezTo>
                  <a:cubicBezTo>
                    <a:pt x="1372" y="21"/>
                    <a:pt x="1372" y="21"/>
                    <a:pt x="1372" y="21"/>
                  </a:cubicBezTo>
                  <a:cubicBezTo>
                    <a:pt x="1372" y="23"/>
                    <a:pt x="1372" y="23"/>
                    <a:pt x="1372" y="23"/>
                  </a:cubicBezTo>
                  <a:cubicBezTo>
                    <a:pt x="1373" y="24"/>
                    <a:pt x="1373" y="24"/>
                    <a:pt x="1373" y="24"/>
                  </a:cubicBezTo>
                  <a:cubicBezTo>
                    <a:pt x="1374" y="23"/>
                    <a:pt x="1374" y="23"/>
                    <a:pt x="1374" y="23"/>
                  </a:cubicBezTo>
                  <a:cubicBezTo>
                    <a:pt x="1374" y="20"/>
                    <a:pt x="1374" y="20"/>
                    <a:pt x="1374" y="20"/>
                  </a:cubicBezTo>
                  <a:cubicBezTo>
                    <a:pt x="1375" y="19"/>
                    <a:pt x="1375" y="19"/>
                    <a:pt x="1375" y="19"/>
                  </a:cubicBezTo>
                  <a:cubicBezTo>
                    <a:pt x="1375" y="16"/>
                    <a:pt x="1375" y="16"/>
                    <a:pt x="1375" y="16"/>
                  </a:cubicBezTo>
                  <a:cubicBezTo>
                    <a:pt x="1373" y="14"/>
                    <a:pt x="1373" y="14"/>
                    <a:pt x="1373" y="14"/>
                  </a:cubicBezTo>
                  <a:cubicBezTo>
                    <a:pt x="1373" y="10"/>
                    <a:pt x="1373" y="10"/>
                    <a:pt x="1373" y="10"/>
                  </a:cubicBezTo>
                  <a:cubicBezTo>
                    <a:pt x="1374" y="8"/>
                    <a:pt x="1374" y="8"/>
                    <a:pt x="1374" y="8"/>
                  </a:cubicBezTo>
                  <a:lnTo>
                    <a:pt x="1373" y="6"/>
                  </a:lnTo>
                  <a:close/>
                  <a:moveTo>
                    <a:pt x="1323" y="82"/>
                  </a:moveTo>
                  <a:cubicBezTo>
                    <a:pt x="1326" y="85"/>
                    <a:pt x="1326" y="85"/>
                    <a:pt x="1326" y="85"/>
                  </a:cubicBezTo>
                  <a:cubicBezTo>
                    <a:pt x="1330" y="85"/>
                    <a:pt x="1330" y="85"/>
                    <a:pt x="1330" y="85"/>
                  </a:cubicBezTo>
                  <a:cubicBezTo>
                    <a:pt x="1331" y="85"/>
                    <a:pt x="1331" y="85"/>
                    <a:pt x="1331" y="85"/>
                  </a:cubicBezTo>
                  <a:cubicBezTo>
                    <a:pt x="1330" y="84"/>
                    <a:pt x="1330" y="84"/>
                    <a:pt x="1330" y="84"/>
                  </a:cubicBezTo>
                  <a:cubicBezTo>
                    <a:pt x="1325" y="81"/>
                    <a:pt x="1325" y="81"/>
                    <a:pt x="1325" y="81"/>
                  </a:cubicBezTo>
                  <a:cubicBezTo>
                    <a:pt x="1319" y="80"/>
                    <a:pt x="1319" y="80"/>
                    <a:pt x="1319" y="80"/>
                  </a:cubicBezTo>
                  <a:cubicBezTo>
                    <a:pt x="1318" y="80"/>
                    <a:pt x="1318" y="80"/>
                    <a:pt x="1318" y="80"/>
                  </a:cubicBezTo>
                  <a:cubicBezTo>
                    <a:pt x="1318" y="82"/>
                    <a:pt x="1318" y="82"/>
                    <a:pt x="1318" y="82"/>
                  </a:cubicBezTo>
                  <a:cubicBezTo>
                    <a:pt x="1315" y="82"/>
                    <a:pt x="1315" y="82"/>
                    <a:pt x="1315" y="82"/>
                  </a:cubicBezTo>
                  <a:cubicBezTo>
                    <a:pt x="1314" y="83"/>
                    <a:pt x="1314" y="83"/>
                    <a:pt x="1314" y="83"/>
                  </a:cubicBezTo>
                  <a:cubicBezTo>
                    <a:pt x="1315" y="85"/>
                    <a:pt x="1315" y="85"/>
                    <a:pt x="1315" y="85"/>
                  </a:cubicBezTo>
                  <a:cubicBezTo>
                    <a:pt x="1318" y="85"/>
                    <a:pt x="1318" y="85"/>
                    <a:pt x="1318" y="85"/>
                  </a:cubicBezTo>
                  <a:cubicBezTo>
                    <a:pt x="1320" y="88"/>
                    <a:pt x="1320" y="88"/>
                    <a:pt x="1320" y="88"/>
                  </a:cubicBezTo>
                  <a:cubicBezTo>
                    <a:pt x="1323" y="89"/>
                    <a:pt x="1323" y="89"/>
                    <a:pt x="1323" y="89"/>
                  </a:cubicBezTo>
                  <a:cubicBezTo>
                    <a:pt x="1327" y="88"/>
                    <a:pt x="1327" y="88"/>
                    <a:pt x="1327" y="88"/>
                  </a:cubicBezTo>
                  <a:cubicBezTo>
                    <a:pt x="1333" y="89"/>
                    <a:pt x="1333" y="89"/>
                    <a:pt x="1333" y="89"/>
                  </a:cubicBezTo>
                  <a:cubicBezTo>
                    <a:pt x="1335" y="88"/>
                    <a:pt x="1335" y="88"/>
                    <a:pt x="1335" y="88"/>
                  </a:cubicBezTo>
                  <a:cubicBezTo>
                    <a:pt x="1335" y="87"/>
                    <a:pt x="1335" y="87"/>
                    <a:pt x="1335" y="87"/>
                  </a:cubicBezTo>
                  <a:cubicBezTo>
                    <a:pt x="1333" y="87"/>
                    <a:pt x="1333" y="87"/>
                    <a:pt x="1333" y="87"/>
                  </a:cubicBezTo>
                  <a:cubicBezTo>
                    <a:pt x="1328" y="87"/>
                    <a:pt x="1328" y="87"/>
                    <a:pt x="1328" y="87"/>
                  </a:cubicBezTo>
                  <a:cubicBezTo>
                    <a:pt x="1326" y="86"/>
                    <a:pt x="1326" y="86"/>
                    <a:pt x="1326" y="86"/>
                  </a:cubicBezTo>
                  <a:cubicBezTo>
                    <a:pt x="1323" y="85"/>
                    <a:pt x="1323" y="85"/>
                    <a:pt x="1323" y="85"/>
                  </a:cubicBezTo>
                  <a:cubicBezTo>
                    <a:pt x="1321" y="84"/>
                    <a:pt x="1321" y="84"/>
                    <a:pt x="1321" y="84"/>
                  </a:cubicBezTo>
                  <a:cubicBezTo>
                    <a:pt x="1320" y="83"/>
                    <a:pt x="1320" y="83"/>
                    <a:pt x="1320" y="83"/>
                  </a:cubicBezTo>
                  <a:cubicBezTo>
                    <a:pt x="1321" y="82"/>
                    <a:pt x="1321" y="82"/>
                    <a:pt x="1321" y="82"/>
                  </a:cubicBezTo>
                  <a:lnTo>
                    <a:pt x="1323" y="82"/>
                  </a:lnTo>
                  <a:close/>
                  <a:moveTo>
                    <a:pt x="1345" y="88"/>
                  </a:moveTo>
                  <a:cubicBezTo>
                    <a:pt x="1346" y="89"/>
                    <a:pt x="1346" y="89"/>
                    <a:pt x="1346" y="89"/>
                  </a:cubicBezTo>
                  <a:cubicBezTo>
                    <a:pt x="1347" y="88"/>
                    <a:pt x="1347" y="88"/>
                    <a:pt x="1347" y="88"/>
                  </a:cubicBezTo>
                  <a:cubicBezTo>
                    <a:pt x="1347" y="87"/>
                    <a:pt x="1347" y="87"/>
                    <a:pt x="1347" y="87"/>
                  </a:cubicBezTo>
                  <a:cubicBezTo>
                    <a:pt x="1345" y="88"/>
                    <a:pt x="1345" y="88"/>
                    <a:pt x="1345" y="88"/>
                  </a:cubicBezTo>
                  <a:close/>
                  <a:moveTo>
                    <a:pt x="1342" y="93"/>
                  </a:moveTo>
                  <a:cubicBezTo>
                    <a:pt x="1339" y="91"/>
                    <a:pt x="1339" y="91"/>
                    <a:pt x="1339" y="91"/>
                  </a:cubicBezTo>
                  <a:cubicBezTo>
                    <a:pt x="1338" y="91"/>
                    <a:pt x="1338" y="91"/>
                    <a:pt x="1338" y="91"/>
                  </a:cubicBezTo>
                  <a:cubicBezTo>
                    <a:pt x="1335" y="89"/>
                    <a:pt x="1335" y="89"/>
                    <a:pt x="1335" y="89"/>
                  </a:cubicBezTo>
                  <a:cubicBezTo>
                    <a:pt x="1333" y="89"/>
                    <a:pt x="1333" y="89"/>
                    <a:pt x="1333" y="89"/>
                  </a:cubicBezTo>
                  <a:cubicBezTo>
                    <a:pt x="1329" y="90"/>
                    <a:pt x="1329" y="90"/>
                    <a:pt x="1329" y="90"/>
                  </a:cubicBezTo>
                  <a:cubicBezTo>
                    <a:pt x="1327" y="89"/>
                    <a:pt x="1327" y="89"/>
                    <a:pt x="1327" y="89"/>
                  </a:cubicBezTo>
                  <a:cubicBezTo>
                    <a:pt x="1324" y="90"/>
                    <a:pt x="1324" y="90"/>
                    <a:pt x="1324" y="90"/>
                  </a:cubicBezTo>
                  <a:cubicBezTo>
                    <a:pt x="1323" y="89"/>
                    <a:pt x="1323" y="89"/>
                    <a:pt x="1323" y="89"/>
                  </a:cubicBezTo>
                  <a:cubicBezTo>
                    <a:pt x="1323" y="89"/>
                    <a:pt x="1322" y="90"/>
                    <a:pt x="1322" y="90"/>
                  </a:cubicBezTo>
                  <a:cubicBezTo>
                    <a:pt x="1323" y="91"/>
                    <a:pt x="1323" y="91"/>
                    <a:pt x="1323" y="91"/>
                  </a:cubicBezTo>
                  <a:cubicBezTo>
                    <a:pt x="1326" y="91"/>
                    <a:pt x="1326" y="91"/>
                    <a:pt x="1326" y="91"/>
                  </a:cubicBezTo>
                  <a:cubicBezTo>
                    <a:pt x="1328" y="93"/>
                    <a:pt x="1328" y="93"/>
                    <a:pt x="1328" y="93"/>
                  </a:cubicBezTo>
                  <a:cubicBezTo>
                    <a:pt x="1331" y="93"/>
                    <a:pt x="1331" y="93"/>
                    <a:pt x="1331" y="93"/>
                  </a:cubicBezTo>
                  <a:cubicBezTo>
                    <a:pt x="1333" y="94"/>
                    <a:pt x="1333" y="94"/>
                    <a:pt x="1333" y="94"/>
                  </a:cubicBezTo>
                  <a:cubicBezTo>
                    <a:pt x="1335" y="94"/>
                    <a:pt x="1335" y="94"/>
                    <a:pt x="1335" y="94"/>
                  </a:cubicBezTo>
                  <a:cubicBezTo>
                    <a:pt x="1335" y="94"/>
                    <a:pt x="1335" y="94"/>
                    <a:pt x="1335" y="94"/>
                  </a:cubicBezTo>
                  <a:cubicBezTo>
                    <a:pt x="1335" y="96"/>
                    <a:pt x="1335" y="96"/>
                    <a:pt x="1335" y="96"/>
                  </a:cubicBezTo>
                  <a:cubicBezTo>
                    <a:pt x="1337" y="97"/>
                    <a:pt x="1337" y="97"/>
                    <a:pt x="1337" y="97"/>
                  </a:cubicBezTo>
                  <a:cubicBezTo>
                    <a:pt x="1339" y="96"/>
                    <a:pt x="1339" y="96"/>
                    <a:pt x="1339" y="96"/>
                  </a:cubicBezTo>
                  <a:cubicBezTo>
                    <a:pt x="1340" y="97"/>
                    <a:pt x="1340" y="97"/>
                    <a:pt x="1340" y="97"/>
                  </a:cubicBezTo>
                  <a:cubicBezTo>
                    <a:pt x="1341" y="96"/>
                    <a:pt x="1341" y="96"/>
                    <a:pt x="1341" y="96"/>
                  </a:cubicBezTo>
                  <a:cubicBezTo>
                    <a:pt x="1341" y="95"/>
                    <a:pt x="1341" y="95"/>
                    <a:pt x="1341" y="95"/>
                  </a:cubicBezTo>
                  <a:cubicBezTo>
                    <a:pt x="1341" y="94"/>
                    <a:pt x="1341" y="94"/>
                    <a:pt x="1341" y="94"/>
                  </a:cubicBezTo>
                  <a:cubicBezTo>
                    <a:pt x="1341" y="93"/>
                    <a:pt x="1341" y="93"/>
                    <a:pt x="1341" y="93"/>
                  </a:cubicBezTo>
                  <a:lnTo>
                    <a:pt x="1342" y="93"/>
                  </a:lnTo>
                  <a:close/>
                  <a:moveTo>
                    <a:pt x="2008" y="1206"/>
                  </a:moveTo>
                  <a:cubicBezTo>
                    <a:pt x="2008" y="1207"/>
                    <a:pt x="2008" y="1207"/>
                    <a:pt x="2008" y="1207"/>
                  </a:cubicBezTo>
                  <a:cubicBezTo>
                    <a:pt x="2008" y="1209"/>
                    <a:pt x="2008" y="1209"/>
                    <a:pt x="2008" y="1209"/>
                  </a:cubicBezTo>
                  <a:cubicBezTo>
                    <a:pt x="2008" y="1210"/>
                    <a:pt x="2008" y="1210"/>
                    <a:pt x="2008" y="1210"/>
                  </a:cubicBezTo>
                  <a:cubicBezTo>
                    <a:pt x="2009" y="1208"/>
                    <a:pt x="2009" y="1208"/>
                    <a:pt x="2009" y="1208"/>
                  </a:cubicBezTo>
                  <a:cubicBezTo>
                    <a:pt x="2009" y="1207"/>
                    <a:pt x="2009" y="1207"/>
                    <a:pt x="2009" y="1207"/>
                  </a:cubicBezTo>
                  <a:cubicBezTo>
                    <a:pt x="2010" y="1205"/>
                    <a:pt x="2010" y="1205"/>
                    <a:pt x="2010" y="1205"/>
                  </a:cubicBezTo>
                  <a:cubicBezTo>
                    <a:pt x="2009" y="1206"/>
                    <a:pt x="2009" y="1206"/>
                    <a:pt x="2009" y="1206"/>
                  </a:cubicBezTo>
                  <a:lnTo>
                    <a:pt x="2008" y="1206"/>
                  </a:lnTo>
                  <a:close/>
                  <a:moveTo>
                    <a:pt x="297" y="309"/>
                  </a:moveTo>
                  <a:cubicBezTo>
                    <a:pt x="296" y="311"/>
                    <a:pt x="296" y="311"/>
                    <a:pt x="296" y="311"/>
                  </a:cubicBezTo>
                  <a:cubicBezTo>
                    <a:pt x="297" y="311"/>
                    <a:pt x="297" y="311"/>
                    <a:pt x="297" y="311"/>
                  </a:cubicBezTo>
                  <a:lnTo>
                    <a:pt x="297" y="309"/>
                  </a:lnTo>
                  <a:close/>
                  <a:moveTo>
                    <a:pt x="1995" y="1172"/>
                  </a:moveTo>
                  <a:cubicBezTo>
                    <a:pt x="1996" y="1170"/>
                    <a:pt x="1996" y="1170"/>
                    <a:pt x="1996" y="1170"/>
                  </a:cubicBezTo>
                  <a:cubicBezTo>
                    <a:pt x="1995" y="1170"/>
                    <a:pt x="1995" y="1170"/>
                    <a:pt x="1995" y="1170"/>
                  </a:cubicBezTo>
                  <a:cubicBezTo>
                    <a:pt x="1994" y="1169"/>
                    <a:pt x="1994" y="1169"/>
                    <a:pt x="1994" y="1169"/>
                  </a:cubicBezTo>
                  <a:cubicBezTo>
                    <a:pt x="1994" y="1169"/>
                    <a:pt x="1994" y="1169"/>
                    <a:pt x="1994" y="1169"/>
                  </a:cubicBezTo>
                  <a:cubicBezTo>
                    <a:pt x="1993" y="1171"/>
                    <a:pt x="1993" y="1171"/>
                    <a:pt x="1993" y="1171"/>
                  </a:cubicBezTo>
                  <a:cubicBezTo>
                    <a:pt x="1994" y="1171"/>
                    <a:pt x="1994" y="1171"/>
                    <a:pt x="1994" y="1171"/>
                  </a:cubicBezTo>
                  <a:lnTo>
                    <a:pt x="1995" y="1172"/>
                  </a:lnTo>
                  <a:close/>
                  <a:moveTo>
                    <a:pt x="1384" y="956"/>
                  </a:moveTo>
                  <a:cubicBezTo>
                    <a:pt x="1383" y="956"/>
                    <a:pt x="1383" y="956"/>
                    <a:pt x="1383" y="956"/>
                  </a:cubicBezTo>
                  <a:cubicBezTo>
                    <a:pt x="1383" y="957"/>
                    <a:pt x="1383" y="957"/>
                    <a:pt x="1383" y="957"/>
                  </a:cubicBezTo>
                  <a:cubicBezTo>
                    <a:pt x="1383" y="958"/>
                    <a:pt x="1383" y="958"/>
                    <a:pt x="1383" y="958"/>
                  </a:cubicBezTo>
                  <a:cubicBezTo>
                    <a:pt x="1384" y="959"/>
                    <a:pt x="1384" y="959"/>
                    <a:pt x="1384" y="959"/>
                  </a:cubicBezTo>
                  <a:cubicBezTo>
                    <a:pt x="1385" y="959"/>
                    <a:pt x="1385" y="959"/>
                    <a:pt x="1385" y="959"/>
                  </a:cubicBezTo>
                  <a:cubicBezTo>
                    <a:pt x="1385" y="957"/>
                    <a:pt x="1385" y="957"/>
                    <a:pt x="1385" y="957"/>
                  </a:cubicBezTo>
                  <a:lnTo>
                    <a:pt x="1384" y="956"/>
                  </a:lnTo>
                  <a:close/>
                  <a:moveTo>
                    <a:pt x="1999" y="1165"/>
                  </a:moveTo>
                  <a:cubicBezTo>
                    <a:pt x="1999" y="1164"/>
                    <a:pt x="1999" y="1164"/>
                    <a:pt x="1999" y="1164"/>
                  </a:cubicBezTo>
                  <a:cubicBezTo>
                    <a:pt x="1997" y="1166"/>
                    <a:pt x="1997" y="1166"/>
                    <a:pt x="1997" y="1166"/>
                  </a:cubicBezTo>
                  <a:cubicBezTo>
                    <a:pt x="1998" y="1167"/>
                    <a:pt x="1998" y="1167"/>
                    <a:pt x="1998" y="1167"/>
                  </a:cubicBezTo>
                  <a:lnTo>
                    <a:pt x="1999" y="1165"/>
                  </a:lnTo>
                  <a:close/>
                  <a:moveTo>
                    <a:pt x="2012" y="1187"/>
                  </a:moveTo>
                  <a:cubicBezTo>
                    <a:pt x="2012" y="1185"/>
                    <a:pt x="2012" y="1185"/>
                    <a:pt x="2012" y="1185"/>
                  </a:cubicBezTo>
                  <a:cubicBezTo>
                    <a:pt x="2013" y="1185"/>
                    <a:pt x="2013" y="1185"/>
                    <a:pt x="2013" y="1185"/>
                  </a:cubicBezTo>
                  <a:cubicBezTo>
                    <a:pt x="2013" y="1182"/>
                    <a:pt x="2013" y="1182"/>
                    <a:pt x="2013" y="1182"/>
                  </a:cubicBezTo>
                  <a:cubicBezTo>
                    <a:pt x="2012" y="1180"/>
                    <a:pt x="2012" y="1180"/>
                    <a:pt x="2012" y="1180"/>
                  </a:cubicBezTo>
                  <a:cubicBezTo>
                    <a:pt x="2012" y="1179"/>
                    <a:pt x="2012" y="1179"/>
                    <a:pt x="2012" y="1179"/>
                  </a:cubicBezTo>
                  <a:cubicBezTo>
                    <a:pt x="2013" y="1173"/>
                    <a:pt x="2013" y="1173"/>
                    <a:pt x="2013" y="1173"/>
                  </a:cubicBezTo>
                  <a:cubicBezTo>
                    <a:pt x="2011" y="1171"/>
                    <a:pt x="2011" y="1171"/>
                    <a:pt x="2011" y="1171"/>
                  </a:cubicBezTo>
                  <a:cubicBezTo>
                    <a:pt x="2011" y="1167"/>
                    <a:pt x="2011" y="1167"/>
                    <a:pt x="2011" y="1167"/>
                  </a:cubicBezTo>
                  <a:cubicBezTo>
                    <a:pt x="2010" y="1165"/>
                    <a:pt x="2010" y="1165"/>
                    <a:pt x="2010" y="1165"/>
                  </a:cubicBezTo>
                  <a:cubicBezTo>
                    <a:pt x="2009" y="1166"/>
                    <a:pt x="2009" y="1166"/>
                    <a:pt x="2009" y="1166"/>
                  </a:cubicBezTo>
                  <a:cubicBezTo>
                    <a:pt x="2008" y="1163"/>
                    <a:pt x="2008" y="1163"/>
                    <a:pt x="2008" y="1163"/>
                  </a:cubicBezTo>
                  <a:cubicBezTo>
                    <a:pt x="2007" y="1161"/>
                    <a:pt x="2007" y="1161"/>
                    <a:pt x="2007" y="1161"/>
                  </a:cubicBezTo>
                  <a:cubicBezTo>
                    <a:pt x="2006" y="1161"/>
                    <a:pt x="2006" y="1161"/>
                    <a:pt x="2006" y="1161"/>
                  </a:cubicBezTo>
                  <a:cubicBezTo>
                    <a:pt x="2007" y="1159"/>
                    <a:pt x="2007" y="1159"/>
                    <a:pt x="2007" y="1159"/>
                  </a:cubicBezTo>
                  <a:cubicBezTo>
                    <a:pt x="2006" y="1156"/>
                    <a:pt x="2006" y="1156"/>
                    <a:pt x="2006" y="1156"/>
                  </a:cubicBezTo>
                  <a:cubicBezTo>
                    <a:pt x="2003" y="1159"/>
                    <a:pt x="2003" y="1159"/>
                    <a:pt x="2003" y="1159"/>
                  </a:cubicBezTo>
                  <a:cubicBezTo>
                    <a:pt x="2004" y="1160"/>
                    <a:pt x="2004" y="1160"/>
                    <a:pt x="2004" y="1160"/>
                  </a:cubicBezTo>
                  <a:cubicBezTo>
                    <a:pt x="2002" y="1161"/>
                    <a:pt x="2002" y="1161"/>
                    <a:pt x="2002" y="1161"/>
                  </a:cubicBezTo>
                  <a:cubicBezTo>
                    <a:pt x="2000" y="1160"/>
                    <a:pt x="2000" y="1160"/>
                    <a:pt x="2000" y="1160"/>
                  </a:cubicBezTo>
                  <a:cubicBezTo>
                    <a:pt x="1999" y="1160"/>
                    <a:pt x="1999" y="1160"/>
                    <a:pt x="1999" y="1160"/>
                  </a:cubicBezTo>
                  <a:cubicBezTo>
                    <a:pt x="2001" y="1163"/>
                    <a:pt x="2001" y="1163"/>
                    <a:pt x="2001" y="1163"/>
                  </a:cubicBezTo>
                  <a:cubicBezTo>
                    <a:pt x="2001" y="1164"/>
                    <a:pt x="2001" y="1164"/>
                    <a:pt x="2001" y="1164"/>
                  </a:cubicBezTo>
                  <a:cubicBezTo>
                    <a:pt x="2002" y="1165"/>
                    <a:pt x="2002" y="1165"/>
                    <a:pt x="2002" y="1165"/>
                  </a:cubicBezTo>
                  <a:cubicBezTo>
                    <a:pt x="2002" y="1166"/>
                    <a:pt x="2002" y="1166"/>
                    <a:pt x="2002" y="1166"/>
                  </a:cubicBezTo>
                  <a:cubicBezTo>
                    <a:pt x="2000" y="1168"/>
                    <a:pt x="2000" y="1168"/>
                    <a:pt x="2000" y="1168"/>
                  </a:cubicBezTo>
                  <a:cubicBezTo>
                    <a:pt x="2000" y="1171"/>
                    <a:pt x="2000" y="1171"/>
                    <a:pt x="2000" y="1171"/>
                  </a:cubicBezTo>
                  <a:cubicBezTo>
                    <a:pt x="1999" y="1173"/>
                    <a:pt x="1999" y="1173"/>
                    <a:pt x="1999" y="1173"/>
                  </a:cubicBezTo>
                  <a:cubicBezTo>
                    <a:pt x="1998" y="1172"/>
                    <a:pt x="1998" y="1172"/>
                    <a:pt x="1998" y="1172"/>
                  </a:cubicBezTo>
                  <a:cubicBezTo>
                    <a:pt x="1996" y="1174"/>
                    <a:pt x="1996" y="1174"/>
                    <a:pt x="1996" y="1174"/>
                  </a:cubicBezTo>
                  <a:cubicBezTo>
                    <a:pt x="1996" y="1176"/>
                    <a:pt x="1996" y="1176"/>
                    <a:pt x="1996" y="1176"/>
                  </a:cubicBezTo>
                  <a:cubicBezTo>
                    <a:pt x="1994" y="1177"/>
                    <a:pt x="1994" y="1177"/>
                    <a:pt x="1994" y="1177"/>
                  </a:cubicBezTo>
                  <a:cubicBezTo>
                    <a:pt x="1993" y="1176"/>
                    <a:pt x="1993" y="1176"/>
                    <a:pt x="1993" y="1176"/>
                  </a:cubicBezTo>
                  <a:cubicBezTo>
                    <a:pt x="1993" y="1174"/>
                    <a:pt x="1993" y="1174"/>
                    <a:pt x="1993" y="1174"/>
                  </a:cubicBezTo>
                  <a:cubicBezTo>
                    <a:pt x="1992" y="1173"/>
                    <a:pt x="1992" y="1173"/>
                    <a:pt x="1992" y="1173"/>
                  </a:cubicBezTo>
                  <a:cubicBezTo>
                    <a:pt x="1991" y="1175"/>
                    <a:pt x="1991" y="1175"/>
                    <a:pt x="1991" y="1175"/>
                  </a:cubicBezTo>
                  <a:cubicBezTo>
                    <a:pt x="1991" y="1177"/>
                    <a:pt x="1991" y="1177"/>
                    <a:pt x="1991" y="1177"/>
                  </a:cubicBezTo>
                  <a:cubicBezTo>
                    <a:pt x="1993" y="1179"/>
                    <a:pt x="1993" y="1179"/>
                    <a:pt x="1993" y="1179"/>
                  </a:cubicBezTo>
                  <a:cubicBezTo>
                    <a:pt x="1993" y="1180"/>
                    <a:pt x="1993" y="1180"/>
                    <a:pt x="1993" y="1180"/>
                  </a:cubicBezTo>
                  <a:cubicBezTo>
                    <a:pt x="1992" y="1181"/>
                    <a:pt x="1992" y="1181"/>
                    <a:pt x="1992" y="1181"/>
                  </a:cubicBezTo>
                  <a:cubicBezTo>
                    <a:pt x="1991" y="1180"/>
                    <a:pt x="1991" y="1180"/>
                    <a:pt x="1991" y="1180"/>
                  </a:cubicBezTo>
                  <a:cubicBezTo>
                    <a:pt x="1989" y="1181"/>
                    <a:pt x="1989" y="1181"/>
                    <a:pt x="1989" y="1181"/>
                  </a:cubicBezTo>
                  <a:cubicBezTo>
                    <a:pt x="1990" y="1183"/>
                    <a:pt x="1990" y="1183"/>
                    <a:pt x="1990" y="1183"/>
                  </a:cubicBezTo>
                  <a:cubicBezTo>
                    <a:pt x="1992" y="1183"/>
                    <a:pt x="1992" y="1183"/>
                    <a:pt x="1992" y="1183"/>
                  </a:cubicBezTo>
                  <a:cubicBezTo>
                    <a:pt x="1992" y="1184"/>
                    <a:pt x="1992" y="1184"/>
                    <a:pt x="1992" y="1184"/>
                  </a:cubicBezTo>
                  <a:cubicBezTo>
                    <a:pt x="1991" y="1186"/>
                    <a:pt x="1991" y="1186"/>
                    <a:pt x="1991" y="1186"/>
                  </a:cubicBezTo>
                  <a:cubicBezTo>
                    <a:pt x="1990" y="1184"/>
                    <a:pt x="1990" y="1184"/>
                    <a:pt x="1990" y="1184"/>
                  </a:cubicBezTo>
                  <a:cubicBezTo>
                    <a:pt x="1989" y="1185"/>
                    <a:pt x="1989" y="1185"/>
                    <a:pt x="1989" y="1185"/>
                  </a:cubicBezTo>
                  <a:cubicBezTo>
                    <a:pt x="1988" y="1186"/>
                    <a:pt x="1988" y="1186"/>
                    <a:pt x="1988" y="1186"/>
                  </a:cubicBezTo>
                  <a:cubicBezTo>
                    <a:pt x="1985" y="1189"/>
                    <a:pt x="1985" y="1189"/>
                    <a:pt x="1985" y="1189"/>
                  </a:cubicBezTo>
                  <a:cubicBezTo>
                    <a:pt x="1985" y="1186"/>
                    <a:pt x="1985" y="1186"/>
                    <a:pt x="1985" y="1186"/>
                  </a:cubicBezTo>
                  <a:cubicBezTo>
                    <a:pt x="1986" y="1186"/>
                    <a:pt x="1986" y="1186"/>
                    <a:pt x="1986" y="1186"/>
                  </a:cubicBezTo>
                  <a:cubicBezTo>
                    <a:pt x="1985" y="1184"/>
                    <a:pt x="1985" y="1184"/>
                    <a:pt x="1985" y="1184"/>
                  </a:cubicBezTo>
                  <a:cubicBezTo>
                    <a:pt x="1983" y="1186"/>
                    <a:pt x="1983" y="1186"/>
                    <a:pt x="1983" y="1186"/>
                  </a:cubicBezTo>
                  <a:cubicBezTo>
                    <a:pt x="1984" y="1187"/>
                    <a:pt x="1984" y="1187"/>
                    <a:pt x="1984" y="1187"/>
                  </a:cubicBezTo>
                  <a:cubicBezTo>
                    <a:pt x="1984" y="1188"/>
                    <a:pt x="1984" y="1188"/>
                    <a:pt x="1984" y="1188"/>
                  </a:cubicBezTo>
                  <a:cubicBezTo>
                    <a:pt x="1982" y="1189"/>
                    <a:pt x="1982" y="1189"/>
                    <a:pt x="1982" y="1189"/>
                  </a:cubicBezTo>
                  <a:cubicBezTo>
                    <a:pt x="1983" y="1191"/>
                    <a:pt x="1983" y="1191"/>
                    <a:pt x="1983" y="1191"/>
                  </a:cubicBezTo>
                  <a:cubicBezTo>
                    <a:pt x="1984" y="1192"/>
                    <a:pt x="1984" y="1192"/>
                    <a:pt x="1984" y="1192"/>
                  </a:cubicBezTo>
                  <a:cubicBezTo>
                    <a:pt x="1984" y="1193"/>
                    <a:pt x="1984" y="1193"/>
                    <a:pt x="1984" y="1193"/>
                  </a:cubicBezTo>
                  <a:cubicBezTo>
                    <a:pt x="1983" y="1193"/>
                    <a:pt x="1983" y="1193"/>
                    <a:pt x="1983" y="1193"/>
                  </a:cubicBezTo>
                  <a:cubicBezTo>
                    <a:pt x="1981" y="1194"/>
                    <a:pt x="1981" y="1194"/>
                    <a:pt x="1981" y="1194"/>
                  </a:cubicBezTo>
                  <a:cubicBezTo>
                    <a:pt x="1981" y="1193"/>
                    <a:pt x="1981" y="1193"/>
                    <a:pt x="1981" y="1193"/>
                  </a:cubicBezTo>
                  <a:cubicBezTo>
                    <a:pt x="1980" y="1192"/>
                    <a:pt x="1980" y="1192"/>
                    <a:pt x="1980" y="1192"/>
                  </a:cubicBezTo>
                  <a:cubicBezTo>
                    <a:pt x="1981" y="1191"/>
                    <a:pt x="1981" y="1191"/>
                    <a:pt x="1981" y="1191"/>
                  </a:cubicBezTo>
                  <a:cubicBezTo>
                    <a:pt x="1980" y="1190"/>
                    <a:pt x="1980" y="1190"/>
                    <a:pt x="1980" y="1190"/>
                  </a:cubicBezTo>
                  <a:cubicBezTo>
                    <a:pt x="1976" y="1193"/>
                    <a:pt x="1976" y="1193"/>
                    <a:pt x="1976" y="1193"/>
                  </a:cubicBezTo>
                  <a:cubicBezTo>
                    <a:pt x="1976" y="1196"/>
                    <a:pt x="1976" y="1196"/>
                    <a:pt x="1976" y="1196"/>
                  </a:cubicBezTo>
                  <a:cubicBezTo>
                    <a:pt x="1976" y="1197"/>
                    <a:pt x="1976" y="1197"/>
                    <a:pt x="1976" y="1197"/>
                  </a:cubicBezTo>
                  <a:cubicBezTo>
                    <a:pt x="1975" y="1199"/>
                    <a:pt x="1975" y="1199"/>
                    <a:pt x="1975" y="1199"/>
                  </a:cubicBezTo>
                  <a:cubicBezTo>
                    <a:pt x="1974" y="1198"/>
                    <a:pt x="1974" y="1198"/>
                    <a:pt x="1974" y="1198"/>
                  </a:cubicBezTo>
                  <a:cubicBezTo>
                    <a:pt x="1973" y="1198"/>
                    <a:pt x="1973" y="1198"/>
                    <a:pt x="1973" y="1198"/>
                  </a:cubicBezTo>
                  <a:cubicBezTo>
                    <a:pt x="1973" y="1195"/>
                    <a:pt x="1973" y="1195"/>
                    <a:pt x="1973" y="1195"/>
                  </a:cubicBezTo>
                  <a:cubicBezTo>
                    <a:pt x="1972" y="1195"/>
                    <a:pt x="1972" y="1195"/>
                    <a:pt x="1972" y="1195"/>
                  </a:cubicBezTo>
                  <a:cubicBezTo>
                    <a:pt x="1970" y="1197"/>
                    <a:pt x="1970" y="1197"/>
                    <a:pt x="1970" y="1197"/>
                  </a:cubicBezTo>
                  <a:cubicBezTo>
                    <a:pt x="1967" y="1195"/>
                    <a:pt x="1967" y="1195"/>
                    <a:pt x="1967" y="1195"/>
                  </a:cubicBezTo>
                  <a:cubicBezTo>
                    <a:pt x="1967" y="1196"/>
                    <a:pt x="1967" y="1196"/>
                    <a:pt x="1967" y="1196"/>
                  </a:cubicBezTo>
                  <a:cubicBezTo>
                    <a:pt x="1966" y="1196"/>
                    <a:pt x="1966" y="1196"/>
                    <a:pt x="1966" y="1196"/>
                  </a:cubicBezTo>
                  <a:cubicBezTo>
                    <a:pt x="1966" y="1199"/>
                    <a:pt x="1966" y="1199"/>
                    <a:pt x="1966" y="1199"/>
                  </a:cubicBezTo>
                  <a:cubicBezTo>
                    <a:pt x="1966" y="1199"/>
                    <a:pt x="1966" y="1199"/>
                    <a:pt x="1966" y="1199"/>
                  </a:cubicBezTo>
                  <a:cubicBezTo>
                    <a:pt x="1965" y="1199"/>
                    <a:pt x="1965" y="1199"/>
                    <a:pt x="1965" y="1199"/>
                  </a:cubicBezTo>
                  <a:cubicBezTo>
                    <a:pt x="1965" y="1198"/>
                    <a:pt x="1965" y="1198"/>
                    <a:pt x="1965" y="1198"/>
                  </a:cubicBezTo>
                  <a:cubicBezTo>
                    <a:pt x="1964" y="1197"/>
                    <a:pt x="1964" y="1197"/>
                    <a:pt x="1964" y="1197"/>
                  </a:cubicBezTo>
                  <a:cubicBezTo>
                    <a:pt x="1963" y="1199"/>
                    <a:pt x="1963" y="1199"/>
                    <a:pt x="1963" y="1199"/>
                  </a:cubicBezTo>
                  <a:cubicBezTo>
                    <a:pt x="1962" y="1197"/>
                    <a:pt x="1962" y="1197"/>
                    <a:pt x="1962" y="1197"/>
                  </a:cubicBezTo>
                  <a:cubicBezTo>
                    <a:pt x="1958" y="1201"/>
                    <a:pt x="1958" y="1201"/>
                    <a:pt x="1958" y="1201"/>
                  </a:cubicBezTo>
                  <a:cubicBezTo>
                    <a:pt x="1957" y="1201"/>
                    <a:pt x="1957" y="1201"/>
                    <a:pt x="1957" y="1201"/>
                  </a:cubicBezTo>
                  <a:cubicBezTo>
                    <a:pt x="1956" y="1200"/>
                    <a:pt x="1956" y="1200"/>
                    <a:pt x="1956" y="1200"/>
                  </a:cubicBezTo>
                  <a:cubicBezTo>
                    <a:pt x="1954" y="1200"/>
                    <a:pt x="1954" y="1200"/>
                    <a:pt x="1954" y="1200"/>
                  </a:cubicBezTo>
                  <a:cubicBezTo>
                    <a:pt x="1953" y="1202"/>
                    <a:pt x="1953" y="1202"/>
                    <a:pt x="1953" y="1202"/>
                  </a:cubicBezTo>
                  <a:cubicBezTo>
                    <a:pt x="1953" y="1205"/>
                    <a:pt x="1953" y="1205"/>
                    <a:pt x="1953" y="1205"/>
                  </a:cubicBezTo>
                  <a:cubicBezTo>
                    <a:pt x="1950" y="1209"/>
                    <a:pt x="1950" y="1209"/>
                    <a:pt x="1950" y="1209"/>
                  </a:cubicBezTo>
                  <a:cubicBezTo>
                    <a:pt x="1950" y="1210"/>
                    <a:pt x="1950" y="1210"/>
                    <a:pt x="1950" y="1210"/>
                  </a:cubicBezTo>
                  <a:cubicBezTo>
                    <a:pt x="1947" y="1213"/>
                    <a:pt x="1947" y="1213"/>
                    <a:pt x="1947" y="1213"/>
                  </a:cubicBezTo>
                  <a:cubicBezTo>
                    <a:pt x="1947" y="1215"/>
                    <a:pt x="1947" y="1215"/>
                    <a:pt x="1947" y="1215"/>
                  </a:cubicBezTo>
                  <a:cubicBezTo>
                    <a:pt x="1949" y="1216"/>
                    <a:pt x="1949" y="1216"/>
                    <a:pt x="1949" y="1216"/>
                  </a:cubicBezTo>
                  <a:cubicBezTo>
                    <a:pt x="1948" y="1218"/>
                    <a:pt x="1948" y="1218"/>
                    <a:pt x="1948" y="1218"/>
                  </a:cubicBezTo>
                  <a:cubicBezTo>
                    <a:pt x="1949" y="1221"/>
                    <a:pt x="1949" y="1221"/>
                    <a:pt x="1949" y="1221"/>
                  </a:cubicBezTo>
                  <a:cubicBezTo>
                    <a:pt x="1949" y="1223"/>
                    <a:pt x="1949" y="1223"/>
                    <a:pt x="1949" y="1223"/>
                  </a:cubicBezTo>
                  <a:cubicBezTo>
                    <a:pt x="1951" y="1229"/>
                    <a:pt x="1951" y="1229"/>
                    <a:pt x="1951" y="1229"/>
                  </a:cubicBezTo>
                  <a:cubicBezTo>
                    <a:pt x="1951" y="1230"/>
                    <a:pt x="1951" y="1230"/>
                    <a:pt x="1951" y="1230"/>
                  </a:cubicBezTo>
                  <a:cubicBezTo>
                    <a:pt x="1953" y="1232"/>
                    <a:pt x="1953" y="1232"/>
                    <a:pt x="1953" y="1232"/>
                  </a:cubicBezTo>
                  <a:cubicBezTo>
                    <a:pt x="1953" y="1233"/>
                    <a:pt x="1953" y="1233"/>
                    <a:pt x="1953" y="1233"/>
                  </a:cubicBezTo>
                  <a:cubicBezTo>
                    <a:pt x="1952" y="1235"/>
                    <a:pt x="1952" y="1235"/>
                    <a:pt x="1952" y="1235"/>
                  </a:cubicBezTo>
                  <a:cubicBezTo>
                    <a:pt x="1952" y="1236"/>
                    <a:pt x="1952" y="1236"/>
                    <a:pt x="1952" y="1236"/>
                  </a:cubicBezTo>
                  <a:cubicBezTo>
                    <a:pt x="1951" y="1241"/>
                    <a:pt x="1951" y="1241"/>
                    <a:pt x="1951" y="1241"/>
                  </a:cubicBezTo>
                  <a:cubicBezTo>
                    <a:pt x="1949" y="1242"/>
                    <a:pt x="1949" y="1242"/>
                    <a:pt x="1949" y="1242"/>
                  </a:cubicBezTo>
                  <a:cubicBezTo>
                    <a:pt x="1948" y="1244"/>
                    <a:pt x="1948" y="1244"/>
                    <a:pt x="1948" y="1244"/>
                  </a:cubicBezTo>
                  <a:cubicBezTo>
                    <a:pt x="1947" y="1245"/>
                    <a:pt x="1947" y="1245"/>
                    <a:pt x="1947" y="1245"/>
                  </a:cubicBezTo>
                  <a:cubicBezTo>
                    <a:pt x="1947" y="1246"/>
                    <a:pt x="1947" y="1246"/>
                    <a:pt x="1947" y="1246"/>
                  </a:cubicBezTo>
                  <a:cubicBezTo>
                    <a:pt x="1945" y="1248"/>
                    <a:pt x="1945" y="1248"/>
                    <a:pt x="1945" y="1248"/>
                  </a:cubicBezTo>
                  <a:cubicBezTo>
                    <a:pt x="1945" y="1252"/>
                    <a:pt x="1945" y="1252"/>
                    <a:pt x="1945" y="1252"/>
                  </a:cubicBezTo>
                  <a:cubicBezTo>
                    <a:pt x="1943" y="1253"/>
                    <a:pt x="1943" y="1253"/>
                    <a:pt x="1943" y="1253"/>
                  </a:cubicBezTo>
                  <a:cubicBezTo>
                    <a:pt x="1940" y="1254"/>
                    <a:pt x="1940" y="1254"/>
                    <a:pt x="1940" y="1254"/>
                  </a:cubicBezTo>
                  <a:cubicBezTo>
                    <a:pt x="1940" y="1255"/>
                    <a:pt x="1940" y="1255"/>
                    <a:pt x="1940" y="1255"/>
                  </a:cubicBezTo>
                  <a:cubicBezTo>
                    <a:pt x="1940" y="1258"/>
                    <a:pt x="1940" y="1258"/>
                    <a:pt x="1940" y="1258"/>
                  </a:cubicBezTo>
                  <a:cubicBezTo>
                    <a:pt x="1938" y="1260"/>
                    <a:pt x="1938" y="1260"/>
                    <a:pt x="1938" y="1260"/>
                  </a:cubicBezTo>
                  <a:cubicBezTo>
                    <a:pt x="1938" y="1263"/>
                    <a:pt x="1938" y="1263"/>
                    <a:pt x="1938" y="1263"/>
                  </a:cubicBezTo>
                  <a:cubicBezTo>
                    <a:pt x="1937" y="1265"/>
                    <a:pt x="1937" y="1265"/>
                    <a:pt x="1937" y="1265"/>
                  </a:cubicBezTo>
                  <a:cubicBezTo>
                    <a:pt x="1938" y="1266"/>
                    <a:pt x="1938" y="1266"/>
                    <a:pt x="1938" y="1266"/>
                  </a:cubicBezTo>
                  <a:cubicBezTo>
                    <a:pt x="1938" y="1269"/>
                    <a:pt x="1938" y="1269"/>
                    <a:pt x="1938" y="1269"/>
                  </a:cubicBezTo>
                  <a:cubicBezTo>
                    <a:pt x="1941" y="1272"/>
                    <a:pt x="1941" y="1272"/>
                    <a:pt x="1941" y="1272"/>
                  </a:cubicBezTo>
                  <a:cubicBezTo>
                    <a:pt x="1940" y="1274"/>
                    <a:pt x="1940" y="1274"/>
                    <a:pt x="1940" y="1274"/>
                  </a:cubicBezTo>
                  <a:cubicBezTo>
                    <a:pt x="1941" y="1276"/>
                    <a:pt x="1941" y="1276"/>
                    <a:pt x="1941" y="1276"/>
                  </a:cubicBezTo>
                  <a:cubicBezTo>
                    <a:pt x="1942" y="1277"/>
                    <a:pt x="1942" y="1277"/>
                    <a:pt x="1942" y="1277"/>
                  </a:cubicBezTo>
                  <a:cubicBezTo>
                    <a:pt x="1943" y="1277"/>
                    <a:pt x="1943" y="1277"/>
                    <a:pt x="1943" y="1277"/>
                  </a:cubicBezTo>
                  <a:cubicBezTo>
                    <a:pt x="1942" y="1277"/>
                    <a:pt x="1942" y="1277"/>
                    <a:pt x="1942" y="1277"/>
                  </a:cubicBezTo>
                  <a:cubicBezTo>
                    <a:pt x="1940" y="1278"/>
                    <a:pt x="1940" y="1278"/>
                    <a:pt x="1940" y="1278"/>
                  </a:cubicBezTo>
                  <a:cubicBezTo>
                    <a:pt x="1940" y="1280"/>
                    <a:pt x="1940" y="1280"/>
                    <a:pt x="1940" y="1280"/>
                  </a:cubicBezTo>
                  <a:cubicBezTo>
                    <a:pt x="1940" y="1283"/>
                    <a:pt x="1940" y="1283"/>
                    <a:pt x="1940" y="1283"/>
                  </a:cubicBezTo>
                  <a:cubicBezTo>
                    <a:pt x="1940" y="1287"/>
                    <a:pt x="1940" y="1287"/>
                    <a:pt x="1940" y="1287"/>
                  </a:cubicBezTo>
                  <a:cubicBezTo>
                    <a:pt x="1941" y="1288"/>
                    <a:pt x="1941" y="1288"/>
                    <a:pt x="1941" y="1288"/>
                  </a:cubicBezTo>
                  <a:cubicBezTo>
                    <a:pt x="1941" y="1290"/>
                    <a:pt x="1941" y="1290"/>
                    <a:pt x="1941" y="1290"/>
                  </a:cubicBezTo>
                  <a:cubicBezTo>
                    <a:pt x="1942" y="1290"/>
                    <a:pt x="1942" y="1290"/>
                    <a:pt x="1942" y="1290"/>
                  </a:cubicBezTo>
                  <a:cubicBezTo>
                    <a:pt x="1943" y="1292"/>
                    <a:pt x="1943" y="1292"/>
                    <a:pt x="1943" y="1292"/>
                  </a:cubicBezTo>
                  <a:cubicBezTo>
                    <a:pt x="1944" y="1293"/>
                    <a:pt x="1944" y="1293"/>
                    <a:pt x="1944" y="1293"/>
                  </a:cubicBezTo>
                  <a:cubicBezTo>
                    <a:pt x="1945" y="1294"/>
                    <a:pt x="1945" y="1294"/>
                    <a:pt x="1945" y="1294"/>
                  </a:cubicBezTo>
                  <a:cubicBezTo>
                    <a:pt x="1947" y="1296"/>
                    <a:pt x="1947" y="1296"/>
                    <a:pt x="1947" y="1296"/>
                  </a:cubicBezTo>
                  <a:cubicBezTo>
                    <a:pt x="1948" y="1295"/>
                    <a:pt x="1948" y="1295"/>
                    <a:pt x="1948" y="1295"/>
                  </a:cubicBezTo>
                  <a:cubicBezTo>
                    <a:pt x="1949" y="1296"/>
                    <a:pt x="1949" y="1296"/>
                    <a:pt x="1949" y="1296"/>
                  </a:cubicBezTo>
                  <a:cubicBezTo>
                    <a:pt x="1950" y="1296"/>
                    <a:pt x="1950" y="1296"/>
                    <a:pt x="1950" y="1296"/>
                  </a:cubicBezTo>
                  <a:cubicBezTo>
                    <a:pt x="1952" y="1299"/>
                    <a:pt x="1952" y="1299"/>
                    <a:pt x="1952" y="1299"/>
                  </a:cubicBezTo>
                  <a:cubicBezTo>
                    <a:pt x="1953" y="1299"/>
                    <a:pt x="1953" y="1299"/>
                    <a:pt x="1953" y="1299"/>
                  </a:cubicBezTo>
                  <a:cubicBezTo>
                    <a:pt x="1953" y="1300"/>
                    <a:pt x="1953" y="1300"/>
                    <a:pt x="1953" y="1300"/>
                  </a:cubicBezTo>
                  <a:cubicBezTo>
                    <a:pt x="1954" y="1300"/>
                    <a:pt x="1954" y="1300"/>
                    <a:pt x="1954" y="1300"/>
                  </a:cubicBezTo>
                  <a:cubicBezTo>
                    <a:pt x="1955" y="1299"/>
                    <a:pt x="1955" y="1299"/>
                    <a:pt x="1955" y="1299"/>
                  </a:cubicBezTo>
                  <a:cubicBezTo>
                    <a:pt x="1957" y="1300"/>
                    <a:pt x="1957" y="1300"/>
                    <a:pt x="1957" y="1300"/>
                  </a:cubicBezTo>
                  <a:cubicBezTo>
                    <a:pt x="1960" y="1298"/>
                    <a:pt x="1960" y="1298"/>
                    <a:pt x="1960" y="1298"/>
                  </a:cubicBezTo>
                  <a:cubicBezTo>
                    <a:pt x="1962" y="1296"/>
                    <a:pt x="1962" y="1296"/>
                    <a:pt x="1962" y="1296"/>
                  </a:cubicBezTo>
                  <a:cubicBezTo>
                    <a:pt x="1968" y="1295"/>
                    <a:pt x="1968" y="1295"/>
                    <a:pt x="1968" y="1295"/>
                  </a:cubicBezTo>
                  <a:cubicBezTo>
                    <a:pt x="1970" y="1296"/>
                    <a:pt x="1970" y="1296"/>
                    <a:pt x="1970" y="1296"/>
                  </a:cubicBezTo>
                  <a:cubicBezTo>
                    <a:pt x="1973" y="1294"/>
                    <a:pt x="1973" y="1294"/>
                    <a:pt x="1973" y="1294"/>
                  </a:cubicBezTo>
                  <a:cubicBezTo>
                    <a:pt x="1974" y="1293"/>
                    <a:pt x="1974" y="1293"/>
                    <a:pt x="1974" y="1293"/>
                  </a:cubicBezTo>
                  <a:cubicBezTo>
                    <a:pt x="1976" y="1292"/>
                    <a:pt x="1976" y="1292"/>
                    <a:pt x="1976" y="1292"/>
                  </a:cubicBezTo>
                  <a:cubicBezTo>
                    <a:pt x="1977" y="1289"/>
                    <a:pt x="1977" y="1289"/>
                    <a:pt x="1977" y="1289"/>
                  </a:cubicBezTo>
                  <a:cubicBezTo>
                    <a:pt x="1978" y="1287"/>
                    <a:pt x="1978" y="1287"/>
                    <a:pt x="1978" y="1287"/>
                  </a:cubicBezTo>
                  <a:cubicBezTo>
                    <a:pt x="1978" y="1285"/>
                    <a:pt x="1978" y="1285"/>
                    <a:pt x="1978" y="1285"/>
                  </a:cubicBezTo>
                  <a:cubicBezTo>
                    <a:pt x="1980" y="1284"/>
                    <a:pt x="1980" y="1284"/>
                    <a:pt x="1980" y="1284"/>
                  </a:cubicBezTo>
                  <a:cubicBezTo>
                    <a:pt x="1980" y="1281"/>
                    <a:pt x="1980" y="1281"/>
                    <a:pt x="1980" y="1281"/>
                  </a:cubicBezTo>
                  <a:cubicBezTo>
                    <a:pt x="1980" y="1280"/>
                    <a:pt x="1980" y="1280"/>
                    <a:pt x="1980" y="1280"/>
                  </a:cubicBezTo>
                  <a:cubicBezTo>
                    <a:pt x="1981" y="1279"/>
                    <a:pt x="1981" y="1279"/>
                    <a:pt x="1981" y="1279"/>
                  </a:cubicBezTo>
                  <a:cubicBezTo>
                    <a:pt x="1982" y="1276"/>
                    <a:pt x="1982" y="1276"/>
                    <a:pt x="1982" y="1276"/>
                  </a:cubicBezTo>
                  <a:cubicBezTo>
                    <a:pt x="1982" y="1275"/>
                    <a:pt x="1982" y="1275"/>
                    <a:pt x="1982" y="1275"/>
                  </a:cubicBezTo>
                  <a:cubicBezTo>
                    <a:pt x="1983" y="1275"/>
                    <a:pt x="1983" y="1275"/>
                    <a:pt x="1983" y="1275"/>
                  </a:cubicBezTo>
                  <a:cubicBezTo>
                    <a:pt x="1984" y="1272"/>
                    <a:pt x="1984" y="1272"/>
                    <a:pt x="1984" y="1272"/>
                  </a:cubicBezTo>
                  <a:cubicBezTo>
                    <a:pt x="1986" y="1265"/>
                    <a:pt x="1986" y="1265"/>
                    <a:pt x="1986" y="1265"/>
                  </a:cubicBezTo>
                  <a:cubicBezTo>
                    <a:pt x="1987" y="1262"/>
                    <a:pt x="1987" y="1262"/>
                    <a:pt x="1987" y="1262"/>
                  </a:cubicBezTo>
                  <a:cubicBezTo>
                    <a:pt x="1988" y="1260"/>
                    <a:pt x="1988" y="1260"/>
                    <a:pt x="1988" y="1260"/>
                  </a:cubicBezTo>
                  <a:cubicBezTo>
                    <a:pt x="1989" y="1256"/>
                    <a:pt x="1989" y="1256"/>
                    <a:pt x="1989" y="1256"/>
                  </a:cubicBezTo>
                  <a:cubicBezTo>
                    <a:pt x="1992" y="1251"/>
                    <a:pt x="1992" y="1251"/>
                    <a:pt x="1992" y="1251"/>
                  </a:cubicBezTo>
                  <a:cubicBezTo>
                    <a:pt x="1995" y="1243"/>
                    <a:pt x="1995" y="1243"/>
                    <a:pt x="1995" y="1243"/>
                  </a:cubicBezTo>
                  <a:cubicBezTo>
                    <a:pt x="1997" y="1240"/>
                    <a:pt x="1997" y="1240"/>
                    <a:pt x="1997" y="1240"/>
                  </a:cubicBezTo>
                  <a:cubicBezTo>
                    <a:pt x="1997" y="1236"/>
                    <a:pt x="1997" y="1236"/>
                    <a:pt x="1997" y="1236"/>
                  </a:cubicBezTo>
                  <a:cubicBezTo>
                    <a:pt x="1999" y="1233"/>
                    <a:pt x="1999" y="1233"/>
                    <a:pt x="1999" y="1233"/>
                  </a:cubicBezTo>
                  <a:cubicBezTo>
                    <a:pt x="1999" y="1231"/>
                    <a:pt x="1999" y="1231"/>
                    <a:pt x="1999" y="1231"/>
                  </a:cubicBezTo>
                  <a:cubicBezTo>
                    <a:pt x="2001" y="1228"/>
                    <a:pt x="2001" y="1228"/>
                    <a:pt x="2001" y="1228"/>
                  </a:cubicBezTo>
                  <a:cubicBezTo>
                    <a:pt x="2002" y="1222"/>
                    <a:pt x="2002" y="1222"/>
                    <a:pt x="2002" y="1222"/>
                  </a:cubicBezTo>
                  <a:cubicBezTo>
                    <a:pt x="2003" y="1218"/>
                    <a:pt x="2003" y="1218"/>
                    <a:pt x="2003" y="1218"/>
                  </a:cubicBezTo>
                  <a:cubicBezTo>
                    <a:pt x="2004" y="1217"/>
                    <a:pt x="2004" y="1217"/>
                    <a:pt x="2004" y="1217"/>
                  </a:cubicBezTo>
                  <a:cubicBezTo>
                    <a:pt x="2005" y="1214"/>
                    <a:pt x="2005" y="1214"/>
                    <a:pt x="2005" y="1214"/>
                  </a:cubicBezTo>
                  <a:cubicBezTo>
                    <a:pt x="2004" y="1212"/>
                    <a:pt x="2004" y="1212"/>
                    <a:pt x="2004" y="1212"/>
                  </a:cubicBezTo>
                  <a:cubicBezTo>
                    <a:pt x="2004" y="1210"/>
                    <a:pt x="2004" y="1210"/>
                    <a:pt x="2004" y="1210"/>
                  </a:cubicBezTo>
                  <a:cubicBezTo>
                    <a:pt x="2007" y="1207"/>
                    <a:pt x="2007" y="1207"/>
                    <a:pt x="2007" y="1207"/>
                  </a:cubicBezTo>
                  <a:cubicBezTo>
                    <a:pt x="2006" y="1206"/>
                    <a:pt x="2006" y="1206"/>
                    <a:pt x="2006" y="1206"/>
                  </a:cubicBezTo>
                  <a:cubicBezTo>
                    <a:pt x="2008" y="1204"/>
                    <a:pt x="2008" y="1204"/>
                    <a:pt x="2008" y="1204"/>
                  </a:cubicBezTo>
                  <a:cubicBezTo>
                    <a:pt x="2007" y="1201"/>
                    <a:pt x="2007" y="1201"/>
                    <a:pt x="2007" y="1201"/>
                  </a:cubicBezTo>
                  <a:cubicBezTo>
                    <a:pt x="2007" y="1201"/>
                    <a:pt x="2007" y="1201"/>
                    <a:pt x="2007" y="1201"/>
                  </a:cubicBezTo>
                  <a:cubicBezTo>
                    <a:pt x="2007" y="1199"/>
                    <a:pt x="2007" y="1199"/>
                    <a:pt x="2007" y="1199"/>
                  </a:cubicBezTo>
                  <a:cubicBezTo>
                    <a:pt x="2007" y="1196"/>
                    <a:pt x="2007" y="1196"/>
                    <a:pt x="2007" y="1196"/>
                  </a:cubicBezTo>
                  <a:cubicBezTo>
                    <a:pt x="2007" y="1196"/>
                    <a:pt x="2007" y="1196"/>
                    <a:pt x="2007" y="1196"/>
                  </a:cubicBezTo>
                  <a:cubicBezTo>
                    <a:pt x="2007" y="1193"/>
                    <a:pt x="2007" y="1193"/>
                    <a:pt x="2007" y="1193"/>
                  </a:cubicBezTo>
                  <a:cubicBezTo>
                    <a:pt x="2008" y="1193"/>
                    <a:pt x="2008" y="1193"/>
                    <a:pt x="2008" y="1193"/>
                  </a:cubicBezTo>
                  <a:cubicBezTo>
                    <a:pt x="2009" y="1194"/>
                    <a:pt x="2009" y="1194"/>
                    <a:pt x="2009" y="1194"/>
                  </a:cubicBezTo>
                  <a:cubicBezTo>
                    <a:pt x="2009" y="1196"/>
                    <a:pt x="2009" y="1196"/>
                    <a:pt x="2009" y="1196"/>
                  </a:cubicBezTo>
                  <a:cubicBezTo>
                    <a:pt x="2011" y="1198"/>
                    <a:pt x="2011" y="1198"/>
                    <a:pt x="2011" y="1198"/>
                  </a:cubicBezTo>
                  <a:cubicBezTo>
                    <a:pt x="2012" y="1198"/>
                    <a:pt x="2012" y="1198"/>
                    <a:pt x="2012" y="1198"/>
                  </a:cubicBezTo>
                  <a:cubicBezTo>
                    <a:pt x="2013" y="1197"/>
                    <a:pt x="2013" y="1197"/>
                    <a:pt x="2013" y="1197"/>
                  </a:cubicBezTo>
                  <a:cubicBezTo>
                    <a:pt x="2013" y="1195"/>
                    <a:pt x="2013" y="1195"/>
                    <a:pt x="2013" y="1195"/>
                  </a:cubicBezTo>
                  <a:cubicBezTo>
                    <a:pt x="2014" y="1195"/>
                    <a:pt x="2014" y="1195"/>
                    <a:pt x="2014" y="1195"/>
                  </a:cubicBezTo>
                  <a:cubicBezTo>
                    <a:pt x="2014" y="1193"/>
                    <a:pt x="2014" y="1193"/>
                    <a:pt x="2014" y="1193"/>
                  </a:cubicBezTo>
                  <a:cubicBezTo>
                    <a:pt x="2015" y="1192"/>
                    <a:pt x="2015" y="1192"/>
                    <a:pt x="2015" y="1192"/>
                  </a:cubicBezTo>
                  <a:cubicBezTo>
                    <a:pt x="2014" y="1190"/>
                    <a:pt x="2014" y="1190"/>
                    <a:pt x="2014" y="1190"/>
                  </a:cubicBezTo>
                  <a:lnTo>
                    <a:pt x="2012" y="1187"/>
                  </a:lnTo>
                  <a:close/>
                  <a:moveTo>
                    <a:pt x="1597" y="998"/>
                  </a:moveTo>
                  <a:cubicBezTo>
                    <a:pt x="1597" y="995"/>
                    <a:pt x="1597" y="995"/>
                    <a:pt x="1597" y="995"/>
                  </a:cubicBezTo>
                  <a:cubicBezTo>
                    <a:pt x="1596" y="994"/>
                    <a:pt x="1596" y="994"/>
                    <a:pt x="1596" y="994"/>
                  </a:cubicBezTo>
                  <a:cubicBezTo>
                    <a:pt x="1594" y="996"/>
                    <a:pt x="1594" y="996"/>
                    <a:pt x="1594" y="996"/>
                  </a:cubicBezTo>
                  <a:cubicBezTo>
                    <a:pt x="1594" y="999"/>
                    <a:pt x="1594" y="999"/>
                    <a:pt x="1594" y="999"/>
                  </a:cubicBezTo>
                  <a:cubicBezTo>
                    <a:pt x="1592" y="999"/>
                    <a:pt x="1592" y="999"/>
                    <a:pt x="1592" y="999"/>
                  </a:cubicBezTo>
                  <a:cubicBezTo>
                    <a:pt x="1592" y="1000"/>
                    <a:pt x="1592" y="1000"/>
                    <a:pt x="1592" y="1000"/>
                  </a:cubicBezTo>
                  <a:cubicBezTo>
                    <a:pt x="1594" y="1001"/>
                    <a:pt x="1594" y="1001"/>
                    <a:pt x="1594" y="1001"/>
                  </a:cubicBezTo>
                  <a:cubicBezTo>
                    <a:pt x="1596" y="1002"/>
                    <a:pt x="1596" y="1002"/>
                    <a:pt x="1596" y="1002"/>
                  </a:cubicBezTo>
                  <a:lnTo>
                    <a:pt x="1597" y="998"/>
                  </a:lnTo>
                  <a:close/>
                  <a:moveTo>
                    <a:pt x="1317" y="92"/>
                  </a:moveTo>
                  <a:cubicBezTo>
                    <a:pt x="1317" y="93"/>
                    <a:pt x="1317" y="93"/>
                    <a:pt x="1317" y="93"/>
                  </a:cubicBezTo>
                  <a:cubicBezTo>
                    <a:pt x="1318" y="94"/>
                    <a:pt x="1318" y="94"/>
                    <a:pt x="1318" y="94"/>
                  </a:cubicBezTo>
                  <a:cubicBezTo>
                    <a:pt x="1319" y="93"/>
                    <a:pt x="1319" y="93"/>
                    <a:pt x="1319" y="93"/>
                  </a:cubicBezTo>
                  <a:cubicBezTo>
                    <a:pt x="1318" y="92"/>
                    <a:pt x="1318" y="92"/>
                    <a:pt x="1318" y="92"/>
                  </a:cubicBezTo>
                  <a:cubicBezTo>
                    <a:pt x="1319" y="91"/>
                    <a:pt x="1319" y="91"/>
                    <a:pt x="1319" y="91"/>
                  </a:cubicBezTo>
                  <a:lnTo>
                    <a:pt x="1317" y="92"/>
                  </a:lnTo>
                  <a:close/>
                  <a:moveTo>
                    <a:pt x="869" y="1684"/>
                  </a:moveTo>
                  <a:cubicBezTo>
                    <a:pt x="868" y="1683"/>
                    <a:pt x="868" y="1683"/>
                    <a:pt x="868" y="1683"/>
                  </a:cubicBezTo>
                  <a:cubicBezTo>
                    <a:pt x="867" y="1685"/>
                    <a:pt x="867" y="1685"/>
                    <a:pt x="867" y="1685"/>
                  </a:cubicBezTo>
                  <a:cubicBezTo>
                    <a:pt x="868" y="1685"/>
                    <a:pt x="868" y="1685"/>
                    <a:pt x="868" y="1685"/>
                  </a:cubicBezTo>
                  <a:cubicBezTo>
                    <a:pt x="869" y="1685"/>
                    <a:pt x="869" y="1685"/>
                    <a:pt x="869" y="1685"/>
                  </a:cubicBezTo>
                  <a:lnTo>
                    <a:pt x="869" y="1684"/>
                  </a:lnTo>
                  <a:close/>
                  <a:moveTo>
                    <a:pt x="907" y="1684"/>
                  </a:moveTo>
                  <a:cubicBezTo>
                    <a:pt x="905" y="1683"/>
                    <a:pt x="905" y="1683"/>
                    <a:pt x="905" y="1683"/>
                  </a:cubicBezTo>
                  <a:cubicBezTo>
                    <a:pt x="902" y="1683"/>
                    <a:pt x="902" y="1683"/>
                    <a:pt x="902" y="1683"/>
                  </a:cubicBezTo>
                  <a:cubicBezTo>
                    <a:pt x="899" y="1683"/>
                    <a:pt x="899" y="1683"/>
                    <a:pt x="899" y="1683"/>
                  </a:cubicBezTo>
                  <a:cubicBezTo>
                    <a:pt x="896" y="1683"/>
                    <a:pt x="896" y="1683"/>
                    <a:pt x="896" y="1683"/>
                  </a:cubicBezTo>
                  <a:cubicBezTo>
                    <a:pt x="893" y="1684"/>
                    <a:pt x="893" y="1684"/>
                    <a:pt x="893" y="1684"/>
                  </a:cubicBezTo>
                  <a:cubicBezTo>
                    <a:pt x="889" y="1685"/>
                    <a:pt x="889" y="1685"/>
                    <a:pt x="889" y="1685"/>
                  </a:cubicBezTo>
                  <a:cubicBezTo>
                    <a:pt x="886" y="1685"/>
                    <a:pt x="886" y="1685"/>
                    <a:pt x="886" y="1685"/>
                  </a:cubicBezTo>
                  <a:cubicBezTo>
                    <a:pt x="885" y="1685"/>
                    <a:pt x="885" y="1685"/>
                    <a:pt x="885" y="1685"/>
                  </a:cubicBezTo>
                  <a:cubicBezTo>
                    <a:pt x="884" y="1685"/>
                    <a:pt x="884" y="1685"/>
                    <a:pt x="884" y="1685"/>
                  </a:cubicBezTo>
                  <a:cubicBezTo>
                    <a:pt x="882" y="1686"/>
                    <a:pt x="882" y="1686"/>
                    <a:pt x="882" y="1686"/>
                  </a:cubicBezTo>
                  <a:cubicBezTo>
                    <a:pt x="883" y="1687"/>
                    <a:pt x="883" y="1687"/>
                    <a:pt x="883" y="1687"/>
                  </a:cubicBezTo>
                  <a:cubicBezTo>
                    <a:pt x="884" y="1686"/>
                    <a:pt x="884" y="1686"/>
                    <a:pt x="884" y="1686"/>
                  </a:cubicBezTo>
                  <a:cubicBezTo>
                    <a:pt x="886" y="1687"/>
                    <a:pt x="886" y="1687"/>
                    <a:pt x="886" y="1687"/>
                  </a:cubicBezTo>
                  <a:cubicBezTo>
                    <a:pt x="883" y="1688"/>
                    <a:pt x="883" y="1688"/>
                    <a:pt x="883" y="1688"/>
                  </a:cubicBezTo>
                  <a:cubicBezTo>
                    <a:pt x="882" y="1689"/>
                    <a:pt x="882" y="1689"/>
                    <a:pt x="882" y="1689"/>
                  </a:cubicBezTo>
                  <a:cubicBezTo>
                    <a:pt x="881" y="1690"/>
                    <a:pt x="881" y="1690"/>
                    <a:pt x="881" y="1690"/>
                  </a:cubicBezTo>
                  <a:cubicBezTo>
                    <a:pt x="883" y="1691"/>
                    <a:pt x="883" y="1691"/>
                    <a:pt x="883" y="1691"/>
                  </a:cubicBezTo>
                  <a:cubicBezTo>
                    <a:pt x="885" y="1690"/>
                    <a:pt x="885" y="1690"/>
                    <a:pt x="885" y="1690"/>
                  </a:cubicBezTo>
                  <a:cubicBezTo>
                    <a:pt x="884" y="1691"/>
                    <a:pt x="884" y="1691"/>
                    <a:pt x="884" y="1691"/>
                  </a:cubicBezTo>
                  <a:cubicBezTo>
                    <a:pt x="885" y="1692"/>
                    <a:pt x="885" y="1692"/>
                    <a:pt x="885" y="1692"/>
                  </a:cubicBezTo>
                  <a:cubicBezTo>
                    <a:pt x="886" y="1693"/>
                    <a:pt x="886" y="1693"/>
                    <a:pt x="886" y="1693"/>
                  </a:cubicBezTo>
                  <a:cubicBezTo>
                    <a:pt x="887" y="1692"/>
                    <a:pt x="887" y="1692"/>
                    <a:pt x="887" y="1692"/>
                  </a:cubicBezTo>
                  <a:cubicBezTo>
                    <a:pt x="889" y="1693"/>
                    <a:pt x="889" y="1693"/>
                    <a:pt x="889" y="1693"/>
                  </a:cubicBezTo>
                  <a:cubicBezTo>
                    <a:pt x="890" y="1693"/>
                    <a:pt x="890" y="1693"/>
                    <a:pt x="890" y="1693"/>
                  </a:cubicBezTo>
                  <a:cubicBezTo>
                    <a:pt x="891" y="1692"/>
                    <a:pt x="891" y="1692"/>
                    <a:pt x="891" y="1692"/>
                  </a:cubicBezTo>
                  <a:cubicBezTo>
                    <a:pt x="889" y="1691"/>
                    <a:pt x="889" y="1691"/>
                    <a:pt x="889" y="1691"/>
                  </a:cubicBezTo>
                  <a:cubicBezTo>
                    <a:pt x="889" y="1690"/>
                    <a:pt x="889" y="1690"/>
                    <a:pt x="889" y="1690"/>
                  </a:cubicBezTo>
                  <a:cubicBezTo>
                    <a:pt x="891" y="1690"/>
                    <a:pt x="891" y="1690"/>
                    <a:pt x="891" y="1690"/>
                  </a:cubicBezTo>
                  <a:cubicBezTo>
                    <a:pt x="892" y="1692"/>
                    <a:pt x="892" y="1692"/>
                    <a:pt x="892" y="1692"/>
                  </a:cubicBezTo>
                  <a:cubicBezTo>
                    <a:pt x="893" y="1693"/>
                    <a:pt x="893" y="1693"/>
                    <a:pt x="893" y="1693"/>
                  </a:cubicBezTo>
                  <a:cubicBezTo>
                    <a:pt x="895" y="1692"/>
                    <a:pt x="895" y="1692"/>
                    <a:pt x="895" y="1692"/>
                  </a:cubicBezTo>
                  <a:cubicBezTo>
                    <a:pt x="896" y="1692"/>
                    <a:pt x="896" y="1692"/>
                    <a:pt x="896" y="1692"/>
                  </a:cubicBezTo>
                  <a:cubicBezTo>
                    <a:pt x="899" y="1694"/>
                    <a:pt x="899" y="1694"/>
                    <a:pt x="899" y="1694"/>
                  </a:cubicBezTo>
                  <a:cubicBezTo>
                    <a:pt x="900" y="1694"/>
                    <a:pt x="900" y="1694"/>
                    <a:pt x="900" y="1694"/>
                  </a:cubicBezTo>
                  <a:cubicBezTo>
                    <a:pt x="900" y="1693"/>
                    <a:pt x="900" y="1693"/>
                    <a:pt x="900" y="1693"/>
                  </a:cubicBezTo>
                  <a:cubicBezTo>
                    <a:pt x="897" y="1691"/>
                    <a:pt x="897" y="1691"/>
                    <a:pt x="897" y="1691"/>
                  </a:cubicBezTo>
                  <a:cubicBezTo>
                    <a:pt x="896" y="1690"/>
                    <a:pt x="896" y="1690"/>
                    <a:pt x="896" y="1690"/>
                  </a:cubicBezTo>
                  <a:cubicBezTo>
                    <a:pt x="896" y="1689"/>
                    <a:pt x="896" y="1689"/>
                    <a:pt x="896" y="1689"/>
                  </a:cubicBezTo>
                  <a:cubicBezTo>
                    <a:pt x="895" y="1689"/>
                    <a:pt x="895" y="1689"/>
                    <a:pt x="895" y="1689"/>
                  </a:cubicBezTo>
                  <a:cubicBezTo>
                    <a:pt x="893" y="1688"/>
                    <a:pt x="893" y="1688"/>
                    <a:pt x="893" y="1688"/>
                  </a:cubicBezTo>
                  <a:cubicBezTo>
                    <a:pt x="893" y="1688"/>
                    <a:pt x="893" y="1688"/>
                    <a:pt x="893" y="1688"/>
                  </a:cubicBezTo>
                  <a:cubicBezTo>
                    <a:pt x="891" y="1687"/>
                    <a:pt x="891" y="1687"/>
                    <a:pt x="891" y="1687"/>
                  </a:cubicBezTo>
                  <a:cubicBezTo>
                    <a:pt x="893" y="1686"/>
                    <a:pt x="893" y="1686"/>
                    <a:pt x="893" y="1686"/>
                  </a:cubicBezTo>
                  <a:cubicBezTo>
                    <a:pt x="894" y="1686"/>
                    <a:pt x="894" y="1686"/>
                    <a:pt x="894" y="1686"/>
                  </a:cubicBezTo>
                  <a:cubicBezTo>
                    <a:pt x="896" y="1685"/>
                    <a:pt x="896" y="1685"/>
                    <a:pt x="896" y="1685"/>
                  </a:cubicBezTo>
                  <a:cubicBezTo>
                    <a:pt x="897" y="1685"/>
                    <a:pt x="897" y="1685"/>
                    <a:pt x="897" y="1685"/>
                  </a:cubicBezTo>
                  <a:cubicBezTo>
                    <a:pt x="898" y="1687"/>
                    <a:pt x="898" y="1687"/>
                    <a:pt x="898" y="1687"/>
                  </a:cubicBezTo>
                  <a:cubicBezTo>
                    <a:pt x="899" y="1688"/>
                    <a:pt x="899" y="1688"/>
                    <a:pt x="899" y="1688"/>
                  </a:cubicBezTo>
                  <a:cubicBezTo>
                    <a:pt x="901" y="1688"/>
                    <a:pt x="901" y="1688"/>
                    <a:pt x="901" y="1688"/>
                  </a:cubicBezTo>
                  <a:cubicBezTo>
                    <a:pt x="903" y="1687"/>
                    <a:pt x="903" y="1687"/>
                    <a:pt x="903" y="1687"/>
                  </a:cubicBezTo>
                  <a:cubicBezTo>
                    <a:pt x="904" y="1687"/>
                    <a:pt x="904" y="1687"/>
                    <a:pt x="904" y="1687"/>
                  </a:cubicBezTo>
                  <a:cubicBezTo>
                    <a:pt x="905" y="1688"/>
                    <a:pt x="905" y="1688"/>
                    <a:pt x="905" y="1688"/>
                  </a:cubicBezTo>
                  <a:cubicBezTo>
                    <a:pt x="907" y="1687"/>
                    <a:pt x="907" y="1687"/>
                    <a:pt x="907" y="1687"/>
                  </a:cubicBezTo>
                  <a:cubicBezTo>
                    <a:pt x="908" y="1686"/>
                    <a:pt x="908" y="1686"/>
                    <a:pt x="908" y="1686"/>
                  </a:cubicBezTo>
                  <a:cubicBezTo>
                    <a:pt x="907" y="1685"/>
                    <a:pt x="907" y="1685"/>
                    <a:pt x="907" y="1685"/>
                  </a:cubicBezTo>
                  <a:lnTo>
                    <a:pt x="907" y="1684"/>
                  </a:lnTo>
                  <a:close/>
                  <a:moveTo>
                    <a:pt x="858" y="1671"/>
                  </a:moveTo>
                  <a:cubicBezTo>
                    <a:pt x="857" y="1669"/>
                    <a:pt x="857" y="1669"/>
                    <a:pt x="857" y="1669"/>
                  </a:cubicBezTo>
                  <a:cubicBezTo>
                    <a:pt x="856" y="1669"/>
                    <a:pt x="856" y="1669"/>
                    <a:pt x="856" y="1669"/>
                  </a:cubicBezTo>
                  <a:cubicBezTo>
                    <a:pt x="853" y="1669"/>
                    <a:pt x="853" y="1669"/>
                    <a:pt x="853" y="1669"/>
                  </a:cubicBezTo>
                  <a:cubicBezTo>
                    <a:pt x="853" y="1668"/>
                    <a:pt x="853" y="1668"/>
                    <a:pt x="853" y="1668"/>
                  </a:cubicBezTo>
                  <a:cubicBezTo>
                    <a:pt x="852" y="1668"/>
                    <a:pt x="852" y="1668"/>
                    <a:pt x="852" y="1668"/>
                  </a:cubicBezTo>
                  <a:cubicBezTo>
                    <a:pt x="849" y="1666"/>
                    <a:pt x="849" y="1666"/>
                    <a:pt x="849" y="1666"/>
                  </a:cubicBezTo>
                  <a:cubicBezTo>
                    <a:pt x="847" y="1666"/>
                    <a:pt x="847" y="1666"/>
                    <a:pt x="847" y="1666"/>
                  </a:cubicBezTo>
                  <a:cubicBezTo>
                    <a:pt x="845" y="1666"/>
                    <a:pt x="845" y="1666"/>
                    <a:pt x="845" y="1666"/>
                  </a:cubicBezTo>
                  <a:cubicBezTo>
                    <a:pt x="844" y="1666"/>
                    <a:pt x="844" y="1666"/>
                    <a:pt x="844" y="1666"/>
                  </a:cubicBezTo>
                  <a:cubicBezTo>
                    <a:pt x="843" y="1665"/>
                    <a:pt x="843" y="1665"/>
                    <a:pt x="843" y="1665"/>
                  </a:cubicBezTo>
                  <a:cubicBezTo>
                    <a:pt x="841" y="1665"/>
                    <a:pt x="841" y="1665"/>
                    <a:pt x="841" y="1665"/>
                  </a:cubicBezTo>
                  <a:cubicBezTo>
                    <a:pt x="841" y="1666"/>
                    <a:pt x="841" y="1666"/>
                    <a:pt x="841" y="1666"/>
                  </a:cubicBezTo>
                  <a:cubicBezTo>
                    <a:pt x="841" y="1667"/>
                    <a:pt x="841" y="1667"/>
                    <a:pt x="841" y="1667"/>
                  </a:cubicBezTo>
                  <a:cubicBezTo>
                    <a:pt x="843" y="1668"/>
                    <a:pt x="843" y="1668"/>
                    <a:pt x="843" y="1668"/>
                  </a:cubicBezTo>
                  <a:cubicBezTo>
                    <a:pt x="844" y="1670"/>
                    <a:pt x="844" y="1670"/>
                    <a:pt x="844" y="1670"/>
                  </a:cubicBezTo>
                  <a:cubicBezTo>
                    <a:pt x="845" y="1670"/>
                    <a:pt x="845" y="1670"/>
                    <a:pt x="845" y="1670"/>
                  </a:cubicBezTo>
                  <a:cubicBezTo>
                    <a:pt x="847" y="1673"/>
                    <a:pt x="847" y="1673"/>
                    <a:pt x="847" y="1673"/>
                  </a:cubicBezTo>
                  <a:cubicBezTo>
                    <a:pt x="849" y="1673"/>
                    <a:pt x="849" y="1673"/>
                    <a:pt x="849" y="1673"/>
                  </a:cubicBezTo>
                  <a:cubicBezTo>
                    <a:pt x="851" y="1672"/>
                    <a:pt x="851" y="1672"/>
                    <a:pt x="851" y="1672"/>
                  </a:cubicBezTo>
                  <a:cubicBezTo>
                    <a:pt x="852" y="1673"/>
                    <a:pt x="852" y="1673"/>
                    <a:pt x="852" y="1673"/>
                  </a:cubicBezTo>
                  <a:cubicBezTo>
                    <a:pt x="852" y="1674"/>
                    <a:pt x="852" y="1674"/>
                    <a:pt x="852" y="1674"/>
                  </a:cubicBezTo>
                  <a:cubicBezTo>
                    <a:pt x="854" y="1676"/>
                    <a:pt x="854" y="1676"/>
                    <a:pt x="854" y="1676"/>
                  </a:cubicBezTo>
                  <a:cubicBezTo>
                    <a:pt x="855" y="1675"/>
                    <a:pt x="855" y="1675"/>
                    <a:pt x="855" y="1675"/>
                  </a:cubicBezTo>
                  <a:cubicBezTo>
                    <a:pt x="855" y="1674"/>
                    <a:pt x="855" y="1674"/>
                    <a:pt x="855" y="1674"/>
                  </a:cubicBezTo>
                  <a:cubicBezTo>
                    <a:pt x="856" y="1673"/>
                    <a:pt x="856" y="1673"/>
                    <a:pt x="856" y="1673"/>
                  </a:cubicBezTo>
                  <a:cubicBezTo>
                    <a:pt x="856" y="1672"/>
                    <a:pt x="856" y="1672"/>
                    <a:pt x="856" y="1672"/>
                  </a:cubicBezTo>
                  <a:cubicBezTo>
                    <a:pt x="855" y="1671"/>
                    <a:pt x="855" y="1671"/>
                    <a:pt x="855" y="1671"/>
                  </a:cubicBezTo>
                  <a:cubicBezTo>
                    <a:pt x="856" y="1671"/>
                    <a:pt x="856" y="1671"/>
                    <a:pt x="856" y="1671"/>
                  </a:cubicBezTo>
                  <a:lnTo>
                    <a:pt x="858" y="1671"/>
                  </a:lnTo>
                  <a:close/>
                  <a:moveTo>
                    <a:pt x="921" y="1676"/>
                  </a:moveTo>
                  <a:cubicBezTo>
                    <a:pt x="917" y="1677"/>
                    <a:pt x="917" y="1677"/>
                    <a:pt x="917" y="1677"/>
                  </a:cubicBezTo>
                  <a:cubicBezTo>
                    <a:pt x="915" y="1677"/>
                    <a:pt x="915" y="1677"/>
                    <a:pt x="915" y="1677"/>
                  </a:cubicBezTo>
                  <a:cubicBezTo>
                    <a:pt x="913" y="1674"/>
                    <a:pt x="913" y="1674"/>
                    <a:pt x="913" y="1674"/>
                  </a:cubicBezTo>
                  <a:cubicBezTo>
                    <a:pt x="910" y="1674"/>
                    <a:pt x="910" y="1674"/>
                    <a:pt x="910" y="1674"/>
                  </a:cubicBezTo>
                  <a:cubicBezTo>
                    <a:pt x="909" y="1672"/>
                    <a:pt x="909" y="1672"/>
                    <a:pt x="909" y="1672"/>
                  </a:cubicBezTo>
                  <a:cubicBezTo>
                    <a:pt x="901" y="1670"/>
                    <a:pt x="901" y="1670"/>
                    <a:pt x="901" y="1670"/>
                  </a:cubicBezTo>
                  <a:cubicBezTo>
                    <a:pt x="899" y="1669"/>
                    <a:pt x="899" y="1669"/>
                    <a:pt x="899" y="1669"/>
                  </a:cubicBezTo>
                  <a:cubicBezTo>
                    <a:pt x="899" y="1667"/>
                    <a:pt x="899" y="1667"/>
                    <a:pt x="899" y="1667"/>
                  </a:cubicBezTo>
                  <a:cubicBezTo>
                    <a:pt x="896" y="1665"/>
                    <a:pt x="896" y="1665"/>
                    <a:pt x="896" y="1665"/>
                  </a:cubicBezTo>
                  <a:cubicBezTo>
                    <a:pt x="894" y="1664"/>
                    <a:pt x="894" y="1664"/>
                    <a:pt x="894" y="1664"/>
                  </a:cubicBezTo>
                  <a:cubicBezTo>
                    <a:pt x="892" y="1661"/>
                    <a:pt x="892" y="1661"/>
                    <a:pt x="892" y="1661"/>
                  </a:cubicBezTo>
                  <a:cubicBezTo>
                    <a:pt x="891" y="1659"/>
                    <a:pt x="891" y="1659"/>
                    <a:pt x="891" y="1659"/>
                  </a:cubicBezTo>
                  <a:cubicBezTo>
                    <a:pt x="889" y="1659"/>
                    <a:pt x="889" y="1659"/>
                    <a:pt x="889" y="1659"/>
                  </a:cubicBezTo>
                  <a:cubicBezTo>
                    <a:pt x="887" y="1659"/>
                    <a:pt x="887" y="1659"/>
                    <a:pt x="887" y="1659"/>
                  </a:cubicBezTo>
                  <a:cubicBezTo>
                    <a:pt x="886" y="1659"/>
                    <a:pt x="886" y="1659"/>
                    <a:pt x="886" y="1659"/>
                  </a:cubicBezTo>
                  <a:cubicBezTo>
                    <a:pt x="887" y="1658"/>
                    <a:pt x="887" y="1658"/>
                    <a:pt x="887" y="1658"/>
                  </a:cubicBezTo>
                  <a:cubicBezTo>
                    <a:pt x="887" y="1657"/>
                    <a:pt x="887" y="1657"/>
                    <a:pt x="887" y="1657"/>
                  </a:cubicBezTo>
                  <a:cubicBezTo>
                    <a:pt x="889" y="1656"/>
                    <a:pt x="889" y="1656"/>
                    <a:pt x="889" y="1656"/>
                  </a:cubicBezTo>
                  <a:cubicBezTo>
                    <a:pt x="890" y="1657"/>
                    <a:pt x="890" y="1657"/>
                    <a:pt x="890" y="1657"/>
                  </a:cubicBezTo>
                  <a:cubicBezTo>
                    <a:pt x="889" y="1652"/>
                    <a:pt x="889" y="1652"/>
                    <a:pt x="889" y="1652"/>
                  </a:cubicBezTo>
                  <a:cubicBezTo>
                    <a:pt x="886" y="1649"/>
                    <a:pt x="886" y="1649"/>
                    <a:pt x="886" y="1649"/>
                  </a:cubicBezTo>
                  <a:cubicBezTo>
                    <a:pt x="884" y="1647"/>
                    <a:pt x="884" y="1647"/>
                    <a:pt x="884" y="1647"/>
                  </a:cubicBezTo>
                  <a:cubicBezTo>
                    <a:pt x="884" y="1647"/>
                    <a:pt x="884" y="1647"/>
                    <a:pt x="884" y="1647"/>
                  </a:cubicBezTo>
                  <a:cubicBezTo>
                    <a:pt x="881" y="1648"/>
                    <a:pt x="881" y="1648"/>
                    <a:pt x="881" y="1648"/>
                  </a:cubicBezTo>
                  <a:cubicBezTo>
                    <a:pt x="880" y="1649"/>
                    <a:pt x="880" y="1649"/>
                    <a:pt x="880" y="1649"/>
                  </a:cubicBezTo>
                  <a:cubicBezTo>
                    <a:pt x="879" y="1647"/>
                    <a:pt x="879" y="1647"/>
                    <a:pt x="879" y="1647"/>
                  </a:cubicBezTo>
                  <a:cubicBezTo>
                    <a:pt x="877" y="1647"/>
                    <a:pt x="877" y="1647"/>
                    <a:pt x="877" y="1647"/>
                  </a:cubicBezTo>
                  <a:cubicBezTo>
                    <a:pt x="876" y="1648"/>
                    <a:pt x="876" y="1648"/>
                    <a:pt x="876" y="1648"/>
                  </a:cubicBezTo>
                  <a:cubicBezTo>
                    <a:pt x="877" y="1650"/>
                    <a:pt x="877" y="1650"/>
                    <a:pt x="877" y="1650"/>
                  </a:cubicBezTo>
                  <a:cubicBezTo>
                    <a:pt x="876" y="1651"/>
                    <a:pt x="876" y="1651"/>
                    <a:pt x="876" y="1651"/>
                  </a:cubicBezTo>
                  <a:cubicBezTo>
                    <a:pt x="875" y="1653"/>
                    <a:pt x="875" y="1653"/>
                    <a:pt x="875" y="1653"/>
                  </a:cubicBezTo>
                  <a:cubicBezTo>
                    <a:pt x="874" y="1654"/>
                    <a:pt x="874" y="1654"/>
                    <a:pt x="874" y="1654"/>
                  </a:cubicBezTo>
                  <a:cubicBezTo>
                    <a:pt x="872" y="1653"/>
                    <a:pt x="872" y="1653"/>
                    <a:pt x="872" y="1653"/>
                  </a:cubicBezTo>
                  <a:cubicBezTo>
                    <a:pt x="871" y="1652"/>
                    <a:pt x="871" y="1652"/>
                    <a:pt x="871" y="1652"/>
                  </a:cubicBezTo>
                  <a:cubicBezTo>
                    <a:pt x="870" y="1654"/>
                    <a:pt x="870" y="1654"/>
                    <a:pt x="870" y="1654"/>
                  </a:cubicBezTo>
                  <a:cubicBezTo>
                    <a:pt x="871" y="1655"/>
                    <a:pt x="871" y="1655"/>
                    <a:pt x="871" y="1655"/>
                  </a:cubicBezTo>
                  <a:cubicBezTo>
                    <a:pt x="872" y="1655"/>
                    <a:pt x="872" y="1655"/>
                    <a:pt x="872" y="1655"/>
                  </a:cubicBezTo>
                  <a:cubicBezTo>
                    <a:pt x="872" y="1656"/>
                    <a:pt x="872" y="1656"/>
                    <a:pt x="872" y="1656"/>
                  </a:cubicBezTo>
                  <a:cubicBezTo>
                    <a:pt x="870" y="1658"/>
                    <a:pt x="870" y="1658"/>
                    <a:pt x="870" y="1658"/>
                  </a:cubicBezTo>
                  <a:cubicBezTo>
                    <a:pt x="871" y="1659"/>
                    <a:pt x="871" y="1659"/>
                    <a:pt x="871" y="1659"/>
                  </a:cubicBezTo>
                  <a:cubicBezTo>
                    <a:pt x="871" y="1661"/>
                    <a:pt x="871" y="1661"/>
                    <a:pt x="871" y="1661"/>
                  </a:cubicBezTo>
                  <a:cubicBezTo>
                    <a:pt x="873" y="1664"/>
                    <a:pt x="873" y="1664"/>
                    <a:pt x="873" y="1664"/>
                  </a:cubicBezTo>
                  <a:cubicBezTo>
                    <a:pt x="875" y="1664"/>
                    <a:pt x="875" y="1664"/>
                    <a:pt x="875" y="1664"/>
                  </a:cubicBezTo>
                  <a:cubicBezTo>
                    <a:pt x="876" y="1662"/>
                    <a:pt x="876" y="1662"/>
                    <a:pt x="876" y="1662"/>
                  </a:cubicBezTo>
                  <a:cubicBezTo>
                    <a:pt x="879" y="1661"/>
                    <a:pt x="879" y="1661"/>
                    <a:pt x="879" y="1661"/>
                  </a:cubicBezTo>
                  <a:cubicBezTo>
                    <a:pt x="881" y="1661"/>
                    <a:pt x="881" y="1661"/>
                    <a:pt x="881" y="1661"/>
                  </a:cubicBezTo>
                  <a:cubicBezTo>
                    <a:pt x="882" y="1662"/>
                    <a:pt x="882" y="1662"/>
                    <a:pt x="882" y="1662"/>
                  </a:cubicBezTo>
                  <a:cubicBezTo>
                    <a:pt x="880" y="1665"/>
                    <a:pt x="880" y="1665"/>
                    <a:pt x="880" y="1665"/>
                  </a:cubicBezTo>
                  <a:cubicBezTo>
                    <a:pt x="878" y="1665"/>
                    <a:pt x="878" y="1665"/>
                    <a:pt x="878" y="1665"/>
                  </a:cubicBezTo>
                  <a:cubicBezTo>
                    <a:pt x="878" y="1666"/>
                    <a:pt x="878" y="1666"/>
                    <a:pt x="878" y="1666"/>
                  </a:cubicBezTo>
                  <a:cubicBezTo>
                    <a:pt x="875" y="1668"/>
                    <a:pt x="875" y="1668"/>
                    <a:pt x="875" y="1668"/>
                  </a:cubicBezTo>
                  <a:cubicBezTo>
                    <a:pt x="875" y="1669"/>
                    <a:pt x="875" y="1669"/>
                    <a:pt x="875" y="1669"/>
                  </a:cubicBezTo>
                  <a:cubicBezTo>
                    <a:pt x="875" y="1670"/>
                    <a:pt x="875" y="1670"/>
                    <a:pt x="875" y="1670"/>
                  </a:cubicBezTo>
                  <a:cubicBezTo>
                    <a:pt x="877" y="1671"/>
                    <a:pt x="877" y="1671"/>
                    <a:pt x="877" y="1671"/>
                  </a:cubicBezTo>
                  <a:cubicBezTo>
                    <a:pt x="879" y="1673"/>
                    <a:pt x="879" y="1673"/>
                    <a:pt x="879" y="1673"/>
                  </a:cubicBezTo>
                  <a:cubicBezTo>
                    <a:pt x="881" y="1672"/>
                    <a:pt x="881" y="1672"/>
                    <a:pt x="881" y="1672"/>
                  </a:cubicBezTo>
                  <a:cubicBezTo>
                    <a:pt x="884" y="1674"/>
                    <a:pt x="884" y="1674"/>
                    <a:pt x="884" y="1674"/>
                  </a:cubicBezTo>
                  <a:cubicBezTo>
                    <a:pt x="889" y="1677"/>
                    <a:pt x="889" y="1677"/>
                    <a:pt x="889" y="1677"/>
                  </a:cubicBezTo>
                  <a:cubicBezTo>
                    <a:pt x="891" y="1678"/>
                    <a:pt x="891" y="1678"/>
                    <a:pt x="891" y="1678"/>
                  </a:cubicBezTo>
                  <a:cubicBezTo>
                    <a:pt x="892" y="1678"/>
                    <a:pt x="892" y="1678"/>
                    <a:pt x="892" y="1678"/>
                  </a:cubicBezTo>
                  <a:cubicBezTo>
                    <a:pt x="896" y="1677"/>
                    <a:pt x="896" y="1677"/>
                    <a:pt x="896" y="1677"/>
                  </a:cubicBezTo>
                  <a:cubicBezTo>
                    <a:pt x="898" y="1677"/>
                    <a:pt x="898" y="1677"/>
                    <a:pt x="898" y="1677"/>
                  </a:cubicBezTo>
                  <a:cubicBezTo>
                    <a:pt x="901" y="1676"/>
                    <a:pt x="901" y="1676"/>
                    <a:pt x="901" y="1676"/>
                  </a:cubicBezTo>
                  <a:cubicBezTo>
                    <a:pt x="901" y="1677"/>
                    <a:pt x="901" y="1677"/>
                    <a:pt x="901" y="1677"/>
                  </a:cubicBezTo>
                  <a:cubicBezTo>
                    <a:pt x="899" y="1677"/>
                    <a:pt x="899" y="1677"/>
                    <a:pt x="899" y="1677"/>
                  </a:cubicBezTo>
                  <a:cubicBezTo>
                    <a:pt x="897" y="1678"/>
                    <a:pt x="897" y="1678"/>
                    <a:pt x="897" y="1678"/>
                  </a:cubicBezTo>
                  <a:cubicBezTo>
                    <a:pt x="892" y="1679"/>
                    <a:pt x="892" y="1679"/>
                    <a:pt x="892" y="1679"/>
                  </a:cubicBezTo>
                  <a:cubicBezTo>
                    <a:pt x="891" y="1679"/>
                    <a:pt x="891" y="1679"/>
                    <a:pt x="891" y="1679"/>
                  </a:cubicBezTo>
                  <a:cubicBezTo>
                    <a:pt x="889" y="1677"/>
                    <a:pt x="889" y="1677"/>
                    <a:pt x="889" y="1677"/>
                  </a:cubicBezTo>
                  <a:cubicBezTo>
                    <a:pt x="885" y="1676"/>
                    <a:pt x="885" y="1676"/>
                    <a:pt x="885" y="1676"/>
                  </a:cubicBezTo>
                  <a:cubicBezTo>
                    <a:pt x="880" y="1675"/>
                    <a:pt x="880" y="1675"/>
                    <a:pt x="880" y="1675"/>
                  </a:cubicBezTo>
                  <a:cubicBezTo>
                    <a:pt x="878" y="1674"/>
                    <a:pt x="878" y="1674"/>
                    <a:pt x="878" y="1674"/>
                  </a:cubicBezTo>
                  <a:cubicBezTo>
                    <a:pt x="878" y="1675"/>
                    <a:pt x="878" y="1675"/>
                    <a:pt x="878" y="1675"/>
                  </a:cubicBezTo>
                  <a:cubicBezTo>
                    <a:pt x="878" y="1675"/>
                    <a:pt x="878" y="1675"/>
                    <a:pt x="878" y="1675"/>
                  </a:cubicBezTo>
                  <a:cubicBezTo>
                    <a:pt x="877" y="1676"/>
                    <a:pt x="877" y="1676"/>
                    <a:pt x="877" y="1676"/>
                  </a:cubicBezTo>
                  <a:cubicBezTo>
                    <a:pt x="877" y="1676"/>
                    <a:pt x="877" y="1676"/>
                    <a:pt x="877" y="1676"/>
                  </a:cubicBezTo>
                  <a:cubicBezTo>
                    <a:pt x="873" y="1674"/>
                    <a:pt x="873" y="1674"/>
                    <a:pt x="873" y="1674"/>
                  </a:cubicBezTo>
                  <a:cubicBezTo>
                    <a:pt x="871" y="1673"/>
                    <a:pt x="871" y="1673"/>
                    <a:pt x="871" y="1673"/>
                  </a:cubicBezTo>
                  <a:cubicBezTo>
                    <a:pt x="871" y="1674"/>
                    <a:pt x="871" y="1674"/>
                    <a:pt x="871" y="1674"/>
                  </a:cubicBezTo>
                  <a:cubicBezTo>
                    <a:pt x="872" y="1675"/>
                    <a:pt x="872" y="1675"/>
                    <a:pt x="872" y="1675"/>
                  </a:cubicBezTo>
                  <a:cubicBezTo>
                    <a:pt x="876" y="1677"/>
                    <a:pt x="876" y="1677"/>
                    <a:pt x="876" y="1677"/>
                  </a:cubicBezTo>
                  <a:cubicBezTo>
                    <a:pt x="876" y="1678"/>
                    <a:pt x="876" y="1678"/>
                    <a:pt x="876" y="1678"/>
                  </a:cubicBezTo>
                  <a:cubicBezTo>
                    <a:pt x="875" y="1678"/>
                    <a:pt x="875" y="1678"/>
                    <a:pt x="875" y="1678"/>
                  </a:cubicBezTo>
                  <a:cubicBezTo>
                    <a:pt x="875" y="1678"/>
                    <a:pt x="875" y="1678"/>
                    <a:pt x="875" y="1678"/>
                  </a:cubicBezTo>
                  <a:cubicBezTo>
                    <a:pt x="874" y="1679"/>
                    <a:pt x="874" y="1679"/>
                    <a:pt x="874" y="1679"/>
                  </a:cubicBezTo>
                  <a:cubicBezTo>
                    <a:pt x="874" y="1679"/>
                    <a:pt x="874" y="1679"/>
                    <a:pt x="874" y="1679"/>
                  </a:cubicBezTo>
                  <a:cubicBezTo>
                    <a:pt x="873" y="1678"/>
                    <a:pt x="873" y="1678"/>
                    <a:pt x="873" y="1678"/>
                  </a:cubicBezTo>
                  <a:cubicBezTo>
                    <a:pt x="871" y="1676"/>
                    <a:pt x="871" y="1676"/>
                    <a:pt x="871" y="1676"/>
                  </a:cubicBezTo>
                  <a:cubicBezTo>
                    <a:pt x="870" y="1677"/>
                    <a:pt x="870" y="1677"/>
                    <a:pt x="870" y="1677"/>
                  </a:cubicBezTo>
                  <a:cubicBezTo>
                    <a:pt x="871" y="1678"/>
                    <a:pt x="871" y="1678"/>
                    <a:pt x="871" y="1678"/>
                  </a:cubicBezTo>
                  <a:cubicBezTo>
                    <a:pt x="869" y="1678"/>
                    <a:pt x="869" y="1678"/>
                    <a:pt x="869" y="1678"/>
                  </a:cubicBezTo>
                  <a:cubicBezTo>
                    <a:pt x="866" y="1679"/>
                    <a:pt x="866" y="1679"/>
                    <a:pt x="866" y="1679"/>
                  </a:cubicBezTo>
                  <a:cubicBezTo>
                    <a:pt x="865" y="1679"/>
                    <a:pt x="865" y="1679"/>
                    <a:pt x="865" y="1679"/>
                  </a:cubicBezTo>
                  <a:cubicBezTo>
                    <a:pt x="866" y="1680"/>
                    <a:pt x="866" y="1680"/>
                    <a:pt x="866" y="1680"/>
                  </a:cubicBezTo>
                  <a:cubicBezTo>
                    <a:pt x="866" y="1680"/>
                    <a:pt x="866" y="1680"/>
                    <a:pt x="866" y="1680"/>
                  </a:cubicBezTo>
                  <a:cubicBezTo>
                    <a:pt x="864" y="1680"/>
                    <a:pt x="864" y="1680"/>
                    <a:pt x="864" y="1680"/>
                  </a:cubicBezTo>
                  <a:cubicBezTo>
                    <a:pt x="862" y="1681"/>
                    <a:pt x="862" y="1681"/>
                    <a:pt x="862" y="1681"/>
                  </a:cubicBezTo>
                  <a:cubicBezTo>
                    <a:pt x="862" y="1682"/>
                    <a:pt x="862" y="1682"/>
                    <a:pt x="862" y="1682"/>
                  </a:cubicBezTo>
                  <a:cubicBezTo>
                    <a:pt x="865" y="1682"/>
                    <a:pt x="865" y="1682"/>
                    <a:pt x="865" y="1682"/>
                  </a:cubicBezTo>
                  <a:cubicBezTo>
                    <a:pt x="866" y="1682"/>
                    <a:pt x="866" y="1682"/>
                    <a:pt x="866" y="1682"/>
                  </a:cubicBezTo>
                  <a:cubicBezTo>
                    <a:pt x="867" y="1681"/>
                    <a:pt x="867" y="1681"/>
                    <a:pt x="867" y="1681"/>
                  </a:cubicBezTo>
                  <a:cubicBezTo>
                    <a:pt x="868" y="1681"/>
                    <a:pt x="868" y="1681"/>
                    <a:pt x="868" y="1681"/>
                  </a:cubicBezTo>
                  <a:cubicBezTo>
                    <a:pt x="869" y="1681"/>
                    <a:pt x="869" y="1681"/>
                    <a:pt x="869" y="1681"/>
                  </a:cubicBezTo>
                  <a:cubicBezTo>
                    <a:pt x="871" y="1683"/>
                    <a:pt x="871" y="1683"/>
                    <a:pt x="871" y="1683"/>
                  </a:cubicBezTo>
                  <a:cubicBezTo>
                    <a:pt x="872" y="1682"/>
                    <a:pt x="872" y="1682"/>
                    <a:pt x="872" y="1682"/>
                  </a:cubicBezTo>
                  <a:cubicBezTo>
                    <a:pt x="872" y="1683"/>
                    <a:pt x="872" y="1683"/>
                    <a:pt x="872" y="1683"/>
                  </a:cubicBezTo>
                  <a:cubicBezTo>
                    <a:pt x="872" y="1684"/>
                    <a:pt x="872" y="1684"/>
                    <a:pt x="872" y="1684"/>
                  </a:cubicBezTo>
                  <a:cubicBezTo>
                    <a:pt x="874" y="1685"/>
                    <a:pt x="874" y="1685"/>
                    <a:pt x="874" y="1685"/>
                  </a:cubicBezTo>
                  <a:cubicBezTo>
                    <a:pt x="872" y="1685"/>
                    <a:pt x="872" y="1685"/>
                    <a:pt x="872" y="1685"/>
                  </a:cubicBezTo>
                  <a:cubicBezTo>
                    <a:pt x="871" y="1687"/>
                    <a:pt x="871" y="1687"/>
                    <a:pt x="871" y="1687"/>
                  </a:cubicBezTo>
                  <a:cubicBezTo>
                    <a:pt x="872" y="1689"/>
                    <a:pt x="872" y="1689"/>
                    <a:pt x="872" y="1689"/>
                  </a:cubicBezTo>
                  <a:cubicBezTo>
                    <a:pt x="874" y="1689"/>
                    <a:pt x="874" y="1689"/>
                    <a:pt x="874" y="1689"/>
                  </a:cubicBezTo>
                  <a:cubicBezTo>
                    <a:pt x="875" y="1689"/>
                    <a:pt x="875" y="1689"/>
                    <a:pt x="875" y="1689"/>
                  </a:cubicBezTo>
                  <a:cubicBezTo>
                    <a:pt x="876" y="1691"/>
                    <a:pt x="876" y="1691"/>
                    <a:pt x="876" y="1691"/>
                  </a:cubicBezTo>
                  <a:cubicBezTo>
                    <a:pt x="878" y="1691"/>
                    <a:pt x="878" y="1691"/>
                    <a:pt x="878" y="1691"/>
                  </a:cubicBezTo>
                  <a:cubicBezTo>
                    <a:pt x="878" y="1690"/>
                    <a:pt x="878" y="1690"/>
                    <a:pt x="878" y="1690"/>
                  </a:cubicBezTo>
                  <a:cubicBezTo>
                    <a:pt x="877" y="1689"/>
                    <a:pt x="877" y="1689"/>
                    <a:pt x="877" y="1689"/>
                  </a:cubicBezTo>
                  <a:cubicBezTo>
                    <a:pt x="875" y="1688"/>
                    <a:pt x="875" y="1688"/>
                    <a:pt x="875" y="1688"/>
                  </a:cubicBezTo>
                  <a:cubicBezTo>
                    <a:pt x="874" y="1687"/>
                    <a:pt x="874" y="1687"/>
                    <a:pt x="874" y="1687"/>
                  </a:cubicBezTo>
                  <a:cubicBezTo>
                    <a:pt x="875" y="1687"/>
                    <a:pt x="875" y="1687"/>
                    <a:pt x="875" y="1687"/>
                  </a:cubicBezTo>
                  <a:cubicBezTo>
                    <a:pt x="876" y="1687"/>
                    <a:pt x="876" y="1687"/>
                    <a:pt x="876" y="1687"/>
                  </a:cubicBezTo>
                  <a:cubicBezTo>
                    <a:pt x="878" y="1687"/>
                    <a:pt x="878" y="1687"/>
                    <a:pt x="878" y="1687"/>
                  </a:cubicBezTo>
                  <a:cubicBezTo>
                    <a:pt x="878" y="1686"/>
                    <a:pt x="878" y="1686"/>
                    <a:pt x="878" y="1686"/>
                  </a:cubicBezTo>
                  <a:cubicBezTo>
                    <a:pt x="877" y="1685"/>
                    <a:pt x="877" y="1685"/>
                    <a:pt x="877" y="1685"/>
                  </a:cubicBezTo>
                  <a:cubicBezTo>
                    <a:pt x="875" y="1685"/>
                    <a:pt x="875" y="1685"/>
                    <a:pt x="875" y="1685"/>
                  </a:cubicBezTo>
                  <a:cubicBezTo>
                    <a:pt x="880" y="1683"/>
                    <a:pt x="880" y="1683"/>
                    <a:pt x="880" y="1683"/>
                  </a:cubicBezTo>
                  <a:cubicBezTo>
                    <a:pt x="881" y="1682"/>
                    <a:pt x="881" y="1682"/>
                    <a:pt x="881" y="1682"/>
                  </a:cubicBezTo>
                  <a:cubicBezTo>
                    <a:pt x="890" y="1684"/>
                    <a:pt x="890" y="1684"/>
                    <a:pt x="890" y="1684"/>
                  </a:cubicBezTo>
                  <a:cubicBezTo>
                    <a:pt x="891" y="1684"/>
                    <a:pt x="891" y="1684"/>
                    <a:pt x="891" y="1684"/>
                  </a:cubicBezTo>
                  <a:cubicBezTo>
                    <a:pt x="890" y="1682"/>
                    <a:pt x="890" y="1682"/>
                    <a:pt x="890" y="1682"/>
                  </a:cubicBezTo>
                  <a:cubicBezTo>
                    <a:pt x="894" y="1682"/>
                    <a:pt x="894" y="1682"/>
                    <a:pt x="894" y="1682"/>
                  </a:cubicBezTo>
                  <a:cubicBezTo>
                    <a:pt x="897" y="1681"/>
                    <a:pt x="897" y="1681"/>
                    <a:pt x="897" y="1681"/>
                  </a:cubicBezTo>
                  <a:cubicBezTo>
                    <a:pt x="901" y="1682"/>
                    <a:pt x="901" y="1682"/>
                    <a:pt x="901" y="1682"/>
                  </a:cubicBezTo>
                  <a:cubicBezTo>
                    <a:pt x="904" y="1681"/>
                    <a:pt x="904" y="1681"/>
                    <a:pt x="904" y="1681"/>
                  </a:cubicBezTo>
                  <a:cubicBezTo>
                    <a:pt x="908" y="1682"/>
                    <a:pt x="908" y="1682"/>
                    <a:pt x="908" y="1682"/>
                  </a:cubicBezTo>
                  <a:cubicBezTo>
                    <a:pt x="911" y="1683"/>
                    <a:pt x="911" y="1683"/>
                    <a:pt x="911" y="1683"/>
                  </a:cubicBezTo>
                  <a:cubicBezTo>
                    <a:pt x="913" y="1684"/>
                    <a:pt x="913" y="1684"/>
                    <a:pt x="913" y="1684"/>
                  </a:cubicBezTo>
                  <a:cubicBezTo>
                    <a:pt x="915" y="1683"/>
                    <a:pt x="915" y="1683"/>
                    <a:pt x="915" y="1683"/>
                  </a:cubicBezTo>
                  <a:cubicBezTo>
                    <a:pt x="917" y="1682"/>
                    <a:pt x="917" y="1682"/>
                    <a:pt x="917" y="1682"/>
                  </a:cubicBezTo>
                  <a:cubicBezTo>
                    <a:pt x="918" y="1680"/>
                    <a:pt x="918" y="1680"/>
                    <a:pt x="918" y="1680"/>
                  </a:cubicBezTo>
                  <a:cubicBezTo>
                    <a:pt x="920" y="1679"/>
                    <a:pt x="920" y="1679"/>
                    <a:pt x="920" y="1679"/>
                  </a:cubicBezTo>
                  <a:cubicBezTo>
                    <a:pt x="921" y="1680"/>
                    <a:pt x="921" y="1680"/>
                    <a:pt x="921" y="1680"/>
                  </a:cubicBezTo>
                  <a:cubicBezTo>
                    <a:pt x="923" y="1678"/>
                    <a:pt x="923" y="1678"/>
                    <a:pt x="923" y="1678"/>
                  </a:cubicBezTo>
                  <a:cubicBezTo>
                    <a:pt x="923" y="1677"/>
                    <a:pt x="923" y="1677"/>
                    <a:pt x="923" y="1677"/>
                  </a:cubicBezTo>
                  <a:lnTo>
                    <a:pt x="921" y="1676"/>
                  </a:lnTo>
                  <a:close/>
                  <a:moveTo>
                    <a:pt x="872" y="1665"/>
                  </a:moveTo>
                  <a:cubicBezTo>
                    <a:pt x="871" y="1663"/>
                    <a:pt x="871" y="1663"/>
                    <a:pt x="871" y="1663"/>
                  </a:cubicBezTo>
                  <a:cubicBezTo>
                    <a:pt x="870" y="1663"/>
                    <a:pt x="870" y="1663"/>
                    <a:pt x="870" y="1663"/>
                  </a:cubicBezTo>
                  <a:cubicBezTo>
                    <a:pt x="870" y="1665"/>
                    <a:pt x="870" y="1665"/>
                    <a:pt x="870" y="1665"/>
                  </a:cubicBezTo>
                  <a:cubicBezTo>
                    <a:pt x="869" y="1666"/>
                    <a:pt x="869" y="1666"/>
                    <a:pt x="869" y="1666"/>
                  </a:cubicBezTo>
                  <a:cubicBezTo>
                    <a:pt x="870" y="1668"/>
                    <a:pt x="870" y="1668"/>
                    <a:pt x="870" y="1668"/>
                  </a:cubicBezTo>
                  <a:cubicBezTo>
                    <a:pt x="869" y="1669"/>
                    <a:pt x="869" y="1669"/>
                    <a:pt x="869" y="1669"/>
                  </a:cubicBezTo>
                  <a:cubicBezTo>
                    <a:pt x="869" y="1671"/>
                    <a:pt x="869" y="1671"/>
                    <a:pt x="869" y="1671"/>
                  </a:cubicBezTo>
                  <a:cubicBezTo>
                    <a:pt x="871" y="1672"/>
                    <a:pt x="871" y="1672"/>
                    <a:pt x="871" y="1672"/>
                  </a:cubicBezTo>
                  <a:cubicBezTo>
                    <a:pt x="873" y="1672"/>
                    <a:pt x="873" y="1672"/>
                    <a:pt x="873" y="1672"/>
                  </a:cubicBezTo>
                  <a:cubicBezTo>
                    <a:pt x="874" y="1673"/>
                    <a:pt x="874" y="1673"/>
                    <a:pt x="874" y="1673"/>
                  </a:cubicBezTo>
                  <a:cubicBezTo>
                    <a:pt x="875" y="1672"/>
                    <a:pt x="875" y="1672"/>
                    <a:pt x="875" y="1672"/>
                  </a:cubicBezTo>
                  <a:cubicBezTo>
                    <a:pt x="872" y="1671"/>
                    <a:pt x="872" y="1671"/>
                    <a:pt x="872" y="1671"/>
                  </a:cubicBezTo>
                  <a:cubicBezTo>
                    <a:pt x="874" y="1669"/>
                    <a:pt x="874" y="1669"/>
                    <a:pt x="874" y="1669"/>
                  </a:cubicBezTo>
                  <a:cubicBezTo>
                    <a:pt x="873" y="1668"/>
                    <a:pt x="873" y="1668"/>
                    <a:pt x="873" y="1668"/>
                  </a:cubicBezTo>
                  <a:cubicBezTo>
                    <a:pt x="873" y="1667"/>
                    <a:pt x="873" y="1667"/>
                    <a:pt x="873" y="1667"/>
                  </a:cubicBezTo>
                  <a:lnTo>
                    <a:pt x="872" y="1665"/>
                  </a:lnTo>
                  <a:close/>
                  <a:moveTo>
                    <a:pt x="867" y="1687"/>
                  </a:moveTo>
                  <a:cubicBezTo>
                    <a:pt x="868" y="1688"/>
                    <a:pt x="868" y="1688"/>
                    <a:pt x="868" y="1688"/>
                  </a:cubicBezTo>
                  <a:cubicBezTo>
                    <a:pt x="869" y="1687"/>
                    <a:pt x="869" y="1687"/>
                    <a:pt x="869" y="1687"/>
                  </a:cubicBezTo>
                  <a:cubicBezTo>
                    <a:pt x="869" y="1686"/>
                    <a:pt x="869" y="1686"/>
                    <a:pt x="869" y="1686"/>
                  </a:cubicBezTo>
                  <a:lnTo>
                    <a:pt x="867" y="1687"/>
                  </a:lnTo>
                  <a:close/>
                  <a:moveTo>
                    <a:pt x="858" y="1675"/>
                  </a:moveTo>
                  <a:cubicBezTo>
                    <a:pt x="856" y="1676"/>
                    <a:pt x="856" y="1676"/>
                    <a:pt x="856" y="1676"/>
                  </a:cubicBezTo>
                  <a:cubicBezTo>
                    <a:pt x="856" y="1677"/>
                    <a:pt x="856" y="1677"/>
                    <a:pt x="856" y="1677"/>
                  </a:cubicBezTo>
                  <a:cubicBezTo>
                    <a:pt x="858" y="1677"/>
                    <a:pt x="858" y="1677"/>
                    <a:pt x="858" y="1677"/>
                  </a:cubicBezTo>
                  <a:cubicBezTo>
                    <a:pt x="859" y="1675"/>
                    <a:pt x="859" y="1675"/>
                    <a:pt x="859" y="1675"/>
                  </a:cubicBezTo>
                  <a:cubicBezTo>
                    <a:pt x="859" y="1675"/>
                    <a:pt x="859" y="1675"/>
                    <a:pt x="859" y="1675"/>
                  </a:cubicBezTo>
                  <a:cubicBezTo>
                    <a:pt x="858" y="1674"/>
                    <a:pt x="858" y="1674"/>
                    <a:pt x="858" y="1674"/>
                  </a:cubicBezTo>
                  <a:lnTo>
                    <a:pt x="858" y="1675"/>
                  </a:lnTo>
                  <a:close/>
                  <a:moveTo>
                    <a:pt x="864" y="1676"/>
                  </a:moveTo>
                  <a:cubicBezTo>
                    <a:pt x="865" y="1675"/>
                    <a:pt x="865" y="1675"/>
                    <a:pt x="865" y="1675"/>
                  </a:cubicBezTo>
                  <a:cubicBezTo>
                    <a:pt x="866" y="1676"/>
                    <a:pt x="866" y="1676"/>
                    <a:pt x="866" y="1676"/>
                  </a:cubicBezTo>
                  <a:cubicBezTo>
                    <a:pt x="867" y="1676"/>
                    <a:pt x="867" y="1676"/>
                    <a:pt x="867" y="1676"/>
                  </a:cubicBezTo>
                  <a:cubicBezTo>
                    <a:pt x="869" y="1676"/>
                    <a:pt x="869" y="1676"/>
                    <a:pt x="869" y="1676"/>
                  </a:cubicBezTo>
                  <a:cubicBezTo>
                    <a:pt x="868" y="1674"/>
                    <a:pt x="868" y="1674"/>
                    <a:pt x="868" y="1674"/>
                  </a:cubicBezTo>
                  <a:cubicBezTo>
                    <a:pt x="869" y="1673"/>
                    <a:pt x="869" y="1673"/>
                    <a:pt x="869" y="1673"/>
                  </a:cubicBezTo>
                  <a:cubicBezTo>
                    <a:pt x="868" y="1672"/>
                    <a:pt x="868" y="1672"/>
                    <a:pt x="868" y="1672"/>
                  </a:cubicBezTo>
                  <a:cubicBezTo>
                    <a:pt x="867" y="1672"/>
                    <a:pt x="867" y="1672"/>
                    <a:pt x="867" y="1672"/>
                  </a:cubicBezTo>
                  <a:cubicBezTo>
                    <a:pt x="866" y="1673"/>
                    <a:pt x="866" y="1673"/>
                    <a:pt x="866" y="1673"/>
                  </a:cubicBezTo>
                  <a:cubicBezTo>
                    <a:pt x="865" y="1672"/>
                    <a:pt x="865" y="1672"/>
                    <a:pt x="865" y="1672"/>
                  </a:cubicBezTo>
                  <a:cubicBezTo>
                    <a:pt x="862" y="1671"/>
                    <a:pt x="862" y="1671"/>
                    <a:pt x="862" y="1671"/>
                  </a:cubicBezTo>
                  <a:cubicBezTo>
                    <a:pt x="861" y="1672"/>
                    <a:pt x="861" y="1672"/>
                    <a:pt x="861" y="1672"/>
                  </a:cubicBezTo>
                  <a:cubicBezTo>
                    <a:pt x="858" y="1672"/>
                    <a:pt x="858" y="1672"/>
                    <a:pt x="858" y="1672"/>
                  </a:cubicBezTo>
                  <a:cubicBezTo>
                    <a:pt x="858" y="1673"/>
                    <a:pt x="858" y="1673"/>
                    <a:pt x="858" y="1673"/>
                  </a:cubicBezTo>
                  <a:cubicBezTo>
                    <a:pt x="860" y="1674"/>
                    <a:pt x="860" y="1674"/>
                    <a:pt x="860" y="1674"/>
                  </a:cubicBezTo>
                  <a:cubicBezTo>
                    <a:pt x="860" y="1675"/>
                    <a:pt x="860" y="1675"/>
                    <a:pt x="860" y="1675"/>
                  </a:cubicBezTo>
                  <a:cubicBezTo>
                    <a:pt x="861" y="1674"/>
                    <a:pt x="861" y="1674"/>
                    <a:pt x="861" y="1674"/>
                  </a:cubicBezTo>
                  <a:cubicBezTo>
                    <a:pt x="863" y="1675"/>
                    <a:pt x="863" y="1675"/>
                    <a:pt x="863" y="1675"/>
                  </a:cubicBezTo>
                  <a:lnTo>
                    <a:pt x="864" y="1676"/>
                  </a:lnTo>
                  <a:close/>
                  <a:moveTo>
                    <a:pt x="1177" y="234"/>
                  </a:moveTo>
                  <a:cubicBezTo>
                    <a:pt x="1177" y="235"/>
                    <a:pt x="1177" y="235"/>
                    <a:pt x="1177" y="235"/>
                  </a:cubicBezTo>
                  <a:cubicBezTo>
                    <a:pt x="1178" y="235"/>
                    <a:pt x="1178" y="235"/>
                    <a:pt x="1178" y="235"/>
                  </a:cubicBezTo>
                  <a:cubicBezTo>
                    <a:pt x="1178" y="234"/>
                    <a:pt x="1178" y="234"/>
                    <a:pt x="1178" y="234"/>
                  </a:cubicBezTo>
                  <a:cubicBezTo>
                    <a:pt x="1178" y="234"/>
                    <a:pt x="1178" y="234"/>
                    <a:pt x="1178" y="234"/>
                  </a:cubicBezTo>
                  <a:lnTo>
                    <a:pt x="1177" y="234"/>
                  </a:lnTo>
                  <a:close/>
                  <a:moveTo>
                    <a:pt x="1335" y="273"/>
                  </a:moveTo>
                  <a:cubicBezTo>
                    <a:pt x="1337" y="274"/>
                    <a:pt x="1337" y="274"/>
                    <a:pt x="1337" y="274"/>
                  </a:cubicBezTo>
                  <a:cubicBezTo>
                    <a:pt x="1339" y="273"/>
                    <a:pt x="1339" y="273"/>
                    <a:pt x="1339" y="273"/>
                  </a:cubicBezTo>
                  <a:cubicBezTo>
                    <a:pt x="1340" y="273"/>
                    <a:pt x="1340" y="273"/>
                    <a:pt x="1340" y="273"/>
                  </a:cubicBezTo>
                  <a:cubicBezTo>
                    <a:pt x="1344" y="276"/>
                    <a:pt x="1344" y="276"/>
                    <a:pt x="1344" y="276"/>
                  </a:cubicBezTo>
                  <a:cubicBezTo>
                    <a:pt x="1348" y="276"/>
                    <a:pt x="1348" y="276"/>
                    <a:pt x="1348" y="276"/>
                  </a:cubicBezTo>
                  <a:cubicBezTo>
                    <a:pt x="1350" y="277"/>
                    <a:pt x="1350" y="277"/>
                    <a:pt x="1350" y="277"/>
                  </a:cubicBezTo>
                  <a:cubicBezTo>
                    <a:pt x="1352" y="276"/>
                    <a:pt x="1352" y="276"/>
                    <a:pt x="1352" y="276"/>
                  </a:cubicBezTo>
                  <a:cubicBezTo>
                    <a:pt x="1352" y="273"/>
                    <a:pt x="1352" y="273"/>
                    <a:pt x="1352" y="273"/>
                  </a:cubicBezTo>
                  <a:cubicBezTo>
                    <a:pt x="1353" y="272"/>
                    <a:pt x="1353" y="272"/>
                    <a:pt x="1353" y="272"/>
                  </a:cubicBezTo>
                  <a:cubicBezTo>
                    <a:pt x="1353" y="274"/>
                    <a:pt x="1353" y="274"/>
                    <a:pt x="1353" y="274"/>
                  </a:cubicBezTo>
                  <a:cubicBezTo>
                    <a:pt x="1355" y="274"/>
                    <a:pt x="1355" y="274"/>
                    <a:pt x="1355" y="274"/>
                  </a:cubicBezTo>
                  <a:cubicBezTo>
                    <a:pt x="1358" y="272"/>
                    <a:pt x="1358" y="272"/>
                    <a:pt x="1358" y="272"/>
                  </a:cubicBezTo>
                  <a:cubicBezTo>
                    <a:pt x="1358" y="270"/>
                    <a:pt x="1358" y="270"/>
                    <a:pt x="1358" y="270"/>
                  </a:cubicBezTo>
                  <a:cubicBezTo>
                    <a:pt x="1360" y="269"/>
                    <a:pt x="1360" y="269"/>
                    <a:pt x="1360" y="269"/>
                  </a:cubicBezTo>
                  <a:cubicBezTo>
                    <a:pt x="1359" y="271"/>
                    <a:pt x="1359" y="271"/>
                    <a:pt x="1359" y="271"/>
                  </a:cubicBezTo>
                  <a:cubicBezTo>
                    <a:pt x="1360" y="272"/>
                    <a:pt x="1360" y="272"/>
                    <a:pt x="1360" y="272"/>
                  </a:cubicBezTo>
                  <a:cubicBezTo>
                    <a:pt x="1361" y="271"/>
                    <a:pt x="1361" y="271"/>
                    <a:pt x="1361" y="271"/>
                  </a:cubicBezTo>
                  <a:cubicBezTo>
                    <a:pt x="1362" y="270"/>
                    <a:pt x="1362" y="270"/>
                    <a:pt x="1362" y="270"/>
                  </a:cubicBezTo>
                  <a:cubicBezTo>
                    <a:pt x="1364" y="268"/>
                    <a:pt x="1364" y="268"/>
                    <a:pt x="1364" y="268"/>
                  </a:cubicBezTo>
                  <a:cubicBezTo>
                    <a:pt x="1365" y="269"/>
                    <a:pt x="1365" y="269"/>
                    <a:pt x="1365" y="269"/>
                  </a:cubicBezTo>
                  <a:cubicBezTo>
                    <a:pt x="1366" y="268"/>
                    <a:pt x="1366" y="268"/>
                    <a:pt x="1366" y="268"/>
                  </a:cubicBezTo>
                  <a:cubicBezTo>
                    <a:pt x="1368" y="268"/>
                    <a:pt x="1368" y="268"/>
                    <a:pt x="1368" y="268"/>
                  </a:cubicBezTo>
                  <a:cubicBezTo>
                    <a:pt x="1368" y="269"/>
                    <a:pt x="1368" y="269"/>
                    <a:pt x="1368" y="269"/>
                  </a:cubicBezTo>
                  <a:cubicBezTo>
                    <a:pt x="1368" y="268"/>
                    <a:pt x="1368" y="268"/>
                    <a:pt x="1368" y="268"/>
                  </a:cubicBezTo>
                  <a:cubicBezTo>
                    <a:pt x="1373" y="265"/>
                    <a:pt x="1373" y="265"/>
                    <a:pt x="1373" y="265"/>
                  </a:cubicBezTo>
                  <a:cubicBezTo>
                    <a:pt x="1374" y="263"/>
                    <a:pt x="1374" y="263"/>
                    <a:pt x="1374" y="263"/>
                  </a:cubicBezTo>
                  <a:cubicBezTo>
                    <a:pt x="1379" y="262"/>
                    <a:pt x="1379" y="262"/>
                    <a:pt x="1379" y="262"/>
                  </a:cubicBezTo>
                  <a:cubicBezTo>
                    <a:pt x="1380" y="260"/>
                    <a:pt x="1380" y="260"/>
                    <a:pt x="1380" y="260"/>
                  </a:cubicBezTo>
                  <a:cubicBezTo>
                    <a:pt x="1380" y="259"/>
                    <a:pt x="1380" y="259"/>
                    <a:pt x="1380" y="259"/>
                  </a:cubicBezTo>
                  <a:cubicBezTo>
                    <a:pt x="1380" y="258"/>
                    <a:pt x="1380" y="258"/>
                    <a:pt x="1380" y="258"/>
                  </a:cubicBezTo>
                  <a:cubicBezTo>
                    <a:pt x="1381" y="258"/>
                    <a:pt x="1381" y="258"/>
                    <a:pt x="1381" y="258"/>
                  </a:cubicBezTo>
                  <a:cubicBezTo>
                    <a:pt x="1381" y="260"/>
                    <a:pt x="1381" y="260"/>
                    <a:pt x="1381" y="260"/>
                  </a:cubicBezTo>
                  <a:cubicBezTo>
                    <a:pt x="1384" y="261"/>
                    <a:pt x="1384" y="261"/>
                    <a:pt x="1384" y="261"/>
                  </a:cubicBezTo>
                  <a:cubicBezTo>
                    <a:pt x="1385" y="259"/>
                    <a:pt x="1385" y="259"/>
                    <a:pt x="1385" y="259"/>
                  </a:cubicBezTo>
                  <a:cubicBezTo>
                    <a:pt x="1386" y="258"/>
                    <a:pt x="1386" y="258"/>
                    <a:pt x="1386" y="258"/>
                  </a:cubicBezTo>
                  <a:cubicBezTo>
                    <a:pt x="1385" y="257"/>
                    <a:pt x="1385" y="257"/>
                    <a:pt x="1385" y="257"/>
                  </a:cubicBezTo>
                  <a:cubicBezTo>
                    <a:pt x="1385" y="256"/>
                    <a:pt x="1385" y="256"/>
                    <a:pt x="1385" y="256"/>
                  </a:cubicBezTo>
                  <a:cubicBezTo>
                    <a:pt x="1386" y="255"/>
                    <a:pt x="1386" y="255"/>
                    <a:pt x="1386" y="255"/>
                  </a:cubicBezTo>
                  <a:cubicBezTo>
                    <a:pt x="1386" y="253"/>
                    <a:pt x="1386" y="253"/>
                    <a:pt x="1386" y="253"/>
                  </a:cubicBezTo>
                  <a:cubicBezTo>
                    <a:pt x="1386" y="252"/>
                    <a:pt x="1386" y="252"/>
                    <a:pt x="1386" y="252"/>
                  </a:cubicBezTo>
                  <a:cubicBezTo>
                    <a:pt x="1388" y="253"/>
                    <a:pt x="1388" y="253"/>
                    <a:pt x="1388" y="253"/>
                  </a:cubicBezTo>
                  <a:cubicBezTo>
                    <a:pt x="1388" y="255"/>
                    <a:pt x="1388" y="255"/>
                    <a:pt x="1388" y="255"/>
                  </a:cubicBezTo>
                  <a:cubicBezTo>
                    <a:pt x="1390" y="254"/>
                    <a:pt x="1390" y="254"/>
                    <a:pt x="1390" y="254"/>
                  </a:cubicBezTo>
                  <a:cubicBezTo>
                    <a:pt x="1391" y="252"/>
                    <a:pt x="1391" y="252"/>
                    <a:pt x="1391" y="252"/>
                  </a:cubicBezTo>
                  <a:cubicBezTo>
                    <a:pt x="1391" y="250"/>
                    <a:pt x="1391" y="250"/>
                    <a:pt x="1391" y="250"/>
                  </a:cubicBezTo>
                  <a:cubicBezTo>
                    <a:pt x="1389" y="249"/>
                    <a:pt x="1389" y="249"/>
                    <a:pt x="1389" y="249"/>
                  </a:cubicBezTo>
                  <a:cubicBezTo>
                    <a:pt x="1389" y="247"/>
                    <a:pt x="1389" y="247"/>
                    <a:pt x="1389" y="247"/>
                  </a:cubicBezTo>
                  <a:cubicBezTo>
                    <a:pt x="1390" y="246"/>
                    <a:pt x="1390" y="246"/>
                    <a:pt x="1390" y="246"/>
                  </a:cubicBezTo>
                  <a:cubicBezTo>
                    <a:pt x="1390" y="244"/>
                    <a:pt x="1390" y="244"/>
                    <a:pt x="1390" y="244"/>
                  </a:cubicBezTo>
                  <a:cubicBezTo>
                    <a:pt x="1391" y="243"/>
                    <a:pt x="1391" y="243"/>
                    <a:pt x="1391" y="243"/>
                  </a:cubicBezTo>
                  <a:cubicBezTo>
                    <a:pt x="1393" y="243"/>
                    <a:pt x="1393" y="243"/>
                    <a:pt x="1393" y="243"/>
                  </a:cubicBezTo>
                  <a:cubicBezTo>
                    <a:pt x="1394" y="241"/>
                    <a:pt x="1394" y="241"/>
                    <a:pt x="1394" y="241"/>
                  </a:cubicBezTo>
                  <a:cubicBezTo>
                    <a:pt x="1392" y="240"/>
                    <a:pt x="1392" y="240"/>
                    <a:pt x="1392" y="240"/>
                  </a:cubicBezTo>
                  <a:cubicBezTo>
                    <a:pt x="1388" y="239"/>
                    <a:pt x="1388" y="239"/>
                    <a:pt x="1388" y="239"/>
                  </a:cubicBezTo>
                  <a:cubicBezTo>
                    <a:pt x="1387" y="240"/>
                    <a:pt x="1387" y="240"/>
                    <a:pt x="1387" y="240"/>
                  </a:cubicBezTo>
                  <a:cubicBezTo>
                    <a:pt x="1388" y="239"/>
                    <a:pt x="1388" y="239"/>
                    <a:pt x="1388" y="239"/>
                  </a:cubicBezTo>
                  <a:cubicBezTo>
                    <a:pt x="1388" y="237"/>
                    <a:pt x="1388" y="237"/>
                    <a:pt x="1388" y="237"/>
                  </a:cubicBezTo>
                  <a:cubicBezTo>
                    <a:pt x="1386" y="237"/>
                    <a:pt x="1386" y="237"/>
                    <a:pt x="1386" y="237"/>
                  </a:cubicBezTo>
                  <a:cubicBezTo>
                    <a:pt x="1385" y="237"/>
                    <a:pt x="1385" y="237"/>
                    <a:pt x="1385" y="237"/>
                  </a:cubicBezTo>
                  <a:cubicBezTo>
                    <a:pt x="1384" y="236"/>
                    <a:pt x="1384" y="236"/>
                    <a:pt x="1384" y="236"/>
                  </a:cubicBezTo>
                  <a:cubicBezTo>
                    <a:pt x="1386" y="234"/>
                    <a:pt x="1386" y="234"/>
                    <a:pt x="1386" y="234"/>
                  </a:cubicBezTo>
                  <a:cubicBezTo>
                    <a:pt x="1387" y="233"/>
                    <a:pt x="1387" y="233"/>
                    <a:pt x="1387" y="233"/>
                  </a:cubicBezTo>
                  <a:cubicBezTo>
                    <a:pt x="1387" y="231"/>
                    <a:pt x="1387" y="231"/>
                    <a:pt x="1387" y="231"/>
                  </a:cubicBezTo>
                  <a:cubicBezTo>
                    <a:pt x="1386" y="230"/>
                    <a:pt x="1386" y="230"/>
                    <a:pt x="1386" y="230"/>
                  </a:cubicBezTo>
                  <a:cubicBezTo>
                    <a:pt x="1384" y="231"/>
                    <a:pt x="1384" y="231"/>
                    <a:pt x="1384" y="231"/>
                  </a:cubicBezTo>
                  <a:cubicBezTo>
                    <a:pt x="1383" y="230"/>
                    <a:pt x="1383" y="230"/>
                    <a:pt x="1383" y="230"/>
                  </a:cubicBezTo>
                  <a:cubicBezTo>
                    <a:pt x="1382" y="229"/>
                    <a:pt x="1382" y="229"/>
                    <a:pt x="1382" y="229"/>
                  </a:cubicBezTo>
                  <a:cubicBezTo>
                    <a:pt x="1384" y="228"/>
                    <a:pt x="1384" y="228"/>
                    <a:pt x="1384" y="228"/>
                  </a:cubicBezTo>
                  <a:cubicBezTo>
                    <a:pt x="1384" y="226"/>
                    <a:pt x="1384" y="226"/>
                    <a:pt x="1384" y="226"/>
                  </a:cubicBezTo>
                  <a:cubicBezTo>
                    <a:pt x="1385" y="226"/>
                    <a:pt x="1385" y="226"/>
                    <a:pt x="1385" y="226"/>
                  </a:cubicBezTo>
                  <a:cubicBezTo>
                    <a:pt x="1387" y="225"/>
                    <a:pt x="1387" y="225"/>
                    <a:pt x="1387" y="225"/>
                  </a:cubicBezTo>
                  <a:cubicBezTo>
                    <a:pt x="1385" y="224"/>
                    <a:pt x="1385" y="224"/>
                    <a:pt x="1385" y="224"/>
                  </a:cubicBezTo>
                  <a:cubicBezTo>
                    <a:pt x="1383" y="225"/>
                    <a:pt x="1383" y="225"/>
                    <a:pt x="1383" y="225"/>
                  </a:cubicBezTo>
                  <a:cubicBezTo>
                    <a:pt x="1380" y="228"/>
                    <a:pt x="1380" y="228"/>
                    <a:pt x="1380" y="228"/>
                  </a:cubicBezTo>
                  <a:cubicBezTo>
                    <a:pt x="1379" y="229"/>
                    <a:pt x="1379" y="229"/>
                    <a:pt x="1379" y="229"/>
                  </a:cubicBezTo>
                  <a:cubicBezTo>
                    <a:pt x="1378" y="229"/>
                    <a:pt x="1378" y="229"/>
                    <a:pt x="1378" y="229"/>
                  </a:cubicBezTo>
                  <a:cubicBezTo>
                    <a:pt x="1377" y="228"/>
                    <a:pt x="1377" y="228"/>
                    <a:pt x="1377" y="228"/>
                  </a:cubicBezTo>
                  <a:cubicBezTo>
                    <a:pt x="1378" y="226"/>
                    <a:pt x="1378" y="226"/>
                    <a:pt x="1378" y="226"/>
                  </a:cubicBezTo>
                  <a:cubicBezTo>
                    <a:pt x="1377" y="225"/>
                    <a:pt x="1377" y="225"/>
                    <a:pt x="1377" y="225"/>
                  </a:cubicBezTo>
                  <a:cubicBezTo>
                    <a:pt x="1376" y="224"/>
                    <a:pt x="1376" y="224"/>
                    <a:pt x="1376" y="224"/>
                  </a:cubicBezTo>
                  <a:cubicBezTo>
                    <a:pt x="1375" y="223"/>
                    <a:pt x="1375" y="223"/>
                    <a:pt x="1375" y="223"/>
                  </a:cubicBezTo>
                  <a:cubicBezTo>
                    <a:pt x="1373" y="224"/>
                    <a:pt x="1373" y="224"/>
                    <a:pt x="1373" y="224"/>
                  </a:cubicBezTo>
                  <a:cubicBezTo>
                    <a:pt x="1372" y="223"/>
                    <a:pt x="1372" y="223"/>
                    <a:pt x="1372" y="223"/>
                  </a:cubicBezTo>
                  <a:cubicBezTo>
                    <a:pt x="1371" y="225"/>
                    <a:pt x="1371" y="225"/>
                    <a:pt x="1371" y="225"/>
                  </a:cubicBezTo>
                  <a:cubicBezTo>
                    <a:pt x="1372" y="227"/>
                    <a:pt x="1372" y="227"/>
                    <a:pt x="1372" y="227"/>
                  </a:cubicBezTo>
                  <a:cubicBezTo>
                    <a:pt x="1371" y="228"/>
                    <a:pt x="1371" y="228"/>
                    <a:pt x="1371" y="228"/>
                  </a:cubicBezTo>
                  <a:cubicBezTo>
                    <a:pt x="1369" y="229"/>
                    <a:pt x="1369" y="229"/>
                    <a:pt x="1369" y="229"/>
                  </a:cubicBezTo>
                  <a:cubicBezTo>
                    <a:pt x="1367" y="230"/>
                    <a:pt x="1367" y="230"/>
                    <a:pt x="1367" y="230"/>
                  </a:cubicBezTo>
                  <a:cubicBezTo>
                    <a:pt x="1367" y="228"/>
                    <a:pt x="1367" y="228"/>
                    <a:pt x="1367" y="228"/>
                  </a:cubicBezTo>
                  <a:cubicBezTo>
                    <a:pt x="1366" y="227"/>
                    <a:pt x="1366" y="227"/>
                    <a:pt x="1366" y="227"/>
                  </a:cubicBezTo>
                  <a:cubicBezTo>
                    <a:pt x="1365" y="229"/>
                    <a:pt x="1365" y="229"/>
                    <a:pt x="1365" y="229"/>
                  </a:cubicBezTo>
                  <a:cubicBezTo>
                    <a:pt x="1364" y="231"/>
                    <a:pt x="1364" y="231"/>
                    <a:pt x="1364" y="231"/>
                  </a:cubicBezTo>
                  <a:cubicBezTo>
                    <a:pt x="1362" y="231"/>
                    <a:pt x="1362" y="231"/>
                    <a:pt x="1362" y="231"/>
                  </a:cubicBezTo>
                  <a:cubicBezTo>
                    <a:pt x="1360" y="228"/>
                    <a:pt x="1360" y="228"/>
                    <a:pt x="1360" y="228"/>
                  </a:cubicBezTo>
                  <a:cubicBezTo>
                    <a:pt x="1358" y="228"/>
                    <a:pt x="1358" y="228"/>
                    <a:pt x="1358" y="228"/>
                  </a:cubicBezTo>
                  <a:cubicBezTo>
                    <a:pt x="1358" y="228"/>
                    <a:pt x="1358" y="228"/>
                    <a:pt x="1358" y="228"/>
                  </a:cubicBezTo>
                  <a:cubicBezTo>
                    <a:pt x="1356" y="228"/>
                    <a:pt x="1356" y="228"/>
                    <a:pt x="1356" y="228"/>
                  </a:cubicBezTo>
                  <a:cubicBezTo>
                    <a:pt x="1355" y="231"/>
                    <a:pt x="1355" y="231"/>
                    <a:pt x="1355" y="231"/>
                  </a:cubicBezTo>
                  <a:cubicBezTo>
                    <a:pt x="1357" y="235"/>
                    <a:pt x="1357" y="235"/>
                    <a:pt x="1357" y="235"/>
                  </a:cubicBezTo>
                  <a:cubicBezTo>
                    <a:pt x="1355" y="240"/>
                    <a:pt x="1355" y="240"/>
                    <a:pt x="1355" y="240"/>
                  </a:cubicBezTo>
                  <a:cubicBezTo>
                    <a:pt x="1356" y="236"/>
                    <a:pt x="1356" y="236"/>
                    <a:pt x="1356" y="236"/>
                  </a:cubicBezTo>
                  <a:cubicBezTo>
                    <a:pt x="1354" y="233"/>
                    <a:pt x="1354" y="233"/>
                    <a:pt x="1354" y="233"/>
                  </a:cubicBezTo>
                  <a:cubicBezTo>
                    <a:pt x="1354" y="231"/>
                    <a:pt x="1354" y="231"/>
                    <a:pt x="1354" y="231"/>
                  </a:cubicBezTo>
                  <a:cubicBezTo>
                    <a:pt x="1353" y="230"/>
                    <a:pt x="1353" y="230"/>
                    <a:pt x="1353" y="230"/>
                  </a:cubicBezTo>
                  <a:cubicBezTo>
                    <a:pt x="1353" y="228"/>
                    <a:pt x="1353" y="228"/>
                    <a:pt x="1353" y="228"/>
                  </a:cubicBezTo>
                  <a:cubicBezTo>
                    <a:pt x="1351" y="227"/>
                    <a:pt x="1351" y="227"/>
                    <a:pt x="1351" y="227"/>
                  </a:cubicBezTo>
                  <a:cubicBezTo>
                    <a:pt x="1347" y="230"/>
                    <a:pt x="1347" y="230"/>
                    <a:pt x="1347" y="230"/>
                  </a:cubicBezTo>
                  <a:cubicBezTo>
                    <a:pt x="1347" y="232"/>
                    <a:pt x="1347" y="232"/>
                    <a:pt x="1347" y="232"/>
                  </a:cubicBezTo>
                  <a:cubicBezTo>
                    <a:pt x="1347" y="233"/>
                    <a:pt x="1347" y="233"/>
                    <a:pt x="1347" y="233"/>
                  </a:cubicBezTo>
                  <a:cubicBezTo>
                    <a:pt x="1346" y="236"/>
                    <a:pt x="1346" y="236"/>
                    <a:pt x="1346" y="236"/>
                  </a:cubicBezTo>
                  <a:cubicBezTo>
                    <a:pt x="1344" y="236"/>
                    <a:pt x="1344" y="236"/>
                    <a:pt x="1344" y="236"/>
                  </a:cubicBezTo>
                  <a:cubicBezTo>
                    <a:pt x="1344" y="233"/>
                    <a:pt x="1344" y="233"/>
                    <a:pt x="1344" y="233"/>
                  </a:cubicBezTo>
                  <a:cubicBezTo>
                    <a:pt x="1343" y="233"/>
                    <a:pt x="1343" y="233"/>
                    <a:pt x="1343" y="233"/>
                  </a:cubicBezTo>
                  <a:cubicBezTo>
                    <a:pt x="1342" y="228"/>
                    <a:pt x="1342" y="228"/>
                    <a:pt x="1342" y="228"/>
                  </a:cubicBezTo>
                  <a:cubicBezTo>
                    <a:pt x="1341" y="227"/>
                    <a:pt x="1341" y="227"/>
                    <a:pt x="1341" y="227"/>
                  </a:cubicBezTo>
                  <a:cubicBezTo>
                    <a:pt x="1338" y="229"/>
                    <a:pt x="1338" y="229"/>
                    <a:pt x="1338" y="229"/>
                  </a:cubicBezTo>
                  <a:cubicBezTo>
                    <a:pt x="1339" y="234"/>
                    <a:pt x="1339" y="234"/>
                    <a:pt x="1339" y="234"/>
                  </a:cubicBezTo>
                  <a:cubicBezTo>
                    <a:pt x="1340" y="235"/>
                    <a:pt x="1340" y="235"/>
                    <a:pt x="1340" y="235"/>
                  </a:cubicBezTo>
                  <a:cubicBezTo>
                    <a:pt x="1340" y="239"/>
                    <a:pt x="1340" y="239"/>
                    <a:pt x="1340" y="239"/>
                  </a:cubicBezTo>
                  <a:cubicBezTo>
                    <a:pt x="1338" y="240"/>
                    <a:pt x="1338" y="240"/>
                    <a:pt x="1338" y="240"/>
                  </a:cubicBezTo>
                  <a:cubicBezTo>
                    <a:pt x="1337" y="240"/>
                    <a:pt x="1337" y="240"/>
                    <a:pt x="1337" y="240"/>
                  </a:cubicBezTo>
                  <a:cubicBezTo>
                    <a:pt x="1337" y="238"/>
                    <a:pt x="1337" y="238"/>
                    <a:pt x="1337" y="238"/>
                  </a:cubicBezTo>
                  <a:cubicBezTo>
                    <a:pt x="1335" y="239"/>
                    <a:pt x="1335" y="239"/>
                    <a:pt x="1335" y="239"/>
                  </a:cubicBezTo>
                  <a:cubicBezTo>
                    <a:pt x="1334" y="241"/>
                    <a:pt x="1334" y="241"/>
                    <a:pt x="1334" y="241"/>
                  </a:cubicBezTo>
                  <a:cubicBezTo>
                    <a:pt x="1333" y="242"/>
                    <a:pt x="1333" y="242"/>
                    <a:pt x="1333" y="242"/>
                  </a:cubicBezTo>
                  <a:cubicBezTo>
                    <a:pt x="1332" y="245"/>
                    <a:pt x="1332" y="245"/>
                    <a:pt x="1332" y="245"/>
                  </a:cubicBezTo>
                  <a:cubicBezTo>
                    <a:pt x="1331" y="242"/>
                    <a:pt x="1331" y="242"/>
                    <a:pt x="1331" y="242"/>
                  </a:cubicBezTo>
                  <a:cubicBezTo>
                    <a:pt x="1330" y="242"/>
                    <a:pt x="1330" y="242"/>
                    <a:pt x="1330" y="242"/>
                  </a:cubicBezTo>
                  <a:cubicBezTo>
                    <a:pt x="1330" y="240"/>
                    <a:pt x="1330" y="240"/>
                    <a:pt x="1330" y="240"/>
                  </a:cubicBezTo>
                  <a:cubicBezTo>
                    <a:pt x="1331" y="239"/>
                    <a:pt x="1331" y="239"/>
                    <a:pt x="1331" y="239"/>
                  </a:cubicBezTo>
                  <a:cubicBezTo>
                    <a:pt x="1331" y="237"/>
                    <a:pt x="1331" y="237"/>
                    <a:pt x="1331" y="237"/>
                  </a:cubicBezTo>
                  <a:cubicBezTo>
                    <a:pt x="1329" y="237"/>
                    <a:pt x="1329" y="237"/>
                    <a:pt x="1329" y="237"/>
                  </a:cubicBezTo>
                  <a:cubicBezTo>
                    <a:pt x="1330" y="236"/>
                    <a:pt x="1330" y="236"/>
                    <a:pt x="1330" y="236"/>
                  </a:cubicBezTo>
                  <a:cubicBezTo>
                    <a:pt x="1329" y="233"/>
                    <a:pt x="1329" y="233"/>
                    <a:pt x="1329" y="233"/>
                  </a:cubicBezTo>
                  <a:cubicBezTo>
                    <a:pt x="1330" y="234"/>
                    <a:pt x="1330" y="234"/>
                    <a:pt x="1330" y="234"/>
                  </a:cubicBezTo>
                  <a:cubicBezTo>
                    <a:pt x="1332" y="233"/>
                    <a:pt x="1332" y="233"/>
                    <a:pt x="1332" y="233"/>
                  </a:cubicBezTo>
                  <a:cubicBezTo>
                    <a:pt x="1332" y="232"/>
                    <a:pt x="1332" y="232"/>
                    <a:pt x="1332" y="232"/>
                  </a:cubicBezTo>
                  <a:cubicBezTo>
                    <a:pt x="1330" y="231"/>
                    <a:pt x="1330" y="231"/>
                    <a:pt x="1330" y="231"/>
                  </a:cubicBezTo>
                  <a:cubicBezTo>
                    <a:pt x="1331" y="229"/>
                    <a:pt x="1331" y="229"/>
                    <a:pt x="1331" y="229"/>
                  </a:cubicBezTo>
                  <a:cubicBezTo>
                    <a:pt x="1330" y="228"/>
                    <a:pt x="1330" y="228"/>
                    <a:pt x="1330" y="228"/>
                  </a:cubicBezTo>
                  <a:cubicBezTo>
                    <a:pt x="1329" y="229"/>
                    <a:pt x="1329" y="229"/>
                    <a:pt x="1329" y="229"/>
                  </a:cubicBezTo>
                  <a:cubicBezTo>
                    <a:pt x="1328" y="227"/>
                    <a:pt x="1328" y="227"/>
                    <a:pt x="1328" y="227"/>
                  </a:cubicBezTo>
                  <a:cubicBezTo>
                    <a:pt x="1325" y="226"/>
                    <a:pt x="1325" y="226"/>
                    <a:pt x="1325" y="226"/>
                  </a:cubicBezTo>
                  <a:cubicBezTo>
                    <a:pt x="1325" y="224"/>
                    <a:pt x="1325" y="224"/>
                    <a:pt x="1325" y="224"/>
                  </a:cubicBezTo>
                  <a:cubicBezTo>
                    <a:pt x="1324" y="222"/>
                    <a:pt x="1324" y="222"/>
                    <a:pt x="1324" y="222"/>
                  </a:cubicBezTo>
                  <a:cubicBezTo>
                    <a:pt x="1322" y="223"/>
                    <a:pt x="1322" y="223"/>
                    <a:pt x="1322" y="223"/>
                  </a:cubicBezTo>
                  <a:cubicBezTo>
                    <a:pt x="1320" y="222"/>
                    <a:pt x="1320" y="222"/>
                    <a:pt x="1320" y="222"/>
                  </a:cubicBezTo>
                  <a:cubicBezTo>
                    <a:pt x="1317" y="222"/>
                    <a:pt x="1317" y="222"/>
                    <a:pt x="1317" y="222"/>
                  </a:cubicBezTo>
                  <a:cubicBezTo>
                    <a:pt x="1317" y="223"/>
                    <a:pt x="1317" y="223"/>
                    <a:pt x="1317" y="223"/>
                  </a:cubicBezTo>
                  <a:cubicBezTo>
                    <a:pt x="1318" y="224"/>
                    <a:pt x="1318" y="224"/>
                    <a:pt x="1318" y="224"/>
                  </a:cubicBezTo>
                  <a:cubicBezTo>
                    <a:pt x="1319" y="224"/>
                    <a:pt x="1319" y="224"/>
                    <a:pt x="1319" y="224"/>
                  </a:cubicBezTo>
                  <a:cubicBezTo>
                    <a:pt x="1319" y="223"/>
                    <a:pt x="1319" y="223"/>
                    <a:pt x="1319" y="223"/>
                  </a:cubicBezTo>
                  <a:cubicBezTo>
                    <a:pt x="1321" y="223"/>
                    <a:pt x="1321" y="223"/>
                    <a:pt x="1321" y="223"/>
                  </a:cubicBezTo>
                  <a:cubicBezTo>
                    <a:pt x="1322" y="224"/>
                    <a:pt x="1322" y="224"/>
                    <a:pt x="1322" y="224"/>
                  </a:cubicBezTo>
                  <a:cubicBezTo>
                    <a:pt x="1323" y="225"/>
                    <a:pt x="1323" y="225"/>
                    <a:pt x="1323" y="225"/>
                  </a:cubicBezTo>
                  <a:cubicBezTo>
                    <a:pt x="1323" y="226"/>
                    <a:pt x="1323" y="226"/>
                    <a:pt x="1323" y="226"/>
                  </a:cubicBezTo>
                  <a:cubicBezTo>
                    <a:pt x="1321" y="225"/>
                    <a:pt x="1321" y="225"/>
                    <a:pt x="1321" y="225"/>
                  </a:cubicBezTo>
                  <a:cubicBezTo>
                    <a:pt x="1319" y="225"/>
                    <a:pt x="1319" y="225"/>
                    <a:pt x="1319" y="225"/>
                  </a:cubicBezTo>
                  <a:cubicBezTo>
                    <a:pt x="1319" y="226"/>
                    <a:pt x="1319" y="226"/>
                    <a:pt x="1319" y="226"/>
                  </a:cubicBezTo>
                  <a:cubicBezTo>
                    <a:pt x="1322" y="228"/>
                    <a:pt x="1322" y="228"/>
                    <a:pt x="1322" y="228"/>
                  </a:cubicBezTo>
                  <a:cubicBezTo>
                    <a:pt x="1324" y="230"/>
                    <a:pt x="1324" y="230"/>
                    <a:pt x="1324" y="230"/>
                  </a:cubicBezTo>
                  <a:cubicBezTo>
                    <a:pt x="1323" y="231"/>
                    <a:pt x="1323" y="231"/>
                    <a:pt x="1323" y="231"/>
                  </a:cubicBezTo>
                  <a:cubicBezTo>
                    <a:pt x="1323" y="231"/>
                    <a:pt x="1323" y="231"/>
                    <a:pt x="1323" y="231"/>
                  </a:cubicBezTo>
                  <a:cubicBezTo>
                    <a:pt x="1323" y="230"/>
                    <a:pt x="1323" y="230"/>
                    <a:pt x="1323" y="230"/>
                  </a:cubicBezTo>
                  <a:cubicBezTo>
                    <a:pt x="1320" y="229"/>
                    <a:pt x="1320" y="229"/>
                    <a:pt x="1320" y="229"/>
                  </a:cubicBezTo>
                  <a:cubicBezTo>
                    <a:pt x="1319" y="230"/>
                    <a:pt x="1319" y="230"/>
                    <a:pt x="1319" y="230"/>
                  </a:cubicBezTo>
                  <a:cubicBezTo>
                    <a:pt x="1318" y="230"/>
                    <a:pt x="1318" y="230"/>
                    <a:pt x="1318" y="230"/>
                  </a:cubicBezTo>
                  <a:cubicBezTo>
                    <a:pt x="1318" y="228"/>
                    <a:pt x="1318" y="228"/>
                    <a:pt x="1318" y="228"/>
                  </a:cubicBezTo>
                  <a:cubicBezTo>
                    <a:pt x="1317" y="226"/>
                    <a:pt x="1317" y="226"/>
                    <a:pt x="1317" y="226"/>
                  </a:cubicBezTo>
                  <a:cubicBezTo>
                    <a:pt x="1315" y="225"/>
                    <a:pt x="1315" y="225"/>
                    <a:pt x="1315" y="225"/>
                  </a:cubicBezTo>
                  <a:cubicBezTo>
                    <a:pt x="1313" y="226"/>
                    <a:pt x="1313" y="226"/>
                    <a:pt x="1313" y="226"/>
                  </a:cubicBezTo>
                  <a:cubicBezTo>
                    <a:pt x="1315" y="228"/>
                    <a:pt x="1315" y="228"/>
                    <a:pt x="1315" y="228"/>
                  </a:cubicBezTo>
                  <a:cubicBezTo>
                    <a:pt x="1314" y="229"/>
                    <a:pt x="1314" y="229"/>
                    <a:pt x="1314" y="229"/>
                  </a:cubicBezTo>
                  <a:cubicBezTo>
                    <a:pt x="1313" y="227"/>
                    <a:pt x="1313" y="227"/>
                    <a:pt x="1313" y="227"/>
                  </a:cubicBezTo>
                  <a:cubicBezTo>
                    <a:pt x="1312" y="227"/>
                    <a:pt x="1312" y="227"/>
                    <a:pt x="1312" y="227"/>
                  </a:cubicBezTo>
                  <a:cubicBezTo>
                    <a:pt x="1311" y="228"/>
                    <a:pt x="1311" y="228"/>
                    <a:pt x="1311" y="228"/>
                  </a:cubicBezTo>
                  <a:cubicBezTo>
                    <a:pt x="1312" y="230"/>
                    <a:pt x="1312" y="230"/>
                    <a:pt x="1312" y="230"/>
                  </a:cubicBezTo>
                  <a:cubicBezTo>
                    <a:pt x="1313" y="230"/>
                    <a:pt x="1313" y="230"/>
                    <a:pt x="1313" y="230"/>
                  </a:cubicBezTo>
                  <a:cubicBezTo>
                    <a:pt x="1314" y="231"/>
                    <a:pt x="1314" y="231"/>
                    <a:pt x="1314" y="231"/>
                  </a:cubicBezTo>
                  <a:cubicBezTo>
                    <a:pt x="1312" y="231"/>
                    <a:pt x="1312" y="231"/>
                    <a:pt x="1312" y="231"/>
                  </a:cubicBezTo>
                  <a:cubicBezTo>
                    <a:pt x="1311" y="231"/>
                    <a:pt x="1311" y="231"/>
                    <a:pt x="1311" y="231"/>
                  </a:cubicBezTo>
                  <a:cubicBezTo>
                    <a:pt x="1312" y="233"/>
                    <a:pt x="1312" y="233"/>
                    <a:pt x="1312" y="233"/>
                  </a:cubicBezTo>
                  <a:cubicBezTo>
                    <a:pt x="1314" y="234"/>
                    <a:pt x="1314" y="234"/>
                    <a:pt x="1314" y="234"/>
                  </a:cubicBezTo>
                  <a:cubicBezTo>
                    <a:pt x="1313" y="234"/>
                    <a:pt x="1313" y="234"/>
                    <a:pt x="1313" y="234"/>
                  </a:cubicBezTo>
                  <a:cubicBezTo>
                    <a:pt x="1312" y="234"/>
                    <a:pt x="1312" y="234"/>
                    <a:pt x="1312" y="234"/>
                  </a:cubicBezTo>
                  <a:cubicBezTo>
                    <a:pt x="1313" y="236"/>
                    <a:pt x="1313" y="236"/>
                    <a:pt x="1313" y="236"/>
                  </a:cubicBezTo>
                  <a:cubicBezTo>
                    <a:pt x="1312" y="236"/>
                    <a:pt x="1312" y="236"/>
                    <a:pt x="1312" y="236"/>
                  </a:cubicBezTo>
                  <a:cubicBezTo>
                    <a:pt x="1309" y="233"/>
                    <a:pt x="1309" y="233"/>
                    <a:pt x="1309" y="233"/>
                  </a:cubicBezTo>
                  <a:cubicBezTo>
                    <a:pt x="1309" y="233"/>
                    <a:pt x="1309" y="233"/>
                    <a:pt x="1309" y="233"/>
                  </a:cubicBezTo>
                  <a:cubicBezTo>
                    <a:pt x="1308" y="234"/>
                    <a:pt x="1308" y="234"/>
                    <a:pt x="1308" y="234"/>
                  </a:cubicBezTo>
                  <a:cubicBezTo>
                    <a:pt x="1309" y="236"/>
                    <a:pt x="1309" y="236"/>
                    <a:pt x="1309" y="236"/>
                  </a:cubicBezTo>
                  <a:cubicBezTo>
                    <a:pt x="1310" y="238"/>
                    <a:pt x="1310" y="238"/>
                    <a:pt x="1310" y="238"/>
                  </a:cubicBezTo>
                  <a:cubicBezTo>
                    <a:pt x="1309" y="238"/>
                    <a:pt x="1309" y="238"/>
                    <a:pt x="1309" y="238"/>
                  </a:cubicBezTo>
                  <a:cubicBezTo>
                    <a:pt x="1307" y="236"/>
                    <a:pt x="1307" y="236"/>
                    <a:pt x="1307" y="236"/>
                  </a:cubicBezTo>
                  <a:cubicBezTo>
                    <a:pt x="1305" y="235"/>
                    <a:pt x="1305" y="235"/>
                    <a:pt x="1305" y="235"/>
                  </a:cubicBezTo>
                  <a:cubicBezTo>
                    <a:pt x="1304" y="237"/>
                    <a:pt x="1304" y="237"/>
                    <a:pt x="1304" y="237"/>
                  </a:cubicBezTo>
                  <a:cubicBezTo>
                    <a:pt x="1307" y="238"/>
                    <a:pt x="1307" y="238"/>
                    <a:pt x="1307" y="238"/>
                  </a:cubicBezTo>
                  <a:cubicBezTo>
                    <a:pt x="1308" y="240"/>
                    <a:pt x="1308" y="240"/>
                    <a:pt x="1308" y="240"/>
                  </a:cubicBezTo>
                  <a:cubicBezTo>
                    <a:pt x="1311" y="240"/>
                    <a:pt x="1311" y="240"/>
                    <a:pt x="1311" y="240"/>
                  </a:cubicBezTo>
                  <a:cubicBezTo>
                    <a:pt x="1312" y="238"/>
                    <a:pt x="1312" y="238"/>
                    <a:pt x="1312" y="238"/>
                  </a:cubicBezTo>
                  <a:cubicBezTo>
                    <a:pt x="1314" y="238"/>
                    <a:pt x="1314" y="238"/>
                    <a:pt x="1314" y="238"/>
                  </a:cubicBezTo>
                  <a:cubicBezTo>
                    <a:pt x="1315" y="236"/>
                    <a:pt x="1315" y="236"/>
                    <a:pt x="1315" y="236"/>
                  </a:cubicBezTo>
                  <a:cubicBezTo>
                    <a:pt x="1316" y="237"/>
                    <a:pt x="1316" y="237"/>
                    <a:pt x="1316" y="237"/>
                  </a:cubicBezTo>
                  <a:cubicBezTo>
                    <a:pt x="1316" y="238"/>
                    <a:pt x="1316" y="238"/>
                    <a:pt x="1316" y="238"/>
                  </a:cubicBezTo>
                  <a:cubicBezTo>
                    <a:pt x="1317" y="238"/>
                    <a:pt x="1317" y="238"/>
                    <a:pt x="1317" y="238"/>
                  </a:cubicBezTo>
                  <a:cubicBezTo>
                    <a:pt x="1318" y="237"/>
                    <a:pt x="1318" y="237"/>
                    <a:pt x="1318" y="237"/>
                  </a:cubicBezTo>
                  <a:cubicBezTo>
                    <a:pt x="1319" y="239"/>
                    <a:pt x="1319" y="239"/>
                    <a:pt x="1319" y="239"/>
                  </a:cubicBezTo>
                  <a:cubicBezTo>
                    <a:pt x="1319" y="239"/>
                    <a:pt x="1319" y="239"/>
                    <a:pt x="1319" y="239"/>
                  </a:cubicBezTo>
                  <a:cubicBezTo>
                    <a:pt x="1321" y="238"/>
                    <a:pt x="1321" y="238"/>
                    <a:pt x="1321" y="238"/>
                  </a:cubicBezTo>
                  <a:cubicBezTo>
                    <a:pt x="1321" y="237"/>
                    <a:pt x="1321" y="237"/>
                    <a:pt x="1321" y="237"/>
                  </a:cubicBezTo>
                  <a:cubicBezTo>
                    <a:pt x="1322" y="239"/>
                    <a:pt x="1322" y="239"/>
                    <a:pt x="1322" y="239"/>
                  </a:cubicBezTo>
                  <a:cubicBezTo>
                    <a:pt x="1322" y="239"/>
                    <a:pt x="1322" y="239"/>
                    <a:pt x="1322" y="239"/>
                  </a:cubicBezTo>
                  <a:cubicBezTo>
                    <a:pt x="1324" y="237"/>
                    <a:pt x="1324" y="237"/>
                    <a:pt x="1324" y="237"/>
                  </a:cubicBezTo>
                  <a:cubicBezTo>
                    <a:pt x="1324" y="238"/>
                    <a:pt x="1324" y="238"/>
                    <a:pt x="1324" y="238"/>
                  </a:cubicBezTo>
                  <a:cubicBezTo>
                    <a:pt x="1324" y="240"/>
                    <a:pt x="1324" y="240"/>
                    <a:pt x="1324" y="240"/>
                  </a:cubicBezTo>
                  <a:cubicBezTo>
                    <a:pt x="1324" y="240"/>
                    <a:pt x="1324" y="240"/>
                    <a:pt x="1324" y="240"/>
                  </a:cubicBezTo>
                  <a:cubicBezTo>
                    <a:pt x="1326" y="239"/>
                    <a:pt x="1326" y="239"/>
                    <a:pt x="1326" y="239"/>
                  </a:cubicBezTo>
                  <a:cubicBezTo>
                    <a:pt x="1328" y="240"/>
                    <a:pt x="1328" y="240"/>
                    <a:pt x="1328" y="240"/>
                  </a:cubicBezTo>
                  <a:cubicBezTo>
                    <a:pt x="1327" y="241"/>
                    <a:pt x="1327" y="241"/>
                    <a:pt x="1327" y="241"/>
                  </a:cubicBezTo>
                  <a:cubicBezTo>
                    <a:pt x="1326" y="241"/>
                    <a:pt x="1326" y="241"/>
                    <a:pt x="1326" y="241"/>
                  </a:cubicBezTo>
                  <a:cubicBezTo>
                    <a:pt x="1324" y="242"/>
                    <a:pt x="1324" y="242"/>
                    <a:pt x="1324" y="242"/>
                  </a:cubicBezTo>
                  <a:cubicBezTo>
                    <a:pt x="1323" y="242"/>
                    <a:pt x="1323" y="242"/>
                    <a:pt x="1323" y="242"/>
                  </a:cubicBezTo>
                  <a:cubicBezTo>
                    <a:pt x="1320" y="243"/>
                    <a:pt x="1320" y="243"/>
                    <a:pt x="1320" y="243"/>
                  </a:cubicBezTo>
                  <a:cubicBezTo>
                    <a:pt x="1320" y="244"/>
                    <a:pt x="1320" y="244"/>
                    <a:pt x="1320" y="244"/>
                  </a:cubicBezTo>
                  <a:cubicBezTo>
                    <a:pt x="1323" y="245"/>
                    <a:pt x="1323" y="245"/>
                    <a:pt x="1323" y="245"/>
                  </a:cubicBezTo>
                  <a:cubicBezTo>
                    <a:pt x="1325" y="245"/>
                    <a:pt x="1325" y="245"/>
                    <a:pt x="1325" y="245"/>
                  </a:cubicBezTo>
                  <a:cubicBezTo>
                    <a:pt x="1326" y="243"/>
                    <a:pt x="1326" y="243"/>
                    <a:pt x="1326" y="243"/>
                  </a:cubicBezTo>
                  <a:cubicBezTo>
                    <a:pt x="1327" y="243"/>
                    <a:pt x="1327" y="243"/>
                    <a:pt x="1327" y="243"/>
                  </a:cubicBezTo>
                  <a:cubicBezTo>
                    <a:pt x="1327" y="245"/>
                    <a:pt x="1327" y="245"/>
                    <a:pt x="1327" y="245"/>
                  </a:cubicBezTo>
                  <a:cubicBezTo>
                    <a:pt x="1326" y="246"/>
                    <a:pt x="1326" y="246"/>
                    <a:pt x="1326" y="246"/>
                  </a:cubicBezTo>
                  <a:cubicBezTo>
                    <a:pt x="1322" y="247"/>
                    <a:pt x="1322" y="247"/>
                    <a:pt x="1322" y="247"/>
                  </a:cubicBezTo>
                  <a:cubicBezTo>
                    <a:pt x="1321" y="246"/>
                    <a:pt x="1321" y="246"/>
                    <a:pt x="1321" y="246"/>
                  </a:cubicBezTo>
                  <a:cubicBezTo>
                    <a:pt x="1319" y="248"/>
                    <a:pt x="1319" y="248"/>
                    <a:pt x="1319" y="248"/>
                  </a:cubicBezTo>
                  <a:cubicBezTo>
                    <a:pt x="1318" y="247"/>
                    <a:pt x="1318" y="247"/>
                    <a:pt x="1318" y="247"/>
                  </a:cubicBezTo>
                  <a:cubicBezTo>
                    <a:pt x="1318" y="246"/>
                    <a:pt x="1318" y="246"/>
                    <a:pt x="1318" y="246"/>
                  </a:cubicBezTo>
                  <a:cubicBezTo>
                    <a:pt x="1318" y="245"/>
                    <a:pt x="1318" y="245"/>
                    <a:pt x="1318" y="245"/>
                  </a:cubicBezTo>
                  <a:cubicBezTo>
                    <a:pt x="1317" y="245"/>
                    <a:pt x="1317" y="245"/>
                    <a:pt x="1317" y="245"/>
                  </a:cubicBezTo>
                  <a:cubicBezTo>
                    <a:pt x="1317" y="245"/>
                    <a:pt x="1317" y="245"/>
                    <a:pt x="1317" y="245"/>
                  </a:cubicBezTo>
                  <a:cubicBezTo>
                    <a:pt x="1317" y="246"/>
                    <a:pt x="1317" y="246"/>
                    <a:pt x="1317" y="246"/>
                  </a:cubicBezTo>
                  <a:cubicBezTo>
                    <a:pt x="1315" y="247"/>
                    <a:pt x="1315" y="247"/>
                    <a:pt x="1315" y="247"/>
                  </a:cubicBezTo>
                  <a:cubicBezTo>
                    <a:pt x="1314" y="247"/>
                    <a:pt x="1314" y="247"/>
                    <a:pt x="1314" y="247"/>
                  </a:cubicBezTo>
                  <a:cubicBezTo>
                    <a:pt x="1312" y="247"/>
                    <a:pt x="1312" y="247"/>
                    <a:pt x="1312" y="247"/>
                  </a:cubicBezTo>
                  <a:cubicBezTo>
                    <a:pt x="1311" y="248"/>
                    <a:pt x="1311" y="248"/>
                    <a:pt x="1311" y="248"/>
                  </a:cubicBezTo>
                  <a:cubicBezTo>
                    <a:pt x="1309" y="247"/>
                    <a:pt x="1309" y="247"/>
                    <a:pt x="1309" y="247"/>
                  </a:cubicBezTo>
                  <a:cubicBezTo>
                    <a:pt x="1307" y="248"/>
                    <a:pt x="1307" y="248"/>
                    <a:pt x="1307" y="248"/>
                  </a:cubicBezTo>
                  <a:cubicBezTo>
                    <a:pt x="1306" y="247"/>
                    <a:pt x="1306" y="247"/>
                    <a:pt x="1306" y="247"/>
                  </a:cubicBezTo>
                  <a:cubicBezTo>
                    <a:pt x="1308" y="250"/>
                    <a:pt x="1308" y="250"/>
                    <a:pt x="1308" y="250"/>
                  </a:cubicBezTo>
                  <a:cubicBezTo>
                    <a:pt x="1308" y="251"/>
                    <a:pt x="1308" y="251"/>
                    <a:pt x="1308" y="251"/>
                  </a:cubicBezTo>
                  <a:cubicBezTo>
                    <a:pt x="1311" y="252"/>
                    <a:pt x="1311" y="252"/>
                    <a:pt x="1311" y="252"/>
                  </a:cubicBezTo>
                  <a:cubicBezTo>
                    <a:pt x="1311" y="251"/>
                    <a:pt x="1311" y="251"/>
                    <a:pt x="1311" y="251"/>
                  </a:cubicBezTo>
                  <a:cubicBezTo>
                    <a:pt x="1314" y="252"/>
                    <a:pt x="1314" y="252"/>
                    <a:pt x="1314" y="252"/>
                  </a:cubicBezTo>
                  <a:cubicBezTo>
                    <a:pt x="1318" y="252"/>
                    <a:pt x="1318" y="252"/>
                    <a:pt x="1318" y="252"/>
                  </a:cubicBezTo>
                  <a:cubicBezTo>
                    <a:pt x="1320" y="252"/>
                    <a:pt x="1320" y="252"/>
                    <a:pt x="1320" y="252"/>
                  </a:cubicBezTo>
                  <a:cubicBezTo>
                    <a:pt x="1320" y="253"/>
                    <a:pt x="1320" y="253"/>
                    <a:pt x="1320" y="253"/>
                  </a:cubicBezTo>
                  <a:cubicBezTo>
                    <a:pt x="1319" y="253"/>
                    <a:pt x="1319" y="253"/>
                    <a:pt x="1319" y="253"/>
                  </a:cubicBezTo>
                  <a:cubicBezTo>
                    <a:pt x="1319" y="255"/>
                    <a:pt x="1319" y="255"/>
                    <a:pt x="1319" y="255"/>
                  </a:cubicBezTo>
                  <a:cubicBezTo>
                    <a:pt x="1321" y="256"/>
                    <a:pt x="1321" y="256"/>
                    <a:pt x="1321" y="256"/>
                  </a:cubicBezTo>
                  <a:cubicBezTo>
                    <a:pt x="1321" y="257"/>
                    <a:pt x="1321" y="257"/>
                    <a:pt x="1321" y="257"/>
                  </a:cubicBezTo>
                  <a:cubicBezTo>
                    <a:pt x="1322" y="257"/>
                    <a:pt x="1322" y="257"/>
                    <a:pt x="1322" y="257"/>
                  </a:cubicBezTo>
                  <a:cubicBezTo>
                    <a:pt x="1325" y="255"/>
                    <a:pt x="1325" y="255"/>
                    <a:pt x="1325" y="255"/>
                  </a:cubicBezTo>
                  <a:cubicBezTo>
                    <a:pt x="1324" y="256"/>
                    <a:pt x="1324" y="256"/>
                    <a:pt x="1324" y="256"/>
                  </a:cubicBezTo>
                  <a:cubicBezTo>
                    <a:pt x="1323" y="258"/>
                    <a:pt x="1323" y="258"/>
                    <a:pt x="1323" y="258"/>
                  </a:cubicBezTo>
                  <a:cubicBezTo>
                    <a:pt x="1322" y="259"/>
                    <a:pt x="1322" y="259"/>
                    <a:pt x="1322" y="259"/>
                  </a:cubicBezTo>
                  <a:cubicBezTo>
                    <a:pt x="1323" y="260"/>
                    <a:pt x="1323" y="260"/>
                    <a:pt x="1323" y="260"/>
                  </a:cubicBezTo>
                  <a:cubicBezTo>
                    <a:pt x="1326" y="258"/>
                    <a:pt x="1326" y="258"/>
                    <a:pt x="1326" y="258"/>
                  </a:cubicBezTo>
                  <a:cubicBezTo>
                    <a:pt x="1328" y="259"/>
                    <a:pt x="1328" y="259"/>
                    <a:pt x="1328" y="259"/>
                  </a:cubicBezTo>
                  <a:cubicBezTo>
                    <a:pt x="1329" y="260"/>
                    <a:pt x="1329" y="260"/>
                    <a:pt x="1329" y="260"/>
                  </a:cubicBezTo>
                  <a:cubicBezTo>
                    <a:pt x="1327" y="259"/>
                    <a:pt x="1327" y="259"/>
                    <a:pt x="1327" y="259"/>
                  </a:cubicBezTo>
                  <a:cubicBezTo>
                    <a:pt x="1325" y="260"/>
                    <a:pt x="1325" y="260"/>
                    <a:pt x="1325" y="260"/>
                  </a:cubicBezTo>
                  <a:cubicBezTo>
                    <a:pt x="1324" y="261"/>
                    <a:pt x="1324" y="261"/>
                    <a:pt x="1324" y="261"/>
                  </a:cubicBezTo>
                  <a:cubicBezTo>
                    <a:pt x="1322" y="261"/>
                    <a:pt x="1322" y="261"/>
                    <a:pt x="1322" y="261"/>
                  </a:cubicBezTo>
                  <a:cubicBezTo>
                    <a:pt x="1322" y="263"/>
                    <a:pt x="1322" y="263"/>
                    <a:pt x="1322" y="263"/>
                  </a:cubicBezTo>
                  <a:cubicBezTo>
                    <a:pt x="1321" y="264"/>
                    <a:pt x="1321" y="264"/>
                    <a:pt x="1321" y="264"/>
                  </a:cubicBezTo>
                  <a:cubicBezTo>
                    <a:pt x="1320" y="263"/>
                    <a:pt x="1320" y="263"/>
                    <a:pt x="1320" y="263"/>
                  </a:cubicBezTo>
                  <a:cubicBezTo>
                    <a:pt x="1318" y="264"/>
                    <a:pt x="1318" y="264"/>
                    <a:pt x="1318" y="264"/>
                  </a:cubicBezTo>
                  <a:cubicBezTo>
                    <a:pt x="1318" y="263"/>
                    <a:pt x="1318" y="263"/>
                    <a:pt x="1318" y="263"/>
                  </a:cubicBezTo>
                  <a:cubicBezTo>
                    <a:pt x="1316" y="262"/>
                    <a:pt x="1316" y="262"/>
                    <a:pt x="1316" y="262"/>
                  </a:cubicBezTo>
                  <a:cubicBezTo>
                    <a:pt x="1316" y="263"/>
                    <a:pt x="1316" y="263"/>
                    <a:pt x="1316" y="263"/>
                  </a:cubicBezTo>
                  <a:cubicBezTo>
                    <a:pt x="1315" y="263"/>
                    <a:pt x="1315" y="263"/>
                    <a:pt x="1315" y="263"/>
                  </a:cubicBezTo>
                  <a:cubicBezTo>
                    <a:pt x="1316" y="265"/>
                    <a:pt x="1316" y="265"/>
                    <a:pt x="1316" y="265"/>
                  </a:cubicBezTo>
                  <a:cubicBezTo>
                    <a:pt x="1317" y="265"/>
                    <a:pt x="1317" y="265"/>
                    <a:pt x="1317" y="265"/>
                  </a:cubicBezTo>
                  <a:cubicBezTo>
                    <a:pt x="1316" y="266"/>
                    <a:pt x="1316" y="266"/>
                    <a:pt x="1316" y="266"/>
                  </a:cubicBezTo>
                  <a:cubicBezTo>
                    <a:pt x="1316" y="269"/>
                    <a:pt x="1316" y="269"/>
                    <a:pt x="1316" y="269"/>
                  </a:cubicBezTo>
                  <a:cubicBezTo>
                    <a:pt x="1318" y="269"/>
                    <a:pt x="1318" y="269"/>
                    <a:pt x="1318" y="269"/>
                  </a:cubicBezTo>
                  <a:cubicBezTo>
                    <a:pt x="1319" y="269"/>
                    <a:pt x="1319" y="269"/>
                    <a:pt x="1319" y="269"/>
                  </a:cubicBezTo>
                  <a:cubicBezTo>
                    <a:pt x="1320" y="269"/>
                    <a:pt x="1320" y="269"/>
                    <a:pt x="1320" y="269"/>
                  </a:cubicBezTo>
                  <a:cubicBezTo>
                    <a:pt x="1324" y="270"/>
                    <a:pt x="1324" y="270"/>
                    <a:pt x="1324" y="270"/>
                  </a:cubicBezTo>
                  <a:cubicBezTo>
                    <a:pt x="1326" y="268"/>
                    <a:pt x="1326" y="268"/>
                    <a:pt x="1326" y="268"/>
                  </a:cubicBezTo>
                  <a:cubicBezTo>
                    <a:pt x="1328" y="269"/>
                    <a:pt x="1328" y="269"/>
                    <a:pt x="1328" y="269"/>
                  </a:cubicBezTo>
                  <a:cubicBezTo>
                    <a:pt x="1330" y="268"/>
                    <a:pt x="1330" y="268"/>
                    <a:pt x="1330" y="268"/>
                  </a:cubicBezTo>
                  <a:cubicBezTo>
                    <a:pt x="1330" y="269"/>
                    <a:pt x="1330" y="269"/>
                    <a:pt x="1330" y="269"/>
                  </a:cubicBezTo>
                  <a:cubicBezTo>
                    <a:pt x="1331" y="270"/>
                    <a:pt x="1331" y="270"/>
                    <a:pt x="1331" y="270"/>
                  </a:cubicBezTo>
                  <a:cubicBezTo>
                    <a:pt x="1333" y="269"/>
                    <a:pt x="1333" y="269"/>
                    <a:pt x="1333" y="269"/>
                  </a:cubicBezTo>
                  <a:cubicBezTo>
                    <a:pt x="1333" y="271"/>
                    <a:pt x="1333" y="271"/>
                    <a:pt x="1333" y="271"/>
                  </a:cubicBezTo>
                  <a:lnTo>
                    <a:pt x="1335" y="273"/>
                  </a:lnTo>
                  <a:close/>
                  <a:moveTo>
                    <a:pt x="1322" y="162"/>
                  </a:moveTo>
                  <a:cubicBezTo>
                    <a:pt x="1323" y="162"/>
                    <a:pt x="1323" y="162"/>
                    <a:pt x="1323" y="162"/>
                  </a:cubicBezTo>
                  <a:cubicBezTo>
                    <a:pt x="1324" y="162"/>
                    <a:pt x="1324" y="162"/>
                    <a:pt x="1324" y="162"/>
                  </a:cubicBezTo>
                  <a:cubicBezTo>
                    <a:pt x="1323" y="161"/>
                    <a:pt x="1323" y="161"/>
                    <a:pt x="1323" y="161"/>
                  </a:cubicBezTo>
                  <a:cubicBezTo>
                    <a:pt x="1322" y="161"/>
                    <a:pt x="1322" y="161"/>
                    <a:pt x="1322" y="161"/>
                  </a:cubicBezTo>
                  <a:lnTo>
                    <a:pt x="1322" y="162"/>
                  </a:lnTo>
                  <a:close/>
                  <a:moveTo>
                    <a:pt x="1202" y="227"/>
                  </a:moveTo>
                  <a:cubicBezTo>
                    <a:pt x="1201" y="228"/>
                    <a:pt x="1201" y="228"/>
                    <a:pt x="1201" y="228"/>
                  </a:cubicBezTo>
                  <a:cubicBezTo>
                    <a:pt x="1201" y="229"/>
                    <a:pt x="1201" y="229"/>
                    <a:pt x="1201" y="229"/>
                  </a:cubicBezTo>
                  <a:cubicBezTo>
                    <a:pt x="1202" y="229"/>
                    <a:pt x="1202" y="229"/>
                    <a:pt x="1202" y="229"/>
                  </a:cubicBezTo>
                  <a:cubicBezTo>
                    <a:pt x="1202" y="229"/>
                    <a:pt x="1202" y="229"/>
                    <a:pt x="1202" y="229"/>
                  </a:cubicBezTo>
                  <a:cubicBezTo>
                    <a:pt x="1202" y="228"/>
                    <a:pt x="1202" y="228"/>
                    <a:pt x="1202" y="228"/>
                  </a:cubicBezTo>
                  <a:lnTo>
                    <a:pt x="1202" y="227"/>
                  </a:lnTo>
                  <a:close/>
                  <a:moveTo>
                    <a:pt x="1180" y="231"/>
                  </a:moveTo>
                  <a:cubicBezTo>
                    <a:pt x="1180" y="232"/>
                    <a:pt x="1180" y="232"/>
                    <a:pt x="1180" y="232"/>
                  </a:cubicBezTo>
                  <a:cubicBezTo>
                    <a:pt x="1181" y="231"/>
                    <a:pt x="1181" y="231"/>
                    <a:pt x="1181" y="231"/>
                  </a:cubicBezTo>
                  <a:cubicBezTo>
                    <a:pt x="1180" y="231"/>
                    <a:pt x="1180" y="231"/>
                    <a:pt x="1180" y="231"/>
                  </a:cubicBezTo>
                  <a:close/>
                  <a:moveTo>
                    <a:pt x="1334" y="100"/>
                  </a:moveTo>
                  <a:cubicBezTo>
                    <a:pt x="1335" y="101"/>
                    <a:pt x="1335" y="101"/>
                    <a:pt x="1335" y="101"/>
                  </a:cubicBezTo>
                  <a:cubicBezTo>
                    <a:pt x="1337" y="102"/>
                    <a:pt x="1337" y="102"/>
                    <a:pt x="1337" y="102"/>
                  </a:cubicBezTo>
                  <a:cubicBezTo>
                    <a:pt x="1339" y="102"/>
                    <a:pt x="1339" y="102"/>
                    <a:pt x="1339" y="102"/>
                  </a:cubicBezTo>
                  <a:cubicBezTo>
                    <a:pt x="1340" y="103"/>
                    <a:pt x="1340" y="103"/>
                    <a:pt x="1340" y="103"/>
                  </a:cubicBezTo>
                  <a:cubicBezTo>
                    <a:pt x="1340" y="102"/>
                    <a:pt x="1340" y="102"/>
                    <a:pt x="1340" y="102"/>
                  </a:cubicBezTo>
                  <a:cubicBezTo>
                    <a:pt x="1339" y="100"/>
                    <a:pt x="1339" y="100"/>
                    <a:pt x="1339" y="100"/>
                  </a:cubicBezTo>
                  <a:cubicBezTo>
                    <a:pt x="1334" y="98"/>
                    <a:pt x="1334" y="98"/>
                    <a:pt x="1334" y="98"/>
                  </a:cubicBezTo>
                  <a:cubicBezTo>
                    <a:pt x="1333" y="95"/>
                    <a:pt x="1333" y="95"/>
                    <a:pt x="1333" y="95"/>
                  </a:cubicBezTo>
                  <a:cubicBezTo>
                    <a:pt x="1332" y="95"/>
                    <a:pt x="1332" y="95"/>
                    <a:pt x="1332" y="95"/>
                  </a:cubicBezTo>
                  <a:cubicBezTo>
                    <a:pt x="1330" y="95"/>
                    <a:pt x="1330" y="95"/>
                    <a:pt x="1330" y="95"/>
                  </a:cubicBezTo>
                  <a:cubicBezTo>
                    <a:pt x="1328" y="93"/>
                    <a:pt x="1328" y="93"/>
                    <a:pt x="1328" y="93"/>
                  </a:cubicBezTo>
                  <a:cubicBezTo>
                    <a:pt x="1326" y="93"/>
                    <a:pt x="1326" y="93"/>
                    <a:pt x="1326" y="93"/>
                  </a:cubicBezTo>
                  <a:cubicBezTo>
                    <a:pt x="1325" y="93"/>
                    <a:pt x="1325" y="93"/>
                    <a:pt x="1325" y="93"/>
                  </a:cubicBezTo>
                  <a:cubicBezTo>
                    <a:pt x="1323" y="92"/>
                    <a:pt x="1323" y="92"/>
                    <a:pt x="1323" y="92"/>
                  </a:cubicBezTo>
                  <a:cubicBezTo>
                    <a:pt x="1322" y="93"/>
                    <a:pt x="1322" y="93"/>
                    <a:pt x="1322" y="93"/>
                  </a:cubicBezTo>
                  <a:cubicBezTo>
                    <a:pt x="1322" y="94"/>
                    <a:pt x="1322" y="94"/>
                    <a:pt x="1322" y="94"/>
                  </a:cubicBezTo>
                  <a:cubicBezTo>
                    <a:pt x="1323" y="95"/>
                    <a:pt x="1323" y="95"/>
                    <a:pt x="1323" y="95"/>
                  </a:cubicBezTo>
                  <a:cubicBezTo>
                    <a:pt x="1322" y="97"/>
                    <a:pt x="1322" y="97"/>
                    <a:pt x="1322" y="97"/>
                  </a:cubicBezTo>
                  <a:cubicBezTo>
                    <a:pt x="1324" y="99"/>
                    <a:pt x="1324" y="99"/>
                    <a:pt x="1324" y="99"/>
                  </a:cubicBezTo>
                  <a:cubicBezTo>
                    <a:pt x="1325" y="101"/>
                    <a:pt x="1325" y="101"/>
                    <a:pt x="1325" y="101"/>
                  </a:cubicBezTo>
                  <a:cubicBezTo>
                    <a:pt x="1327" y="102"/>
                    <a:pt x="1327" y="102"/>
                    <a:pt x="1327" y="102"/>
                  </a:cubicBezTo>
                  <a:cubicBezTo>
                    <a:pt x="1330" y="104"/>
                    <a:pt x="1330" y="104"/>
                    <a:pt x="1330" y="104"/>
                  </a:cubicBezTo>
                  <a:cubicBezTo>
                    <a:pt x="1331" y="106"/>
                    <a:pt x="1331" y="106"/>
                    <a:pt x="1331" y="106"/>
                  </a:cubicBezTo>
                  <a:cubicBezTo>
                    <a:pt x="1333" y="107"/>
                    <a:pt x="1333" y="107"/>
                    <a:pt x="1333" y="107"/>
                  </a:cubicBezTo>
                  <a:cubicBezTo>
                    <a:pt x="1334" y="107"/>
                    <a:pt x="1334" y="107"/>
                    <a:pt x="1334" y="107"/>
                  </a:cubicBezTo>
                  <a:cubicBezTo>
                    <a:pt x="1335" y="108"/>
                    <a:pt x="1335" y="108"/>
                    <a:pt x="1335" y="108"/>
                  </a:cubicBezTo>
                  <a:cubicBezTo>
                    <a:pt x="1337" y="109"/>
                    <a:pt x="1337" y="109"/>
                    <a:pt x="1337" y="109"/>
                  </a:cubicBezTo>
                  <a:cubicBezTo>
                    <a:pt x="1337" y="108"/>
                    <a:pt x="1337" y="108"/>
                    <a:pt x="1337" y="108"/>
                  </a:cubicBezTo>
                  <a:cubicBezTo>
                    <a:pt x="1337" y="107"/>
                    <a:pt x="1337" y="107"/>
                    <a:pt x="1337" y="107"/>
                  </a:cubicBezTo>
                  <a:cubicBezTo>
                    <a:pt x="1338" y="106"/>
                    <a:pt x="1338" y="106"/>
                    <a:pt x="1338" y="106"/>
                  </a:cubicBezTo>
                  <a:cubicBezTo>
                    <a:pt x="1337" y="104"/>
                    <a:pt x="1337" y="104"/>
                    <a:pt x="1337" y="104"/>
                  </a:cubicBezTo>
                  <a:cubicBezTo>
                    <a:pt x="1335" y="103"/>
                    <a:pt x="1335" y="103"/>
                    <a:pt x="1335" y="103"/>
                  </a:cubicBezTo>
                  <a:cubicBezTo>
                    <a:pt x="1334" y="103"/>
                    <a:pt x="1334" y="103"/>
                    <a:pt x="1334" y="103"/>
                  </a:cubicBezTo>
                  <a:cubicBezTo>
                    <a:pt x="1333" y="102"/>
                    <a:pt x="1333" y="102"/>
                    <a:pt x="1333" y="102"/>
                  </a:cubicBezTo>
                  <a:cubicBezTo>
                    <a:pt x="1333" y="101"/>
                    <a:pt x="1333" y="101"/>
                    <a:pt x="1333" y="101"/>
                  </a:cubicBezTo>
                  <a:lnTo>
                    <a:pt x="1334" y="100"/>
                  </a:lnTo>
                  <a:close/>
                  <a:moveTo>
                    <a:pt x="1197" y="225"/>
                  </a:moveTo>
                  <a:cubicBezTo>
                    <a:pt x="1196" y="224"/>
                    <a:pt x="1196" y="224"/>
                    <a:pt x="1196" y="224"/>
                  </a:cubicBezTo>
                  <a:cubicBezTo>
                    <a:pt x="1195" y="224"/>
                    <a:pt x="1195" y="224"/>
                    <a:pt x="1195" y="224"/>
                  </a:cubicBezTo>
                  <a:cubicBezTo>
                    <a:pt x="1194" y="226"/>
                    <a:pt x="1194" y="226"/>
                    <a:pt x="1194" y="226"/>
                  </a:cubicBezTo>
                  <a:cubicBezTo>
                    <a:pt x="1194" y="227"/>
                    <a:pt x="1194" y="227"/>
                    <a:pt x="1194" y="227"/>
                  </a:cubicBezTo>
                  <a:cubicBezTo>
                    <a:pt x="1193" y="228"/>
                    <a:pt x="1193" y="228"/>
                    <a:pt x="1193" y="228"/>
                  </a:cubicBezTo>
                  <a:cubicBezTo>
                    <a:pt x="1195" y="229"/>
                    <a:pt x="1195" y="229"/>
                    <a:pt x="1195" y="229"/>
                  </a:cubicBezTo>
                  <a:cubicBezTo>
                    <a:pt x="1195" y="230"/>
                    <a:pt x="1195" y="230"/>
                    <a:pt x="1195" y="230"/>
                  </a:cubicBezTo>
                  <a:cubicBezTo>
                    <a:pt x="1196" y="230"/>
                    <a:pt x="1196" y="230"/>
                    <a:pt x="1196" y="230"/>
                  </a:cubicBezTo>
                  <a:cubicBezTo>
                    <a:pt x="1197" y="229"/>
                    <a:pt x="1197" y="229"/>
                    <a:pt x="1197" y="229"/>
                  </a:cubicBezTo>
                  <a:cubicBezTo>
                    <a:pt x="1199" y="229"/>
                    <a:pt x="1199" y="229"/>
                    <a:pt x="1199" y="229"/>
                  </a:cubicBezTo>
                  <a:cubicBezTo>
                    <a:pt x="1199" y="228"/>
                    <a:pt x="1199" y="228"/>
                    <a:pt x="1199" y="228"/>
                  </a:cubicBezTo>
                  <a:cubicBezTo>
                    <a:pt x="1198" y="226"/>
                    <a:pt x="1198" y="226"/>
                    <a:pt x="1198" y="226"/>
                  </a:cubicBezTo>
                  <a:lnTo>
                    <a:pt x="1197" y="225"/>
                  </a:lnTo>
                  <a:close/>
                  <a:moveTo>
                    <a:pt x="1170" y="243"/>
                  </a:moveTo>
                  <a:cubicBezTo>
                    <a:pt x="1169" y="242"/>
                    <a:pt x="1169" y="242"/>
                    <a:pt x="1169" y="242"/>
                  </a:cubicBezTo>
                  <a:cubicBezTo>
                    <a:pt x="1169" y="240"/>
                    <a:pt x="1169" y="240"/>
                    <a:pt x="1169" y="240"/>
                  </a:cubicBezTo>
                  <a:cubicBezTo>
                    <a:pt x="1168" y="239"/>
                    <a:pt x="1168" y="239"/>
                    <a:pt x="1168" y="239"/>
                  </a:cubicBezTo>
                  <a:cubicBezTo>
                    <a:pt x="1167" y="240"/>
                    <a:pt x="1167" y="240"/>
                    <a:pt x="1167" y="240"/>
                  </a:cubicBezTo>
                  <a:cubicBezTo>
                    <a:pt x="1168" y="241"/>
                    <a:pt x="1168" y="241"/>
                    <a:pt x="1168" y="241"/>
                  </a:cubicBezTo>
                  <a:cubicBezTo>
                    <a:pt x="1169" y="243"/>
                    <a:pt x="1169" y="243"/>
                    <a:pt x="1169" y="243"/>
                  </a:cubicBezTo>
                  <a:cubicBezTo>
                    <a:pt x="1168" y="245"/>
                    <a:pt x="1168" y="245"/>
                    <a:pt x="1168" y="245"/>
                  </a:cubicBezTo>
                  <a:cubicBezTo>
                    <a:pt x="1169" y="247"/>
                    <a:pt x="1169" y="247"/>
                    <a:pt x="1169" y="247"/>
                  </a:cubicBezTo>
                  <a:cubicBezTo>
                    <a:pt x="1170" y="247"/>
                    <a:pt x="1170" y="247"/>
                    <a:pt x="1170" y="247"/>
                  </a:cubicBezTo>
                  <a:cubicBezTo>
                    <a:pt x="1170" y="245"/>
                    <a:pt x="1170" y="245"/>
                    <a:pt x="1170" y="245"/>
                  </a:cubicBezTo>
                  <a:lnTo>
                    <a:pt x="1170" y="243"/>
                  </a:lnTo>
                  <a:close/>
                  <a:moveTo>
                    <a:pt x="335" y="399"/>
                  </a:moveTo>
                  <a:cubicBezTo>
                    <a:pt x="333" y="398"/>
                    <a:pt x="333" y="398"/>
                    <a:pt x="333" y="398"/>
                  </a:cubicBezTo>
                  <a:cubicBezTo>
                    <a:pt x="333" y="398"/>
                    <a:pt x="333" y="398"/>
                    <a:pt x="333" y="398"/>
                  </a:cubicBezTo>
                  <a:cubicBezTo>
                    <a:pt x="332" y="399"/>
                    <a:pt x="332" y="399"/>
                    <a:pt x="332" y="399"/>
                  </a:cubicBezTo>
                  <a:cubicBezTo>
                    <a:pt x="331" y="400"/>
                    <a:pt x="331" y="400"/>
                    <a:pt x="331" y="400"/>
                  </a:cubicBezTo>
                  <a:cubicBezTo>
                    <a:pt x="333" y="400"/>
                    <a:pt x="333" y="400"/>
                    <a:pt x="333" y="400"/>
                  </a:cubicBezTo>
                  <a:lnTo>
                    <a:pt x="335" y="399"/>
                  </a:lnTo>
                  <a:close/>
                  <a:moveTo>
                    <a:pt x="151" y="217"/>
                  </a:moveTo>
                  <a:cubicBezTo>
                    <a:pt x="151" y="216"/>
                    <a:pt x="151" y="216"/>
                    <a:pt x="151" y="216"/>
                  </a:cubicBezTo>
                  <a:cubicBezTo>
                    <a:pt x="152" y="215"/>
                    <a:pt x="152" y="215"/>
                    <a:pt x="152" y="215"/>
                  </a:cubicBezTo>
                  <a:cubicBezTo>
                    <a:pt x="152" y="213"/>
                    <a:pt x="152" y="213"/>
                    <a:pt x="152" y="213"/>
                  </a:cubicBezTo>
                  <a:cubicBezTo>
                    <a:pt x="150" y="214"/>
                    <a:pt x="150" y="214"/>
                    <a:pt x="150" y="214"/>
                  </a:cubicBezTo>
                  <a:cubicBezTo>
                    <a:pt x="150" y="215"/>
                    <a:pt x="150" y="215"/>
                    <a:pt x="150" y="215"/>
                  </a:cubicBezTo>
                  <a:cubicBezTo>
                    <a:pt x="149" y="215"/>
                    <a:pt x="149" y="215"/>
                    <a:pt x="149" y="215"/>
                  </a:cubicBezTo>
                  <a:cubicBezTo>
                    <a:pt x="149" y="213"/>
                    <a:pt x="149" y="213"/>
                    <a:pt x="149" y="213"/>
                  </a:cubicBezTo>
                  <a:cubicBezTo>
                    <a:pt x="148" y="212"/>
                    <a:pt x="148" y="212"/>
                    <a:pt x="148" y="212"/>
                  </a:cubicBezTo>
                  <a:cubicBezTo>
                    <a:pt x="146" y="213"/>
                    <a:pt x="146" y="213"/>
                    <a:pt x="146" y="213"/>
                  </a:cubicBezTo>
                  <a:cubicBezTo>
                    <a:pt x="146" y="214"/>
                    <a:pt x="146" y="214"/>
                    <a:pt x="146" y="214"/>
                  </a:cubicBezTo>
                  <a:cubicBezTo>
                    <a:pt x="146" y="215"/>
                    <a:pt x="146" y="215"/>
                    <a:pt x="146" y="215"/>
                  </a:cubicBezTo>
                  <a:cubicBezTo>
                    <a:pt x="145" y="217"/>
                    <a:pt x="145" y="217"/>
                    <a:pt x="145" y="217"/>
                  </a:cubicBezTo>
                  <a:cubicBezTo>
                    <a:pt x="144" y="216"/>
                    <a:pt x="144" y="216"/>
                    <a:pt x="144" y="216"/>
                  </a:cubicBezTo>
                  <a:cubicBezTo>
                    <a:pt x="143" y="217"/>
                    <a:pt x="143" y="217"/>
                    <a:pt x="143" y="217"/>
                  </a:cubicBezTo>
                  <a:cubicBezTo>
                    <a:pt x="142" y="217"/>
                    <a:pt x="142" y="217"/>
                    <a:pt x="142" y="217"/>
                  </a:cubicBezTo>
                  <a:cubicBezTo>
                    <a:pt x="141" y="218"/>
                    <a:pt x="141" y="218"/>
                    <a:pt x="141" y="218"/>
                  </a:cubicBezTo>
                  <a:cubicBezTo>
                    <a:pt x="141" y="218"/>
                    <a:pt x="141" y="218"/>
                    <a:pt x="141" y="218"/>
                  </a:cubicBezTo>
                  <a:cubicBezTo>
                    <a:pt x="144" y="221"/>
                    <a:pt x="144" y="221"/>
                    <a:pt x="144" y="221"/>
                  </a:cubicBezTo>
                  <a:cubicBezTo>
                    <a:pt x="145" y="221"/>
                    <a:pt x="145" y="221"/>
                    <a:pt x="145" y="221"/>
                  </a:cubicBezTo>
                  <a:cubicBezTo>
                    <a:pt x="147" y="219"/>
                    <a:pt x="147" y="219"/>
                    <a:pt x="147" y="219"/>
                  </a:cubicBezTo>
                  <a:cubicBezTo>
                    <a:pt x="147" y="220"/>
                    <a:pt x="147" y="220"/>
                    <a:pt x="147" y="220"/>
                  </a:cubicBezTo>
                  <a:cubicBezTo>
                    <a:pt x="148" y="220"/>
                    <a:pt x="148" y="220"/>
                    <a:pt x="148" y="220"/>
                  </a:cubicBezTo>
                  <a:cubicBezTo>
                    <a:pt x="150" y="219"/>
                    <a:pt x="150" y="219"/>
                    <a:pt x="150" y="219"/>
                  </a:cubicBezTo>
                  <a:cubicBezTo>
                    <a:pt x="151" y="219"/>
                    <a:pt x="151" y="219"/>
                    <a:pt x="151" y="219"/>
                  </a:cubicBezTo>
                  <a:cubicBezTo>
                    <a:pt x="153" y="219"/>
                    <a:pt x="153" y="219"/>
                    <a:pt x="153" y="219"/>
                  </a:cubicBezTo>
                  <a:cubicBezTo>
                    <a:pt x="152" y="218"/>
                    <a:pt x="152" y="218"/>
                    <a:pt x="152" y="218"/>
                  </a:cubicBezTo>
                  <a:lnTo>
                    <a:pt x="151" y="217"/>
                  </a:lnTo>
                  <a:close/>
                  <a:moveTo>
                    <a:pt x="212" y="174"/>
                  </a:moveTo>
                  <a:cubicBezTo>
                    <a:pt x="211" y="176"/>
                    <a:pt x="211" y="176"/>
                    <a:pt x="211" y="176"/>
                  </a:cubicBezTo>
                  <a:cubicBezTo>
                    <a:pt x="213" y="178"/>
                    <a:pt x="213" y="178"/>
                    <a:pt x="213" y="178"/>
                  </a:cubicBezTo>
                  <a:cubicBezTo>
                    <a:pt x="214" y="177"/>
                    <a:pt x="214" y="177"/>
                    <a:pt x="214" y="177"/>
                  </a:cubicBezTo>
                  <a:cubicBezTo>
                    <a:pt x="213" y="176"/>
                    <a:pt x="213" y="176"/>
                    <a:pt x="213" y="176"/>
                  </a:cubicBezTo>
                  <a:cubicBezTo>
                    <a:pt x="214" y="175"/>
                    <a:pt x="214" y="175"/>
                    <a:pt x="214" y="175"/>
                  </a:cubicBezTo>
                  <a:lnTo>
                    <a:pt x="212" y="174"/>
                  </a:lnTo>
                  <a:close/>
                  <a:moveTo>
                    <a:pt x="206" y="193"/>
                  </a:moveTo>
                  <a:cubicBezTo>
                    <a:pt x="206" y="191"/>
                    <a:pt x="206" y="191"/>
                    <a:pt x="206" y="191"/>
                  </a:cubicBezTo>
                  <a:cubicBezTo>
                    <a:pt x="203" y="194"/>
                    <a:pt x="203" y="194"/>
                    <a:pt x="203" y="194"/>
                  </a:cubicBezTo>
                  <a:cubicBezTo>
                    <a:pt x="203" y="194"/>
                    <a:pt x="204" y="194"/>
                    <a:pt x="204" y="194"/>
                  </a:cubicBezTo>
                  <a:lnTo>
                    <a:pt x="206" y="193"/>
                  </a:lnTo>
                  <a:close/>
                  <a:moveTo>
                    <a:pt x="208" y="189"/>
                  </a:moveTo>
                  <a:cubicBezTo>
                    <a:pt x="209" y="190"/>
                    <a:pt x="209" y="190"/>
                    <a:pt x="209" y="190"/>
                  </a:cubicBezTo>
                  <a:cubicBezTo>
                    <a:pt x="210" y="190"/>
                    <a:pt x="210" y="190"/>
                    <a:pt x="210" y="190"/>
                  </a:cubicBezTo>
                  <a:cubicBezTo>
                    <a:pt x="210" y="189"/>
                    <a:pt x="210" y="189"/>
                    <a:pt x="210" y="189"/>
                  </a:cubicBezTo>
                  <a:cubicBezTo>
                    <a:pt x="212" y="187"/>
                    <a:pt x="212" y="187"/>
                    <a:pt x="212" y="187"/>
                  </a:cubicBezTo>
                  <a:cubicBezTo>
                    <a:pt x="213" y="186"/>
                    <a:pt x="213" y="186"/>
                    <a:pt x="213" y="186"/>
                  </a:cubicBezTo>
                  <a:cubicBezTo>
                    <a:pt x="214" y="184"/>
                    <a:pt x="214" y="184"/>
                    <a:pt x="214" y="184"/>
                  </a:cubicBezTo>
                  <a:cubicBezTo>
                    <a:pt x="214" y="183"/>
                    <a:pt x="214" y="183"/>
                    <a:pt x="214" y="183"/>
                  </a:cubicBezTo>
                  <a:cubicBezTo>
                    <a:pt x="212" y="183"/>
                    <a:pt x="212" y="183"/>
                    <a:pt x="212" y="183"/>
                  </a:cubicBezTo>
                  <a:cubicBezTo>
                    <a:pt x="211" y="185"/>
                    <a:pt x="211" y="185"/>
                    <a:pt x="211" y="185"/>
                  </a:cubicBezTo>
                  <a:cubicBezTo>
                    <a:pt x="211" y="186"/>
                    <a:pt x="211" y="186"/>
                    <a:pt x="211" y="186"/>
                  </a:cubicBezTo>
                  <a:lnTo>
                    <a:pt x="208" y="189"/>
                  </a:lnTo>
                  <a:close/>
                  <a:moveTo>
                    <a:pt x="211" y="207"/>
                  </a:moveTo>
                  <a:cubicBezTo>
                    <a:pt x="214" y="207"/>
                    <a:pt x="214" y="207"/>
                    <a:pt x="214" y="207"/>
                  </a:cubicBezTo>
                  <a:cubicBezTo>
                    <a:pt x="213" y="206"/>
                    <a:pt x="213" y="206"/>
                    <a:pt x="213" y="206"/>
                  </a:cubicBezTo>
                  <a:lnTo>
                    <a:pt x="211" y="207"/>
                  </a:lnTo>
                  <a:close/>
                  <a:moveTo>
                    <a:pt x="152" y="210"/>
                  </a:moveTo>
                  <a:cubicBezTo>
                    <a:pt x="152" y="209"/>
                    <a:pt x="152" y="209"/>
                    <a:pt x="152" y="209"/>
                  </a:cubicBezTo>
                  <a:cubicBezTo>
                    <a:pt x="150" y="208"/>
                    <a:pt x="150" y="208"/>
                    <a:pt x="150" y="208"/>
                  </a:cubicBezTo>
                  <a:cubicBezTo>
                    <a:pt x="150" y="209"/>
                    <a:pt x="150" y="209"/>
                    <a:pt x="150" y="209"/>
                  </a:cubicBezTo>
                  <a:cubicBezTo>
                    <a:pt x="149" y="210"/>
                    <a:pt x="149" y="210"/>
                    <a:pt x="149" y="210"/>
                  </a:cubicBezTo>
                  <a:cubicBezTo>
                    <a:pt x="150" y="211"/>
                    <a:pt x="150" y="211"/>
                    <a:pt x="150" y="211"/>
                  </a:cubicBezTo>
                  <a:lnTo>
                    <a:pt x="152" y="210"/>
                  </a:lnTo>
                  <a:close/>
                  <a:moveTo>
                    <a:pt x="217" y="180"/>
                  </a:moveTo>
                  <a:cubicBezTo>
                    <a:pt x="217" y="181"/>
                    <a:pt x="217" y="181"/>
                    <a:pt x="217" y="181"/>
                  </a:cubicBezTo>
                  <a:cubicBezTo>
                    <a:pt x="219" y="181"/>
                    <a:pt x="219" y="181"/>
                    <a:pt x="219" y="181"/>
                  </a:cubicBezTo>
                  <a:cubicBezTo>
                    <a:pt x="219" y="180"/>
                    <a:pt x="219" y="180"/>
                    <a:pt x="219" y="180"/>
                  </a:cubicBezTo>
                  <a:lnTo>
                    <a:pt x="217" y="180"/>
                  </a:lnTo>
                  <a:close/>
                  <a:moveTo>
                    <a:pt x="150" y="191"/>
                  </a:moveTo>
                  <a:cubicBezTo>
                    <a:pt x="151" y="192"/>
                    <a:pt x="151" y="192"/>
                    <a:pt x="151" y="192"/>
                  </a:cubicBezTo>
                  <a:cubicBezTo>
                    <a:pt x="153" y="192"/>
                    <a:pt x="153" y="192"/>
                    <a:pt x="153" y="192"/>
                  </a:cubicBezTo>
                  <a:cubicBezTo>
                    <a:pt x="151" y="191"/>
                    <a:pt x="151" y="191"/>
                    <a:pt x="151" y="191"/>
                  </a:cubicBezTo>
                  <a:lnTo>
                    <a:pt x="150" y="191"/>
                  </a:lnTo>
                  <a:close/>
                  <a:moveTo>
                    <a:pt x="217" y="188"/>
                  </a:moveTo>
                  <a:cubicBezTo>
                    <a:pt x="216" y="187"/>
                    <a:pt x="216" y="187"/>
                    <a:pt x="216" y="187"/>
                  </a:cubicBezTo>
                  <a:cubicBezTo>
                    <a:pt x="214" y="189"/>
                    <a:pt x="214" y="189"/>
                    <a:pt x="214" y="189"/>
                  </a:cubicBezTo>
                  <a:cubicBezTo>
                    <a:pt x="214" y="190"/>
                    <a:pt x="214" y="190"/>
                    <a:pt x="214" y="190"/>
                  </a:cubicBezTo>
                  <a:cubicBezTo>
                    <a:pt x="212" y="192"/>
                    <a:pt x="212" y="192"/>
                    <a:pt x="212" y="192"/>
                  </a:cubicBezTo>
                  <a:cubicBezTo>
                    <a:pt x="210" y="192"/>
                    <a:pt x="210" y="192"/>
                    <a:pt x="210" y="192"/>
                  </a:cubicBezTo>
                  <a:cubicBezTo>
                    <a:pt x="206" y="196"/>
                    <a:pt x="206" y="196"/>
                    <a:pt x="206" y="196"/>
                  </a:cubicBezTo>
                  <a:cubicBezTo>
                    <a:pt x="206" y="197"/>
                    <a:pt x="206" y="197"/>
                    <a:pt x="206" y="197"/>
                  </a:cubicBezTo>
                  <a:cubicBezTo>
                    <a:pt x="205" y="197"/>
                    <a:pt x="205" y="197"/>
                    <a:pt x="205" y="197"/>
                  </a:cubicBezTo>
                  <a:cubicBezTo>
                    <a:pt x="204" y="197"/>
                    <a:pt x="204" y="197"/>
                    <a:pt x="204" y="197"/>
                  </a:cubicBezTo>
                  <a:cubicBezTo>
                    <a:pt x="203" y="198"/>
                    <a:pt x="203" y="198"/>
                    <a:pt x="203" y="198"/>
                  </a:cubicBezTo>
                  <a:cubicBezTo>
                    <a:pt x="206" y="198"/>
                    <a:pt x="206" y="198"/>
                    <a:pt x="206" y="198"/>
                  </a:cubicBezTo>
                  <a:cubicBezTo>
                    <a:pt x="207" y="198"/>
                    <a:pt x="207" y="198"/>
                    <a:pt x="207" y="198"/>
                  </a:cubicBezTo>
                  <a:cubicBezTo>
                    <a:pt x="209" y="198"/>
                    <a:pt x="209" y="198"/>
                    <a:pt x="209" y="198"/>
                  </a:cubicBezTo>
                  <a:cubicBezTo>
                    <a:pt x="209" y="197"/>
                    <a:pt x="209" y="197"/>
                    <a:pt x="209" y="197"/>
                  </a:cubicBezTo>
                  <a:cubicBezTo>
                    <a:pt x="209" y="196"/>
                    <a:pt x="209" y="196"/>
                    <a:pt x="209" y="196"/>
                  </a:cubicBezTo>
                  <a:cubicBezTo>
                    <a:pt x="211" y="195"/>
                    <a:pt x="211" y="195"/>
                    <a:pt x="211" y="195"/>
                  </a:cubicBezTo>
                  <a:cubicBezTo>
                    <a:pt x="214" y="192"/>
                    <a:pt x="214" y="192"/>
                    <a:pt x="214" y="192"/>
                  </a:cubicBezTo>
                  <a:cubicBezTo>
                    <a:pt x="216" y="191"/>
                    <a:pt x="216" y="191"/>
                    <a:pt x="216" y="191"/>
                  </a:cubicBezTo>
                  <a:cubicBezTo>
                    <a:pt x="217" y="190"/>
                    <a:pt x="217" y="190"/>
                    <a:pt x="217" y="190"/>
                  </a:cubicBezTo>
                  <a:cubicBezTo>
                    <a:pt x="216" y="189"/>
                    <a:pt x="216" y="189"/>
                    <a:pt x="216" y="189"/>
                  </a:cubicBezTo>
                  <a:lnTo>
                    <a:pt x="217" y="188"/>
                  </a:lnTo>
                  <a:close/>
                  <a:moveTo>
                    <a:pt x="296" y="249"/>
                  </a:moveTo>
                  <a:cubicBezTo>
                    <a:pt x="294" y="250"/>
                    <a:pt x="294" y="250"/>
                    <a:pt x="294" y="250"/>
                  </a:cubicBezTo>
                  <a:cubicBezTo>
                    <a:pt x="296" y="251"/>
                    <a:pt x="296" y="251"/>
                    <a:pt x="296" y="251"/>
                  </a:cubicBezTo>
                  <a:cubicBezTo>
                    <a:pt x="297" y="250"/>
                    <a:pt x="297" y="250"/>
                    <a:pt x="297" y="250"/>
                  </a:cubicBezTo>
                  <a:lnTo>
                    <a:pt x="296" y="249"/>
                  </a:lnTo>
                  <a:close/>
                  <a:moveTo>
                    <a:pt x="222" y="188"/>
                  </a:moveTo>
                  <a:cubicBezTo>
                    <a:pt x="222" y="186"/>
                    <a:pt x="222" y="186"/>
                    <a:pt x="222" y="186"/>
                  </a:cubicBezTo>
                  <a:cubicBezTo>
                    <a:pt x="221" y="185"/>
                    <a:pt x="221" y="185"/>
                    <a:pt x="221" y="185"/>
                  </a:cubicBezTo>
                  <a:cubicBezTo>
                    <a:pt x="220" y="186"/>
                    <a:pt x="220" y="186"/>
                    <a:pt x="220" y="186"/>
                  </a:cubicBezTo>
                  <a:cubicBezTo>
                    <a:pt x="220" y="189"/>
                    <a:pt x="220" y="189"/>
                    <a:pt x="220" y="189"/>
                  </a:cubicBezTo>
                  <a:cubicBezTo>
                    <a:pt x="223" y="190"/>
                    <a:pt x="223" y="190"/>
                    <a:pt x="223" y="190"/>
                  </a:cubicBezTo>
                  <a:cubicBezTo>
                    <a:pt x="224" y="189"/>
                    <a:pt x="224" y="189"/>
                    <a:pt x="224" y="189"/>
                  </a:cubicBezTo>
                  <a:cubicBezTo>
                    <a:pt x="224" y="188"/>
                    <a:pt x="224" y="188"/>
                    <a:pt x="224" y="188"/>
                  </a:cubicBezTo>
                  <a:lnTo>
                    <a:pt x="222" y="188"/>
                  </a:lnTo>
                  <a:close/>
                  <a:moveTo>
                    <a:pt x="307" y="251"/>
                  </a:moveTo>
                  <a:cubicBezTo>
                    <a:pt x="305" y="254"/>
                    <a:pt x="305" y="254"/>
                    <a:pt x="305" y="254"/>
                  </a:cubicBezTo>
                  <a:cubicBezTo>
                    <a:pt x="305" y="260"/>
                    <a:pt x="305" y="260"/>
                    <a:pt x="305" y="260"/>
                  </a:cubicBezTo>
                  <a:cubicBezTo>
                    <a:pt x="303" y="263"/>
                    <a:pt x="303" y="263"/>
                    <a:pt x="303" y="263"/>
                  </a:cubicBezTo>
                  <a:cubicBezTo>
                    <a:pt x="302" y="266"/>
                    <a:pt x="302" y="266"/>
                    <a:pt x="302" y="266"/>
                  </a:cubicBezTo>
                  <a:cubicBezTo>
                    <a:pt x="304" y="267"/>
                    <a:pt x="304" y="267"/>
                    <a:pt x="304" y="267"/>
                  </a:cubicBezTo>
                  <a:cubicBezTo>
                    <a:pt x="303" y="269"/>
                    <a:pt x="303" y="269"/>
                    <a:pt x="303" y="269"/>
                  </a:cubicBezTo>
                  <a:cubicBezTo>
                    <a:pt x="304" y="270"/>
                    <a:pt x="304" y="270"/>
                    <a:pt x="304" y="270"/>
                  </a:cubicBezTo>
                  <a:cubicBezTo>
                    <a:pt x="302" y="270"/>
                    <a:pt x="302" y="270"/>
                    <a:pt x="302" y="270"/>
                  </a:cubicBezTo>
                  <a:cubicBezTo>
                    <a:pt x="300" y="271"/>
                    <a:pt x="300" y="271"/>
                    <a:pt x="300" y="271"/>
                  </a:cubicBezTo>
                  <a:cubicBezTo>
                    <a:pt x="300" y="273"/>
                    <a:pt x="300" y="273"/>
                    <a:pt x="300" y="273"/>
                  </a:cubicBezTo>
                  <a:cubicBezTo>
                    <a:pt x="299" y="275"/>
                    <a:pt x="299" y="275"/>
                    <a:pt x="299" y="275"/>
                  </a:cubicBezTo>
                  <a:cubicBezTo>
                    <a:pt x="300" y="277"/>
                    <a:pt x="300" y="277"/>
                    <a:pt x="300" y="277"/>
                  </a:cubicBezTo>
                  <a:cubicBezTo>
                    <a:pt x="302" y="275"/>
                    <a:pt x="302" y="275"/>
                    <a:pt x="302" y="275"/>
                  </a:cubicBezTo>
                  <a:cubicBezTo>
                    <a:pt x="305" y="274"/>
                    <a:pt x="305" y="274"/>
                    <a:pt x="305" y="274"/>
                  </a:cubicBezTo>
                  <a:cubicBezTo>
                    <a:pt x="305" y="271"/>
                    <a:pt x="305" y="271"/>
                    <a:pt x="305" y="271"/>
                  </a:cubicBezTo>
                  <a:cubicBezTo>
                    <a:pt x="307" y="271"/>
                    <a:pt x="307" y="271"/>
                    <a:pt x="307" y="271"/>
                  </a:cubicBezTo>
                  <a:cubicBezTo>
                    <a:pt x="308" y="270"/>
                    <a:pt x="308" y="270"/>
                    <a:pt x="308" y="270"/>
                  </a:cubicBezTo>
                  <a:cubicBezTo>
                    <a:pt x="308" y="269"/>
                    <a:pt x="308" y="269"/>
                    <a:pt x="308" y="269"/>
                  </a:cubicBezTo>
                  <a:cubicBezTo>
                    <a:pt x="308" y="267"/>
                    <a:pt x="308" y="267"/>
                    <a:pt x="308" y="267"/>
                  </a:cubicBezTo>
                  <a:cubicBezTo>
                    <a:pt x="309" y="260"/>
                    <a:pt x="309" y="260"/>
                    <a:pt x="309" y="260"/>
                  </a:cubicBezTo>
                  <a:cubicBezTo>
                    <a:pt x="309" y="259"/>
                    <a:pt x="309" y="259"/>
                    <a:pt x="309" y="259"/>
                  </a:cubicBezTo>
                  <a:cubicBezTo>
                    <a:pt x="310" y="263"/>
                    <a:pt x="310" y="263"/>
                    <a:pt x="310" y="263"/>
                  </a:cubicBezTo>
                  <a:cubicBezTo>
                    <a:pt x="310" y="267"/>
                    <a:pt x="310" y="267"/>
                    <a:pt x="310" y="267"/>
                  </a:cubicBezTo>
                  <a:cubicBezTo>
                    <a:pt x="310" y="268"/>
                    <a:pt x="310" y="268"/>
                    <a:pt x="310" y="268"/>
                  </a:cubicBezTo>
                  <a:cubicBezTo>
                    <a:pt x="312" y="265"/>
                    <a:pt x="312" y="265"/>
                    <a:pt x="312" y="265"/>
                  </a:cubicBezTo>
                  <a:cubicBezTo>
                    <a:pt x="311" y="258"/>
                    <a:pt x="311" y="258"/>
                    <a:pt x="311" y="258"/>
                  </a:cubicBezTo>
                  <a:cubicBezTo>
                    <a:pt x="310" y="256"/>
                    <a:pt x="310" y="256"/>
                    <a:pt x="310" y="256"/>
                  </a:cubicBezTo>
                  <a:cubicBezTo>
                    <a:pt x="307" y="254"/>
                    <a:pt x="307" y="254"/>
                    <a:pt x="307" y="254"/>
                  </a:cubicBezTo>
                  <a:cubicBezTo>
                    <a:pt x="307" y="252"/>
                    <a:pt x="307" y="252"/>
                    <a:pt x="307" y="252"/>
                  </a:cubicBezTo>
                  <a:lnTo>
                    <a:pt x="307" y="251"/>
                  </a:lnTo>
                  <a:close/>
                  <a:moveTo>
                    <a:pt x="290" y="257"/>
                  </a:moveTo>
                  <a:cubicBezTo>
                    <a:pt x="289" y="259"/>
                    <a:pt x="289" y="259"/>
                    <a:pt x="289" y="259"/>
                  </a:cubicBezTo>
                  <a:cubicBezTo>
                    <a:pt x="291" y="262"/>
                    <a:pt x="291" y="262"/>
                    <a:pt x="291" y="262"/>
                  </a:cubicBezTo>
                  <a:cubicBezTo>
                    <a:pt x="290" y="264"/>
                    <a:pt x="290" y="264"/>
                    <a:pt x="290" y="264"/>
                  </a:cubicBezTo>
                  <a:cubicBezTo>
                    <a:pt x="291" y="265"/>
                    <a:pt x="291" y="265"/>
                    <a:pt x="291" y="265"/>
                  </a:cubicBezTo>
                  <a:cubicBezTo>
                    <a:pt x="290" y="266"/>
                    <a:pt x="290" y="266"/>
                    <a:pt x="290" y="266"/>
                  </a:cubicBezTo>
                  <a:cubicBezTo>
                    <a:pt x="292" y="268"/>
                    <a:pt x="292" y="268"/>
                    <a:pt x="292" y="268"/>
                  </a:cubicBezTo>
                  <a:cubicBezTo>
                    <a:pt x="294" y="269"/>
                    <a:pt x="294" y="269"/>
                    <a:pt x="294" y="269"/>
                  </a:cubicBezTo>
                  <a:cubicBezTo>
                    <a:pt x="295" y="267"/>
                    <a:pt x="295" y="267"/>
                    <a:pt x="295" y="267"/>
                  </a:cubicBezTo>
                  <a:cubicBezTo>
                    <a:pt x="295" y="265"/>
                    <a:pt x="295" y="265"/>
                    <a:pt x="295" y="265"/>
                  </a:cubicBezTo>
                  <a:cubicBezTo>
                    <a:pt x="294" y="262"/>
                    <a:pt x="294" y="262"/>
                    <a:pt x="294" y="262"/>
                  </a:cubicBezTo>
                  <a:cubicBezTo>
                    <a:pt x="294" y="260"/>
                    <a:pt x="294" y="260"/>
                    <a:pt x="294" y="260"/>
                  </a:cubicBezTo>
                  <a:cubicBezTo>
                    <a:pt x="297" y="264"/>
                    <a:pt x="297" y="264"/>
                    <a:pt x="297" y="264"/>
                  </a:cubicBezTo>
                  <a:cubicBezTo>
                    <a:pt x="297" y="266"/>
                    <a:pt x="297" y="266"/>
                    <a:pt x="297" y="266"/>
                  </a:cubicBezTo>
                  <a:cubicBezTo>
                    <a:pt x="299" y="268"/>
                    <a:pt x="299" y="268"/>
                    <a:pt x="299" y="268"/>
                  </a:cubicBezTo>
                  <a:cubicBezTo>
                    <a:pt x="300" y="268"/>
                    <a:pt x="300" y="268"/>
                    <a:pt x="300" y="268"/>
                  </a:cubicBezTo>
                  <a:cubicBezTo>
                    <a:pt x="300" y="265"/>
                    <a:pt x="300" y="265"/>
                    <a:pt x="300" y="265"/>
                  </a:cubicBezTo>
                  <a:cubicBezTo>
                    <a:pt x="301" y="264"/>
                    <a:pt x="301" y="264"/>
                    <a:pt x="301" y="264"/>
                  </a:cubicBezTo>
                  <a:cubicBezTo>
                    <a:pt x="300" y="263"/>
                    <a:pt x="300" y="263"/>
                    <a:pt x="300" y="263"/>
                  </a:cubicBezTo>
                  <a:cubicBezTo>
                    <a:pt x="298" y="263"/>
                    <a:pt x="298" y="263"/>
                    <a:pt x="298" y="263"/>
                  </a:cubicBezTo>
                  <a:cubicBezTo>
                    <a:pt x="298" y="261"/>
                    <a:pt x="298" y="261"/>
                    <a:pt x="298" y="261"/>
                  </a:cubicBezTo>
                  <a:cubicBezTo>
                    <a:pt x="295" y="257"/>
                    <a:pt x="295" y="257"/>
                    <a:pt x="295" y="257"/>
                  </a:cubicBezTo>
                  <a:cubicBezTo>
                    <a:pt x="295" y="256"/>
                    <a:pt x="295" y="256"/>
                    <a:pt x="295" y="256"/>
                  </a:cubicBezTo>
                  <a:cubicBezTo>
                    <a:pt x="298" y="259"/>
                    <a:pt x="298" y="259"/>
                    <a:pt x="298" y="259"/>
                  </a:cubicBezTo>
                  <a:cubicBezTo>
                    <a:pt x="299" y="261"/>
                    <a:pt x="299" y="261"/>
                    <a:pt x="299" y="261"/>
                  </a:cubicBezTo>
                  <a:cubicBezTo>
                    <a:pt x="301" y="261"/>
                    <a:pt x="301" y="261"/>
                    <a:pt x="301" y="261"/>
                  </a:cubicBezTo>
                  <a:cubicBezTo>
                    <a:pt x="302" y="260"/>
                    <a:pt x="302" y="260"/>
                    <a:pt x="302" y="260"/>
                  </a:cubicBezTo>
                  <a:cubicBezTo>
                    <a:pt x="301" y="259"/>
                    <a:pt x="301" y="259"/>
                    <a:pt x="301" y="259"/>
                  </a:cubicBezTo>
                  <a:cubicBezTo>
                    <a:pt x="303" y="258"/>
                    <a:pt x="303" y="258"/>
                    <a:pt x="303" y="258"/>
                  </a:cubicBezTo>
                  <a:cubicBezTo>
                    <a:pt x="303" y="257"/>
                    <a:pt x="303" y="257"/>
                    <a:pt x="303" y="257"/>
                  </a:cubicBezTo>
                  <a:cubicBezTo>
                    <a:pt x="301" y="255"/>
                    <a:pt x="301" y="255"/>
                    <a:pt x="301" y="255"/>
                  </a:cubicBezTo>
                  <a:cubicBezTo>
                    <a:pt x="299" y="256"/>
                    <a:pt x="299" y="256"/>
                    <a:pt x="299" y="256"/>
                  </a:cubicBezTo>
                  <a:cubicBezTo>
                    <a:pt x="298" y="257"/>
                    <a:pt x="298" y="257"/>
                    <a:pt x="298" y="257"/>
                  </a:cubicBezTo>
                  <a:cubicBezTo>
                    <a:pt x="298" y="256"/>
                    <a:pt x="298" y="256"/>
                    <a:pt x="298" y="256"/>
                  </a:cubicBezTo>
                  <a:cubicBezTo>
                    <a:pt x="299" y="254"/>
                    <a:pt x="299" y="254"/>
                    <a:pt x="299" y="254"/>
                  </a:cubicBezTo>
                  <a:cubicBezTo>
                    <a:pt x="299" y="253"/>
                    <a:pt x="299" y="253"/>
                    <a:pt x="299" y="253"/>
                  </a:cubicBezTo>
                  <a:cubicBezTo>
                    <a:pt x="297" y="252"/>
                    <a:pt x="297" y="252"/>
                    <a:pt x="297" y="252"/>
                  </a:cubicBezTo>
                  <a:cubicBezTo>
                    <a:pt x="294" y="252"/>
                    <a:pt x="294" y="252"/>
                    <a:pt x="294" y="252"/>
                  </a:cubicBezTo>
                  <a:cubicBezTo>
                    <a:pt x="294" y="253"/>
                    <a:pt x="294" y="253"/>
                    <a:pt x="294" y="253"/>
                  </a:cubicBezTo>
                  <a:cubicBezTo>
                    <a:pt x="293" y="254"/>
                    <a:pt x="293" y="254"/>
                    <a:pt x="293" y="254"/>
                  </a:cubicBezTo>
                  <a:cubicBezTo>
                    <a:pt x="292" y="252"/>
                    <a:pt x="292" y="252"/>
                    <a:pt x="292" y="252"/>
                  </a:cubicBezTo>
                  <a:cubicBezTo>
                    <a:pt x="291" y="254"/>
                    <a:pt x="291" y="254"/>
                    <a:pt x="291" y="254"/>
                  </a:cubicBezTo>
                  <a:cubicBezTo>
                    <a:pt x="291" y="256"/>
                    <a:pt x="291" y="256"/>
                    <a:pt x="291" y="256"/>
                  </a:cubicBezTo>
                  <a:cubicBezTo>
                    <a:pt x="292" y="257"/>
                    <a:pt x="292" y="257"/>
                    <a:pt x="292" y="257"/>
                  </a:cubicBezTo>
                  <a:cubicBezTo>
                    <a:pt x="291" y="258"/>
                    <a:pt x="291" y="258"/>
                    <a:pt x="291" y="258"/>
                  </a:cubicBezTo>
                  <a:lnTo>
                    <a:pt x="290" y="257"/>
                  </a:lnTo>
                  <a:close/>
                  <a:moveTo>
                    <a:pt x="289" y="275"/>
                  </a:moveTo>
                  <a:cubicBezTo>
                    <a:pt x="291" y="275"/>
                    <a:pt x="291" y="275"/>
                    <a:pt x="291" y="275"/>
                  </a:cubicBezTo>
                  <a:cubicBezTo>
                    <a:pt x="291" y="272"/>
                    <a:pt x="291" y="272"/>
                    <a:pt x="291" y="272"/>
                  </a:cubicBezTo>
                  <a:cubicBezTo>
                    <a:pt x="291" y="271"/>
                    <a:pt x="291" y="271"/>
                    <a:pt x="291" y="271"/>
                  </a:cubicBezTo>
                  <a:cubicBezTo>
                    <a:pt x="291" y="270"/>
                    <a:pt x="291" y="270"/>
                    <a:pt x="291" y="270"/>
                  </a:cubicBezTo>
                  <a:cubicBezTo>
                    <a:pt x="289" y="271"/>
                    <a:pt x="289" y="271"/>
                    <a:pt x="289" y="271"/>
                  </a:cubicBezTo>
                  <a:cubicBezTo>
                    <a:pt x="289" y="272"/>
                    <a:pt x="289" y="272"/>
                    <a:pt x="289" y="272"/>
                  </a:cubicBezTo>
                  <a:cubicBezTo>
                    <a:pt x="290" y="273"/>
                    <a:pt x="290" y="273"/>
                    <a:pt x="290" y="273"/>
                  </a:cubicBezTo>
                  <a:cubicBezTo>
                    <a:pt x="288" y="274"/>
                    <a:pt x="288" y="274"/>
                    <a:pt x="288" y="274"/>
                  </a:cubicBezTo>
                  <a:lnTo>
                    <a:pt x="289" y="275"/>
                  </a:lnTo>
                  <a:close/>
                  <a:moveTo>
                    <a:pt x="223" y="177"/>
                  </a:moveTo>
                  <a:cubicBezTo>
                    <a:pt x="222" y="176"/>
                    <a:pt x="222" y="176"/>
                    <a:pt x="222" y="176"/>
                  </a:cubicBezTo>
                  <a:cubicBezTo>
                    <a:pt x="221" y="177"/>
                    <a:pt x="221" y="177"/>
                    <a:pt x="221" y="177"/>
                  </a:cubicBezTo>
                  <a:cubicBezTo>
                    <a:pt x="222" y="178"/>
                    <a:pt x="222" y="178"/>
                    <a:pt x="222" y="178"/>
                  </a:cubicBezTo>
                  <a:lnTo>
                    <a:pt x="223" y="177"/>
                  </a:lnTo>
                  <a:close/>
                  <a:moveTo>
                    <a:pt x="233" y="202"/>
                  </a:moveTo>
                  <a:cubicBezTo>
                    <a:pt x="233" y="204"/>
                    <a:pt x="233" y="204"/>
                    <a:pt x="233" y="204"/>
                  </a:cubicBezTo>
                  <a:cubicBezTo>
                    <a:pt x="235" y="203"/>
                    <a:pt x="235" y="203"/>
                    <a:pt x="235" y="203"/>
                  </a:cubicBezTo>
                  <a:cubicBezTo>
                    <a:pt x="237" y="201"/>
                    <a:pt x="237" y="201"/>
                    <a:pt x="237" y="201"/>
                  </a:cubicBezTo>
                  <a:cubicBezTo>
                    <a:pt x="236" y="201"/>
                    <a:pt x="236" y="201"/>
                    <a:pt x="236" y="201"/>
                  </a:cubicBezTo>
                  <a:lnTo>
                    <a:pt x="233" y="202"/>
                  </a:lnTo>
                  <a:close/>
                  <a:moveTo>
                    <a:pt x="89" y="243"/>
                  </a:moveTo>
                  <a:cubicBezTo>
                    <a:pt x="91" y="245"/>
                    <a:pt x="91" y="245"/>
                    <a:pt x="91" y="245"/>
                  </a:cubicBezTo>
                  <a:cubicBezTo>
                    <a:pt x="92" y="244"/>
                    <a:pt x="92" y="244"/>
                    <a:pt x="92" y="244"/>
                  </a:cubicBezTo>
                  <a:cubicBezTo>
                    <a:pt x="91" y="243"/>
                    <a:pt x="91" y="243"/>
                    <a:pt x="91" y="243"/>
                  </a:cubicBezTo>
                  <a:lnTo>
                    <a:pt x="89" y="243"/>
                  </a:lnTo>
                  <a:close/>
                  <a:moveTo>
                    <a:pt x="34" y="263"/>
                  </a:moveTo>
                  <a:cubicBezTo>
                    <a:pt x="35" y="265"/>
                    <a:pt x="35" y="265"/>
                    <a:pt x="35" y="265"/>
                  </a:cubicBezTo>
                  <a:cubicBezTo>
                    <a:pt x="36" y="264"/>
                    <a:pt x="36" y="264"/>
                    <a:pt x="36" y="264"/>
                  </a:cubicBezTo>
                  <a:cubicBezTo>
                    <a:pt x="35" y="263"/>
                    <a:pt x="35" y="263"/>
                    <a:pt x="35" y="263"/>
                  </a:cubicBezTo>
                  <a:lnTo>
                    <a:pt x="34" y="263"/>
                  </a:lnTo>
                  <a:close/>
                  <a:moveTo>
                    <a:pt x="44" y="261"/>
                  </a:moveTo>
                  <a:cubicBezTo>
                    <a:pt x="43" y="263"/>
                    <a:pt x="43" y="263"/>
                    <a:pt x="43" y="263"/>
                  </a:cubicBezTo>
                  <a:cubicBezTo>
                    <a:pt x="44" y="265"/>
                    <a:pt x="44" y="265"/>
                    <a:pt x="44" y="265"/>
                  </a:cubicBezTo>
                  <a:cubicBezTo>
                    <a:pt x="45" y="265"/>
                    <a:pt x="45" y="265"/>
                    <a:pt x="45" y="265"/>
                  </a:cubicBezTo>
                  <a:cubicBezTo>
                    <a:pt x="46" y="263"/>
                    <a:pt x="46" y="263"/>
                    <a:pt x="46" y="263"/>
                  </a:cubicBezTo>
                  <a:cubicBezTo>
                    <a:pt x="46" y="262"/>
                    <a:pt x="46" y="262"/>
                    <a:pt x="46" y="262"/>
                  </a:cubicBezTo>
                  <a:cubicBezTo>
                    <a:pt x="45" y="261"/>
                    <a:pt x="45" y="261"/>
                    <a:pt x="45" y="261"/>
                  </a:cubicBezTo>
                  <a:lnTo>
                    <a:pt x="44" y="261"/>
                  </a:lnTo>
                  <a:close/>
                  <a:moveTo>
                    <a:pt x="50" y="266"/>
                  </a:moveTo>
                  <a:cubicBezTo>
                    <a:pt x="48" y="268"/>
                    <a:pt x="48" y="268"/>
                    <a:pt x="48" y="268"/>
                  </a:cubicBezTo>
                  <a:cubicBezTo>
                    <a:pt x="47" y="271"/>
                    <a:pt x="47" y="271"/>
                    <a:pt x="47" y="271"/>
                  </a:cubicBezTo>
                  <a:cubicBezTo>
                    <a:pt x="48" y="269"/>
                    <a:pt x="48" y="269"/>
                    <a:pt x="48" y="269"/>
                  </a:cubicBezTo>
                  <a:cubicBezTo>
                    <a:pt x="51" y="268"/>
                    <a:pt x="51" y="268"/>
                    <a:pt x="51" y="268"/>
                  </a:cubicBezTo>
                  <a:cubicBezTo>
                    <a:pt x="51" y="267"/>
                    <a:pt x="51" y="267"/>
                    <a:pt x="51" y="267"/>
                  </a:cubicBezTo>
                  <a:cubicBezTo>
                    <a:pt x="53" y="265"/>
                    <a:pt x="53" y="265"/>
                    <a:pt x="53" y="265"/>
                  </a:cubicBezTo>
                  <a:cubicBezTo>
                    <a:pt x="50" y="265"/>
                    <a:pt x="50" y="265"/>
                    <a:pt x="50" y="265"/>
                  </a:cubicBezTo>
                  <a:lnTo>
                    <a:pt x="50" y="266"/>
                  </a:lnTo>
                  <a:close/>
                  <a:moveTo>
                    <a:pt x="19" y="274"/>
                  </a:moveTo>
                  <a:cubicBezTo>
                    <a:pt x="21" y="276"/>
                    <a:pt x="21" y="276"/>
                    <a:pt x="21" y="276"/>
                  </a:cubicBezTo>
                  <a:cubicBezTo>
                    <a:pt x="22" y="275"/>
                    <a:pt x="22" y="275"/>
                    <a:pt x="22" y="275"/>
                  </a:cubicBezTo>
                  <a:cubicBezTo>
                    <a:pt x="20" y="273"/>
                    <a:pt x="20" y="273"/>
                    <a:pt x="20" y="273"/>
                  </a:cubicBezTo>
                  <a:lnTo>
                    <a:pt x="19" y="274"/>
                  </a:lnTo>
                  <a:close/>
                  <a:moveTo>
                    <a:pt x="20" y="268"/>
                  </a:moveTo>
                  <a:cubicBezTo>
                    <a:pt x="18" y="266"/>
                    <a:pt x="18" y="266"/>
                    <a:pt x="18" y="266"/>
                  </a:cubicBezTo>
                  <a:cubicBezTo>
                    <a:pt x="18" y="264"/>
                    <a:pt x="18" y="264"/>
                    <a:pt x="18" y="264"/>
                  </a:cubicBezTo>
                  <a:cubicBezTo>
                    <a:pt x="17" y="262"/>
                    <a:pt x="17" y="262"/>
                    <a:pt x="17" y="262"/>
                  </a:cubicBezTo>
                  <a:cubicBezTo>
                    <a:pt x="14" y="262"/>
                    <a:pt x="14" y="262"/>
                    <a:pt x="14" y="262"/>
                  </a:cubicBezTo>
                  <a:cubicBezTo>
                    <a:pt x="14" y="263"/>
                    <a:pt x="14" y="263"/>
                    <a:pt x="14" y="263"/>
                  </a:cubicBezTo>
                  <a:cubicBezTo>
                    <a:pt x="12" y="263"/>
                    <a:pt x="12" y="263"/>
                    <a:pt x="12" y="263"/>
                  </a:cubicBezTo>
                  <a:cubicBezTo>
                    <a:pt x="10" y="263"/>
                    <a:pt x="10" y="263"/>
                    <a:pt x="10" y="263"/>
                  </a:cubicBezTo>
                  <a:cubicBezTo>
                    <a:pt x="9" y="264"/>
                    <a:pt x="9" y="264"/>
                    <a:pt x="9" y="264"/>
                  </a:cubicBezTo>
                  <a:cubicBezTo>
                    <a:pt x="8" y="262"/>
                    <a:pt x="8" y="262"/>
                    <a:pt x="8" y="262"/>
                  </a:cubicBezTo>
                  <a:cubicBezTo>
                    <a:pt x="7" y="262"/>
                    <a:pt x="7" y="262"/>
                    <a:pt x="7" y="262"/>
                  </a:cubicBezTo>
                  <a:cubicBezTo>
                    <a:pt x="5" y="266"/>
                    <a:pt x="5" y="266"/>
                    <a:pt x="5" y="266"/>
                  </a:cubicBezTo>
                  <a:cubicBezTo>
                    <a:pt x="4" y="266"/>
                    <a:pt x="4" y="266"/>
                    <a:pt x="4" y="266"/>
                  </a:cubicBezTo>
                  <a:cubicBezTo>
                    <a:pt x="3" y="267"/>
                    <a:pt x="3" y="267"/>
                    <a:pt x="3" y="267"/>
                  </a:cubicBezTo>
                  <a:cubicBezTo>
                    <a:pt x="2" y="267"/>
                    <a:pt x="2" y="267"/>
                    <a:pt x="2" y="267"/>
                  </a:cubicBezTo>
                  <a:cubicBezTo>
                    <a:pt x="1" y="268"/>
                    <a:pt x="1" y="268"/>
                    <a:pt x="1" y="268"/>
                  </a:cubicBezTo>
                  <a:cubicBezTo>
                    <a:pt x="0" y="270"/>
                    <a:pt x="0" y="270"/>
                    <a:pt x="0" y="270"/>
                  </a:cubicBezTo>
                  <a:cubicBezTo>
                    <a:pt x="1" y="271"/>
                    <a:pt x="1" y="271"/>
                    <a:pt x="1" y="271"/>
                  </a:cubicBezTo>
                  <a:cubicBezTo>
                    <a:pt x="3" y="273"/>
                    <a:pt x="3" y="273"/>
                    <a:pt x="3" y="273"/>
                  </a:cubicBezTo>
                  <a:cubicBezTo>
                    <a:pt x="4" y="272"/>
                    <a:pt x="4" y="272"/>
                    <a:pt x="4" y="272"/>
                  </a:cubicBezTo>
                  <a:cubicBezTo>
                    <a:pt x="5" y="272"/>
                    <a:pt x="5" y="272"/>
                    <a:pt x="5" y="272"/>
                  </a:cubicBezTo>
                  <a:cubicBezTo>
                    <a:pt x="7" y="270"/>
                    <a:pt x="7" y="270"/>
                    <a:pt x="7" y="270"/>
                  </a:cubicBezTo>
                  <a:cubicBezTo>
                    <a:pt x="11" y="270"/>
                    <a:pt x="11" y="270"/>
                    <a:pt x="11" y="270"/>
                  </a:cubicBezTo>
                  <a:cubicBezTo>
                    <a:pt x="13" y="270"/>
                    <a:pt x="13" y="270"/>
                    <a:pt x="13" y="270"/>
                  </a:cubicBezTo>
                  <a:cubicBezTo>
                    <a:pt x="16" y="270"/>
                    <a:pt x="16" y="270"/>
                    <a:pt x="16" y="270"/>
                  </a:cubicBezTo>
                  <a:cubicBezTo>
                    <a:pt x="18" y="269"/>
                    <a:pt x="18" y="269"/>
                    <a:pt x="18" y="269"/>
                  </a:cubicBezTo>
                  <a:cubicBezTo>
                    <a:pt x="20" y="269"/>
                    <a:pt x="20" y="269"/>
                    <a:pt x="20" y="269"/>
                  </a:cubicBezTo>
                  <a:lnTo>
                    <a:pt x="20" y="268"/>
                  </a:lnTo>
                  <a:close/>
                  <a:moveTo>
                    <a:pt x="49" y="262"/>
                  </a:moveTo>
                  <a:cubicBezTo>
                    <a:pt x="48" y="261"/>
                    <a:pt x="48" y="261"/>
                    <a:pt x="48" y="261"/>
                  </a:cubicBezTo>
                  <a:cubicBezTo>
                    <a:pt x="48" y="263"/>
                    <a:pt x="48" y="263"/>
                    <a:pt x="48" y="263"/>
                  </a:cubicBezTo>
                  <a:lnTo>
                    <a:pt x="49" y="262"/>
                  </a:lnTo>
                  <a:close/>
                  <a:moveTo>
                    <a:pt x="27" y="267"/>
                  </a:moveTo>
                  <a:cubicBezTo>
                    <a:pt x="28" y="268"/>
                    <a:pt x="28" y="268"/>
                    <a:pt x="28" y="268"/>
                  </a:cubicBezTo>
                  <a:cubicBezTo>
                    <a:pt x="29" y="267"/>
                    <a:pt x="29" y="267"/>
                    <a:pt x="29" y="267"/>
                  </a:cubicBezTo>
                  <a:cubicBezTo>
                    <a:pt x="29" y="265"/>
                    <a:pt x="29" y="265"/>
                    <a:pt x="29" y="265"/>
                  </a:cubicBezTo>
                  <a:lnTo>
                    <a:pt x="27" y="267"/>
                  </a:lnTo>
                  <a:close/>
                  <a:moveTo>
                    <a:pt x="117" y="248"/>
                  </a:moveTo>
                  <a:cubicBezTo>
                    <a:pt x="118" y="247"/>
                    <a:pt x="118" y="247"/>
                    <a:pt x="118" y="247"/>
                  </a:cubicBezTo>
                  <a:cubicBezTo>
                    <a:pt x="116" y="247"/>
                    <a:pt x="116" y="247"/>
                    <a:pt x="116" y="247"/>
                  </a:cubicBezTo>
                  <a:lnTo>
                    <a:pt x="117" y="248"/>
                  </a:lnTo>
                  <a:close/>
                  <a:moveTo>
                    <a:pt x="96" y="261"/>
                  </a:moveTo>
                  <a:cubicBezTo>
                    <a:pt x="97" y="261"/>
                    <a:pt x="97" y="261"/>
                    <a:pt x="97" y="261"/>
                  </a:cubicBezTo>
                  <a:cubicBezTo>
                    <a:pt x="98" y="261"/>
                    <a:pt x="98" y="261"/>
                    <a:pt x="98" y="261"/>
                  </a:cubicBezTo>
                  <a:cubicBezTo>
                    <a:pt x="98" y="259"/>
                    <a:pt x="98" y="259"/>
                    <a:pt x="98" y="259"/>
                  </a:cubicBezTo>
                  <a:cubicBezTo>
                    <a:pt x="96" y="260"/>
                    <a:pt x="96" y="260"/>
                    <a:pt x="96" y="260"/>
                  </a:cubicBezTo>
                  <a:lnTo>
                    <a:pt x="96" y="261"/>
                  </a:lnTo>
                  <a:close/>
                  <a:moveTo>
                    <a:pt x="111" y="250"/>
                  </a:moveTo>
                  <a:cubicBezTo>
                    <a:pt x="112" y="249"/>
                    <a:pt x="112" y="249"/>
                    <a:pt x="112" y="249"/>
                  </a:cubicBezTo>
                  <a:cubicBezTo>
                    <a:pt x="116" y="246"/>
                    <a:pt x="116" y="246"/>
                    <a:pt x="116" y="246"/>
                  </a:cubicBezTo>
                  <a:cubicBezTo>
                    <a:pt x="112" y="247"/>
                    <a:pt x="112" y="247"/>
                    <a:pt x="112" y="247"/>
                  </a:cubicBezTo>
                  <a:lnTo>
                    <a:pt x="111" y="250"/>
                  </a:lnTo>
                  <a:close/>
                  <a:moveTo>
                    <a:pt x="51" y="260"/>
                  </a:moveTo>
                  <a:cubicBezTo>
                    <a:pt x="51" y="260"/>
                    <a:pt x="50" y="261"/>
                    <a:pt x="50" y="261"/>
                  </a:cubicBezTo>
                  <a:cubicBezTo>
                    <a:pt x="51" y="261"/>
                    <a:pt x="51" y="261"/>
                    <a:pt x="51" y="261"/>
                  </a:cubicBezTo>
                  <a:lnTo>
                    <a:pt x="51" y="260"/>
                  </a:lnTo>
                  <a:close/>
                  <a:moveTo>
                    <a:pt x="145" y="223"/>
                  </a:moveTo>
                  <a:cubicBezTo>
                    <a:pt x="143" y="223"/>
                    <a:pt x="143" y="223"/>
                    <a:pt x="143" y="223"/>
                  </a:cubicBezTo>
                  <a:cubicBezTo>
                    <a:pt x="141" y="225"/>
                    <a:pt x="141" y="225"/>
                    <a:pt x="141" y="225"/>
                  </a:cubicBezTo>
                  <a:cubicBezTo>
                    <a:pt x="140" y="225"/>
                    <a:pt x="140" y="225"/>
                    <a:pt x="140" y="225"/>
                  </a:cubicBezTo>
                  <a:cubicBezTo>
                    <a:pt x="140" y="224"/>
                    <a:pt x="140" y="224"/>
                    <a:pt x="140" y="224"/>
                  </a:cubicBezTo>
                  <a:cubicBezTo>
                    <a:pt x="141" y="224"/>
                    <a:pt x="141" y="224"/>
                    <a:pt x="141" y="224"/>
                  </a:cubicBezTo>
                  <a:cubicBezTo>
                    <a:pt x="141" y="222"/>
                    <a:pt x="141" y="222"/>
                    <a:pt x="141" y="222"/>
                  </a:cubicBezTo>
                  <a:cubicBezTo>
                    <a:pt x="139" y="221"/>
                    <a:pt x="139" y="221"/>
                    <a:pt x="139" y="221"/>
                  </a:cubicBezTo>
                  <a:cubicBezTo>
                    <a:pt x="138" y="222"/>
                    <a:pt x="138" y="222"/>
                    <a:pt x="138" y="222"/>
                  </a:cubicBezTo>
                  <a:cubicBezTo>
                    <a:pt x="139" y="223"/>
                    <a:pt x="139" y="223"/>
                    <a:pt x="139" y="223"/>
                  </a:cubicBezTo>
                  <a:cubicBezTo>
                    <a:pt x="138" y="225"/>
                    <a:pt x="138" y="225"/>
                    <a:pt x="138" y="225"/>
                  </a:cubicBezTo>
                  <a:cubicBezTo>
                    <a:pt x="137" y="224"/>
                    <a:pt x="137" y="224"/>
                    <a:pt x="137" y="224"/>
                  </a:cubicBezTo>
                  <a:cubicBezTo>
                    <a:pt x="137" y="225"/>
                    <a:pt x="137" y="225"/>
                    <a:pt x="137" y="225"/>
                  </a:cubicBezTo>
                  <a:cubicBezTo>
                    <a:pt x="136" y="226"/>
                    <a:pt x="136" y="226"/>
                    <a:pt x="136" y="226"/>
                  </a:cubicBezTo>
                  <a:cubicBezTo>
                    <a:pt x="135" y="227"/>
                    <a:pt x="135" y="227"/>
                    <a:pt x="135" y="227"/>
                  </a:cubicBezTo>
                  <a:cubicBezTo>
                    <a:pt x="135" y="225"/>
                    <a:pt x="135" y="225"/>
                    <a:pt x="135" y="225"/>
                  </a:cubicBezTo>
                  <a:cubicBezTo>
                    <a:pt x="135" y="224"/>
                    <a:pt x="135" y="224"/>
                    <a:pt x="135" y="224"/>
                  </a:cubicBezTo>
                  <a:cubicBezTo>
                    <a:pt x="135" y="222"/>
                    <a:pt x="135" y="222"/>
                    <a:pt x="135" y="222"/>
                  </a:cubicBezTo>
                  <a:cubicBezTo>
                    <a:pt x="134" y="221"/>
                    <a:pt x="134" y="221"/>
                    <a:pt x="134" y="221"/>
                  </a:cubicBezTo>
                  <a:cubicBezTo>
                    <a:pt x="133" y="221"/>
                    <a:pt x="133" y="221"/>
                    <a:pt x="133" y="221"/>
                  </a:cubicBezTo>
                  <a:cubicBezTo>
                    <a:pt x="131" y="223"/>
                    <a:pt x="131" y="223"/>
                    <a:pt x="131" y="223"/>
                  </a:cubicBezTo>
                  <a:cubicBezTo>
                    <a:pt x="131" y="224"/>
                    <a:pt x="131" y="224"/>
                    <a:pt x="131" y="224"/>
                  </a:cubicBezTo>
                  <a:cubicBezTo>
                    <a:pt x="133" y="225"/>
                    <a:pt x="133" y="225"/>
                    <a:pt x="133" y="225"/>
                  </a:cubicBezTo>
                  <a:cubicBezTo>
                    <a:pt x="132" y="227"/>
                    <a:pt x="132" y="227"/>
                    <a:pt x="132" y="227"/>
                  </a:cubicBezTo>
                  <a:cubicBezTo>
                    <a:pt x="131" y="226"/>
                    <a:pt x="131" y="226"/>
                    <a:pt x="131" y="226"/>
                  </a:cubicBezTo>
                  <a:cubicBezTo>
                    <a:pt x="131" y="226"/>
                    <a:pt x="131" y="226"/>
                    <a:pt x="131" y="226"/>
                  </a:cubicBezTo>
                  <a:cubicBezTo>
                    <a:pt x="131" y="228"/>
                    <a:pt x="131" y="228"/>
                    <a:pt x="131" y="228"/>
                  </a:cubicBezTo>
                  <a:cubicBezTo>
                    <a:pt x="130" y="230"/>
                    <a:pt x="130" y="230"/>
                    <a:pt x="130" y="230"/>
                  </a:cubicBezTo>
                  <a:cubicBezTo>
                    <a:pt x="129" y="230"/>
                    <a:pt x="129" y="230"/>
                    <a:pt x="129" y="230"/>
                  </a:cubicBezTo>
                  <a:cubicBezTo>
                    <a:pt x="129" y="226"/>
                    <a:pt x="129" y="226"/>
                    <a:pt x="129" y="226"/>
                  </a:cubicBezTo>
                  <a:cubicBezTo>
                    <a:pt x="128" y="226"/>
                    <a:pt x="128" y="226"/>
                    <a:pt x="128" y="226"/>
                  </a:cubicBezTo>
                  <a:cubicBezTo>
                    <a:pt x="125" y="226"/>
                    <a:pt x="125" y="226"/>
                    <a:pt x="125" y="226"/>
                  </a:cubicBezTo>
                  <a:cubicBezTo>
                    <a:pt x="121" y="228"/>
                    <a:pt x="121" y="228"/>
                    <a:pt x="121" y="228"/>
                  </a:cubicBezTo>
                  <a:cubicBezTo>
                    <a:pt x="118" y="230"/>
                    <a:pt x="118" y="230"/>
                    <a:pt x="118" y="230"/>
                  </a:cubicBezTo>
                  <a:cubicBezTo>
                    <a:pt x="118" y="231"/>
                    <a:pt x="118" y="231"/>
                    <a:pt x="118" y="231"/>
                  </a:cubicBezTo>
                  <a:cubicBezTo>
                    <a:pt x="118" y="232"/>
                    <a:pt x="118" y="232"/>
                    <a:pt x="118" y="232"/>
                  </a:cubicBezTo>
                  <a:cubicBezTo>
                    <a:pt x="119" y="235"/>
                    <a:pt x="119" y="235"/>
                    <a:pt x="119" y="235"/>
                  </a:cubicBezTo>
                  <a:cubicBezTo>
                    <a:pt x="118" y="237"/>
                    <a:pt x="118" y="237"/>
                    <a:pt x="118" y="237"/>
                  </a:cubicBezTo>
                  <a:cubicBezTo>
                    <a:pt x="117" y="238"/>
                    <a:pt x="117" y="238"/>
                    <a:pt x="117" y="238"/>
                  </a:cubicBezTo>
                  <a:cubicBezTo>
                    <a:pt x="117" y="240"/>
                    <a:pt x="117" y="240"/>
                    <a:pt x="117" y="240"/>
                  </a:cubicBezTo>
                  <a:cubicBezTo>
                    <a:pt x="119" y="241"/>
                    <a:pt x="119" y="241"/>
                    <a:pt x="119" y="241"/>
                  </a:cubicBezTo>
                  <a:cubicBezTo>
                    <a:pt x="120" y="241"/>
                    <a:pt x="120" y="241"/>
                    <a:pt x="120" y="241"/>
                  </a:cubicBezTo>
                  <a:cubicBezTo>
                    <a:pt x="120" y="239"/>
                    <a:pt x="120" y="239"/>
                    <a:pt x="120" y="239"/>
                  </a:cubicBezTo>
                  <a:cubicBezTo>
                    <a:pt x="120" y="239"/>
                    <a:pt x="120" y="239"/>
                    <a:pt x="120" y="239"/>
                  </a:cubicBezTo>
                  <a:cubicBezTo>
                    <a:pt x="119" y="239"/>
                    <a:pt x="119" y="239"/>
                    <a:pt x="119" y="239"/>
                  </a:cubicBezTo>
                  <a:cubicBezTo>
                    <a:pt x="120" y="237"/>
                    <a:pt x="120" y="237"/>
                    <a:pt x="120" y="237"/>
                  </a:cubicBezTo>
                  <a:cubicBezTo>
                    <a:pt x="122" y="238"/>
                    <a:pt x="122" y="238"/>
                    <a:pt x="122" y="238"/>
                  </a:cubicBezTo>
                  <a:cubicBezTo>
                    <a:pt x="121" y="239"/>
                    <a:pt x="121" y="239"/>
                    <a:pt x="121" y="239"/>
                  </a:cubicBezTo>
                  <a:cubicBezTo>
                    <a:pt x="122" y="239"/>
                    <a:pt x="122" y="239"/>
                    <a:pt x="122" y="239"/>
                  </a:cubicBezTo>
                  <a:cubicBezTo>
                    <a:pt x="124" y="238"/>
                    <a:pt x="124" y="238"/>
                    <a:pt x="124" y="238"/>
                  </a:cubicBezTo>
                  <a:cubicBezTo>
                    <a:pt x="125" y="238"/>
                    <a:pt x="125" y="238"/>
                    <a:pt x="125" y="238"/>
                  </a:cubicBezTo>
                  <a:cubicBezTo>
                    <a:pt x="123" y="240"/>
                    <a:pt x="123" y="240"/>
                    <a:pt x="123" y="240"/>
                  </a:cubicBezTo>
                  <a:cubicBezTo>
                    <a:pt x="123" y="241"/>
                    <a:pt x="123" y="241"/>
                    <a:pt x="123" y="241"/>
                  </a:cubicBezTo>
                  <a:cubicBezTo>
                    <a:pt x="120" y="244"/>
                    <a:pt x="120" y="244"/>
                    <a:pt x="120" y="244"/>
                  </a:cubicBezTo>
                  <a:cubicBezTo>
                    <a:pt x="119" y="245"/>
                    <a:pt x="119" y="245"/>
                    <a:pt x="119" y="245"/>
                  </a:cubicBezTo>
                  <a:cubicBezTo>
                    <a:pt x="122" y="245"/>
                    <a:pt x="122" y="245"/>
                    <a:pt x="122" y="245"/>
                  </a:cubicBezTo>
                  <a:cubicBezTo>
                    <a:pt x="122" y="244"/>
                    <a:pt x="122" y="244"/>
                    <a:pt x="122" y="244"/>
                  </a:cubicBezTo>
                  <a:cubicBezTo>
                    <a:pt x="124" y="243"/>
                    <a:pt x="124" y="243"/>
                    <a:pt x="124" y="243"/>
                  </a:cubicBezTo>
                  <a:cubicBezTo>
                    <a:pt x="124" y="242"/>
                    <a:pt x="124" y="242"/>
                    <a:pt x="124" y="242"/>
                  </a:cubicBezTo>
                  <a:cubicBezTo>
                    <a:pt x="126" y="241"/>
                    <a:pt x="126" y="241"/>
                    <a:pt x="126" y="241"/>
                  </a:cubicBezTo>
                  <a:cubicBezTo>
                    <a:pt x="125" y="240"/>
                    <a:pt x="125" y="240"/>
                    <a:pt x="125" y="240"/>
                  </a:cubicBezTo>
                  <a:cubicBezTo>
                    <a:pt x="127" y="239"/>
                    <a:pt x="127" y="239"/>
                    <a:pt x="127" y="239"/>
                  </a:cubicBezTo>
                  <a:cubicBezTo>
                    <a:pt x="127" y="239"/>
                    <a:pt x="127" y="239"/>
                    <a:pt x="127" y="239"/>
                  </a:cubicBezTo>
                  <a:cubicBezTo>
                    <a:pt x="128" y="236"/>
                    <a:pt x="128" y="236"/>
                    <a:pt x="128" y="236"/>
                  </a:cubicBezTo>
                  <a:cubicBezTo>
                    <a:pt x="129" y="237"/>
                    <a:pt x="129" y="237"/>
                    <a:pt x="129" y="237"/>
                  </a:cubicBezTo>
                  <a:cubicBezTo>
                    <a:pt x="131" y="236"/>
                    <a:pt x="131" y="236"/>
                    <a:pt x="131" y="236"/>
                  </a:cubicBezTo>
                  <a:cubicBezTo>
                    <a:pt x="133" y="237"/>
                    <a:pt x="133" y="237"/>
                    <a:pt x="133" y="237"/>
                  </a:cubicBezTo>
                  <a:cubicBezTo>
                    <a:pt x="134" y="236"/>
                    <a:pt x="134" y="236"/>
                    <a:pt x="134" y="236"/>
                  </a:cubicBezTo>
                  <a:cubicBezTo>
                    <a:pt x="133" y="234"/>
                    <a:pt x="133" y="234"/>
                    <a:pt x="133" y="234"/>
                  </a:cubicBezTo>
                  <a:cubicBezTo>
                    <a:pt x="131" y="234"/>
                    <a:pt x="131" y="234"/>
                    <a:pt x="131" y="234"/>
                  </a:cubicBezTo>
                  <a:cubicBezTo>
                    <a:pt x="133" y="233"/>
                    <a:pt x="133" y="233"/>
                    <a:pt x="133" y="233"/>
                  </a:cubicBezTo>
                  <a:cubicBezTo>
                    <a:pt x="135" y="233"/>
                    <a:pt x="135" y="233"/>
                    <a:pt x="135" y="233"/>
                  </a:cubicBezTo>
                  <a:cubicBezTo>
                    <a:pt x="137" y="235"/>
                    <a:pt x="137" y="235"/>
                    <a:pt x="137" y="235"/>
                  </a:cubicBezTo>
                  <a:cubicBezTo>
                    <a:pt x="138" y="235"/>
                    <a:pt x="138" y="235"/>
                    <a:pt x="138" y="235"/>
                  </a:cubicBezTo>
                  <a:cubicBezTo>
                    <a:pt x="139" y="233"/>
                    <a:pt x="139" y="233"/>
                    <a:pt x="139" y="233"/>
                  </a:cubicBezTo>
                  <a:cubicBezTo>
                    <a:pt x="138" y="231"/>
                    <a:pt x="138" y="231"/>
                    <a:pt x="138" y="231"/>
                  </a:cubicBezTo>
                  <a:cubicBezTo>
                    <a:pt x="137" y="231"/>
                    <a:pt x="137" y="231"/>
                    <a:pt x="137" y="231"/>
                  </a:cubicBezTo>
                  <a:cubicBezTo>
                    <a:pt x="137" y="230"/>
                    <a:pt x="137" y="230"/>
                    <a:pt x="137" y="230"/>
                  </a:cubicBezTo>
                  <a:cubicBezTo>
                    <a:pt x="139" y="230"/>
                    <a:pt x="139" y="230"/>
                    <a:pt x="139" y="230"/>
                  </a:cubicBezTo>
                  <a:cubicBezTo>
                    <a:pt x="140" y="230"/>
                    <a:pt x="140" y="230"/>
                    <a:pt x="140" y="230"/>
                  </a:cubicBezTo>
                  <a:cubicBezTo>
                    <a:pt x="142" y="230"/>
                    <a:pt x="142" y="230"/>
                    <a:pt x="142" y="230"/>
                  </a:cubicBezTo>
                  <a:cubicBezTo>
                    <a:pt x="142" y="231"/>
                    <a:pt x="142" y="231"/>
                    <a:pt x="142" y="231"/>
                  </a:cubicBezTo>
                  <a:cubicBezTo>
                    <a:pt x="144" y="231"/>
                    <a:pt x="144" y="231"/>
                    <a:pt x="144" y="231"/>
                  </a:cubicBezTo>
                  <a:cubicBezTo>
                    <a:pt x="145" y="229"/>
                    <a:pt x="145" y="229"/>
                    <a:pt x="145" y="229"/>
                  </a:cubicBezTo>
                  <a:cubicBezTo>
                    <a:pt x="144" y="228"/>
                    <a:pt x="144" y="228"/>
                    <a:pt x="144" y="228"/>
                  </a:cubicBezTo>
                  <a:cubicBezTo>
                    <a:pt x="143" y="227"/>
                    <a:pt x="143" y="227"/>
                    <a:pt x="143" y="227"/>
                  </a:cubicBezTo>
                  <a:cubicBezTo>
                    <a:pt x="143" y="226"/>
                    <a:pt x="143" y="226"/>
                    <a:pt x="143" y="226"/>
                  </a:cubicBezTo>
                  <a:cubicBezTo>
                    <a:pt x="145" y="226"/>
                    <a:pt x="145" y="226"/>
                    <a:pt x="145" y="226"/>
                  </a:cubicBezTo>
                  <a:cubicBezTo>
                    <a:pt x="147" y="225"/>
                    <a:pt x="147" y="225"/>
                    <a:pt x="147" y="225"/>
                  </a:cubicBezTo>
                  <a:cubicBezTo>
                    <a:pt x="146" y="223"/>
                    <a:pt x="146" y="223"/>
                    <a:pt x="146" y="223"/>
                  </a:cubicBezTo>
                  <a:lnTo>
                    <a:pt x="145" y="223"/>
                  </a:lnTo>
                  <a:close/>
                  <a:moveTo>
                    <a:pt x="313" y="285"/>
                  </a:moveTo>
                  <a:cubicBezTo>
                    <a:pt x="311" y="287"/>
                    <a:pt x="311" y="287"/>
                    <a:pt x="311" y="287"/>
                  </a:cubicBezTo>
                  <a:cubicBezTo>
                    <a:pt x="311" y="289"/>
                    <a:pt x="311" y="289"/>
                    <a:pt x="311" y="289"/>
                  </a:cubicBezTo>
                  <a:cubicBezTo>
                    <a:pt x="312" y="290"/>
                    <a:pt x="312" y="290"/>
                    <a:pt x="312" y="290"/>
                  </a:cubicBezTo>
                  <a:cubicBezTo>
                    <a:pt x="314" y="289"/>
                    <a:pt x="314" y="289"/>
                    <a:pt x="314" y="289"/>
                  </a:cubicBezTo>
                  <a:cubicBezTo>
                    <a:pt x="315" y="287"/>
                    <a:pt x="315" y="287"/>
                    <a:pt x="315" y="287"/>
                  </a:cubicBezTo>
                  <a:cubicBezTo>
                    <a:pt x="314" y="284"/>
                    <a:pt x="314" y="284"/>
                    <a:pt x="314" y="284"/>
                  </a:cubicBezTo>
                  <a:lnTo>
                    <a:pt x="313" y="285"/>
                  </a:lnTo>
                  <a:close/>
                  <a:moveTo>
                    <a:pt x="294" y="308"/>
                  </a:moveTo>
                  <a:cubicBezTo>
                    <a:pt x="294" y="310"/>
                    <a:pt x="294" y="310"/>
                    <a:pt x="294" y="310"/>
                  </a:cubicBezTo>
                  <a:cubicBezTo>
                    <a:pt x="296" y="308"/>
                    <a:pt x="296" y="308"/>
                    <a:pt x="296" y="308"/>
                  </a:cubicBezTo>
                  <a:lnTo>
                    <a:pt x="294" y="308"/>
                  </a:lnTo>
                  <a:close/>
                  <a:moveTo>
                    <a:pt x="56" y="266"/>
                  </a:moveTo>
                  <a:cubicBezTo>
                    <a:pt x="55" y="268"/>
                    <a:pt x="55" y="268"/>
                    <a:pt x="55" y="268"/>
                  </a:cubicBezTo>
                  <a:cubicBezTo>
                    <a:pt x="55" y="268"/>
                    <a:pt x="56" y="268"/>
                    <a:pt x="56" y="268"/>
                  </a:cubicBezTo>
                  <a:lnTo>
                    <a:pt x="56" y="266"/>
                  </a:lnTo>
                  <a:close/>
                  <a:moveTo>
                    <a:pt x="56" y="270"/>
                  </a:moveTo>
                  <a:cubicBezTo>
                    <a:pt x="56" y="271"/>
                    <a:pt x="56" y="271"/>
                    <a:pt x="56" y="271"/>
                  </a:cubicBezTo>
                  <a:cubicBezTo>
                    <a:pt x="57" y="270"/>
                    <a:pt x="57" y="270"/>
                    <a:pt x="57" y="270"/>
                  </a:cubicBezTo>
                  <a:cubicBezTo>
                    <a:pt x="57" y="269"/>
                    <a:pt x="57" y="269"/>
                    <a:pt x="57" y="269"/>
                  </a:cubicBezTo>
                  <a:lnTo>
                    <a:pt x="56" y="270"/>
                  </a:lnTo>
                  <a:close/>
                  <a:moveTo>
                    <a:pt x="323" y="362"/>
                  </a:moveTo>
                  <a:cubicBezTo>
                    <a:pt x="321" y="364"/>
                    <a:pt x="321" y="364"/>
                    <a:pt x="321" y="364"/>
                  </a:cubicBezTo>
                  <a:cubicBezTo>
                    <a:pt x="323" y="365"/>
                    <a:pt x="323" y="365"/>
                    <a:pt x="323" y="365"/>
                  </a:cubicBezTo>
                  <a:cubicBezTo>
                    <a:pt x="324" y="364"/>
                    <a:pt x="324" y="364"/>
                    <a:pt x="324" y="364"/>
                  </a:cubicBezTo>
                  <a:lnTo>
                    <a:pt x="323" y="362"/>
                  </a:lnTo>
                  <a:close/>
                  <a:moveTo>
                    <a:pt x="318" y="358"/>
                  </a:moveTo>
                  <a:cubicBezTo>
                    <a:pt x="318" y="361"/>
                    <a:pt x="318" y="361"/>
                    <a:pt x="318" y="361"/>
                  </a:cubicBezTo>
                  <a:cubicBezTo>
                    <a:pt x="319" y="362"/>
                    <a:pt x="319" y="362"/>
                    <a:pt x="319" y="362"/>
                  </a:cubicBezTo>
                  <a:cubicBezTo>
                    <a:pt x="319" y="364"/>
                    <a:pt x="319" y="364"/>
                    <a:pt x="319" y="364"/>
                  </a:cubicBezTo>
                  <a:cubicBezTo>
                    <a:pt x="320" y="362"/>
                    <a:pt x="320" y="362"/>
                    <a:pt x="320" y="362"/>
                  </a:cubicBezTo>
                  <a:cubicBezTo>
                    <a:pt x="319" y="360"/>
                    <a:pt x="319" y="360"/>
                    <a:pt x="319" y="360"/>
                  </a:cubicBezTo>
                  <a:lnTo>
                    <a:pt x="318" y="358"/>
                  </a:lnTo>
                  <a:close/>
                  <a:moveTo>
                    <a:pt x="316" y="297"/>
                  </a:moveTo>
                  <a:cubicBezTo>
                    <a:pt x="317" y="296"/>
                    <a:pt x="317" y="296"/>
                    <a:pt x="317" y="296"/>
                  </a:cubicBezTo>
                  <a:cubicBezTo>
                    <a:pt x="317" y="294"/>
                    <a:pt x="317" y="294"/>
                    <a:pt x="317" y="294"/>
                  </a:cubicBezTo>
                  <a:cubicBezTo>
                    <a:pt x="316" y="293"/>
                    <a:pt x="316" y="293"/>
                    <a:pt x="316" y="293"/>
                  </a:cubicBezTo>
                  <a:cubicBezTo>
                    <a:pt x="315" y="295"/>
                    <a:pt x="315" y="295"/>
                    <a:pt x="315" y="295"/>
                  </a:cubicBezTo>
                  <a:cubicBezTo>
                    <a:pt x="315" y="296"/>
                    <a:pt x="315" y="296"/>
                    <a:pt x="315" y="296"/>
                  </a:cubicBezTo>
                  <a:lnTo>
                    <a:pt x="316" y="297"/>
                  </a:lnTo>
                  <a:close/>
                  <a:moveTo>
                    <a:pt x="316" y="340"/>
                  </a:moveTo>
                  <a:cubicBezTo>
                    <a:pt x="315" y="340"/>
                    <a:pt x="315" y="340"/>
                    <a:pt x="315" y="340"/>
                  </a:cubicBezTo>
                  <a:cubicBezTo>
                    <a:pt x="315" y="340"/>
                    <a:pt x="315" y="340"/>
                    <a:pt x="315" y="340"/>
                  </a:cubicBezTo>
                  <a:cubicBezTo>
                    <a:pt x="315" y="343"/>
                    <a:pt x="315" y="343"/>
                    <a:pt x="315" y="343"/>
                  </a:cubicBezTo>
                  <a:cubicBezTo>
                    <a:pt x="317" y="345"/>
                    <a:pt x="317" y="345"/>
                    <a:pt x="317" y="345"/>
                  </a:cubicBezTo>
                  <a:cubicBezTo>
                    <a:pt x="317" y="348"/>
                    <a:pt x="317" y="348"/>
                    <a:pt x="317" y="348"/>
                  </a:cubicBezTo>
                  <a:cubicBezTo>
                    <a:pt x="319" y="350"/>
                    <a:pt x="319" y="350"/>
                    <a:pt x="319" y="350"/>
                  </a:cubicBezTo>
                  <a:cubicBezTo>
                    <a:pt x="319" y="347"/>
                    <a:pt x="319" y="347"/>
                    <a:pt x="319" y="347"/>
                  </a:cubicBezTo>
                  <a:cubicBezTo>
                    <a:pt x="317" y="343"/>
                    <a:pt x="317" y="343"/>
                    <a:pt x="317" y="343"/>
                  </a:cubicBezTo>
                  <a:lnTo>
                    <a:pt x="316" y="340"/>
                  </a:lnTo>
                  <a:close/>
                  <a:moveTo>
                    <a:pt x="322" y="381"/>
                  </a:moveTo>
                  <a:cubicBezTo>
                    <a:pt x="322" y="383"/>
                    <a:pt x="322" y="383"/>
                    <a:pt x="322" y="383"/>
                  </a:cubicBezTo>
                  <a:cubicBezTo>
                    <a:pt x="323" y="384"/>
                    <a:pt x="323" y="384"/>
                    <a:pt x="323" y="384"/>
                  </a:cubicBezTo>
                  <a:cubicBezTo>
                    <a:pt x="323" y="381"/>
                    <a:pt x="323" y="381"/>
                    <a:pt x="323" y="381"/>
                  </a:cubicBezTo>
                  <a:cubicBezTo>
                    <a:pt x="323" y="380"/>
                    <a:pt x="323" y="380"/>
                    <a:pt x="323" y="380"/>
                  </a:cubicBezTo>
                  <a:lnTo>
                    <a:pt x="322" y="381"/>
                  </a:lnTo>
                  <a:close/>
                  <a:moveTo>
                    <a:pt x="323" y="372"/>
                  </a:moveTo>
                  <a:cubicBezTo>
                    <a:pt x="323" y="373"/>
                    <a:pt x="323" y="373"/>
                    <a:pt x="323" y="373"/>
                  </a:cubicBezTo>
                  <a:cubicBezTo>
                    <a:pt x="324" y="373"/>
                    <a:pt x="324" y="373"/>
                    <a:pt x="324" y="373"/>
                  </a:cubicBezTo>
                  <a:cubicBezTo>
                    <a:pt x="325" y="372"/>
                    <a:pt x="325" y="372"/>
                    <a:pt x="325" y="372"/>
                  </a:cubicBezTo>
                  <a:cubicBezTo>
                    <a:pt x="324" y="371"/>
                    <a:pt x="324" y="371"/>
                    <a:pt x="324" y="371"/>
                  </a:cubicBezTo>
                  <a:lnTo>
                    <a:pt x="323" y="372"/>
                  </a:lnTo>
                  <a:close/>
                  <a:moveTo>
                    <a:pt x="326" y="375"/>
                  </a:moveTo>
                  <a:cubicBezTo>
                    <a:pt x="325" y="374"/>
                    <a:pt x="325" y="374"/>
                    <a:pt x="325" y="374"/>
                  </a:cubicBezTo>
                  <a:cubicBezTo>
                    <a:pt x="323" y="375"/>
                    <a:pt x="323" y="375"/>
                    <a:pt x="323" y="375"/>
                  </a:cubicBezTo>
                  <a:cubicBezTo>
                    <a:pt x="322" y="377"/>
                    <a:pt x="322" y="377"/>
                    <a:pt x="322" y="377"/>
                  </a:cubicBezTo>
                  <a:cubicBezTo>
                    <a:pt x="323" y="377"/>
                    <a:pt x="323" y="377"/>
                    <a:pt x="323" y="377"/>
                  </a:cubicBezTo>
                  <a:cubicBezTo>
                    <a:pt x="323" y="377"/>
                    <a:pt x="325" y="377"/>
                    <a:pt x="325" y="377"/>
                  </a:cubicBezTo>
                  <a:lnTo>
                    <a:pt x="326" y="375"/>
                  </a:lnTo>
                  <a:close/>
                  <a:moveTo>
                    <a:pt x="294" y="297"/>
                  </a:moveTo>
                  <a:cubicBezTo>
                    <a:pt x="293" y="297"/>
                    <a:pt x="293" y="297"/>
                    <a:pt x="293" y="297"/>
                  </a:cubicBezTo>
                  <a:cubicBezTo>
                    <a:pt x="293" y="298"/>
                    <a:pt x="293" y="298"/>
                    <a:pt x="293" y="298"/>
                  </a:cubicBezTo>
                  <a:lnTo>
                    <a:pt x="294" y="297"/>
                  </a:lnTo>
                  <a:close/>
                  <a:moveTo>
                    <a:pt x="309" y="279"/>
                  </a:moveTo>
                  <a:cubicBezTo>
                    <a:pt x="307" y="277"/>
                    <a:pt x="307" y="277"/>
                    <a:pt x="307" y="277"/>
                  </a:cubicBezTo>
                  <a:cubicBezTo>
                    <a:pt x="305" y="277"/>
                    <a:pt x="305" y="277"/>
                    <a:pt x="305" y="277"/>
                  </a:cubicBezTo>
                  <a:cubicBezTo>
                    <a:pt x="304" y="278"/>
                    <a:pt x="304" y="278"/>
                    <a:pt x="304" y="278"/>
                  </a:cubicBezTo>
                  <a:cubicBezTo>
                    <a:pt x="305" y="279"/>
                    <a:pt x="305" y="279"/>
                    <a:pt x="305" y="279"/>
                  </a:cubicBezTo>
                  <a:cubicBezTo>
                    <a:pt x="305" y="281"/>
                    <a:pt x="305" y="281"/>
                    <a:pt x="305" y="281"/>
                  </a:cubicBezTo>
                  <a:cubicBezTo>
                    <a:pt x="307" y="282"/>
                    <a:pt x="307" y="282"/>
                    <a:pt x="307" y="282"/>
                  </a:cubicBezTo>
                  <a:cubicBezTo>
                    <a:pt x="306" y="283"/>
                    <a:pt x="306" y="283"/>
                    <a:pt x="306" y="283"/>
                  </a:cubicBezTo>
                  <a:cubicBezTo>
                    <a:pt x="304" y="288"/>
                    <a:pt x="304" y="288"/>
                    <a:pt x="304" y="288"/>
                  </a:cubicBezTo>
                  <a:cubicBezTo>
                    <a:pt x="304" y="290"/>
                    <a:pt x="304" y="290"/>
                    <a:pt x="304" y="290"/>
                  </a:cubicBezTo>
                  <a:cubicBezTo>
                    <a:pt x="306" y="290"/>
                    <a:pt x="306" y="290"/>
                    <a:pt x="306" y="290"/>
                  </a:cubicBezTo>
                  <a:cubicBezTo>
                    <a:pt x="307" y="289"/>
                    <a:pt x="307" y="289"/>
                    <a:pt x="307" y="289"/>
                  </a:cubicBezTo>
                  <a:cubicBezTo>
                    <a:pt x="308" y="290"/>
                    <a:pt x="308" y="290"/>
                    <a:pt x="308" y="290"/>
                  </a:cubicBezTo>
                  <a:cubicBezTo>
                    <a:pt x="309" y="289"/>
                    <a:pt x="309" y="289"/>
                    <a:pt x="309" y="289"/>
                  </a:cubicBezTo>
                  <a:cubicBezTo>
                    <a:pt x="308" y="287"/>
                    <a:pt x="308" y="287"/>
                    <a:pt x="308" y="287"/>
                  </a:cubicBezTo>
                  <a:cubicBezTo>
                    <a:pt x="309" y="286"/>
                    <a:pt x="309" y="286"/>
                    <a:pt x="309" y="286"/>
                  </a:cubicBezTo>
                  <a:cubicBezTo>
                    <a:pt x="309" y="284"/>
                    <a:pt x="309" y="284"/>
                    <a:pt x="309" y="284"/>
                  </a:cubicBezTo>
                  <a:cubicBezTo>
                    <a:pt x="310" y="284"/>
                    <a:pt x="310" y="284"/>
                    <a:pt x="310" y="284"/>
                  </a:cubicBezTo>
                  <a:cubicBezTo>
                    <a:pt x="310" y="286"/>
                    <a:pt x="310" y="286"/>
                    <a:pt x="310" y="286"/>
                  </a:cubicBezTo>
                  <a:cubicBezTo>
                    <a:pt x="311" y="286"/>
                    <a:pt x="311" y="286"/>
                    <a:pt x="311" y="286"/>
                  </a:cubicBezTo>
                  <a:cubicBezTo>
                    <a:pt x="313" y="283"/>
                    <a:pt x="313" y="283"/>
                    <a:pt x="313" y="283"/>
                  </a:cubicBezTo>
                  <a:cubicBezTo>
                    <a:pt x="313" y="281"/>
                    <a:pt x="313" y="281"/>
                    <a:pt x="313" y="281"/>
                  </a:cubicBezTo>
                  <a:cubicBezTo>
                    <a:pt x="311" y="279"/>
                    <a:pt x="311" y="279"/>
                    <a:pt x="311" y="279"/>
                  </a:cubicBezTo>
                  <a:lnTo>
                    <a:pt x="309" y="279"/>
                  </a:lnTo>
                  <a:close/>
                  <a:moveTo>
                    <a:pt x="292" y="291"/>
                  </a:moveTo>
                  <a:cubicBezTo>
                    <a:pt x="293" y="291"/>
                    <a:pt x="293" y="291"/>
                    <a:pt x="293" y="291"/>
                  </a:cubicBezTo>
                  <a:cubicBezTo>
                    <a:pt x="294" y="289"/>
                    <a:pt x="294" y="289"/>
                    <a:pt x="294" y="289"/>
                  </a:cubicBezTo>
                  <a:cubicBezTo>
                    <a:pt x="294" y="287"/>
                    <a:pt x="294" y="287"/>
                    <a:pt x="294" y="287"/>
                  </a:cubicBezTo>
                  <a:cubicBezTo>
                    <a:pt x="295" y="284"/>
                    <a:pt x="295" y="284"/>
                    <a:pt x="295" y="284"/>
                  </a:cubicBezTo>
                  <a:cubicBezTo>
                    <a:pt x="296" y="283"/>
                    <a:pt x="296" y="283"/>
                    <a:pt x="296" y="283"/>
                  </a:cubicBezTo>
                  <a:cubicBezTo>
                    <a:pt x="296" y="279"/>
                    <a:pt x="296" y="279"/>
                    <a:pt x="296" y="279"/>
                  </a:cubicBezTo>
                  <a:cubicBezTo>
                    <a:pt x="297" y="278"/>
                    <a:pt x="297" y="278"/>
                    <a:pt x="297" y="278"/>
                  </a:cubicBezTo>
                  <a:cubicBezTo>
                    <a:pt x="298" y="275"/>
                    <a:pt x="298" y="275"/>
                    <a:pt x="298" y="275"/>
                  </a:cubicBezTo>
                  <a:cubicBezTo>
                    <a:pt x="298" y="272"/>
                    <a:pt x="298" y="272"/>
                    <a:pt x="298" y="272"/>
                  </a:cubicBezTo>
                  <a:cubicBezTo>
                    <a:pt x="297" y="269"/>
                    <a:pt x="297" y="269"/>
                    <a:pt x="297" y="269"/>
                  </a:cubicBezTo>
                  <a:cubicBezTo>
                    <a:pt x="296" y="268"/>
                    <a:pt x="296" y="268"/>
                    <a:pt x="296" y="268"/>
                  </a:cubicBezTo>
                  <a:cubicBezTo>
                    <a:pt x="295" y="269"/>
                    <a:pt x="295" y="269"/>
                    <a:pt x="295" y="269"/>
                  </a:cubicBezTo>
                  <a:cubicBezTo>
                    <a:pt x="293" y="270"/>
                    <a:pt x="293" y="270"/>
                    <a:pt x="293" y="270"/>
                  </a:cubicBezTo>
                  <a:cubicBezTo>
                    <a:pt x="293" y="271"/>
                    <a:pt x="293" y="271"/>
                    <a:pt x="293" y="271"/>
                  </a:cubicBezTo>
                  <a:cubicBezTo>
                    <a:pt x="295" y="273"/>
                    <a:pt x="295" y="273"/>
                    <a:pt x="295" y="273"/>
                  </a:cubicBezTo>
                  <a:cubicBezTo>
                    <a:pt x="294" y="274"/>
                    <a:pt x="294" y="274"/>
                    <a:pt x="294" y="274"/>
                  </a:cubicBezTo>
                  <a:cubicBezTo>
                    <a:pt x="293" y="276"/>
                    <a:pt x="293" y="276"/>
                    <a:pt x="293" y="276"/>
                  </a:cubicBezTo>
                  <a:cubicBezTo>
                    <a:pt x="293" y="277"/>
                    <a:pt x="293" y="277"/>
                    <a:pt x="293" y="277"/>
                  </a:cubicBezTo>
                  <a:cubicBezTo>
                    <a:pt x="291" y="278"/>
                    <a:pt x="291" y="278"/>
                    <a:pt x="291" y="278"/>
                  </a:cubicBezTo>
                  <a:cubicBezTo>
                    <a:pt x="291" y="279"/>
                    <a:pt x="291" y="279"/>
                    <a:pt x="291" y="279"/>
                  </a:cubicBezTo>
                  <a:cubicBezTo>
                    <a:pt x="293" y="279"/>
                    <a:pt x="293" y="279"/>
                    <a:pt x="293" y="279"/>
                  </a:cubicBezTo>
                  <a:cubicBezTo>
                    <a:pt x="292" y="280"/>
                    <a:pt x="292" y="280"/>
                    <a:pt x="292" y="280"/>
                  </a:cubicBezTo>
                  <a:cubicBezTo>
                    <a:pt x="292" y="281"/>
                    <a:pt x="292" y="281"/>
                    <a:pt x="292" y="281"/>
                  </a:cubicBezTo>
                  <a:cubicBezTo>
                    <a:pt x="292" y="282"/>
                    <a:pt x="292" y="282"/>
                    <a:pt x="292" y="282"/>
                  </a:cubicBezTo>
                  <a:cubicBezTo>
                    <a:pt x="293" y="282"/>
                    <a:pt x="293" y="282"/>
                    <a:pt x="293" y="282"/>
                  </a:cubicBezTo>
                  <a:cubicBezTo>
                    <a:pt x="294" y="281"/>
                    <a:pt x="294" y="281"/>
                    <a:pt x="294" y="281"/>
                  </a:cubicBezTo>
                  <a:cubicBezTo>
                    <a:pt x="294" y="282"/>
                    <a:pt x="294" y="282"/>
                    <a:pt x="294" y="282"/>
                  </a:cubicBezTo>
                  <a:cubicBezTo>
                    <a:pt x="293" y="283"/>
                    <a:pt x="293" y="283"/>
                    <a:pt x="293" y="283"/>
                  </a:cubicBezTo>
                  <a:cubicBezTo>
                    <a:pt x="292" y="283"/>
                    <a:pt x="292" y="283"/>
                    <a:pt x="292" y="283"/>
                  </a:cubicBezTo>
                  <a:cubicBezTo>
                    <a:pt x="291" y="285"/>
                    <a:pt x="291" y="285"/>
                    <a:pt x="291" y="285"/>
                  </a:cubicBezTo>
                  <a:cubicBezTo>
                    <a:pt x="291" y="287"/>
                    <a:pt x="291" y="287"/>
                    <a:pt x="291" y="287"/>
                  </a:cubicBezTo>
                  <a:cubicBezTo>
                    <a:pt x="292" y="288"/>
                    <a:pt x="292" y="288"/>
                    <a:pt x="292" y="288"/>
                  </a:cubicBezTo>
                  <a:cubicBezTo>
                    <a:pt x="292" y="290"/>
                    <a:pt x="292" y="290"/>
                    <a:pt x="292" y="290"/>
                  </a:cubicBezTo>
                  <a:lnTo>
                    <a:pt x="292" y="291"/>
                  </a:lnTo>
                  <a:close/>
                  <a:moveTo>
                    <a:pt x="310" y="344"/>
                  </a:moveTo>
                  <a:cubicBezTo>
                    <a:pt x="311" y="346"/>
                    <a:pt x="311" y="346"/>
                    <a:pt x="311" y="346"/>
                  </a:cubicBezTo>
                  <a:cubicBezTo>
                    <a:pt x="314" y="349"/>
                    <a:pt x="314" y="349"/>
                    <a:pt x="314" y="349"/>
                  </a:cubicBezTo>
                  <a:cubicBezTo>
                    <a:pt x="314" y="351"/>
                    <a:pt x="314" y="351"/>
                    <a:pt x="314" y="351"/>
                  </a:cubicBezTo>
                  <a:cubicBezTo>
                    <a:pt x="316" y="352"/>
                    <a:pt x="316" y="352"/>
                    <a:pt x="316" y="352"/>
                  </a:cubicBezTo>
                  <a:cubicBezTo>
                    <a:pt x="317" y="350"/>
                    <a:pt x="317" y="350"/>
                    <a:pt x="317" y="350"/>
                  </a:cubicBezTo>
                  <a:cubicBezTo>
                    <a:pt x="315" y="347"/>
                    <a:pt x="315" y="347"/>
                    <a:pt x="315" y="347"/>
                  </a:cubicBezTo>
                  <a:cubicBezTo>
                    <a:pt x="311" y="342"/>
                    <a:pt x="311" y="342"/>
                    <a:pt x="311" y="342"/>
                  </a:cubicBezTo>
                  <a:cubicBezTo>
                    <a:pt x="311" y="342"/>
                    <a:pt x="310" y="344"/>
                    <a:pt x="310" y="344"/>
                  </a:cubicBezTo>
                  <a:close/>
                  <a:moveTo>
                    <a:pt x="349" y="420"/>
                  </a:moveTo>
                  <a:cubicBezTo>
                    <a:pt x="347" y="417"/>
                    <a:pt x="347" y="417"/>
                    <a:pt x="347" y="417"/>
                  </a:cubicBezTo>
                  <a:cubicBezTo>
                    <a:pt x="345" y="416"/>
                    <a:pt x="345" y="416"/>
                    <a:pt x="345" y="416"/>
                  </a:cubicBezTo>
                  <a:cubicBezTo>
                    <a:pt x="345" y="418"/>
                    <a:pt x="345" y="418"/>
                    <a:pt x="345" y="418"/>
                  </a:cubicBezTo>
                  <a:cubicBezTo>
                    <a:pt x="348" y="421"/>
                    <a:pt x="348" y="421"/>
                    <a:pt x="348" y="421"/>
                  </a:cubicBezTo>
                  <a:lnTo>
                    <a:pt x="349" y="420"/>
                  </a:lnTo>
                  <a:close/>
                  <a:moveTo>
                    <a:pt x="313" y="296"/>
                  </a:moveTo>
                  <a:cubicBezTo>
                    <a:pt x="314" y="295"/>
                    <a:pt x="314" y="295"/>
                    <a:pt x="314" y="295"/>
                  </a:cubicBezTo>
                  <a:cubicBezTo>
                    <a:pt x="314" y="294"/>
                    <a:pt x="314" y="294"/>
                    <a:pt x="314" y="294"/>
                  </a:cubicBezTo>
                  <a:cubicBezTo>
                    <a:pt x="311" y="296"/>
                    <a:pt x="311" y="296"/>
                    <a:pt x="311" y="296"/>
                  </a:cubicBezTo>
                  <a:cubicBezTo>
                    <a:pt x="310" y="297"/>
                    <a:pt x="310" y="297"/>
                    <a:pt x="310" y="297"/>
                  </a:cubicBezTo>
                  <a:cubicBezTo>
                    <a:pt x="312" y="298"/>
                    <a:pt x="312" y="298"/>
                    <a:pt x="312" y="298"/>
                  </a:cubicBezTo>
                  <a:lnTo>
                    <a:pt x="313" y="296"/>
                  </a:lnTo>
                  <a:close/>
                  <a:moveTo>
                    <a:pt x="313" y="292"/>
                  </a:moveTo>
                  <a:cubicBezTo>
                    <a:pt x="313" y="291"/>
                    <a:pt x="313" y="291"/>
                    <a:pt x="313" y="291"/>
                  </a:cubicBezTo>
                  <a:cubicBezTo>
                    <a:pt x="310" y="291"/>
                    <a:pt x="310" y="291"/>
                    <a:pt x="310" y="291"/>
                  </a:cubicBezTo>
                  <a:cubicBezTo>
                    <a:pt x="308" y="292"/>
                    <a:pt x="308" y="292"/>
                    <a:pt x="308" y="292"/>
                  </a:cubicBezTo>
                  <a:cubicBezTo>
                    <a:pt x="309" y="294"/>
                    <a:pt x="309" y="294"/>
                    <a:pt x="309" y="294"/>
                  </a:cubicBezTo>
                  <a:cubicBezTo>
                    <a:pt x="311" y="295"/>
                    <a:pt x="311" y="295"/>
                    <a:pt x="311" y="295"/>
                  </a:cubicBezTo>
                  <a:lnTo>
                    <a:pt x="313" y="292"/>
                  </a:lnTo>
                  <a:close/>
                  <a:moveTo>
                    <a:pt x="314" y="299"/>
                  </a:moveTo>
                  <a:cubicBezTo>
                    <a:pt x="314" y="297"/>
                    <a:pt x="314" y="297"/>
                    <a:pt x="314" y="297"/>
                  </a:cubicBezTo>
                  <a:cubicBezTo>
                    <a:pt x="313" y="297"/>
                    <a:pt x="313" y="297"/>
                    <a:pt x="313" y="297"/>
                  </a:cubicBezTo>
                  <a:cubicBezTo>
                    <a:pt x="312" y="300"/>
                    <a:pt x="312" y="300"/>
                    <a:pt x="312" y="300"/>
                  </a:cubicBezTo>
                  <a:cubicBezTo>
                    <a:pt x="313" y="300"/>
                    <a:pt x="313" y="300"/>
                    <a:pt x="313" y="300"/>
                  </a:cubicBezTo>
                  <a:lnTo>
                    <a:pt x="314" y="299"/>
                  </a:lnTo>
                  <a:close/>
                  <a:moveTo>
                    <a:pt x="318" y="355"/>
                  </a:moveTo>
                  <a:cubicBezTo>
                    <a:pt x="319" y="354"/>
                    <a:pt x="319" y="354"/>
                    <a:pt x="319" y="354"/>
                  </a:cubicBezTo>
                  <a:cubicBezTo>
                    <a:pt x="318" y="352"/>
                    <a:pt x="318" y="352"/>
                    <a:pt x="318" y="352"/>
                  </a:cubicBezTo>
                  <a:lnTo>
                    <a:pt x="318" y="355"/>
                  </a:lnTo>
                  <a:close/>
                  <a:moveTo>
                    <a:pt x="311" y="311"/>
                  </a:moveTo>
                  <a:cubicBezTo>
                    <a:pt x="312" y="312"/>
                    <a:pt x="312" y="312"/>
                    <a:pt x="312" y="312"/>
                  </a:cubicBezTo>
                  <a:cubicBezTo>
                    <a:pt x="312" y="313"/>
                    <a:pt x="312" y="313"/>
                    <a:pt x="312" y="313"/>
                  </a:cubicBezTo>
                  <a:cubicBezTo>
                    <a:pt x="314" y="312"/>
                    <a:pt x="314" y="312"/>
                    <a:pt x="314" y="312"/>
                  </a:cubicBezTo>
                  <a:cubicBezTo>
                    <a:pt x="312" y="310"/>
                    <a:pt x="312" y="310"/>
                    <a:pt x="312" y="310"/>
                  </a:cubicBezTo>
                  <a:lnTo>
                    <a:pt x="311" y="311"/>
                  </a:lnTo>
                  <a:close/>
                  <a:moveTo>
                    <a:pt x="314" y="337"/>
                  </a:moveTo>
                  <a:cubicBezTo>
                    <a:pt x="314" y="339"/>
                    <a:pt x="314" y="339"/>
                    <a:pt x="314" y="339"/>
                  </a:cubicBezTo>
                  <a:cubicBezTo>
                    <a:pt x="316" y="339"/>
                    <a:pt x="316" y="339"/>
                    <a:pt x="316" y="339"/>
                  </a:cubicBezTo>
                  <a:cubicBezTo>
                    <a:pt x="317" y="336"/>
                    <a:pt x="317" y="336"/>
                    <a:pt x="317" y="336"/>
                  </a:cubicBezTo>
                  <a:cubicBezTo>
                    <a:pt x="315" y="335"/>
                    <a:pt x="315" y="335"/>
                    <a:pt x="315" y="335"/>
                  </a:cubicBezTo>
                  <a:cubicBezTo>
                    <a:pt x="312" y="336"/>
                    <a:pt x="312" y="336"/>
                    <a:pt x="312" y="336"/>
                  </a:cubicBezTo>
                  <a:cubicBezTo>
                    <a:pt x="311" y="337"/>
                    <a:pt x="311" y="337"/>
                    <a:pt x="311" y="337"/>
                  </a:cubicBezTo>
                  <a:lnTo>
                    <a:pt x="314" y="337"/>
                  </a:lnTo>
                  <a:close/>
                  <a:moveTo>
                    <a:pt x="321" y="356"/>
                  </a:moveTo>
                  <a:cubicBezTo>
                    <a:pt x="321" y="358"/>
                    <a:pt x="321" y="358"/>
                    <a:pt x="321" y="358"/>
                  </a:cubicBezTo>
                  <a:cubicBezTo>
                    <a:pt x="321" y="359"/>
                    <a:pt x="321" y="359"/>
                    <a:pt x="321" y="359"/>
                  </a:cubicBezTo>
                  <a:cubicBezTo>
                    <a:pt x="322" y="359"/>
                    <a:pt x="322" y="359"/>
                    <a:pt x="322" y="359"/>
                  </a:cubicBezTo>
                  <a:cubicBezTo>
                    <a:pt x="324" y="357"/>
                    <a:pt x="324" y="357"/>
                    <a:pt x="324" y="357"/>
                  </a:cubicBezTo>
                  <a:cubicBezTo>
                    <a:pt x="323" y="360"/>
                    <a:pt x="323" y="360"/>
                    <a:pt x="323" y="360"/>
                  </a:cubicBezTo>
                  <a:cubicBezTo>
                    <a:pt x="323" y="362"/>
                    <a:pt x="323" y="362"/>
                    <a:pt x="323" y="362"/>
                  </a:cubicBezTo>
                  <a:cubicBezTo>
                    <a:pt x="325" y="359"/>
                    <a:pt x="325" y="359"/>
                    <a:pt x="325" y="359"/>
                  </a:cubicBezTo>
                  <a:cubicBezTo>
                    <a:pt x="326" y="355"/>
                    <a:pt x="326" y="355"/>
                    <a:pt x="326" y="355"/>
                  </a:cubicBezTo>
                  <a:cubicBezTo>
                    <a:pt x="324" y="353"/>
                    <a:pt x="324" y="353"/>
                    <a:pt x="324" y="353"/>
                  </a:cubicBezTo>
                  <a:cubicBezTo>
                    <a:pt x="322" y="354"/>
                    <a:pt x="322" y="354"/>
                    <a:pt x="322" y="354"/>
                  </a:cubicBezTo>
                  <a:cubicBezTo>
                    <a:pt x="319" y="356"/>
                    <a:pt x="319" y="356"/>
                    <a:pt x="319" y="356"/>
                  </a:cubicBezTo>
                  <a:lnTo>
                    <a:pt x="321" y="356"/>
                  </a:lnTo>
                  <a:close/>
                  <a:moveTo>
                    <a:pt x="313" y="316"/>
                  </a:moveTo>
                  <a:cubicBezTo>
                    <a:pt x="312" y="317"/>
                    <a:pt x="312" y="317"/>
                    <a:pt x="312" y="317"/>
                  </a:cubicBezTo>
                  <a:cubicBezTo>
                    <a:pt x="314" y="318"/>
                    <a:pt x="314" y="318"/>
                    <a:pt x="314" y="318"/>
                  </a:cubicBezTo>
                  <a:cubicBezTo>
                    <a:pt x="315" y="316"/>
                    <a:pt x="315" y="316"/>
                    <a:pt x="315" y="316"/>
                  </a:cubicBezTo>
                  <a:cubicBezTo>
                    <a:pt x="314" y="313"/>
                    <a:pt x="314" y="313"/>
                    <a:pt x="314" y="313"/>
                  </a:cubicBezTo>
                  <a:cubicBezTo>
                    <a:pt x="313" y="314"/>
                    <a:pt x="313" y="314"/>
                    <a:pt x="313" y="314"/>
                  </a:cubicBezTo>
                  <a:lnTo>
                    <a:pt x="313" y="316"/>
                  </a:lnTo>
                  <a:close/>
                  <a:moveTo>
                    <a:pt x="315" y="310"/>
                  </a:moveTo>
                  <a:cubicBezTo>
                    <a:pt x="319" y="309"/>
                    <a:pt x="319" y="309"/>
                    <a:pt x="319" y="309"/>
                  </a:cubicBezTo>
                  <a:cubicBezTo>
                    <a:pt x="319" y="310"/>
                    <a:pt x="319" y="310"/>
                    <a:pt x="319" y="310"/>
                  </a:cubicBezTo>
                  <a:cubicBezTo>
                    <a:pt x="317" y="311"/>
                    <a:pt x="317" y="311"/>
                    <a:pt x="317" y="311"/>
                  </a:cubicBezTo>
                  <a:cubicBezTo>
                    <a:pt x="315" y="313"/>
                    <a:pt x="315" y="313"/>
                    <a:pt x="315" y="313"/>
                  </a:cubicBezTo>
                  <a:cubicBezTo>
                    <a:pt x="316" y="314"/>
                    <a:pt x="316" y="314"/>
                    <a:pt x="316" y="314"/>
                  </a:cubicBezTo>
                  <a:cubicBezTo>
                    <a:pt x="319" y="312"/>
                    <a:pt x="319" y="312"/>
                    <a:pt x="319" y="312"/>
                  </a:cubicBezTo>
                  <a:cubicBezTo>
                    <a:pt x="322" y="308"/>
                    <a:pt x="322" y="308"/>
                    <a:pt x="322" y="308"/>
                  </a:cubicBezTo>
                  <a:cubicBezTo>
                    <a:pt x="321" y="306"/>
                    <a:pt x="321" y="306"/>
                    <a:pt x="321" y="306"/>
                  </a:cubicBezTo>
                  <a:cubicBezTo>
                    <a:pt x="322" y="304"/>
                    <a:pt x="322" y="304"/>
                    <a:pt x="322" y="304"/>
                  </a:cubicBezTo>
                  <a:cubicBezTo>
                    <a:pt x="321" y="302"/>
                    <a:pt x="321" y="302"/>
                    <a:pt x="321" y="302"/>
                  </a:cubicBezTo>
                  <a:cubicBezTo>
                    <a:pt x="319" y="302"/>
                    <a:pt x="319" y="302"/>
                    <a:pt x="319" y="302"/>
                  </a:cubicBezTo>
                  <a:cubicBezTo>
                    <a:pt x="319" y="303"/>
                    <a:pt x="319" y="303"/>
                    <a:pt x="319" y="303"/>
                  </a:cubicBezTo>
                  <a:cubicBezTo>
                    <a:pt x="317" y="304"/>
                    <a:pt x="317" y="304"/>
                    <a:pt x="317" y="304"/>
                  </a:cubicBezTo>
                  <a:cubicBezTo>
                    <a:pt x="316" y="307"/>
                    <a:pt x="316" y="307"/>
                    <a:pt x="316" y="307"/>
                  </a:cubicBezTo>
                  <a:cubicBezTo>
                    <a:pt x="316" y="308"/>
                    <a:pt x="316" y="308"/>
                    <a:pt x="316" y="308"/>
                  </a:cubicBezTo>
                  <a:cubicBezTo>
                    <a:pt x="314" y="309"/>
                    <a:pt x="314" y="309"/>
                    <a:pt x="314" y="309"/>
                  </a:cubicBezTo>
                  <a:lnTo>
                    <a:pt x="315" y="310"/>
                  </a:lnTo>
                  <a:close/>
                  <a:moveTo>
                    <a:pt x="312" y="320"/>
                  </a:moveTo>
                  <a:cubicBezTo>
                    <a:pt x="314" y="321"/>
                    <a:pt x="314" y="321"/>
                    <a:pt x="314" y="321"/>
                  </a:cubicBezTo>
                  <a:cubicBezTo>
                    <a:pt x="315" y="319"/>
                    <a:pt x="315" y="319"/>
                    <a:pt x="315" y="319"/>
                  </a:cubicBezTo>
                  <a:cubicBezTo>
                    <a:pt x="314" y="318"/>
                    <a:pt x="314" y="318"/>
                    <a:pt x="314" y="318"/>
                  </a:cubicBezTo>
                  <a:lnTo>
                    <a:pt x="312" y="320"/>
                  </a:lnTo>
                  <a:close/>
                  <a:moveTo>
                    <a:pt x="316" y="327"/>
                  </a:moveTo>
                  <a:cubicBezTo>
                    <a:pt x="316" y="325"/>
                    <a:pt x="316" y="325"/>
                    <a:pt x="316" y="325"/>
                  </a:cubicBezTo>
                  <a:cubicBezTo>
                    <a:pt x="314" y="326"/>
                    <a:pt x="314" y="326"/>
                    <a:pt x="314" y="326"/>
                  </a:cubicBezTo>
                  <a:cubicBezTo>
                    <a:pt x="314" y="328"/>
                    <a:pt x="314" y="328"/>
                    <a:pt x="314" y="328"/>
                  </a:cubicBezTo>
                  <a:lnTo>
                    <a:pt x="316" y="327"/>
                  </a:lnTo>
                  <a:close/>
                  <a:moveTo>
                    <a:pt x="321" y="351"/>
                  </a:moveTo>
                  <a:cubicBezTo>
                    <a:pt x="319" y="351"/>
                    <a:pt x="319" y="351"/>
                    <a:pt x="319" y="351"/>
                  </a:cubicBezTo>
                  <a:cubicBezTo>
                    <a:pt x="321" y="353"/>
                    <a:pt x="321" y="353"/>
                    <a:pt x="321" y="353"/>
                  </a:cubicBezTo>
                  <a:cubicBezTo>
                    <a:pt x="321" y="352"/>
                    <a:pt x="321" y="352"/>
                    <a:pt x="321" y="352"/>
                  </a:cubicBezTo>
                  <a:lnTo>
                    <a:pt x="321" y="351"/>
                  </a:lnTo>
                  <a:close/>
                  <a:moveTo>
                    <a:pt x="333" y="403"/>
                  </a:moveTo>
                  <a:cubicBezTo>
                    <a:pt x="333" y="401"/>
                    <a:pt x="333" y="401"/>
                    <a:pt x="333" y="401"/>
                  </a:cubicBezTo>
                  <a:cubicBezTo>
                    <a:pt x="330" y="402"/>
                    <a:pt x="330" y="402"/>
                    <a:pt x="330" y="402"/>
                  </a:cubicBezTo>
                  <a:lnTo>
                    <a:pt x="333" y="403"/>
                  </a:lnTo>
                  <a:close/>
                  <a:moveTo>
                    <a:pt x="330" y="397"/>
                  </a:moveTo>
                  <a:cubicBezTo>
                    <a:pt x="332" y="397"/>
                    <a:pt x="332" y="397"/>
                    <a:pt x="332" y="397"/>
                  </a:cubicBezTo>
                  <a:cubicBezTo>
                    <a:pt x="331" y="395"/>
                    <a:pt x="331" y="395"/>
                    <a:pt x="331" y="395"/>
                  </a:cubicBezTo>
                  <a:lnTo>
                    <a:pt x="330" y="397"/>
                  </a:lnTo>
                  <a:close/>
                  <a:moveTo>
                    <a:pt x="328" y="401"/>
                  </a:moveTo>
                  <a:cubicBezTo>
                    <a:pt x="324" y="400"/>
                    <a:pt x="324" y="400"/>
                    <a:pt x="324" y="400"/>
                  </a:cubicBezTo>
                  <a:cubicBezTo>
                    <a:pt x="323" y="398"/>
                    <a:pt x="323" y="398"/>
                    <a:pt x="323" y="398"/>
                  </a:cubicBezTo>
                  <a:cubicBezTo>
                    <a:pt x="322" y="396"/>
                    <a:pt x="322" y="396"/>
                    <a:pt x="322" y="396"/>
                  </a:cubicBezTo>
                  <a:cubicBezTo>
                    <a:pt x="320" y="396"/>
                    <a:pt x="320" y="396"/>
                    <a:pt x="320" y="396"/>
                  </a:cubicBezTo>
                  <a:cubicBezTo>
                    <a:pt x="319" y="394"/>
                    <a:pt x="319" y="394"/>
                    <a:pt x="319" y="394"/>
                  </a:cubicBezTo>
                  <a:cubicBezTo>
                    <a:pt x="317" y="394"/>
                    <a:pt x="317" y="394"/>
                    <a:pt x="317" y="394"/>
                  </a:cubicBezTo>
                  <a:cubicBezTo>
                    <a:pt x="316" y="394"/>
                    <a:pt x="316" y="394"/>
                    <a:pt x="316" y="394"/>
                  </a:cubicBezTo>
                  <a:cubicBezTo>
                    <a:pt x="313" y="394"/>
                    <a:pt x="313" y="394"/>
                    <a:pt x="313" y="394"/>
                  </a:cubicBezTo>
                  <a:cubicBezTo>
                    <a:pt x="314" y="397"/>
                    <a:pt x="314" y="397"/>
                    <a:pt x="314" y="397"/>
                  </a:cubicBezTo>
                  <a:cubicBezTo>
                    <a:pt x="315" y="397"/>
                    <a:pt x="315" y="397"/>
                    <a:pt x="315" y="397"/>
                  </a:cubicBezTo>
                  <a:cubicBezTo>
                    <a:pt x="316" y="400"/>
                    <a:pt x="316" y="400"/>
                    <a:pt x="316" y="400"/>
                  </a:cubicBezTo>
                  <a:cubicBezTo>
                    <a:pt x="321" y="400"/>
                    <a:pt x="321" y="400"/>
                    <a:pt x="321" y="400"/>
                  </a:cubicBezTo>
                  <a:cubicBezTo>
                    <a:pt x="319" y="401"/>
                    <a:pt x="319" y="401"/>
                    <a:pt x="319" y="401"/>
                  </a:cubicBezTo>
                  <a:cubicBezTo>
                    <a:pt x="316" y="401"/>
                    <a:pt x="316" y="401"/>
                    <a:pt x="316" y="401"/>
                  </a:cubicBezTo>
                  <a:cubicBezTo>
                    <a:pt x="315" y="403"/>
                    <a:pt x="315" y="403"/>
                    <a:pt x="315" y="403"/>
                  </a:cubicBezTo>
                  <a:cubicBezTo>
                    <a:pt x="316" y="404"/>
                    <a:pt x="316" y="404"/>
                    <a:pt x="316" y="404"/>
                  </a:cubicBezTo>
                  <a:cubicBezTo>
                    <a:pt x="315" y="407"/>
                    <a:pt x="315" y="407"/>
                    <a:pt x="315" y="407"/>
                  </a:cubicBezTo>
                  <a:cubicBezTo>
                    <a:pt x="316" y="407"/>
                    <a:pt x="316" y="407"/>
                    <a:pt x="316" y="407"/>
                  </a:cubicBezTo>
                  <a:cubicBezTo>
                    <a:pt x="318" y="406"/>
                    <a:pt x="318" y="406"/>
                    <a:pt x="318" y="406"/>
                  </a:cubicBezTo>
                  <a:cubicBezTo>
                    <a:pt x="318" y="408"/>
                    <a:pt x="318" y="408"/>
                    <a:pt x="318" y="408"/>
                  </a:cubicBezTo>
                  <a:cubicBezTo>
                    <a:pt x="320" y="408"/>
                    <a:pt x="320" y="408"/>
                    <a:pt x="320" y="408"/>
                  </a:cubicBezTo>
                  <a:cubicBezTo>
                    <a:pt x="320" y="410"/>
                    <a:pt x="320" y="410"/>
                    <a:pt x="320" y="410"/>
                  </a:cubicBezTo>
                  <a:cubicBezTo>
                    <a:pt x="322" y="411"/>
                    <a:pt x="322" y="411"/>
                    <a:pt x="322" y="411"/>
                  </a:cubicBezTo>
                  <a:cubicBezTo>
                    <a:pt x="325" y="410"/>
                    <a:pt x="325" y="410"/>
                    <a:pt x="325" y="410"/>
                  </a:cubicBezTo>
                  <a:cubicBezTo>
                    <a:pt x="322" y="413"/>
                    <a:pt x="322" y="413"/>
                    <a:pt x="322" y="413"/>
                  </a:cubicBezTo>
                  <a:cubicBezTo>
                    <a:pt x="323" y="416"/>
                    <a:pt x="323" y="416"/>
                    <a:pt x="323" y="416"/>
                  </a:cubicBezTo>
                  <a:cubicBezTo>
                    <a:pt x="325" y="415"/>
                    <a:pt x="325" y="415"/>
                    <a:pt x="325" y="415"/>
                  </a:cubicBezTo>
                  <a:cubicBezTo>
                    <a:pt x="325" y="414"/>
                    <a:pt x="325" y="414"/>
                    <a:pt x="325" y="414"/>
                  </a:cubicBezTo>
                  <a:cubicBezTo>
                    <a:pt x="327" y="413"/>
                    <a:pt x="327" y="413"/>
                    <a:pt x="327" y="413"/>
                  </a:cubicBezTo>
                  <a:cubicBezTo>
                    <a:pt x="327" y="415"/>
                    <a:pt x="327" y="415"/>
                    <a:pt x="327" y="415"/>
                  </a:cubicBezTo>
                  <a:cubicBezTo>
                    <a:pt x="325" y="417"/>
                    <a:pt x="325" y="417"/>
                    <a:pt x="325" y="417"/>
                  </a:cubicBezTo>
                  <a:cubicBezTo>
                    <a:pt x="325" y="418"/>
                    <a:pt x="325" y="418"/>
                    <a:pt x="325" y="418"/>
                  </a:cubicBezTo>
                  <a:cubicBezTo>
                    <a:pt x="326" y="418"/>
                    <a:pt x="326" y="418"/>
                    <a:pt x="326" y="418"/>
                  </a:cubicBezTo>
                  <a:cubicBezTo>
                    <a:pt x="327" y="421"/>
                    <a:pt x="327" y="421"/>
                    <a:pt x="327" y="421"/>
                  </a:cubicBezTo>
                  <a:cubicBezTo>
                    <a:pt x="330" y="420"/>
                    <a:pt x="330" y="420"/>
                    <a:pt x="330" y="420"/>
                  </a:cubicBezTo>
                  <a:cubicBezTo>
                    <a:pt x="330" y="422"/>
                    <a:pt x="330" y="422"/>
                    <a:pt x="330" y="422"/>
                  </a:cubicBezTo>
                  <a:cubicBezTo>
                    <a:pt x="331" y="422"/>
                    <a:pt x="331" y="422"/>
                    <a:pt x="331" y="422"/>
                  </a:cubicBezTo>
                  <a:cubicBezTo>
                    <a:pt x="332" y="424"/>
                    <a:pt x="332" y="424"/>
                    <a:pt x="332" y="424"/>
                  </a:cubicBezTo>
                  <a:cubicBezTo>
                    <a:pt x="331" y="426"/>
                    <a:pt x="331" y="426"/>
                    <a:pt x="331" y="426"/>
                  </a:cubicBezTo>
                  <a:cubicBezTo>
                    <a:pt x="334" y="428"/>
                    <a:pt x="334" y="428"/>
                    <a:pt x="334" y="428"/>
                  </a:cubicBezTo>
                  <a:cubicBezTo>
                    <a:pt x="335" y="426"/>
                    <a:pt x="335" y="426"/>
                    <a:pt x="335" y="426"/>
                  </a:cubicBezTo>
                  <a:cubicBezTo>
                    <a:pt x="336" y="428"/>
                    <a:pt x="336" y="428"/>
                    <a:pt x="336" y="428"/>
                  </a:cubicBezTo>
                  <a:cubicBezTo>
                    <a:pt x="338" y="428"/>
                    <a:pt x="338" y="428"/>
                    <a:pt x="338" y="428"/>
                  </a:cubicBezTo>
                  <a:cubicBezTo>
                    <a:pt x="335" y="430"/>
                    <a:pt x="335" y="430"/>
                    <a:pt x="335" y="430"/>
                  </a:cubicBezTo>
                  <a:cubicBezTo>
                    <a:pt x="339" y="434"/>
                    <a:pt x="339" y="434"/>
                    <a:pt x="339" y="434"/>
                  </a:cubicBezTo>
                  <a:cubicBezTo>
                    <a:pt x="340" y="435"/>
                    <a:pt x="340" y="435"/>
                    <a:pt x="340" y="435"/>
                  </a:cubicBezTo>
                  <a:cubicBezTo>
                    <a:pt x="341" y="436"/>
                    <a:pt x="341" y="436"/>
                    <a:pt x="341" y="436"/>
                  </a:cubicBezTo>
                  <a:cubicBezTo>
                    <a:pt x="347" y="440"/>
                    <a:pt x="347" y="440"/>
                    <a:pt x="347" y="440"/>
                  </a:cubicBezTo>
                  <a:cubicBezTo>
                    <a:pt x="348" y="439"/>
                    <a:pt x="348" y="439"/>
                    <a:pt x="348" y="439"/>
                  </a:cubicBezTo>
                  <a:cubicBezTo>
                    <a:pt x="350" y="439"/>
                    <a:pt x="350" y="439"/>
                    <a:pt x="350" y="439"/>
                  </a:cubicBezTo>
                  <a:cubicBezTo>
                    <a:pt x="349" y="434"/>
                    <a:pt x="349" y="434"/>
                    <a:pt x="349" y="434"/>
                  </a:cubicBezTo>
                  <a:cubicBezTo>
                    <a:pt x="349" y="431"/>
                    <a:pt x="349" y="431"/>
                    <a:pt x="349" y="431"/>
                  </a:cubicBezTo>
                  <a:cubicBezTo>
                    <a:pt x="348" y="430"/>
                    <a:pt x="348" y="430"/>
                    <a:pt x="348" y="430"/>
                  </a:cubicBezTo>
                  <a:cubicBezTo>
                    <a:pt x="349" y="426"/>
                    <a:pt x="349" y="426"/>
                    <a:pt x="349" y="426"/>
                  </a:cubicBezTo>
                  <a:cubicBezTo>
                    <a:pt x="347" y="424"/>
                    <a:pt x="347" y="424"/>
                    <a:pt x="347" y="424"/>
                  </a:cubicBezTo>
                  <a:cubicBezTo>
                    <a:pt x="343" y="420"/>
                    <a:pt x="343" y="420"/>
                    <a:pt x="343" y="420"/>
                  </a:cubicBezTo>
                  <a:cubicBezTo>
                    <a:pt x="342" y="415"/>
                    <a:pt x="342" y="415"/>
                    <a:pt x="342" y="415"/>
                  </a:cubicBezTo>
                  <a:cubicBezTo>
                    <a:pt x="340" y="411"/>
                    <a:pt x="340" y="411"/>
                    <a:pt x="340" y="411"/>
                  </a:cubicBezTo>
                  <a:cubicBezTo>
                    <a:pt x="340" y="407"/>
                    <a:pt x="340" y="407"/>
                    <a:pt x="340" y="407"/>
                  </a:cubicBezTo>
                  <a:cubicBezTo>
                    <a:pt x="339" y="406"/>
                    <a:pt x="339" y="406"/>
                    <a:pt x="339" y="406"/>
                  </a:cubicBezTo>
                  <a:cubicBezTo>
                    <a:pt x="336" y="406"/>
                    <a:pt x="336" y="406"/>
                    <a:pt x="336" y="406"/>
                  </a:cubicBezTo>
                  <a:cubicBezTo>
                    <a:pt x="333" y="404"/>
                    <a:pt x="333" y="404"/>
                    <a:pt x="333" y="404"/>
                  </a:cubicBezTo>
                  <a:cubicBezTo>
                    <a:pt x="331" y="404"/>
                    <a:pt x="331" y="404"/>
                    <a:pt x="331" y="404"/>
                  </a:cubicBezTo>
                  <a:cubicBezTo>
                    <a:pt x="329" y="403"/>
                    <a:pt x="329" y="403"/>
                    <a:pt x="329" y="403"/>
                  </a:cubicBezTo>
                  <a:lnTo>
                    <a:pt x="328" y="401"/>
                  </a:lnTo>
                  <a:close/>
                  <a:moveTo>
                    <a:pt x="326" y="346"/>
                  </a:moveTo>
                  <a:cubicBezTo>
                    <a:pt x="327" y="345"/>
                    <a:pt x="327" y="345"/>
                    <a:pt x="327" y="345"/>
                  </a:cubicBezTo>
                  <a:cubicBezTo>
                    <a:pt x="326" y="345"/>
                    <a:pt x="326" y="345"/>
                    <a:pt x="326" y="345"/>
                  </a:cubicBezTo>
                  <a:cubicBezTo>
                    <a:pt x="324" y="346"/>
                    <a:pt x="324" y="346"/>
                    <a:pt x="324" y="346"/>
                  </a:cubicBezTo>
                  <a:cubicBezTo>
                    <a:pt x="323" y="348"/>
                    <a:pt x="323" y="348"/>
                    <a:pt x="323" y="348"/>
                  </a:cubicBezTo>
                  <a:cubicBezTo>
                    <a:pt x="324" y="347"/>
                    <a:pt x="324" y="347"/>
                    <a:pt x="324" y="347"/>
                  </a:cubicBezTo>
                  <a:lnTo>
                    <a:pt x="326" y="346"/>
                  </a:lnTo>
                  <a:close/>
                  <a:moveTo>
                    <a:pt x="2319" y="950"/>
                  </a:moveTo>
                  <a:cubicBezTo>
                    <a:pt x="2318" y="949"/>
                    <a:pt x="2318" y="949"/>
                    <a:pt x="2318" y="949"/>
                  </a:cubicBezTo>
                  <a:cubicBezTo>
                    <a:pt x="2319" y="949"/>
                    <a:pt x="2319" y="949"/>
                    <a:pt x="2319" y="949"/>
                  </a:cubicBezTo>
                  <a:cubicBezTo>
                    <a:pt x="2319" y="948"/>
                    <a:pt x="2319" y="948"/>
                    <a:pt x="2319" y="948"/>
                  </a:cubicBezTo>
                  <a:cubicBezTo>
                    <a:pt x="2318" y="949"/>
                    <a:pt x="2318" y="949"/>
                    <a:pt x="2318" y="949"/>
                  </a:cubicBezTo>
                  <a:cubicBezTo>
                    <a:pt x="2318" y="950"/>
                    <a:pt x="2318" y="950"/>
                    <a:pt x="2318" y="950"/>
                  </a:cubicBezTo>
                  <a:cubicBezTo>
                    <a:pt x="2318" y="953"/>
                    <a:pt x="2318" y="953"/>
                    <a:pt x="2318" y="953"/>
                  </a:cubicBezTo>
                  <a:lnTo>
                    <a:pt x="2319" y="950"/>
                  </a:lnTo>
                  <a:close/>
                  <a:moveTo>
                    <a:pt x="341" y="408"/>
                  </a:moveTo>
                  <a:cubicBezTo>
                    <a:pt x="341" y="411"/>
                    <a:pt x="341" y="411"/>
                    <a:pt x="341" y="411"/>
                  </a:cubicBezTo>
                  <a:cubicBezTo>
                    <a:pt x="342" y="408"/>
                    <a:pt x="342" y="408"/>
                    <a:pt x="342" y="408"/>
                  </a:cubicBezTo>
                  <a:lnTo>
                    <a:pt x="341" y="408"/>
                  </a:lnTo>
                  <a:close/>
                  <a:moveTo>
                    <a:pt x="325" y="364"/>
                  </a:moveTo>
                  <a:cubicBezTo>
                    <a:pt x="326" y="364"/>
                    <a:pt x="326" y="364"/>
                    <a:pt x="326" y="364"/>
                  </a:cubicBezTo>
                  <a:cubicBezTo>
                    <a:pt x="326" y="363"/>
                    <a:pt x="326" y="363"/>
                    <a:pt x="326" y="363"/>
                  </a:cubicBezTo>
                  <a:cubicBezTo>
                    <a:pt x="327" y="362"/>
                    <a:pt x="327" y="362"/>
                    <a:pt x="327" y="362"/>
                  </a:cubicBezTo>
                  <a:cubicBezTo>
                    <a:pt x="326" y="360"/>
                    <a:pt x="326" y="360"/>
                    <a:pt x="326" y="360"/>
                  </a:cubicBezTo>
                  <a:cubicBezTo>
                    <a:pt x="325" y="362"/>
                    <a:pt x="325" y="362"/>
                    <a:pt x="325" y="362"/>
                  </a:cubicBezTo>
                  <a:lnTo>
                    <a:pt x="325" y="364"/>
                  </a:lnTo>
                  <a:close/>
                  <a:moveTo>
                    <a:pt x="2798" y="643"/>
                  </a:moveTo>
                  <a:cubicBezTo>
                    <a:pt x="2796" y="644"/>
                    <a:pt x="2796" y="644"/>
                    <a:pt x="2796" y="644"/>
                  </a:cubicBezTo>
                  <a:cubicBezTo>
                    <a:pt x="2795" y="645"/>
                    <a:pt x="2795" y="645"/>
                    <a:pt x="2795" y="645"/>
                  </a:cubicBezTo>
                  <a:cubicBezTo>
                    <a:pt x="2794" y="646"/>
                    <a:pt x="2794" y="646"/>
                    <a:pt x="2794" y="646"/>
                  </a:cubicBezTo>
                  <a:cubicBezTo>
                    <a:pt x="2792" y="648"/>
                    <a:pt x="2792" y="648"/>
                    <a:pt x="2792" y="648"/>
                  </a:cubicBezTo>
                  <a:cubicBezTo>
                    <a:pt x="2791" y="650"/>
                    <a:pt x="2791" y="650"/>
                    <a:pt x="2791" y="650"/>
                  </a:cubicBezTo>
                  <a:cubicBezTo>
                    <a:pt x="2790" y="650"/>
                    <a:pt x="2790" y="650"/>
                    <a:pt x="2790" y="650"/>
                  </a:cubicBezTo>
                  <a:cubicBezTo>
                    <a:pt x="2788" y="651"/>
                    <a:pt x="2788" y="651"/>
                    <a:pt x="2788" y="651"/>
                  </a:cubicBezTo>
                  <a:cubicBezTo>
                    <a:pt x="2789" y="651"/>
                    <a:pt x="2789" y="651"/>
                    <a:pt x="2789" y="651"/>
                  </a:cubicBezTo>
                  <a:cubicBezTo>
                    <a:pt x="2790" y="651"/>
                    <a:pt x="2790" y="651"/>
                    <a:pt x="2790" y="651"/>
                  </a:cubicBezTo>
                  <a:cubicBezTo>
                    <a:pt x="2790" y="653"/>
                    <a:pt x="2790" y="653"/>
                    <a:pt x="2790" y="653"/>
                  </a:cubicBezTo>
                  <a:cubicBezTo>
                    <a:pt x="2791" y="655"/>
                    <a:pt x="2791" y="655"/>
                    <a:pt x="2791" y="655"/>
                  </a:cubicBezTo>
                  <a:cubicBezTo>
                    <a:pt x="2791" y="656"/>
                    <a:pt x="2791" y="656"/>
                    <a:pt x="2791" y="656"/>
                  </a:cubicBezTo>
                  <a:cubicBezTo>
                    <a:pt x="2790" y="654"/>
                    <a:pt x="2790" y="654"/>
                    <a:pt x="2790" y="654"/>
                  </a:cubicBezTo>
                  <a:cubicBezTo>
                    <a:pt x="2789" y="653"/>
                    <a:pt x="2789" y="653"/>
                    <a:pt x="2789" y="653"/>
                  </a:cubicBezTo>
                  <a:cubicBezTo>
                    <a:pt x="2789" y="655"/>
                    <a:pt x="2789" y="655"/>
                    <a:pt x="2789" y="655"/>
                  </a:cubicBezTo>
                  <a:cubicBezTo>
                    <a:pt x="2790" y="657"/>
                    <a:pt x="2790" y="657"/>
                    <a:pt x="2790" y="657"/>
                  </a:cubicBezTo>
                  <a:cubicBezTo>
                    <a:pt x="2791" y="657"/>
                    <a:pt x="2791" y="657"/>
                    <a:pt x="2791" y="657"/>
                  </a:cubicBezTo>
                  <a:cubicBezTo>
                    <a:pt x="2791" y="658"/>
                    <a:pt x="2791" y="658"/>
                    <a:pt x="2791" y="658"/>
                  </a:cubicBezTo>
                  <a:cubicBezTo>
                    <a:pt x="2790" y="660"/>
                    <a:pt x="2790" y="660"/>
                    <a:pt x="2790" y="660"/>
                  </a:cubicBezTo>
                  <a:cubicBezTo>
                    <a:pt x="2791" y="659"/>
                    <a:pt x="2791" y="659"/>
                    <a:pt x="2791" y="659"/>
                  </a:cubicBezTo>
                  <a:cubicBezTo>
                    <a:pt x="2792" y="658"/>
                    <a:pt x="2792" y="658"/>
                    <a:pt x="2792" y="658"/>
                  </a:cubicBezTo>
                  <a:cubicBezTo>
                    <a:pt x="2794" y="657"/>
                    <a:pt x="2794" y="657"/>
                    <a:pt x="2794" y="657"/>
                  </a:cubicBezTo>
                  <a:cubicBezTo>
                    <a:pt x="2795" y="658"/>
                    <a:pt x="2795" y="658"/>
                    <a:pt x="2795" y="658"/>
                  </a:cubicBezTo>
                  <a:cubicBezTo>
                    <a:pt x="2794" y="658"/>
                    <a:pt x="2794" y="658"/>
                    <a:pt x="2794" y="658"/>
                  </a:cubicBezTo>
                  <a:cubicBezTo>
                    <a:pt x="2795" y="659"/>
                    <a:pt x="2795" y="659"/>
                    <a:pt x="2795" y="659"/>
                  </a:cubicBezTo>
                  <a:cubicBezTo>
                    <a:pt x="2796" y="658"/>
                    <a:pt x="2796" y="658"/>
                    <a:pt x="2796" y="658"/>
                  </a:cubicBezTo>
                  <a:cubicBezTo>
                    <a:pt x="2796" y="657"/>
                    <a:pt x="2796" y="657"/>
                    <a:pt x="2796" y="657"/>
                  </a:cubicBezTo>
                  <a:cubicBezTo>
                    <a:pt x="2795" y="656"/>
                    <a:pt x="2795" y="656"/>
                    <a:pt x="2795" y="656"/>
                  </a:cubicBezTo>
                  <a:cubicBezTo>
                    <a:pt x="2793" y="656"/>
                    <a:pt x="2793" y="656"/>
                    <a:pt x="2793" y="656"/>
                  </a:cubicBezTo>
                  <a:cubicBezTo>
                    <a:pt x="2793" y="655"/>
                    <a:pt x="2793" y="655"/>
                    <a:pt x="2793" y="655"/>
                  </a:cubicBezTo>
                  <a:cubicBezTo>
                    <a:pt x="2794" y="654"/>
                    <a:pt x="2794" y="654"/>
                    <a:pt x="2794" y="654"/>
                  </a:cubicBezTo>
                  <a:cubicBezTo>
                    <a:pt x="2793" y="653"/>
                    <a:pt x="2793" y="653"/>
                    <a:pt x="2793" y="653"/>
                  </a:cubicBezTo>
                  <a:cubicBezTo>
                    <a:pt x="2794" y="652"/>
                    <a:pt x="2794" y="652"/>
                    <a:pt x="2794" y="652"/>
                  </a:cubicBezTo>
                  <a:cubicBezTo>
                    <a:pt x="2796" y="652"/>
                    <a:pt x="2796" y="652"/>
                    <a:pt x="2796" y="652"/>
                  </a:cubicBezTo>
                  <a:cubicBezTo>
                    <a:pt x="2797" y="655"/>
                    <a:pt x="2797" y="655"/>
                    <a:pt x="2797" y="655"/>
                  </a:cubicBezTo>
                  <a:cubicBezTo>
                    <a:pt x="2798" y="658"/>
                    <a:pt x="2798" y="658"/>
                    <a:pt x="2798" y="658"/>
                  </a:cubicBezTo>
                  <a:cubicBezTo>
                    <a:pt x="2799" y="659"/>
                    <a:pt x="2799" y="659"/>
                    <a:pt x="2799" y="659"/>
                  </a:cubicBezTo>
                  <a:cubicBezTo>
                    <a:pt x="2799" y="662"/>
                    <a:pt x="2799" y="662"/>
                    <a:pt x="2799" y="662"/>
                  </a:cubicBezTo>
                  <a:cubicBezTo>
                    <a:pt x="2797" y="665"/>
                    <a:pt x="2797" y="665"/>
                    <a:pt x="2797" y="665"/>
                  </a:cubicBezTo>
                  <a:cubicBezTo>
                    <a:pt x="2795" y="666"/>
                    <a:pt x="2795" y="666"/>
                    <a:pt x="2795" y="666"/>
                  </a:cubicBezTo>
                  <a:cubicBezTo>
                    <a:pt x="2796" y="667"/>
                    <a:pt x="2796" y="667"/>
                    <a:pt x="2796" y="667"/>
                  </a:cubicBezTo>
                  <a:cubicBezTo>
                    <a:pt x="2797" y="669"/>
                    <a:pt x="2797" y="669"/>
                    <a:pt x="2797" y="669"/>
                  </a:cubicBezTo>
                  <a:cubicBezTo>
                    <a:pt x="2798" y="673"/>
                    <a:pt x="2798" y="673"/>
                    <a:pt x="2798" y="673"/>
                  </a:cubicBezTo>
                  <a:cubicBezTo>
                    <a:pt x="2800" y="675"/>
                    <a:pt x="2800" y="675"/>
                    <a:pt x="2800" y="675"/>
                  </a:cubicBezTo>
                  <a:cubicBezTo>
                    <a:pt x="2800" y="677"/>
                    <a:pt x="2800" y="677"/>
                    <a:pt x="2800" y="677"/>
                  </a:cubicBezTo>
                  <a:cubicBezTo>
                    <a:pt x="2799" y="678"/>
                    <a:pt x="2799" y="678"/>
                    <a:pt x="2799" y="678"/>
                  </a:cubicBezTo>
                  <a:cubicBezTo>
                    <a:pt x="2800" y="679"/>
                    <a:pt x="2800" y="679"/>
                    <a:pt x="2800" y="679"/>
                  </a:cubicBezTo>
                  <a:cubicBezTo>
                    <a:pt x="2802" y="679"/>
                    <a:pt x="2802" y="679"/>
                    <a:pt x="2802" y="679"/>
                  </a:cubicBezTo>
                  <a:cubicBezTo>
                    <a:pt x="2803" y="680"/>
                    <a:pt x="2803" y="680"/>
                    <a:pt x="2803" y="680"/>
                  </a:cubicBezTo>
                  <a:cubicBezTo>
                    <a:pt x="2804" y="679"/>
                    <a:pt x="2804" y="679"/>
                    <a:pt x="2804" y="679"/>
                  </a:cubicBezTo>
                  <a:cubicBezTo>
                    <a:pt x="2804" y="678"/>
                    <a:pt x="2804" y="678"/>
                    <a:pt x="2804" y="678"/>
                  </a:cubicBezTo>
                  <a:cubicBezTo>
                    <a:pt x="2802" y="676"/>
                    <a:pt x="2802" y="676"/>
                    <a:pt x="2802" y="676"/>
                  </a:cubicBezTo>
                  <a:cubicBezTo>
                    <a:pt x="2802" y="672"/>
                    <a:pt x="2802" y="672"/>
                    <a:pt x="2802" y="672"/>
                  </a:cubicBezTo>
                  <a:cubicBezTo>
                    <a:pt x="2803" y="671"/>
                    <a:pt x="2803" y="671"/>
                    <a:pt x="2803" y="671"/>
                  </a:cubicBezTo>
                  <a:cubicBezTo>
                    <a:pt x="2804" y="672"/>
                    <a:pt x="2804" y="672"/>
                    <a:pt x="2804" y="672"/>
                  </a:cubicBezTo>
                  <a:cubicBezTo>
                    <a:pt x="2804" y="673"/>
                    <a:pt x="2804" y="673"/>
                    <a:pt x="2804" y="673"/>
                  </a:cubicBezTo>
                  <a:cubicBezTo>
                    <a:pt x="2804" y="674"/>
                    <a:pt x="2804" y="674"/>
                    <a:pt x="2804" y="674"/>
                  </a:cubicBezTo>
                  <a:cubicBezTo>
                    <a:pt x="2805" y="676"/>
                    <a:pt x="2805" y="676"/>
                    <a:pt x="2805" y="676"/>
                  </a:cubicBezTo>
                  <a:cubicBezTo>
                    <a:pt x="2806" y="678"/>
                    <a:pt x="2806" y="678"/>
                    <a:pt x="2806" y="678"/>
                  </a:cubicBezTo>
                  <a:cubicBezTo>
                    <a:pt x="2805" y="680"/>
                    <a:pt x="2805" y="680"/>
                    <a:pt x="2805" y="680"/>
                  </a:cubicBezTo>
                  <a:cubicBezTo>
                    <a:pt x="2806" y="681"/>
                    <a:pt x="2806" y="681"/>
                    <a:pt x="2806" y="681"/>
                  </a:cubicBezTo>
                  <a:cubicBezTo>
                    <a:pt x="2807" y="680"/>
                    <a:pt x="2807" y="680"/>
                    <a:pt x="2807" y="680"/>
                  </a:cubicBezTo>
                  <a:cubicBezTo>
                    <a:pt x="2809" y="677"/>
                    <a:pt x="2809" y="677"/>
                    <a:pt x="2809" y="677"/>
                  </a:cubicBezTo>
                  <a:cubicBezTo>
                    <a:pt x="2808" y="676"/>
                    <a:pt x="2808" y="676"/>
                    <a:pt x="2808" y="676"/>
                  </a:cubicBezTo>
                  <a:cubicBezTo>
                    <a:pt x="2807" y="675"/>
                    <a:pt x="2807" y="675"/>
                    <a:pt x="2807" y="675"/>
                  </a:cubicBezTo>
                  <a:cubicBezTo>
                    <a:pt x="2808" y="674"/>
                    <a:pt x="2808" y="674"/>
                    <a:pt x="2808" y="674"/>
                  </a:cubicBezTo>
                  <a:cubicBezTo>
                    <a:pt x="2810" y="675"/>
                    <a:pt x="2810" y="675"/>
                    <a:pt x="2810" y="675"/>
                  </a:cubicBezTo>
                  <a:cubicBezTo>
                    <a:pt x="2811" y="675"/>
                    <a:pt x="2811" y="675"/>
                    <a:pt x="2811" y="675"/>
                  </a:cubicBezTo>
                  <a:cubicBezTo>
                    <a:pt x="2811" y="673"/>
                    <a:pt x="2811" y="673"/>
                    <a:pt x="2811" y="673"/>
                  </a:cubicBezTo>
                  <a:cubicBezTo>
                    <a:pt x="2811" y="670"/>
                    <a:pt x="2811" y="670"/>
                    <a:pt x="2811" y="670"/>
                  </a:cubicBezTo>
                  <a:cubicBezTo>
                    <a:pt x="2811" y="668"/>
                    <a:pt x="2811" y="668"/>
                    <a:pt x="2811" y="668"/>
                  </a:cubicBezTo>
                  <a:cubicBezTo>
                    <a:pt x="2811" y="663"/>
                    <a:pt x="2811" y="663"/>
                    <a:pt x="2811" y="663"/>
                  </a:cubicBezTo>
                  <a:cubicBezTo>
                    <a:pt x="2811" y="660"/>
                    <a:pt x="2811" y="660"/>
                    <a:pt x="2811" y="660"/>
                  </a:cubicBezTo>
                  <a:cubicBezTo>
                    <a:pt x="2812" y="658"/>
                    <a:pt x="2812" y="658"/>
                    <a:pt x="2812" y="658"/>
                  </a:cubicBezTo>
                  <a:cubicBezTo>
                    <a:pt x="2814" y="656"/>
                    <a:pt x="2814" y="656"/>
                    <a:pt x="2814" y="656"/>
                  </a:cubicBezTo>
                  <a:cubicBezTo>
                    <a:pt x="2813" y="654"/>
                    <a:pt x="2813" y="654"/>
                    <a:pt x="2813" y="654"/>
                  </a:cubicBezTo>
                  <a:cubicBezTo>
                    <a:pt x="2812" y="654"/>
                    <a:pt x="2812" y="654"/>
                    <a:pt x="2812" y="654"/>
                  </a:cubicBezTo>
                  <a:cubicBezTo>
                    <a:pt x="2812" y="652"/>
                    <a:pt x="2812" y="652"/>
                    <a:pt x="2812" y="652"/>
                  </a:cubicBezTo>
                  <a:cubicBezTo>
                    <a:pt x="2811" y="652"/>
                    <a:pt x="2811" y="652"/>
                    <a:pt x="2811" y="652"/>
                  </a:cubicBezTo>
                  <a:cubicBezTo>
                    <a:pt x="2811" y="651"/>
                    <a:pt x="2811" y="651"/>
                    <a:pt x="2811" y="651"/>
                  </a:cubicBezTo>
                  <a:cubicBezTo>
                    <a:pt x="2808" y="651"/>
                    <a:pt x="2808" y="651"/>
                    <a:pt x="2808" y="651"/>
                  </a:cubicBezTo>
                  <a:cubicBezTo>
                    <a:pt x="2807" y="650"/>
                    <a:pt x="2807" y="650"/>
                    <a:pt x="2807" y="650"/>
                  </a:cubicBezTo>
                  <a:cubicBezTo>
                    <a:pt x="2809" y="649"/>
                    <a:pt x="2809" y="649"/>
                    <a:pt x="2809" y="649"/>
                  </a:cubicBezTo>
                  <a:cubicBezTo>
                    <a:pt x="2810" y="648"/>
                    <a:pt x="2810" y="648"/>
                    <a:pt x="2810" y="648"/>
                  </a:cubicBezTo>
                  <a:cubicBezTo>
                    <a:pt x="2809" y="645"/>
                    <a:pt x="2809" y="645"/>
                    <a:pt x="2809" y="645"/>
                  </a:cubicBezTo>
                  <a:cubicBezTo>
                    <a:pt x="2808" y="644"/>
                    <a:pt x="2808" y="644"/>
                    <a:pt x="2808" y="644"/>
                  </a:cubicBezTo>
                  <a:cubicBezTo>
                    <a:pt x="2806" y="644"/>
                    <a:pt x="2806" y="644"/>
                    <a:pt x="2806" y="644"/>
                  </a:cubicBezTo>
                  <a:cubicBezTo>
                    <a:pt x="2806" y="645"/>
                    <a:pt x="2806" y="645"/>
                    <a:pt x="2806" y="645"/>
                  </a:cubicBezTo>
                  <a:cubicBezTo>
                    <a:pt x="2805" y="646"/>
                    <a:pt x="2805" y="646"/>
                    <a:pt x="2805" y="646"/>
                  </a:cubicBezTo>
                  <a:cubicBezTo>
                    <a:pt x="2803" y="646"/>
                    <a:pt x="2803" y="646"/>
                    <a:pt x="2803" y="646"/>
                  </a:cubicBezTo>
                  <a:cubicBezTo>
                    <a:pt x="2801" y="643"/>
                    <a:pt x="2801" y="643"/>
                    <a:pt x="2801" y="643"/>
                  </a:cubicBezTo>
                  <a:cubicBezTo>
                    <a:pt x="2802" y="642"/>
                    <a:pt x="2802" y="642"/>
                    <a:pt x="2802" y="642"/>
                  </a:cubicBezTo>
                  <a:cubicBezTo>
                    <a:pt x="2805" y="640"/>
                    <a:pt x="2805" y="640"/>
                    <a:pt x="2805" y="640"/>
                  </a:cubicBezTo>
                  <a:cubicBezTo>
                    <a:pt x="2807" y="640"/>
                    <a:pt x="2807" y="640"/>
                    <a:pt x="2807" y="640"/>
                  </a:cubicBezTo>
                  <a:cubicBezTo>
                    <a:pt x="2810" y="641"/>
                    <a:pt x="2810" y="641"/>
                    <a:pt x="2810" y="641"/>
                  </a:cubicBezTo>
                  <a:cubicBezTo>
                    <a:pt x="2812" y="642"/>
                    <a:pt x="2812" y="642"/>
                    <a:pt x="2812" y="642"/>
                  </a:cubicBezTo>
                  <a:cubicBezTo>
                    <a:pt x="2812" y="641"/>
                    <a:pt x="2812" y="641"/>
                    <a:pt x="2812" y="641"/>
                  </a:cubicBezTo>
                  <a:cubicBezTo>
                    <a:pt x="2812" y="639"/>
                    <a:pt x="2812" y="639"/>
                    <a:pt x="2812" y="639"/>
                  </a:cubicBezTo>
                  <a:cubicBezTo>
                    <a:pt x="2812" y="637"/>
                    <a:pt x="2812" y="637"/>
                    <a:pt x="2812" y="637"/>
                  </a:cubicBezTo>
                  <a:cubicBezTo>
                    <a:pt x="2812" y="636"/>
                    <a:pt x="2812" y="636"/>
                    <a:pt x="2812" y="636"/>
                  </a:cubicBezTo>
                  <a:cubicBezTo>
                    <a:pt x="2813" y="635"/>
                    <a:pt x="2813" y="635"/>
                    <a:pt x="2813" y="635"/>
                  </a:cubicBezTo>
                  <a:cubicBezTo>
                    <a:pt x="2814" y="635"/>
                    <a:pt x="2814" y="635"/>
                    <a:pt x="2814" y="635"/>
                  </a:cubicBezTo>
                  <a:cubicBezTo>
                    <a:pt x="2815" y="636"/>
                    <a:pt x="2815" y="636"/>
                    <a:pt x="2815" y="636"/>
                  </a:cubicBezTo>
                  <a:cubicBezTo>
                    <a:pt x="2816" y="636"/>
                    <a:pt x="2816" y="636"/>
                    <a:pt x="2816" y="636"/>
                  </a:cubicBezTo>
                  <a:cubicBezTo>
                    <a:pt x="2818" y="635"/>
                    <a:pt x="2818" y="635"/>
                    <a:pt x="2818" y="635"/>
                  </a:cubicBezTo>
                  <a:cubicBezTo>
                    <a:pt x="2821" y="635"/>
                    <a:pt x="2821" y="635"/>
                    <a:pt x="2821" y="635"/>
                  </a:cubicBezTo>
                  <a:cubicBezTo>
                    <a:pt x="2824" y="634"/>
                    <a:pt x="2824" y="634"/>
                    <a:pt x="2824" y="634"/>
                  </a:cubicBezTo>
                  <a:cubicBezTo>
                    <a:pt x="2826" y="633"/>
                    <a:pt x="2826" y="633"/>
                    <a:pt x="2826" y="633"/>
                  </a:cubicBezTo>
                  <a:cubicBezTo>
                    <a:pt x="2827" y="634"/>
                    <a:pt x="2827" y="634"/>
                    <a:pt x="2827" y="634"/>
                  </a:cubicBezTo>
                  <a:cubicBezTo>
                    <a:pt x="2828" y="633"/>
                    <a:pt x="2828" y="633"/>
                    <a:pt x="2828" y="633"/>
                  </a:cubicBezTo>
                  <a:cubicBezTo>
                    <a:pt x="2828" y="633"/>
                    <a:pt x="2828" y="633"/>
                    <a:pt x="2828" y="633"/>
                  </a:cubicBezTo>
                  <a:cubicBezTo>
                    <a:pt x="2830" y="631"/>
                    <a:pt x="2830" y="631"/>
                    <a:pt x="2830" y="631"/>
                  </a:cubicBezTo>
                  <a:cubicBezTo>
                    <a:pt x="2831" y="630"/>
                    <a:pt x="2831" y="630"/>
                    <a:pt x="2831" y="630"/>
                  </a:cubicBezTo>
                  <a:cubicBezTo>
                    <a:pt x="2833" y="628"/>
                    <a:pt x="2833" y="628"/>
                    <a:pt x="2833" y="628"/>
                  </a:cubicBezTo>
                  <a:cubicBezTo>
                    <a:pt x="2836" y="628"/>
                    <a:pt x="2836" y="628"/>
                    <a:pt x="2836" y="628"/>
                  </a:cubicBezTo>
                  <a:cubicBezTo>
                    <a:pt x="2839" y="628"/>
                    <a:pt x="2839" y="628"/>
                    <a:pt x="2839" y="628"/>
                  </a:cubicBezTo>
                  <a:cubicBezTo>
                    <a:pt x="2840" y="628"/>
                    <a:pt x="2840" y="628"/>
                    <a:pt x="2840" y="628"/>
                  </a:cubicBezTo>
                  <a:cubicBezTo>
                    <a:pt x="2841" y="628"/>
                    <a:pt x="2841" y="628"/>
                    <a:pt x="2841" y="628"/>
                  </a:cubicBezTo>
                  <a:cubicBezTo>
                    <a:pt x="2841" y="630"/>
                    <a:pt x="2841" y="630"/>
                    <a:pt x="2841" y="630"/>
                  </a:cubicBezTo>
                  <a:cubicBezTo>
                    <a:pt x="2840" y="632"/>
                    <a:pt x="2840" y="632"/>
                    <a:pt x="2840" y="632"/>
                  </a:cubicBezTo>
                  <a:cubicBezTo>
                    <a:pt x="2839" y="634"/>
                    <a:pt x="2839" y="634"/>
                    <a:pt x="2839" y="634"/>
                  </a:cubicBezTo>
                  <a:cubicBezTo>
                    <a:pt x="2840" y="635"/>
                    <a:pt x="2840" y="635"/>
                    <a:pt x="2840" y="635"/>
                  </a:cubicBezTo>
                  <a:cubicBezTo>
                    <a:pt x="2840" y="636"/>
                    <a:pt x="2840" y="636"/>
                    <a:pt x="2840" y="636"/>
                  </a:cubicBezTo>
                  <a:cubicBezTo>
                    <a:pt x="2841" y="638"/>
                    <a:pt x="2841" y="638"/>
                    <a:pt x="2841" y="638"/>
                  </a:cubicBezTo>
                  <a:cubicBezTo>
                    <a:pt x="2840" y="639"/>
                    <a:pt x="2840" y="639"/>
                    <a:pt x="2840" y="639"/>
                  </a:cubicBezTo>
                  <a:cubicBezTo>
                    <a:pt x="2841" y="641"/>
                    <a:pt x="2841" y="641"/>
                    <a:pt x="2841" y="641"/>
                  </a:cubicBezTo>
                  <a:cubicBezTo>
                    <a:pt x="2843" y="642"/>
                    <a:pt x="2843" y="642"/>
                    <a:pt x="2843" y="642"/>
                  </a:cubicBezTo>
                  <a:cubicBezTo>
                    <a:pt x="2846" y="645"/>
                    <a:pt x="2846" y="645"/>
                    <a:pt x="2846" y="645"/>
                  </a:cubicBezTo>
                  <a:cubicBezTo>
                    <a:pt x="2848" y="645"/>
                    <a:pt x="2848" y="645"/>
                    <a:pt x="2848" y="645"/>
                  </a:cubicBezTo>
                  <a:cubicBezTo>
                    <a:pt x="2849" y="644"/>
                    <a:pt x="2849" y="644"/>
                    <a:pt x="2849" y="644"/>
                  </a:cubicBezTo>
                  <a:cubicBezTo>
                    <a:pt x="2851" y="642"/>
                    <a:pt x="2851" y="642"/>
                    <a:pt x="2851" y="642"/>
                  </a:cubicBezTo>
                  <a:cubicBezTo>
                    <a:pt x="2851" y="640"/>
                    <a:pt x="2851" y="640"/>
                    <a:pt x="2851" y="640"/>
                  </a:cubicBezTo>
                  <a:cubicBezTo>
                    <a:pt x="2852" y="639"/>
                    <a:pt x="2852" y="639"/>
                    <a:pt x="2852" y="639"/>
                  </a:cubicBezTo>
                  <a:cubicBezTo>
                    <a:pt x="2852" y="638"/>
                    <a:pt x="2852" y="638"/>
                    <a:pt x="2852" y="638"/>
                  </a:cubicBezTo>
                  <a:cubicBezTo>
                    <a:pt x="2852" y="637"/>
                    <a:pt x="2852" y="637"/>
                    <a:pt x="2852" y="637"/>
                  </a:cubicBezTo>
                  <a:cubicBezTo>
                    <a:pt x="2853" y="634"/>
                    <a:pt x="2853" y="634"/>
                    <a:pt x="2853" y="634"/>
                  </a:cubicBezTo>
                  <a:cubicBezTo>
                    <a:pt x="2855" y="634"/>
                    <a:pt x="2855" y="634"/>
                    <a:pt x="2855" y="634"/>
                  </a:cubicBezTo>
                  <a:cubicBezTo>
                    <a:pt x="2857" y="634"/>
                    <a:pt x="2857" y="634"/>
                    <a:pt x="2857" y="634"/>
                  </a:cubicBezTo>
                  <a:cubicBezTo>
                    <a:pt x="2857" y="633"/>
                    <a:pt x="2857" y="633"/>
                    <a:pt x="2857" y="633"/>
                  </a:cubicBezTo>
                  <a:cubicBezTo>
                    <a:pt x="2857" y="632"/>
                    <a:pt x="2857" y="632"/>
                    <a:pt x="2857" y="632"/>
                  </a:cubicBezTo>
                  <a:cubicBezTo>
                    <a:pt x="2856" y="630"/>
                    <a:pt x="2856" y="630"/>
                    <a:pt x="2856" y="630"/>
                  </a:cubicBezTo>
                  <a:cubicBezTo>
                    <a:pt x="2853" y="628"/>
                    <a:pt x="2853" y="628"/>
                    <a:pt x="2853" y="628"/>
                  </a:cubicBezTo>
                  <a:cubicBezTo>
                    <a:pt x="2852" y="627"/>
                    <a:pt x="2852" y="627"/>
                    <a:pt x="2852" y="627"/>
                  </a:cubicBezTo>
                  <a:cubicBezTo>
                    <a:pt x="2853" y="625"/>
                    <a:pt x="2853" y="625"/>
                    <a:pt x="2853" y="625"/>
                  </a:cubicBezTo>
                  <a:cubicBezTo>
                    <a:pt x="2854" y="624"/>
                    <a:pt x="2854" y="624"/>
                    <a:pt x="2854" y="624"/>
                  </a:cubicBezTo>
                  <a:cubicBezTo>
                    <a:pt x="2855" y="623"/>
                    <a:pt x="2855" y="623"/>
                    <a:pt x="2855" y="623"/>
                  </a:cubicBezTo>
                  <a:cubicBezTo>
                    <a:pt x="2854" y="624"/>
                    <a:pt x="2854" y="624"/>
                    <a:pt x="2854" y="624"/>
                  </a:cubicBezTo>
                  <a:cubicBezTo>
                    <a:pt x="2855" y="626"/>
                    <a:pt x="2855" y="626"/>
                    <a:pt x="2855" y="626"/>
                  </a:cubicBezTo>
                  <a:cubicBezTo>
                    <a:pt x="2855" y="627"/>
                    <a:pt x="2855" y="627"/>
                    <a:pt x="2855" y="627"/>
                  </a:cubicBezTo>
                  <a:cubicBezTo>
                    <a:pt x="2856" y="626"/>
                    <a:pt x="2856" y="626"/>
                    <a:pt x="2856" y="626"/>
                  </a:cubicBezTo>
                  <a:cubicBezTo>
                    <a:pt x="2857" y="626"/>
                    <a:pt x="2857" y="626"/>
                    <a:pt x="2857" y="626"/>
                  </a:cubicBezTo>
                  <a:cubicBezTo>
                    <a:pt x="2858" y="626"/>
                    <a:pt x="2858" y="626"/>
                    <a:pt x="2858" y="626"/>
                  </a:cubicBezTo>
                  <a:cubicBezTo>
                    <a:pt x="2859" y="627"/>
                    <a:pt x="2859" y="627"/>
                    <a:pt x="2859" y="627"/>
                  </a:cubicBezTo>
                  <a:cubicBezTo>
                    <a:pt x="2860" y="627"/>
                    <a:pt x="2860" y="627"/>
                    <a:pt x="2860" y="627"/>
                  </a:cubicBezTo>
                  <a:cubicBezTo>
                    <a:pt x="2861" y="627"/>
                    <a:pt x="2861" y="627"/>
                    <a:pt x="2861" y="627"/>
                  </a:cubicBezTo>
                  <a:cubicBezTo>
                    <a:pt x="2860" y="628"/>
                    <a:pt x="2860" y="628"/>
                    <a:pt x="2860" y="628"/>
                  </a:cubicBezTo>
                  <a:cubicBezTo>
                    <a:pt x="2859" y="628"/>
                    <a:pt x="2859" y="628"/>
                    <a:pt x="2859" y="628"/>
                  </a:cubicBezTo>
                  <a:cubicBezTo>
                    <a:pt x="2858" y="629"/>
                    <a:pt x="2858" y="629"/>
                    <a:pt x="2858" y="629"/>
                  </a:cubicBezTo>
                  <a:cubicBezTo>
                    <a:pt x="2859" y="629"/>
                    <a:pt x="2859" y="629"/>
                    <a:pt x="2859" y="629"/>
                  </a:cubicBezTo>
                  <a:cubicBezTo>
                    <a:pt x="2861" y="628"/>
                    <a:pt x="2861" y="628"/>
                    <a:pt x="2861" y="628"/>
                  </a:cubicBezTo>
                  <a:cubicBezTo>
                    <a:pt x="2863" y="627"/>
                    <a:pt x="2863" y="627"/>
                    <a:pt x="2863" y="627"/>
                  </a:cubicBezTo>
                  <a:cubicBezTo>
                    <a:pt x="2868" y="628"/>
                    <a:pt x="2868" y="628"/>
                    <a:pt x="2868" y="628"/>
                  </a:cubicBezTo>
                  <a:cubicBezTo>
                    <a:pt x="2871" y="627"/>
                    <a:pt x="2871" y="627"/>
                    <a:pt x="2871" y="627"/>
                  </a:cubicBezTo>
                  <a:cubicBezTo>
                    <a:pt x="2870" y="627"/>
                    <a:pt x="2870" y="627"/>
                    <a:pt x="2870" y="627"/>
                  </a:cubicBezTo>
                  <a:cubicBezTo>
                    <a:pt x="2870" y="625"/>
                    <a:pt x="2870" y="625"/>
                    <a:pt x="2870" y="625"/>
                  </a:cubicBezTo>
                  <a:cubicBezTo>
                    <a:pt x="2870" y="622"/>
                    <a:pt x="2870" y="622"/>
                    <a:pt x="2870" y="622"/>
                  </a:cubicBezTo>
                  <a:cubicBezTo>
                    <a:pt x="2872" y="621"/>
                    <a:pt x="2872" y="621"/>
                    <a:pt x="2872" y="621"/>
                  </a:cubicBezTo>
                  <a:cubicBezTo>
                    <a:pt x="2874" y="621"/>
                    <a:pt x="2874" y="621"/>
                    <a:pt x="2874" y="621"/>
                  </a:cubicBezTo>
                  <a:cubicBezTo>
                    <a:pt x="2874" y="623"/>
                    <a:pt x="2874" y="623"/>
                    <a:pt x="2874" y="623"/>
                  </a:cubicBezTo>
                  <a:cubicBezTo>
                    <a:pt x="2874" y="625"/>
                    <a:pt x="2874" y="625"/>
                    <a:pt x="2874" y="625"/>
                  </a:cubicBezTo>
                  <a:cubicBezTo>
                    <a:pt x="2875" y="627"/>
                    <a:pt x="2875" y="627"/>
                    <a:pt x="2875" y="627"/>
                  </a:cubicBezTo>
                  <a:cubicBezTo>
                    <a:pt x="2876" y="627"/>
                    <a:pt x="2876" y="627"/>
                    <a:pt x="2876" y="627"/>
                  </a:cubicBezTo>
                  <a:cubicBezTo>
                    <a:pt x="2878" y="625"/>
                    <a:pt x="2878" y="625"/>
                    <a:pt x="2878" y="625"/>
                  </a:cubicBezTo>
                  <a:cubicBezTo>
                    <a:pt x="2876" y="621"/>
                    <a:pt x="2876" y="621"/>
                    <a:pt x="2876" y="621"/>
                  </a:cubicBezTo>
                  <a:cubicBezTo>
                    <a:pt x="2877" y="619"/>
                    <a:pt x="2877" y="619"/>
                    <a:pt x="2877" y="619"/>
                  </a:cubicBezTo>
                  <a:cubicBezTo>
                    <a:pt x="2880" y="617"/>
                    <a:pt x="2880" y="617"/>
                    <a:pt x="2880" y="617"/>
                  </a:cubicBezTo>
                  <a:cubicBezTo>
                    <a:pt x="2881" y="617"/>
                    <a:pt x="2881" y="617"/>
                    <a:pt x="2881" y="617"/>
                  </a:cubicBezTo>
                  <a:cubicBezTo>
                    <a:pt x="2881" y="616"/>
                    <a:pt x="2881" y="616"/>
                    <a:pt x="2881" y="616"/>
                  </a:cubicBezTo>
                  <a:cubicBezTo>
                    <a:pt x="2880" y="615"/>
                    <a:pt x="2880" y="615"/>
                    <a:pt x="2880" y="615"/>
                  </a:cubicBezTo>
                  <a:cubicBezTo>
                    <a:pt x="2881" y="612"/>
                    <a:pt x="2881" y="612"/>
                    <a:pt x="2881" y="612"/>
                  </a:cubicBezTo>
                  <a:cubicBezTo>
                    <a:pt x="2882" y="612"/>
                    <a:pt x="2882" y="612"/>
                    <a:pt x="2882" y="612"/>
                  </a:cubicBezTo>
                  <a:cubicBezTo>
                    <a:pt x="2884" y="612"/>
                    <a:pt x="2884" y="612"/>
                    <a:pt x="2884" y="612"/>
                  </a:cubicBezTo>
                  <a:cubicBezTo>
                    <a:pt x="2884" y="613"/>
                    <a:pt x="2884" y="613"/>
                    <a:pt x="2884" y="613"/>
                  </a:cubicBezTo>
                  <a:cubicBezTo>
                    <a:pt x="2884" y="614"/>
                    <a:pt x="2884" y="614"/>
                    <a:pt x="2884" y="614"/>
                  </a:cubicBezTo>
                  <a:cubicBezTo>
                    <a:pt x="2883" y="617"/>
                    <a:pt x="2883" y="617"/>
                    <a:pt x="2883" y="617"/>
                  </a:cubicBezTo>
                  <a:cubicBezTo>
                    <a:pt x="2884" y="623"/>
                    <a:pt x="2884" y="623"/>
                    <a:pt x="2884" y="623"/>
                  </a:cubicBezTo>
                  <a:cubicBezTo>
                    <a:pt x="2885" y="623"/>
                    <a:pt x="2885" y="623"/>
                    <a:pt x="2885" y="623"/>
                  </a:cubicBezTo>
                  <a:cubicBezTo>
                    <a:pt x="2886" y="622"/>
                    <a:pt x="2886" y="622"/>
                    <a:pt x="2886" y="622"/>
                  </a:cubicBezTo>
                  <a:cubicBezTo>
                    <a:pt x="2887" y="621"/>
                    <a:pt x="2887" y="621"/>
                    <a:pt x="2887" y="621"/>
                  </a:cubicBezTo>
                  <a:cubicBezTo>
                    <a:pt x="2888" y="620"/>
                    <a:pt x="2888" y="620"/>
                    <a:pt x="2888" y="620"/>
                  </a:cubicBezTo>
                  <a:cubicBezTo>
                    <a:pt x="2890" y="618"/>
                    <a:pt x="2890" y="618"/>
                    <a:pt x="2890" y="618"/>
                  </a:cubicBezTo>
                  <a:cubicBezTo>
                    <a:pt x="2891" y="616"/>
                    <a:pt x="2891" y="616"/>
                    <a:pt x="2891" y="616"/>
                  </a:cubicBezTo>
                  <a:cubicBezTo>
                    <a:pt x="2891" y="614"/>
                    <a:pt x="2891" y="614"/>
                    <a:pt x="2891" y="614"/>
                  </a:cubicBezTo>
                  <a:cubicBezTo>
                    <a:pt x="2893" y="612"/>
                    <a:pt x="2893" y="612"/>
                    <a:pt x="2893" y="612"/>
                  </a:cubicBezTo>
                  <a:cubicBezTo>
                    <a:pt x="2892" y="611"/>
                    <a:pt x="2892" y="611"/>
                    <a:pt x="2892" y="611"/>
                  </a:cubicBezTo>
                  <a:cubicBezTo>
                    <a:pt x="2891" y="610"/>
                    <a:pt x="2891" y="610"/>
                    <a:pt x="2891" y="610"/>
                  </a:cubicBezTo>
                  <a:cubicBezTo>
                    <a:pt x="2889" y="607"/>
                    <a:pt x="2889" y="607"/>
                    <a:pt x="2889" y="607"/>
                  </a:cubicBezTo>
                  <a:cubicBezTo>
                    <a:pt x="2888" y="604"/>
                    <a:pt x="2888" y="604"/>
                    <a:pt x="2888" y="604"/>
                  </a:cubicBezTo>
                  <a:cubicBezTo>
                    <a:pt x="2888" y="599"/>
                    <a:pt x="2888" y="599"/>
                    <a:pt x="2888" y="599"/>
                  </a:cubicBezTo>
                  <a:cubicBezTo>
                    <a:pt x="2888" y="594"/>
                    <a:pt x="2888" y="594"/>
                    <a:pt x="2888" y="594"/>
                  </a:cubicBezTo>
                  <a:cubicBezTo>
                    <a:pt x="2888" y="590"/>
                    <a:pt x="2888" y="590"/>
                    <a:pt x="2888" y="590"/>
                  </a:cubicBezTo>
                  <a:cubicBezTo>
                    <a:pt x="2887" y="583"/>
                    <a:pt x="2887" y="583"/>
                    <a:pt x="2887" y="583"/>
                  </a:cubicBezTo>
                  <a:cubicBezTo>
                    <a:pt x="2884" y="579"/>
                    <a:pt x="2884" y="579"/>
                    <a:pt x="2884" y="579"/>
                  </a:cubicBezTo>
                  <a:cubicBezTo>
                    <a:pt x="2884" y="577"/>
                    <a:pt x="2884" y="577"/>
                    <a:pt x="2884" y="577"/>
                  </a:cubicBezTo>
                  <a:cubicBezTo>
                    <a:pt x="2885" y="573"/>
                    <a:pt x="2885" y="573"/>
                    <a:pt x="2885" y="573"/>
                  </a:cubicBezTo>
                  <a:cubicBezTo>
                    <a:pt x="2888" y="572"/>
                    <a:pt x="2888" y="572"/>
                    <a:pt x="2888" y="572"/>
                  </a:cubicBezTo>
                  <a:cubicBezTo>
                    <a:pt x="2889" y="572"/>
                    <a:pt x="2889" y="572"/>
                    <a:pt x="2889" y="572"/>
                  </a:cubicBezTo>
                  <a:cubicBezTo>
                    <a:pt x="2890" y="573"/>
                    <a:pt x="2890" y="573"/>
                    <a:pt x="2890" y="573"/>
                  </a:cubicBezTo>
                  <a:cubicBezTo>
                    <a:pt x="2891" y="573"/>
                    <a:pt x="2891" y="573"/>
                    <a:pt x="2891" y="573"/>
                  </a:cubicBezTo>
                  <a:cubicBezTo>
                    <a:pt x="2890" y="570"/>
                    <a:pt x="2890" y="570"/>
                    <a:pt x="2890" y="570"/>
                  </a:cubicBezTo>
                  <a:cubicBezTo>
                    <a:pt x="2890" y="569"/>
                    <a:pt x="2890" y="569"/>
                    <a:pt x="2890" y="569"/>
                  </a:cubicBezTo>
                  <a:cubicBezTo>
                    <a:pt x="2889" y="568"/>
                    <a:pt x="2889" y="568"/>
                    <a:pt x="2889" y="568"/>
                  </a:cubicBezTo>
                  <a:cubicBezTo>
                    <a:pt x="2889" y="566"/>
                    <a:pt x="2889" y="566"/>
                    <a:pt x="2889" y="566"/>
                  </a:cubicBezTo>
                  <a:cubicBezTo>
                    <a:pt x="2889" y="565"/>
                    <a:pt x="2889" y="565"/>
                    <a:pt x="2889" y="565"/>
                  </a:cubicBezTo>
                  <a:cubicBezTo>
                    <a:pt x="2889" y="563"/>
                    <a:pt x="2889" y="563"/>
                    <a:pt x="2889" y="563"/>
                  </a:cubicBezTo>
                  <a:cubicBezTo>
                    <a:pt x="2889" y="562"/>
                    <a:pt x="2889" y="562"/>
                    <a:pt x="2889" y="562"/>
                  </a:cubicBezTo>
                  <a:cubicBezTo>
                    <a:pt x="2889" y="561"/>
                    <a:pt x="2889" y="561"/>
                    <a:pt x="2889" y="561"/>
                  </a:cubicBezTo>
                  <a:cubicBezTo>
                    <a:pt x="2890" y="560"/>
                    <a:pt x="2890" y="560"/>
                    <a:pt x="2890" y="560"/>
                  </a:cubicBezTo>
                  <a:cubicBezTo>
                    <a:pt x="2889" y="559"/>
                    <a:pt x="2889" y="559"/>
                    <a:pt x="2889" y="559"/>
                  </a:cubicBezTo>
                  <a:cubicBezTo>
                    <a:pt x="2889" y="557"/>
                    <a:pt x="2889" y="557"/>
                    <a:pt x="2889" y="557"/>
                  </a:cubicBezTo>
                  <a:cubicBezTo>
                    <a:pt x="2889" y="555"/>
                    <a:pt x="2889" y="555"/>
                    <a:pt x="2889" y="555"/>
                  </a:cubicBezTo>
                  <a:cubicBezTo>
                    <a:pt x="2889" y="554"/>
                    <a:pt x="2889" y="554"/>
                    <a:pt x="2889" y="554"/>
                  </a:cubicBezTo>
                  <a:cubicBezTo>
                    <a:pt x="2888" y="550"/>
                    <a:pt x="2888" y="550"/>
                    <a:pt x="2888" y="550"/>
                  </a:cubicBezTo>
                  <a:cubicBezTo>
                    <a:pt x="2886" y="547"/>
                    <a:pt x="2886" y="547"/>
                    <a:pt x="2886" y="547"/>
                  </a:cubicBezTo>
                  <a:cubicBezTo>
                    <a:pt x="2885" y="547"/>
                    <a:pt x="2885" y="547"/>
                    <a:pt x="2885" y="547"/>
                  </a:cubicBezTo>
                  <a:cubicBezTo>
                    <a:pt x="2884" y="546"/>
                    <a:pt x="2884" y="546"/>
                    <a:pt x="2884" y="546"/>
                  </a:cubicBezTo>
                  <a:cubicBezTo>
                    <a:pt x="2884" y="542"/>
                    <a:pt x="2884" y="542"/>
                    <a:pt x="2884" y="542"/>
                  </a:cubicBezTo>
                  <a:cubicBezTo>
                    <a:pt x="2882" y="540"/>
                    <a:pt x="2882" y="540"/>
                    <a:pt x="2882" y="540"/>
                  </a:cubicBezTo>
                  <a:cubicBezTo>
                    <a:pt x="2878" y="535"/>
                    <a:pt x="2878" y="535"/>
                    <a:pt x="2878" y="535"/>
                  </a:cubicBezTo>
                  <a:cubicBezTo>
                    <a:pt x="2877" y="533"/>
                    <a:pt x="2877" y="533"/>
                    <a:pt x="2877" y="533"/>
                  </a:cubicBezTo>
                  <a:cubicBezTo>
                    <a:pt x="2876" y="530"/>
                    <a:pt x="2876" y="530"/>
                    <a:pt x="2876" y="530"/>
                  </a:cubicBezTo>
                  <a:cubicBezTo>
                    <a:pt x="2876" y="527"/>
                    <a:pt x="2876" y="527"/>
                    <a:pt x="2876" y="527"/>
                  </a:cubicBezTo>
                  <a:cubicBezTo>
                    <a:pt x="2876" y="526"/>
                    <a:pt x="2876" y="526"/>
                    <a:pt x="2876" y="526"/>
                  </a:cubicBezTo>
                  <a:cubicBezTo>
                    <a:pt x="2875" y="527"/>
                    <a:pt x="2875" y="527"/>
                    <a:pt x="2875" y="527"/>
                  </a:cubicBezTo>
                  <a:cubicBezTo>
                    <a:pt x="2874" y="527"/>
                    <a:pt x="2874" y="527"/>
                    <a:pt x="2874" y="527"/>
                  </a:cubicBezTo>
                  <a:cubicBezTo>
                    <a:pt x="2873" y="526"/>
                    <a:pt x="2873" y="526"/>
                    <a:pt x="2873" y="526"/>
                  </a:cubicBezTo>
                  <a:cubicBezTo>
                    <a:pt x="2871" y="526"/>
                    <a:pt x="2871" y="526"/>
                    <a:pt x="2871" y="526"/>
                  </a:cubicBezTo>
                  <a:cubicBezTo>
                    <a:pt x="2870" y="525"/>
                    <a:pt x="2870" y="525"/>
                    <a:pt x="2870" y="525"/>
                  </a:cubicBezTo>
                  <a:cubicBezTo>
                    <a:pt x="2871" y="526"/>
                    <a:pt x="2871" y="526"/>
                    <a:pt x="2871" y="526"/>
                  </a:cubicBezTo>
                  <a:cubicBezTo>
                    <a:pt x="2870" y="529"/>
                    <a:pt x="2870" y="529"/>
                    <a:pt x="2870" y="529"/>
                  </a:cubicBezTo>
                  <a:cubicBezTo>
                    <a:pt x="2870" y="530"/>
                    <a:pt x="2870" y="530"/>
                    <a:pt x="2870" y="530"/>
                  </a:cubicBezTo>
                  <a:cubicBezTo>
                    <a:pt x="2871" y="531"/>
                    <a:pt x="2871" y="531"/>
                    <a:pt x="2871" y="531"/>
                  </a:cubicBezTo>
                  <a:cubicBezTo>
                    <a:pt x="2872" y="531"/>
                    <a:pt x="2872" y="531"/>
                    <a:pt x="2872" y="531"/>
                  </a:cubicBezTo>
                  <a:cubicBezTo>
                    <a:pt x="2874" y="529"/>
                    <a:pt x="2874" y="529"/>
                    <a:pt x="2874" y="529"/>
                  </a:cubicBezTo>
                  <a:cubicBezTo>
                    <a:pt x="2875" y="531"/>
                    <a:pt x="2875" y="531"/>
                    <a:pt x="2875" y="531"/>
                  </a:cubicBezTo>
                  <a:cubicBezTo>
                    <a:pt x="2874" y="533"/>
                    <a:pt x="2874" y="533"/>
                    <a:pt x="2874" y="533"/>
                  </a:cubicBezTo>
                  <a:cubicBezTo>
                    <a:pt x="2873" y="534"/>
                    <a:pt x="2873" y="534"/>
                    <a:pt x="2873" y="534"/>
                  </a:cubicBezTo>
                  <a:cubicBezTo>
                    <a:pt x="2872" y="533"/>
                    <a:pt x="2872" y="533"/>
                    <a:pt x="2872" y="533"/>
                  </a:cubicBezTo>
                  <a:cubicBezTo>
                    <a:pt x="2871" y="533"/>
                    <a:pt x="2871" y="533"/>
                    <a:pt x="2871" y="533"/>
                  </a:cubicBezTo>
                  <a:cubicBezTo>
                    <a:pt x="2872" y="535"/>
                    <a:pt x="2872" y="535"/>
                    <a:pt x="2872" y="535"/>
                  </a:cubicBezTo>
                  <a:cubicBezTo>
                    <a:pt x="2871" y="536"/>
                    <a:pt x="2871" y="536"/>
                    <a:pt x="2871" y="536"/>
                  </a:cubicBezTo>
                  <a:cubicBezTo>
                    <a:pt x="2869" y="536"/>
                    <a:pt x="2869" y="536"/>
                    <a:pt x="2869" y="536"/>
                  </a:cubicBezTo>
                  <a:cubicBezTo>
                    <a:pt x="2869" y="534"/>
                    <a:pt x="2869" y="534"/>
                    <a:pt x="2869" y="534"/>
                  </a:cubicBezTo>
                  <a:cubicBezTo>
                    <a:pt x="2869" y="532"/>
                    <a:pt x="2869" y="532"/>
                    <a:pt x="2869" y="532"/>
                  </a:cubicBezTo>
                  <a:cubicBezTo>
                    <a:pt x="2868" y="531"/>
                    <a:pt x="2868" y="531"/>
                    <a:pt x="2868" y="531"/>
                  </a:cubicBezTo>
                  <a:cubicBezTo>
                    <a:pt x="2867" y="531"/>
                    <a:pt x="2867" y="531"/>
                    <a:pt x="2867" y="531"/>
                  </a:cubicBezTo>
                  <a:cubicBezTo>
                    <a:pt x="2866" y="531"/>
                    <a:pt x="2866" y="531"/>
                    <a:pt x="2866" y="531"/>
                  </a:cubicBezTo>
                  <a:cubicBezTo>
                    <a:pt x="2865" y="532"/>
                    <a:pt x="2865" y="532"/>
                    <a:pt x="2865" y="532"/>
                  </a:cubicBezTo>
                  <a:cubicBezTo>
                    <a:pt x="2866" y="535"/>
                    <a:pt x="2866" y="535"/>
                    <a:pt x="2866" y="535"/>
                  </a:cubicBezTo>
                  <a:cubicBezTo>
                    <a:pt x="2866" y="537"/>
                    <a:pt x="2866" y="537"/>
                    <a:pt x="2866" y="537"/>
                  </a:cubicBezTo>
                  <a:cubicBezTo>
                    <a:pt x="2865" y="538"/>
                    <a:pt x="2865" y="538"/>
                    <a:pt x="2865" y="538"/>
                  </a:cubicBezTo>
                  <a:cubicBezTo>
                    <a:pt x="2864" y="539"/>
                    <a:pt x="2864" y="539"/>
                    <a:pt x="2864" y="539"/>
                  </a:cubicBezTo>
                  <a:cubicBezTo>
                    <a:pt x="2864" y="541"/>
                    <a:pt x="2864" y="541"/>
                    <a:pt x="2864" y="541"/>
                  </a:cubicBezTo>
                  <a:cubicBezTo>
                    <a:pt x="2866" y="543"/>
                    <a:pt x="2866" y="543"/>
                    <a:pt x="2866" y="543"/>
                  </a:cubicBezTo>
                  <a:cubicBezTo>
                    <a:pt x="2867" y="545"/>
                    <a:pt x="2867" y="545"/>
                    <a:pt x="2867" y="545"/>
                  </a:cubicBezTo>
                  <a:cubicBezTo>
                    <a:pt x="2866" y="547"/>
                    <a:pt x="2866" y="547"/>
                    <a:pt x="2866" y="547"/>
                  </a:cubicBezTo>
                  <a:cubicBezTo>
                    <a:pt x="2865" y="548"/>
                    <a:pt x="2865" y="548"/>
                    <a:pt x="2865" y="548"/>
                  </a:cubicBezTo>
                  <a:cubicBezTo>
                    <a:pt x="2863" y="548"/>
                    <a:pt x="2863" y="548"/>
                    <a:pt x="2863" y="548"/>
                  </a:cubicBezTo>
                  <a:cubicBezTo>
                    <a:pt x="2863" y="549"/>
                    <a:pt x="2863" y="549"/>
                    <a:pt x="2863" y="549"/>
                  </a:cubicBezTo>
                  <a:cubicBezTo>
                    <a:pt x="2864" y="551"/>
                    <a:pt x="2864" y="551"/>
                    <a:pt x="2864" y="551"/>
                  </a:cubicBezTo>
                  <a:cubicBezTo>
                    <a:pt x="2866" y="551"/>
                    <a:pt x="2866" y="551"/>
                    <a:pt x="2866" y="551"/>
                  </a:cubicBezTo>
                  <a:cubicBezTo>
                    <a:pt x="2867" y="549"/>
                    <a:pt x="2867" y="549"/>
                    <a:pt x="2867" y="549"/>
                  </a:cubicBezTo>
                  <a:cubicBezTo>
                    <a:pt x="2869" y="554"/>
                    <a:pt x="2869" y="554"/>
                    <a:pt x="2869" y="554"/>
                  </a:cubicBezTo>
                  <a:cubicBezTo>
                    <a:pt x="2870" y="558"/>
                    <a:pt x="2870" y="558"/>
                    <a:pt x="2870" y="558"/>
                  </a:cubicBezTo>
                  <a:cubicBezTo>
                    <a:pt x="2870" y="561"/>
                    <a:pt x="2870" y="561"/>
                    <a:pt x="2870" y="561"/>
                  </a:cubicBezTo>
                  <a:cubicBezTo>
                    <a:pt x="2870" y="566"/>
                    <a:pt x="2870" y="566"/>
                    <a:pt x="2870" y="566"/>
                  </a:cubicBezTo>
                  <a:cubicBezTo>
                    <a:pt x="2868" y="573"/>
                    <a:pt x="2868" y="573"/>
                    <a:pt x="2868" y="573"/>
                  </a:cubicBezTo>
                  <a:cubicBezTo>
                    <a:pt x="2869" y="576"/>
                    <a:pt x="2869" y="576"/>
                    <a:pt x="2869" y="576"/>
                  </a:cubicBezTo>
                  <a:cubicBezTo>
                    <a:pt x="2868" y="579"/>
                    <a:pt x="2868" y="579"/>
                    <a:pt x="2868" y="579"/>
                  </a:cubicBezTo>
                  <a:cubicBezTo>
                    <a:pt x="2865" y="580"/>
                    <a:pt x="2865" y="580"/>
                    <a:pt x="2865" y="580"/>
                  </a:cubicBezTo>
                  <a:cubicBezTo>
                    <a:pt x="2864" y="583"/>
                    <a:pt x="2864" y="583"/>
                    <a:pt x="2864" y="583"/>
                  </a:cubicBezTo>
                  <a:cubicBezTo>
                    <a:pt x="2864" y="586"/>
                    <a:pt x="2864" y="586"/>
                    <a:pt x="2864" y="586"/>
                  </a:cubicBezTo>
                  <a:cubicBezTo>
                    <a:pt x="2863" y="588"/>
                    <a:pt x="2863" y="588"/>
                    <a:pt x="2863" y="588"/>
                  </a:cubicBezTo>
                  <a:cubicBezTo>
                    <a:pt x="2863" y="590"/>
                    <a:pt x="2863" y="590"/>
                    <a:pt x="2863" y="590"/>
                  </a:cubicBezTo>
                  <a:cubicBezTo>
                    <a:pt x="2860" y="593"/>
                    <a:pt x="2860" y="593"/>
                    <a:pt x="2860" y="593"/>
                  </a:cubicBezTo>
                  <a:cubicBezTo>
                    <a:pt x="2855" y="596"/>
                    <a:pt x="2855" y="596"/>
                    <a:pt x="2855" y="596"/>
                  </a:cubicBezTo>
                  <a:cubicBezTo>
                    <a:pt x="2854" y="596"/>
                    <a:pt x="2854" y="596"/>
                    <a:pt x="2854" y="596"/>
                  </a:cubicBezTo>
                  <a:cubicBezTo>
                    <a:pt x="2853" y="598"/>
                    <a:pt x="2853" y="598"/>
                    <a:pt x="2853" y="598"/>
                  </a:cubicBezTo>
                  <a:cubicBezTo>
                    <a:pt x="2850" y="597"/>
                    <a:pt x="2850" y="597"/>
                    <a:pt x="2850" y="597"/>
                  </a:cubicBezTo>
                  <a:cubicBezTo>
                    <a:pt x="2848" y="594"/>
                    <a:pt x="2848" y="594"/>
                    <a:pt x="2848" y="594"/>
                  </a:cubicBezTo>
                  <a:cubicBezTo>
                    <a:pt x="2848" y="593"/>
                    <a:pt x="2848" y="593"/>
                    <a:pt x="2848" y="593"/>
                  </a:cubicBezTo>
                  <a:cubicBezTo>
                    <a:pt x="2849" y="592"/>
                    <a:pt x="2849" y="592"/>
                    <a:pt x="2849" y="592"/>
                  </a:cubicBezTo>
                  <a:cubicBezTo>
                    <a:pt x="2850" y="590"/>
                    <a:pt x="2850" y="590"/>
                    <a:pt x="2850" y="590"/>
                  </a:cubicBezTo>
                  <a:cubicBezTo>
                    <a:pt x="2850" y="589"/>
                    <a:pt x="2850" y="589"/>
                    <a:pt x="2850" y="589"/>
                  </a:cubicBezTo>
                  <a:cubicBezTo>
                    <a:pt x="2851" y="588"/>
                    <a:pt x="2851" y="588"/>
                    <a:pt x="2851" y="588"/>
                  </a:cubicBezTo>
                  <a:cubicBezTo>
                    <a:pt x="2851" y="587"/>
                    <a:pt x="2851" y="587"/>
                    <a:pt x="2851" y="587"/>
                  </a:cubicBezTo>
                  <a:cubicBezTo>
                    <a:pt x="2849" y="588"/>
                    <a:pt x="2849" y="588"/>
                    <a:pt x="2849" y="588"/>
                  </a:cubicBezTo>
                  <a:cubicBezTo>
                    <a:pt x="2847" y="590"/>
                    <a:pt x="2847" y="590"/>
                    <a:pt x="2847" y="590"/>
                  </a:cubicBezTo>
                  <a:cubicBezTo>
                    <a:pt x="2845" y="590"/>
                    <a:pt x="2845" y="590"/>
                    <a:pt x="2845" y="590"/>
                  </a:cubicBezTo>
                  <a:cubicBezTo>
                    <a:pt x="2844" y="592"/>
                    <a:pt x="2844" y="592"/>
                    <a:pt x="2844" y="592"/>
                  </a:cubicBezTo>
                  <a:cubicBezTo>
                    <a:pt x="2846" y="595"/>
                    <a:pt x="2846" y="595"/>
                    <a:pt x="2846" y="595"/>
                  </a:cubicBezTo>
                  <a:cubicBezTo>
                    <a:pt x="2846" y="600"/>
                    <a:pt x="2846" y="600"/>
                    <a:pt x="2846" y="600"/>
                  </a:cubicBezTo>
                  <a:cubicBezTo>
                    <a:pt x="2846" y="602"/>
                    <a:pt x="2846" y="602"/>
                    <a:pt x="2846" y="602"/>
                  </a:cubicBezTo>
                  <a:cubicBezTo>
                    <a:pt x="2843" y="604"/>
                    <a:pt x="2843" y="604"/>
                    <a:pt x="2843" y="604"/>
                  </a:cubicBezTo>
                  <a:cubicBezTo>
                    <a:pt x="2843" y="606"/>
                    <a:pt x="2843" y="606"/>
                    <a:pt x="2843" y="606"/>
                  </a:cubicBezTo>
                  <a:cubicBezTo>
                    <a:pt x="2843" y="606"/>
                    <a:pt x="2843" y="606"/>
                    <a:pt x="2843" y="606"/>
                  </a:cubicBezTo>
                  <a:cubicBezTo>
                    <a:pt x="2842" y="610"/>
                    <a:pt x="2842" y="610"/>
                    <a:pt x="2842" y="610"/>
                  </a:cubicBezTo>
                  <a:cubicBezTo>
                    <a:pt x="2843" y="611"/>
                    <a:pt x="2843" y="611"/>
                    <a:pt x="2843" y="611"/>
                  </a:cubicBezTo>
                  <a:cubicBezTo>
                    <a:pt x="2843" y="612"/>
                    <a:pt x="2843" y="612"/>
                    <a:pt x="2843" y="612"/>
                  </a:cubicBezTo>
                  <a:cubicBezTo>
                    <a:pt x="2843" y="613"/>
                    <a:pt x="2843" y="613"/>
                    <a:pt x="2843" y="613"/>
                  </a:cubicBezTo>
                  <a:cubicBezTo>
                    <a:pt x="2843" y="614"/>
                    <a:pt x="2843" y="614"/>
                    <a:pt x="2843" y="614"/>
                  </a:cubicBezTo>
                  <a:cubicBezTo>
                    <a:pt x="2842" y="615"/>
                    <a:pt x="2842" y="615"/>
                    <a:pt x="2842" y="615"/>
                  </a:cubicBezTo>
                  <a:cubicBezTo>
                    <a:pt x="2842" y="615"/>
                    <a:pt x="2842" y="615"/>
                    <a:pt x="2842" y="615"/>
                  </a:cubicBezTo>
                  <a:cubicBezTo>
                    <a:pt x="2842" y="616"/>
                    <a:pt x="2842" y="616"/>
                    <a:pt x="2842" y="616"/>
                  </a:cubicBezTo>
                  <a:cubicBezTo>
                    <a:pt x="2841" y="617"/>
                    <a:pt x="2841" y="617"/>
                    <a:pt x="2841" y="617"/>
                  </a:cubicBezTo>
                  <a:cubicBezTo>
                    <a:pt x="2840" y="616"/>
                    <a:pt x="2840" y="616"/>
                    <a:pt x="2840" y="616"/>
                  </a:cubicBezTo>
                  <a:cubicBezTo>
                    <a:pt x="2838" y="617"/>
                    <a:pt x="2838" y="617"/>
                    <a:pt x="2838" y="617"/>
                  </a:cubicBezTo>
                  <a:cubicBezTo>
                    <a:pt x="2837" y="616"/>
                    <a:pt x="2837" y="616"/>
                    <a:pt x="2837" y="616"/>
                  </a:cubicBezTo>
                  <a:cubicBezTo>
                    <a:pt x="2837" y="614"/>
                    <a:pt x="2837" y="614"/>
                    <a:pt x="2837" y="614"/>
                  </a:cubicBezTo>
                  <a:cubicBezTo>
                    <a:pt x="2836" y="614"/>
                    <a:pt x="2836" y="614"/>
                    <a:pt x="2836" y="614"/>
                  </a:cubicBezTo>
                  <a:cubicBezTo>
                    <a:pt x="2835" y="615"/>
                    <a:pt x="2835" y="615"/>
                    <a:pt x="2835" y="615"/>
                  </a:cubicBezTo>
                  <a:cubicBezTo>
                    <a:pt x="2834" y="615"/>
                    <a:pt x="2834" y="615"/>
                    <a:pt x="2834" y="615"/>
                  </a:cubicBezTo>
                  <a:cubicBezTo>
                    <a:pt x="2833" y="615"/>
                    <a:pt x="2833" y="615"/>
                    <a:pt x="2833" y="615"/>
                  </a:cubicBezTo>
                  <a:cubicBezTo>
                    <a:pt x="2829" y="616"/>
                    <a:pt x="2829" y="616"/>
                    <a:pt x="2829" y="616"/>
                  </a:cubicBezTo>
                  <a:cubicBezTo>
                    <a:pt x="2826" y="617"/>
                    <a:pt x="2826" y="617"/>
                    <a:pt x="2826" y="617"/>
                  </a:cubicBezTo>
                  <a:cubicBezTo>
                    <a:pt x="2824" y="618"/>
                    <a:pt x="2824" y="618"/>
                    <a:pt x="2824" y="618"/>
                  </a:cubicBezTo>
                  <a:cubicBezTo>
                    <a:pt x="2822" y="618"/>
                    <a:pt x="2822" y="618"/>
                    <a:pt x="2822" y="618"/>
                  </a:cubicBezTo>
                  <a:cubicBezTo>
                    <a:pt x="2819" y="619"/>
                    <a:pt x="2819" y="619"/>
                    <a:pt x="2819" y="619"/>
                  </a:cubicBezTo>
                  <a:cubicBezTo>
                    <a:pt x="2818" y="618"/>
                    <a:pt x="2818" y="618"/>
                    <a:pt x="2818" y="618"/>
                  </a:cubicBezTo>
                  <a:cubicBezTo>
                    <a:pt x="2816" y="618"/>
                    <a:pt x="2816" y="618"/>
                    <a:pt x="2816" y="618"/>
                  </a:cubicBezTo>
                  <a:cubicBezTo>
                    <a:pt x="2812" y="621"/>
                    <a:pt x="2812" y="621"/>
                    <a:pt x="2812" y="621"/>
                  </a:cubicBezTo>
                  <a:cubicBezTo>
                    <a:pt x="2812" y="624"/>
                    <a:pt x="2812" y="624"/>
                    <a:pt x="2812" y="624"/>
                  </a:cubicBezTo>
                  <a:cubicBezTo>
                    <a:pt x="2810" y="624"/>
                    <a:pt x="2810" y="624"/>
                    <a:pt x="2810" y="624"/>
                  </a:cubicBezTo>
                  <a:cubicBezTo>
                    <a:pt x="2810" y="626"/>
                    <a:pt x="2810" y="626"/>
                    <a:pt x="2810" y="626"/>
                  </a:cubicBezTo>
                  <a:cubicBezTo>
                    <a:pt x="2807" y="629"/>
                    <a:pt x="2807" y="629"/>
                    <a:pt x="2807" y="629"/>
                  </a:cubicBezTo>
                  <a:cubicBezTo>
                    <a:pt x="2805" y="630"/>
                    <a:pt x="2805" y="630"/>
                    <a:pt x="2805" y="630"/>
                  </a:cubicBezTo>
                  <a:cubicBezTo>
                    <a:pt x="2804" y="632"/>
                    <a:pt x="2804" y="632"/>
                    <a:pt x="2804" y="632"/>
                  </a:cubicBezTo>
                  <a:cubicBezTo>
                    <a:pt x="2803" y="633"/>
                    <a:pt x="2803" y="633"/>
                    <a:pt x="2803" y="633"/>
                  </a:cubicBezTo>
                  <a:cubicBezTo>
                    <a:pt x="2802" y="635"/>
                    <a:pt x="2802" y="635"/>
                    <a:pt x="2802" y="635"/>
                  </a:cubicBezTo>
                  <a:cubicBezTo>
                    <a:pt x="2799" y="635"/>
                    <a:pt x="2799" y="635"/>
                    <a:pt x="2799" y="635"/>
                  </a:cubicBezTo>
                  <a:cubicBezTo>
                    <a:pt x="2798" y="637"/>
                    <a:pt x="2798" y="637"/>
                    <a:pt x="2798" y="637"/>
                  </a:cubicBezTo>
                  <a:cubicBezTo>
                    <a:pt x="2799" y="640"/>
                    <a:pt x="2799" y="640"/>
                    <a:pt x="2799" y="640"/>
                  </a:cubicBezTo>
                  <a:cubicBezTo>
                    <a:pt x="2800" y="640"/>
                    <a:pt x="2800" y="640"/>
                    <a:pt x="2800" y="640"/>
                  </a:cubicBezTo>
                  <a:cubicBezTo>
                    <a:pt x="2800" y="641"/>
                    <a:pt x="2800" y="641"/>
                    <a:pt x="2800" y="641"/>
                  </a:cubicBezTo>
                  <a:cubicBezTo>
                    <a:pt x="2800" y="642"/>
                    <a:pt x="2800" y="642"/>
                    <a:pt x="2800" y="642"/>
                  </a:cubicBezTo>
                  <a:lnTo>
                    <a:pt x="2798" y="643"/>
                  </a:lnTo>
                  <a:close/>
                  <a:moveTo>
                    <a:pt x="2953" y="420"/>
                  </a:moveTo>
                  <a:cubicBezTo>
                    <a:pt x="2952" y="419"/>
                    <a:pt x="2952" y="419"/>
                    <a:pt x="2952" y="419"/>
                  </a:cubicBezTo>
                  <a:cubicBezTo>
                    <a:pt x="2952" y="420"/>
                    <a:pt x="2952" y="420"/>
                    <a:pt x="2952" y="420"/>
                  </a:cubicBezTo>
                  <a:cubicBezTo>
                    <a:pt x="2952" y="420"/>
                    <a:pt x="2952" y="420"/>
                    <a:pt x="2952" y="420"/>
                  </a:cubicBezTo>
                  <a:cubicBezTo>
                    <a:pt x="2953" y="421"/>
                    <a:pt x="2953" y="421"/>
                    <a:pt x="2953" y="421"/>
                  </a:cubicBezTo>
                  <a:lnTo>
                    <a:pt x="2953" y="420"/>
                  </a:lnTo>
                  <a:close/>
                  <a:moveTo>
                    <a:pt x="2960" y="363"/>
                  </a:moveTo>
                  <a:cubicBezTo>
                    <a:pt x="2959" y="365"/>
                    <a:pt x="2959" y="365"/>
                    <a:pt x="2959" y="365"/>
                  </a:cubicBezTo>
                  <a:cubicBezTo>
                    <a:pt x="2958" y="365"/>
                    <a:pt x="2958" y="365"/>
                    <a:pt x="2958" y="365"/>
                  </a:cubicBezTo>
                  <a:cubicBezTo>
                    <a:pt x="2958" y="366"/>
                    <a:pt x="2958" y="366"/>
                    <a:pt x="2958" y="366"/>
                  </a:cubicBezTo>
                  <a:cubicBezTo>
                    <a:pt x="2959" y="367"/>
                    <a:pt x="2959" y="367"/>
                    <a:pt x="2959" y="367"/>
                  </a:cubicBezTo>
                  <a:cubicBezTo>
                    <a:pt x="2959" y="369"/>
                    <a:pt x="2959" y="369"/>
                    <a:pt x="2959" y="369"/>
                  </a:cubicBezTo>
                  <a:cubicBezTo>
                    <a:pt x="2958" y="370"/>
                    <a:pt x="2958" y="370"/>
                    <a:pt x="2958" y="370"/>
                  </a:cubicBezTo>
                  <a:cubicBezTo>
                    <a:pt x="2959" y="370"/>
                    <a:pt x="2959" y="370"/>
                    <a:pt x="2959" y="370"/>
                  </a:cubicBezTo>
                  <a:cubicBezTo>
                    <a:pt x="2961" y="370"/>
                    <a:pt x="2961" y="370"/>
                    <a:pt x="2961" y="370"/>
                  </a:cubicBezTo>
                  <a:cubicBezTo>
                    <a:pt x="2961" y="371"/>
                    <a:pt x="2961" y="371"/>
                    <a:pt x="2961" y="371"/>
                  </a:cubicBezTo>
                  <a:cubicBezTo>
                    <a:pt x="2962" y="371"/>
                    <a:pt x="2962" y="371"/>
                    <a:pt x="2962" y="371"/>
                  </a:cubicBezTo>
                  <a:cubicBezTo>
                    <a:pt x="2962" y="369"/>
                    <a:pt x="2962" y="369"/>
                    <a:pt x="2962" y="369"/>
                  </a:cubicBezTo>
                  <a:cubicBezTo>
                    <a:pt x="2962" y="367"/>
                    <a:pt x="2962" y="367"/>
                    <a:pt x="2962" y="367"/>
                  </a:cubicBezTo>
                  <a:cubicBezTo>
                    <a:pt x="2964" y="366"/>
                    <a:pt x="2964" y="366"/>
                    <a:pt x="2964" y="366"/>
                  </a:cubicBezTo>
                  <a:cubicBezTo>
                    <a:pt x="2965" y="365"/>
                    <a:pt x="2965" y="365"/>
                    <a:pt x="2965" y="365"/>
                  </a:cubicBezTo>
                  <a:cubicBezTo>
                    <a:pt x="2965" y="363"/>
                    <a:pt x="2965" y="363"/>
                    <a:pt x="2965" y="363"/>
                  </a:cubicBezTo>
                  <a:cubicBezTo>
                    <a:pt x="2965" y="361"/>
                    <a:pt x="2965" y="361"/>
                    <a:pt x="2965" y="361"/>
                  </a:cubicBezTo>
                  <a:cubicBezTo>
                    <a:pt x="2966" y="360"/>
                    <a:pt x="2966" y="360"/>
                    <a:pt x="2966" y="360"/>
                  </a:cubicBezTo>
                  <a:cubicBezTo>
                    <a:pt x="2966" y="358"/>
                    <a:pt x="2966" y="358"/>
                    <a:pt x="2966" y="358"/>
                  </a:cubicBezTo>
                  <a:cubicBezTo>
                    <a:pt x="2963" y="355"/>
                    <a:pt x="2963" y="355"/>
                    <a:pt x="2963" y="355"/>
                  </a:cubicBezTo>
                  <a:cubicBezTo>
                    <a:pt x="2962" y="357"/>
                    <a:pt x="2962" y="357"/>
                    <a:pt x="2962" y="357"/>
                  </a:cubicBezTo>
                  <a:cubicBezTo>
                    <a:pt x="2962" y="360"/>
                    <a:pt x="2962" y="360"/>
                    <a:pt x="2962" y="360"/>
                  </a:cubicBezTo>
                  <a:cubicBezTo>
                    <a:pt x="2962" y="362"/>
                    <a:pt x="2962" y="362"/>
                    <a:pt x="2962" y="362"/>
                  </a:cubicBezTo>
                  <a:lnTo>
                    <a:pt x="2960" y="363"/>
                  </a:lnTo>
                  <a:close/>
                  <a:moveTo>
                    <a:pt x="2951" y="427"/>
                  </a:moveTo>
                  <a:cubicBezTo>
                    <a:pt x="2951" y="424"/>
                    <a:pt x="2951" y="424"/>
                    <a:pt x="2951" y="424"/>
                  </a:cubicBezTo>
                  <a:cubicBezTo>
                    <a:pt x="2951" y="424"/>
                    <a:pt x="2951" y="424"/>
                    <a:pt x="2951" y="424"/>
                  </a:cubicBezTo>
                  <a:cubicBezTo>
                    <a:pt x="2950" y="425"/>
                    <a:pt x="2950" y="425"/>
                    <a:pt x="2950" y="425"/>
                  </a:cubicBezTo>
                  <a:cubicBezTo>
                    <a:pt x="2950" y="428"/>
                    <a:pt x="2950" y="428"/>
                    <a:pt x="2950" y="428"/>
                  </a:cubicBezTo>
                  <a:cubicBezTo>
                    <a:pt x="2950" y="428"/>
                    <a:pt x="2950" y="428"/>
                    <a:pt x="2950" y="428"/>
                  </a:cubicBezTo>
                  <a:lnTo>
                    <a:pt x="2951" y="427"/>
                  </a:lnTo>
                  <a:close/>
                  <a:moveTo>
                    <a:pt x="2967" y="357"/>
                  </a:moveTo>
                  <a:cubicBezTo>
                    <a:pt x="2968" y="356"/>
                    <a:pt x="2968" y="356"/>
                    <a:pt x="2968" y="356"/>
                  </a:cubicBezTo>
                  <a:cubicBezTo>
                    <a:pt x="2967" y="354"/>
                    <a:pt x="2967" y="354"/>
                    <a:pt x="2967" y="354"/>
                  </a:cubicBezTo>
                  <a:cubicBezTo>
                    <a:pt x="2966" y="353"/>
                    <a:pt x="2966" y="353"/>
                    <a:pt x="2966" y="353"/>
                  </a:cubicBezTo>
                  <a:cubicBezTo>
                    <a:pt x="2965" y="354"/>
                    <a:pt x="2965" y="354"/>
                    <a:pt x="2965" y="354"/>
                  </a:cubicBezTo>
                  <a:cubicBezTo>
                    <a:pt x="2965" y="355"/>
                    <a:pt x="2965" y="355"/>
                    <a:pt x="2965" y="355"/>
                  </a:cubicBezTo>
                  <a:cubicBezTo>
                    <a:pt x="2966" y="357"/>
                    <a:pt x="2966" y="357"/>
                    <a:pt x="2966" y="357"/>
                  </a:cubicBezTo>
                  <a:lnTo>
                    <a:pt x="2967" y="357"/>
                  </a:lnTo>
                  <a:close/>
                  <a:moveTo>
                    <a:pt x="3025" y="1132"/>
                  </a:moveTo>
                  <a:cubicBezTo>
                    <a:pt x="3024" y="1131"/>
                    <a:pt x="3024" y="1131"/>
                    <a:pt x="3024" y="1131"/>
                  </a:cubicBezTo>
                  <a:cubicBezTo>
                    <a:pt x="3023" y="1131"/>
                    <a:pt x="3023" y="1131"/>
                    <a:pt x="3023" y="1131"/>
                  </a:cubicBezTo>
                  <a:cubicBezTo>
                    <a:pt x="3022" y="1131"/>
                    <a:pt x="3022" y="1131"/>
                    <a:pt x="3022" y="1131"/>
                  </a:cubicBezTo>
                  <a:cubicBezTo>
                    <a:pt x="3021" y="1131"/>
                    <a:pt x="3021" y="1131"/>
                    <a:pt x="3021" y="1131"/>
                  </a:cubicBezTo>
                  <a:cubicBezTo>
                    <a:pt x="3020" y="1131"/>
                    <a:pt x="3020" y="1131"/>
                    <a:pt x="3020" y="1131"/>
                  </a:cubicBezTo>
                  <a:cubicBezTo>
                    <a:pt x="3018" y="1129"/>
                    <a:pt x="3018" y="1129"/>
                    <a:pt x="3018" y="1129"/>
                  </a:cubicBezTo>
                  <a:cubicBezTo>
                    <a:pt x="3018" y="1126"/>
                    <a:pt x="3018" y="1126"/>
                    <a:pt x="3018" y="1126"/>
                  </a:cubicBezTo>
                  <a:cubicBezTo>
                    <a:pt x="3016" y="1125"/>
                    <a:pt x="3016" y="1125"/>
                    <a:pt x="3016" y="1125"/>
                  </a:cubicBezTo>
                  <a:cubicBezTo>
                    <a:pt x="3014" y="1121"/>
                    <a:pt x="3014" y="1121"/>
                    <a:pt x="3014" y="1121"/>
                  </a:cubicBezTo>
                  <a:cubicBezTo>
                    <a:pt x="3013" y="1120"/>
                    <a:pt x="3013" y="1120"/>
                    <a:pt x="3013" y="1120"/>
                  </a:cubicBezTo>
                  <a:cubicBezTo>
                    <a:pt x="3013" y="1119"/>
                    <a:pt x="3013" y="1119"/>
                    <a:pt x="3013" y="1119"/>
                  </a:cubicBezTo>
                  <a:cubicBezTo>
                    <a:pt x="3010" y="1119"/>
                    <a:pt x="3010" y="1119"/>
                    <a:pt x="3010" y="1119"/>
                  </a:cubicBezTo>
                  <a:cubicBezTo>
                    <a:pt x="3009" y="1118"/>
                    <a:pt x="3009" y="1118"/>
                    <a:pt x="3009" y="1118"/>
                  </a:cubicBezTo>
                  <a:cubicBezTo>
                    <a:pt x="3008" y="1116"/>
                    <a:pt x="3008" y="1116"/>
                    <a:pt x="3008" y="1116"/>
                  </a:cubicBezTo>
                  <a:cubicBezTo>
                    <a:pt x="3006" y="1114"/>
                    <a:pt x="3006" y="1114"/>
                    <a:pt x="3006" y="1114"/>
                  </a:cubicBezTo>
                  <a:cubicBezTo>
                    <a:pt x="3005" y="1111"/>
                    <a:pt x="3005" y="1111"/>
                    <a:pt x="3005" y="1111"/>
                  </a:cubicBezTo>
                  <a:cubicBezTo>
                    <a:pt x="3004" y="1110"/>
                    <a:pt x="3004" y="1110"/>
                    <a:pt x="3004" y="1110"/>
                  </a:cubicBezTo>
                  <a:cubicBezTo>
                    <a:pt x="3003" y="1108"/>
                    <a:pt x="3003" y="1108"/>
                    <a:pt x="3003" y="1108"/>
                  </a:cubicBezTo>
                  <a:cubicBezTo>
                    <a:pt x="3003" y="1107"/>
                    <a:pt x="3003" y="1107"/>
                    <a:pt x="3003" y="1107"/>
                  </a:cubicBezTo>
                  <a:cubicBezTo>
                    <a:pt x="3007" y="1108"/>
                    <a:pt x="3007" y="1108"/>
                    <a:pt x="3007" y="1108"/>
                  </a:cubicBezTo>
                  <a:cubicBezTo>
                    <a:pt x="3011" y="1106"/>
                    <a:pt x="3011" y="1106"/>
                    <a:pt x="3011" y="1106"/>
                  </a:cubicBezTo>
                  <a:cubicBezTo>
                    <a:pt x="3012" y="1104"/>
                    <a:pt x="3012" y="1104"/>
                    <a:pt x="3012" y="1104"/>
                  </a:cubicBezTo>
                  <a:cubicBezTo>
                    <a:pt x="3011" y="1102"/>
                    <a:pt x="3011" y="1102"/>
                    <a:pt x="3011" y="1102"/>
                  </a:cubicBezTo>
                  <a:cubicBezTo>
                    <a:pt x="3008" y="1099"/>
                    <a:pt x="3008" y="1099"/>
                    <a:pt x="3008" y="1099"/>
                  </a:cubicBezTo>
                  <a:cubicBezTo>
                    <a:pt x="3006" y="1098"/>
                    <a:pt x="3006" y="1098"/>
                    <a:pt x="3006" y="1098"/>
                  </a:cubicBezTo>
                  <a:cubicBezTo>
                    <a:pt x="3005" y="1099"/>
                    <a:pt x="3005" y="1099"/>
                    <a:pt x="3005" y="1099"/>
                  </a:cubicBezTo>
                  <a:cubicBezTo>
                    <a:pt x="3003" y="1098"/>
                    <a:pt x="3003" y="1098"/>
                    <a:pt x="3003" y="1098"/>
                  </a:cubicBezTo>
                  <a:cubicBezTo>
                    <a:pt x="3000" y="1096"/>
                    <a:pt x="3000" y="1096"/>
                    <a:pt x="3000" y="1096"/>
                  </a:cubicBezTo>
                  <a:cubicBezTo>
                    <a:pt x="2998" y="1094"/>
                    <a:pt x="2998" y="1094"/>
                    <a:pt x="2998" y="1094"/>
                  </a:cubicBezTo>
                  <a:cubicBezTo>
                    <a:pt x="2996" y="1095"/>
                    <a:pt x="2996" y="1095"/>
                    <a:pt x="2996" y="1095"/>
                  </a:cubicBezTo>
                  <a:cubicBezTo>
                    <a:pt x="2991" y="1093"/>
                    <a:pt x="2991" y="1093"/>
                    <a:pt x="2991" y="1093"/>
                  </a:cubicBezTo>
                  <a:cubicBezTo>
                    <a:pt x="2990" y="1092"/>
                    <a:pt x="2990" y="1092"/>
                    <a:pt x="2990" y="1092"/>
                  </a:cubicBezTo>
                  <a:cubicBezTo>
                    <a:pt x="2992" y="1089"/>
                    <a:pt x="2992" y="1089"/>
                    <a:pt x="2992" y="1089"/>
                  </a:cubicBezTo>
                  <a:cubicBezTo>
                    <a:pt x="2992" y="1087"/>
                    <a:pt x="2992" y="1087"/>
                    <a:pt x="2992" y="1087"/>
                  </a:cubicBezTo>
                  <a:cubicBezTo>
                    <a:pt x="2991" y="1086"/>
                    <a:pt x="2991" y="1086"/>
                    <a:pt x="2991" y="1086"/>
                  </a:cubicBezTo>
                  <a:cubicBezTo>
                    <a:pt x="2987" y="1082"/>
                    <a:pt x="2987" y="1082"/>
                    <a:pt x="2987" y="1082"/>
                  </a:cubicBezTo>
                  <a:cubicBezTo>
                    <a:pt x="2986" y="1082"/>
                    <a:pt x="2986" y="1082"/>
                    <a:pt x="2986" y="1082"/>
                  </a:cubicBezTo>
                  <a:cubicBezTo>
                    <a:pt x="2985" y="1083"/>
                    <a:pt x="2985" y="1083"/>
                    <a:pt x="2985" y="1083"/>
                  </a:cubicBezTo>
                  <a:cubicBezTo>
                    <a:pt x="2984" y="1081"/>
                    <a:pt x="2984" y="1081"/>
                    <a:pt x="2984" y="1081"/>
                  </a:cubicBezTo>
                  <a:cubicBezTo>
                    <a:pt x="2982" y="1080"/>
                    <a:pt x="2982" y="1080"/>
                    <a:pt x="2982" y="1080"/>
                  </a:cubicBezTo>
                  <a:cubicBezTo>
                    <a:pt x="2982" y="1078"/>
                    <a:pt x="2982" y="1078"/>
                    <a:pt x="2982" y="1078"/>
                  </a:cubicBezTo>
                  <a:cubicBezTo>
                    <a:pt x="2980" y="1078"/>
                    <a:pt x="2980" y="1078"/>
                    <a:pt x="2980" y="1078"/>
                  </a:cubicBezTo>
                  <a:cubicBezTo>
                    <a:pt x="2978" y="1076"/>
                    <a:pt x="2978" y="1076"/>
                    <a:pt x="2978" y="1076"/>
                  </a:cubicBezTo>
                  <a:cubicBezTo>
                    <a:pt x="2978" y="1077"/>
                    <a:pt x="2978" y="1077"/>
                    <a:pt x="2978" y="1077"/>
                  </a:cubicBezTo>
                  <a:cubicBezTo>
                    <a:pt x="2976" y="1076"/>
                    <a:pt x="2976" y="1076"/>
                    <a:pt x="2976" y="1076"/>
                  </a:cubicBezTo>
                  <a:cubicBezTo>
                    <a:pt x="2974" y="1075"/>
                    <a:pt x="2974" y="1075"/>
                    <a:pt x="2974" y="1075"/>
                  </a:cubicBezTo>
                  <a:cubicBezTo>
                    <a:pt x="2971" y="1074"/>
                    <a:pt x="2971" y="1074"/>
                    <a:pt x="2971" y="1074"/>
                  </a:cubicBezTo>
                  <a:cubicBezTo>
                    <a:pt x="2969" y="1073"/>
                    <a:pt x="2969" y="1073"/>
                    <a:pt x="2969" y="1073"/>
                  </a:cubicBezTo>
                  <a:cubicBezTo>
                    <a:pt x="2965" y="1071"/>
                    <a:pt x="2965" y="1071"/>
                    <a:pt x="2965" y="1071"/>
                  </a:cubicBezTo>
                  <a:cubicBezTo>
                    <a:pt x="2960" y="1070"/>
                    <a:pt x="2960" y="1070"/>
                    <a:pt x="2960" y="1070"/>
                  </a:cubicBezTo>
                  <a:cubicBezTo>
                    <a:pt x="2958" y="1070"/>
                    <a:pt x="2958" y="1070"/>
                    <a:pt x="2958" y="1070"/>
                  </a:cubicBezTo>
                  <a:cubicBezTo>
                    <a:pt x="2957" y="1068"/>
                    <a:pt x="2957" y="1068"/>
                    <a:pt x="2957" y="1068"/>
                  </a:cubicBezTo>
                  <a:cubicBezTo>
                    <a:pt x="2956" y="1068"/>
                    <a:pt x="2956" y="1068"/>
                    <a:pt x="2956" y="1068"/>
                  </a:cubicBezTo>
                  <a:cubicBezTo>
                    <a:pt x="2955" y="1069"/>
                    <a:pt x="2955" y="1069"/>
                    <a:pt x="2955" y="1069"/>
                  </a:cubicBezTo>
                  <a:cubicBezTo>
                    <a:pt x="2951" y="1067"/>
                    <a:pt x="2951" y="1067"/>
                    <a:pt x="2951" y="1067"/>
                  </a:cubicBezTo>
                  <a:cubicBezTo>
                    <a:pt x="2950" y="1066"/>
                    <a:pt x="2950" y="1066"/>
                    <a:pt x="2950" y="1066"/>
                  </a:cubicBezTo>
                  <a:cubicBezTo>
                    <a:pt x="2948" y="1065"/>
                    <a:pt x="2948" y="1065"/>
                    <a:pt x="2948" y="1065"/>
                  </a:cubicBezTo>
                  <a:cubicBezTo>
                    <a:pt x="2945" y="1064"/>
                    <a:pt x="2945" y="1064"/>
                    <a:pt x="2945" y="1064"/>
                  </a:cubicBezTo>
                  <a:cubicBezTo>
                    <a:pt x="2943" y="1064"/>
                    <a:pt x="2943" y="1064"/>
                    <a:pt x="2943" y="1064"/>
                  </a:cubicBezTo>
                  <a:cubicBezTo>
                    <a:pt x="2943" y="1064"/>
                    <a:pt x="2943" y="1064"/>
                    <a:pt x="2943" y="1064"/>
                  </a:cubicBezTo>
                  <a:cubicBezTo>
                    <a:pt x="2941" y="1064"/>
                    <a:pt x="2941" y="1064"/>
                    <a:pt x="2941" y="1064"/>
                  </a:cubicBezTo>
                  <a:cubicBezTo>
                    <a:pt x="2940" y="1064"/>
                    <a:pt x="2940" y="1064"/>
                    <a:pt x="2940" y="1064"/>
                  </a:cubicBezTo>
                  <a:cubicBezTo>
                    <a:pt x="2940" y="1063"/>
                    <a:pt x="2940" y="1063"/>
                    <a:pt x="2940" y="1063"/>
                  </a:cubicBezTo>
                  <a:cubicBezTo>
                    <a:pt x="2940" y="1062"/>
                    <a:pt x="2940" y="1062"/>
                    <a:pt x="2940" y="1062"/>
                  </a:cubicBezTo>
                  <a:cubicBezTo>
                    <a:pt x="2939" y="1061"/>
                    <a:pt x="2939" y="1061"/>
                    <a:pt x="2939" y="1061"/>
                  </a:cubicBezTo>
                  <a:cubicBezTo>
                    <a:pt x="2937" y="1061"/>
                    <a:pt x="2937" y="1061"/>
                    <a:pt x="2937" y="1061"/>
                  </a:cubicBezTo>
                  <a:cubicBezTo>
                    <a:pt x="2934" y="1060"/>
                    <a:pt x="2934" y="1060"/>
                    <a:pt x="2934" y="1060"/>
                  </a:cubicBezTo>
                  <a:cubicBezTo>
                    <a:pt x="2933" y="1060"/>
                    <a:pt x="2933" y="1060"/>
                    <a:pt x="2933" y="1060"/>
                  </a:cubicBezTo>
                  <a:cubicBezTo>
                    <a:pt x="2932" y="1060"/>
                    <a:pt x="2932" y="1060"/>
                    <a:pt x="2932" y="1060"/>
                  </a:cubicBezTo>
                  <a:cubicBezTo>
                    <a:pt x="2926" y="1058"/>
                    <a:pt x="2926" y="1058"/>
                    <a:pt x="2926" y="1058"/>
                  </a:cubicBezTo>
                  <a:cubicBezTo>
                    <a:pt x="2923" y="1057"/>
                    <a:pt x="2923" y="1057"/>
                    <a:pt x="2923" y="1057"/>
                  </a:cubicBezTo>
                  <a:cubicBezTo>
                    <a:pt x="2921" y="1057"/>
                    <a:pt x="2921" y="1057"/>
                    <a:pt x="2921" y="1057"/>
                  </a:cubicBezTo>
                  <a:cubicBezTo>
                    <a:pt x="2919" y="1055"/>
                    <a:pt x="2919" y="1055"/>
                    <a:pt x="2919" y="1055"/>
                  </a:cubicBezTo>
                  <a:cubicBezTo>
                    <a:pt x="2916" y="1054"/>
                    <a:pt x="2916" y="1054"/>
                    <a:pt x="2916" y="1054"/>
                  </a:cubicBezTo>
                  <a:cubicBezTo>
                    <a:pt x="2913" y="1053"/>
                    <a:pt x="2913" y="1053"/>
                    <a:pt x="2913" y="1053"/>
                  </a:cubicBezTo>
                  <a:cubicBezTo>
                    <a:pt x="2911" y="1051"/>
                    <a:pt x="2911" y="1051"/>
                    <a:pt x="2911" y="1051"/>
                  </a:cubicBezTo>
                  <a:cubicBezTo>
                    <a:pt x="2909" y="1051"/>
                    <a:pt x="2909" y="1051"/>
                    <a:pt x="2909" y="1051"/>
                  </a:cubicBezTo>
                  <a:cubicBezTo>
                    <a:pt x="2904" y="1054"/>
                    <a:pt x="2904" y="1054"/>
                    <a:pt x="2904" y="1054"/>
                  </a:cubicBezTo>
                  <a:cubicBezTo>
                    <a:pt x="2903" y="1055"/>
                    <a:pt x="2903" y="1055"/>
                    <a:pt x="2903" y="1055"/>
                  </a:cubicBezTo>
                  <a:cubicBezTo>
                    <a:pt x="2904" y="1057"/>
                    <a:pt x="2904" y="1057"/>
                    <a:pt x="2904" y="1057"/>
                  </a:cubicBezTo>
                  <a:cubicBezTo>
                    <a:pt x="2904" y="1058"/>
                    <a:pt x="2904" y="1058"/>
                    <a:pt x="2904" y="1058"/>
                  </a:cubicBezTo>
                  <a:cubicBezTo>
                    <a:pt x="2901" y="1059"/>
                    <a:pt x="2901" y="1059"/>
                    <a:pt x="2901" y="1059"/>
                  </a:cubicBezTo>
                  <a:cubicBezTo>
                    <a:pt x="2899" y="1059"/>
                    <a:pt x="2899" y="1059"/>
                    <a:pt x="2899" y="1059"/>
                  </a:cubicBezTo>
                  <a:cubicBezTo>
                    <a:pt x="2898" y="1060"/>
                    <a:pt x="2898" y="1060"/>
                    <a:pt x="2898" y="1060"/>
                  </a:cubicBezTo>
                  <a:cubicBezTo>
                    <a:pt x="2897" y="1059"/>
                    <a:pt x="2897" y="1059"/>
                    <a:pt x="2897" y="1059"/>
                  </a:cubicBezTo>
                  <a:cubicBezTo>
                    <a:pt x="2896" y="1060"/>
                    <a:pt x="2896" y="1060"/>
                    <a:pt x="2896" y="1060"/>
                  </a:cubicBezTo>
                  <a:cubicBezTo>
                    <a:pt x="2896" y="1062"/>
                    <a:pt x="2896" y="1062"/>
                    <a:pt x="2896" y="1062"/>
                  </a:cubicBezTo>
                  <a:cubicBezTo>
                    <a:pt x="2894" y="1063"/>
                    <a:pt x="2894" y="1063"/>
                    <a:pt x="2894" y="1063"/>
                  </a:cubicBezTo>
                  <a:cubicBezTo>
                    <a:pt x="2892" y="1063"/>
                    <a:pt x="2892" y="1063"/>
                    <a:pt x="2892" y="1063"/>
                  </a:cubicBezTo>
                  <a:cubicBezTo>
                    <a:pt x="2891" y="1065"/>
                    <a:pt x="2891" y="1065"/>
                    <a:pt x="2891" y="1065"/>
                  </a:cubicBezTo>
                  <a:cubicBezTo>
                    <a:pt x="2891" y="1068"/>
                    <a:pt x="2891" y="1068"/>
                    <a:pt x="2891" y="1068"/>
                  </a:cubicBezTo>
                  <a:cubicBezTo>
                    <a:pt x="2889" y="1068"/>
                    <a:pt x="2889" y="1068"/>
                    <a:pt x="2889" y="1068"/>
                  </a:cubicBezTo>
                  <a:cubicBezTo>
                    <a:pt x="2888" y="1069"/>
                    <a:pt x="2888" y="1069"/>
                    <a:pt x="2888" y="1069"/>
                  </a:cubicBezTo>
                  <a:cubicBezTo>
                    <a:pt x="2888" y="1071"/>
                    <a:pt x="2888" y="1071"/>
                    <a:pt x="2888" y="1071"/>
                  </a:cubicBezTo>
                  <a:cubicBezTo>
                    <a:pt x="2886" y="1072"/>
                    <a:pt x="2886" y="1072"/>
                    <a:pt x="2886" y="1072"/>
                  </a:cubicBezTo>
                  <a:cubicBezTo>
                    <a:pt x="2884" y="1072"/>
                    <a:pt x="2884" y="1072"/>
                    <a:pt x="2884" y="1072"/>
                  </a:cubicBezTo>
                  <a:cubicBezTo>
                    <a:pt x="2883" y="1071"/>
                    <a:pt x="2883" y="1071"/>
                    <a:pt x="2883" y="1071"/>
                  </a:cubicBezTo>
                  <a:cubicBezTo>
                    <a:pt x="2881" y="1069"/>
                    <a:pt x="2881" y="1069"/>
                    <a:pt x="2881" y="1069"/>
                  </a:cubicBezTo>
                  <a:cubicBezTo>
                    <a:pt x="2880" y="1067"/>
                    <a:pt x="2880" y="1067"/>
                    <a:pt x="2880" y="1067"/>
                  </a:cubicBezTo>
                  <a:cubicBezTo>
                    <a:pt x="2879" y="1068"/>
                    <a:pt x="2879" y="1068"/>
                    <a:pt x="2879" y="1068"/>
                  </a:cubicBezTo>
                  <a:cubicBezTo>
                    <a:pt x="2879" y="1066"/>
                    <a:pt x="2879" y="1066"/>
                    <a:pt x="2879" y="1066"/>
                  </a:cubicBezTo>
                  <a:cubicBezTo>
                    <a:pt x="2879" y="1064"/>
                    <a:pt x="2879" y="1064"/>
                    <a:pt x="2879" y="1064"/>
                  </a:cubicBezTo>
                  <a:cubicBezTo>
                    <a:pt x="2878" y="1063"/>
                    <a:pt x="2878" y="1063"/>
                    <a:pt x="2878" y="1063"/>
                  </a:cubicBezTo>
                  <a:cubicBezTo>
                    <a:pt x="2877" y="1064"/>
                    <a:pt x="2877" y="1064"/>
                    <a:pt x="2877" y="1064"/>
                  </a:cubicBezTo>
                  <a:cubicBezTo>
                    <a:pt x="2877" y="1066"/>
                    <a:pt x="2877" y="1066"/>
                    <a:pt x="2877" y="1066"/>
                  </a:cubicBezTo>
                  <a:cubicBezTo>
                    <a:pt x="2876" y="1066"/>
                    <a:pt x="2876" y="1066"/>
                    <a:pt x="2876" y="1066"/>
                  </a:cubicBezTo>
                  <a:cubicBezTo>
                    <a:pt x="2875" y="1065"/>
                    <a:pt x="2875" y="1065"/>
                    <a:pt x="2875" y="1065"/>
                  </a:cubicBezTo>
                  <a:cubicBezTo>
                    <a:pt x="2874" y="1063"/>
                    <a:pt x="2874" y="1063"/>
                    <a:pt x="2874" y="1063"/>
                  </a:cubicBezTo>
                  <a:cubicBezTo>
                    <a:pt x="2874" y="1058"/>
                    <a:pt x="2874" y="1058"/>
                    <a:pt x="2874" y="1058"/>
                  </a:cubicBezTo>
                  <a:cubicBezTo>
                    <a:pt x="2873" y="1055"/>
                    <a:pt x="2873" y="1055"/>
                    <a:pt x="2873" y="1055"/>
                  </a:cubicBezTo>
                  <a:cubicBezTo>
                    <a:pt x="2874" y="1053"/>
                    <a:pt x="2874" y="1053"/>
                    <a:pt x="2874" y="1053"/>
                  </a:cubicBezTo>
                  <a:cubicBezTo>
                    <a:pt x="2875" y="1052"/>
                    <a:pt x="2875" y="1052"/>
                    <a:pt x="2875" y="1052"/>
                  </a:cubicBezTo>
                  <a:cubicBezTo>
                    <a:pt x="2875" y="1050"/>
                    <a:pt x="2875" y="1050"/>
                    <a:pt x="2875" y="1050"/>
                  </a:cubicBezTo>
                  <a:cubicBezTo>
                    <a:pt x="2873" y="1048"/>
                    <a:pt x="2873" y="1048"/>
                    <a:pt x="2873" y="1048"/>
                  </a:cubicBezTo>
                  <a:cubicBezTo>
                    <a:pt x="2873" y="1046"/>
                    <a:pt x="2873" y="1046"/>
                    <a:pt x="2873" y="1046"/>
                  </a:cubicBezTo>
                  <a:cubicBezTo>
                    <a:pt x="2873" y="1045"/>
                    <a:pt x="2873" y="1045"/>
                    <a:pt x="2873" y="1045"/>
                  </a:cubicBezTo>
                  <a:cubicBezTo>
                    <a:pt x="2873" y="1044"/>
                    <a:pt x="2873" y="1044"/>
                    <a:pt x="2873" y="1044"/>
                  </a:cubicBezTo>
                  <a:cubicBezTo>
                    <a:pt x="2869" y="1043"/>
                    <a:pt x="2869" y="1043"/>
                    <a:pt x="2869" y="1043"/>
                  </a:cubicBezTo>
                  <a:cubicBezTo>
                    <a:pt x="2866" y="1044"/>
                    <a:pt x="2866" y="1044"/>
                    <a:pt x="2866" y="1044"/>
                  </a:cubicBezTo>
                  <a:cubicBezTo>
                    <a:pt x="2863" y="1041"/>
                    <a:pt x="2863" y="1041"/>
                    <a:pt x="2863" y="1041"/>
                  </a:cubicBezTo>
                  <a:cubicBezTo>
                    <a:pt x="2858" y="1039"/>
                    <a:pt x="2858" y="1039"/>
                    <a:pt x="2858" y="1039"/>
                  </a:cubicBezTo>
                  <a:cubicBezTo>
                    <a:pt x="2854" y="1040"/>
                    <a:pt x="2854" y="1040"/>
                    <a:pt x="2854" y="1040"/>
                  </a:cubicBezTo>
                  <a:cubicBezTo>
                    <a:pt x="2854" y="1041"/>
                    <a:pt x="2854" y="1041"/>
                    <a:pt x="2854" y="1041"/>
                  </a:cubicBezTo>
                  <a:cubicBezTo>
                    <a:pt x="2851" y="1043"/>
                    <a:pt x="2851" y="1043"/>
                    <a:pt x="2851" y="1043"/>
                  </a:cubicBezTo>
                  <a:cubicBezTo>
                    <a:pt x="2849" y="1043"/>
                    <a:pt x="2849" y="1043"/>
                    <a:pt x="2849" y="1043"/>
                  </a:cubicBezTo>
                  <a:cubicBezTo>
                    <a:pt x="2848" y="1045"/>
                    <a:pt x="2848" y="1045"/>
                    <a:pt x="2848" y="1045"/>
                  </a:cubicBezTo>
                  <a:cubicBezTo>
                    <a:pt x="2845" y="1045"/>
                    <a:pt x="2845" y="1045"/>
                    <a:pt x="2845" y="1045"/>
                  </a:cubicBezTo>
                  <a:cubicBezTo>
                    <a:pt x="2844" y="1046"/>
                    <a:pt x="2844" y="1046"/>
                    <a:pt x="2844" y="1046"/>
                  </a:cubicBezTo>
                  <a:cubicBezTo>
                    <a:pt x="2844" y="1047"/>
                    <a:pt x="2844" y="1047"/>
                    <a:pt x="2844" y="1047"/>
                  </a:cubicBezTo>
                  <a:cubicBezTo>
                    <a:pt x="2844" y="1049"/>
                    <a:pt x="2844" y="1049"/>
                    <a:pt x="2844" y="1049"/>
                  </a:cubicBezTo>
                  <a:cubicBezTo>
                    <a:pt x="2842" y="1050"/>
                    <a:pt x="2842" y="1050"/>
                    <a:pt x="2842" y="1050"/>
                  </a:cubicBezTo>
                  <a:cubicBezTo>
                    <a:pt x="2841" y="1052"/>
                    <a:pt x="2841" y="1052"/>
                    <a:pt x="2841" y="1052"/>
                  </a:cubicBezTo>
                  <a:cubicBezTo>
                    <a:pt x="2844" y="1052"/>
                    <a:pt x="2844" y="1052"/>
                    <a:pt x="2844" y="1052"/>
                  </a:cubicBezTo>
                  <a:cubicBezTo>
                    <a:pt x="2845" y="1051"/>
                    <a:pt x="2845" y="1051"/>
                    <a:pt x="2845" y="1051"/>
                  </a:cubicBezTo>
                  <a:cubicBezTo>
                    <a:pt x="2846" y="1050"/>
                    <a:pt x="2846" y="1050"/>
                    <a:pt x="2846" y="1050"/>
                  </a:cubicBezTo>
                  <a:cubicBezTo>
                    <a:pt x="2847" y="1051"/>
                    <a:pt x="2847" y="1051"/>
                    <a:pt x="2847" y="1051"/>
                  </a:cubicBezTo>
                  <a:cubicBezTo>
                    <a:pt x="2850" y="1053"/>
                    <a:pt x="2850" y="1053"/>
                    <a:pt x="2850" y="1053"/>
                  </a:cubicBezTo>
                  <a:cubicBezTo>
                    <a:pt x="2851" y="1055"/>
                    <a:pt x="2851" y="1055"/>
                    <a:pt x="2851" y="1055"/>
                  </a:cubicBezTo>
                  <a:cubicBezTo>
                    <a:pt x="2851" y="1056"/>
                    <a:pt x="2851" y="1056"/>
                    <a:pt x="2851" y="1056"/>
                  </a:cubicBezTo>
                  <a:cubicBezTo>
                    <a:pt x="2851" y="1058"/>
                    <a:pt x="2851" y="1058"/>
                    <a:pt x="2851" y="1058"/>
                  </a:cubicBezTo>
                  <a:cubicBezTo>
                    <a:pt x="2853" y="1060"/>
                    <a:pt x="2853" y="1060"/>
                    <a:pt x="2853" y="1060"/>
                  </a:cubicBezTo>
                  <a:cubicBezTo>
                    <a:pt x="2855" y="1060"/>
                    <a:pt x="2855" y="1060"/>
                    <a:pt x="2855" y="1060"/>
                  </a:cubicBezTo>
                  <a:cubicBezTo>
                    <a:pt x="2857" y="1059"/>
                    <a:pt x="2857" y="1059"/>
                    <a:pt x="2857" y="1059"/>
                  </a:cubicBezTo>
                  <a:cubicBezTo>
                    <a:pt x="2858" y="1060"/>
                    <a:pt x="2858" y="1060"/>
                    <a:pt x="2858" y="1060"/>
                  </a:cubicBezTo>
                  <a:cubicBezTo>
                    <a:pt x="2859" y="1060"/>
                    <a:pt x="2859" y="1060"/>
                    <a:pt x="2859" y="1060"/>
                  </a:cubicBezTo>
                  <a:cubicBezTo>
                    <a:pt x="2861" y="1060"/>
                    <a:pt x="2861" y="1060"/>
                    <a:pt x="2861" y="1060"/>
                  </a:cubicBezTo>
                  <a:cubicBezTo>
                    <a:pt x="2864" y="1059"/>
                    <a:pt x="2864" y="1059"/>
                    <a:pt x="2864" y="1059"/>
                  </a:cubicBezTo>
                  <a:cubicBezTo>
                    <a:pt x="2865" y="1060"/>
                    <a:pt x="2865" y="1060"/>
                    <a:pt x="2865" y="1060"/>
                  </a:cubicBezTo>
                  <a:cubicBezTo>
                    <a:pt x="2866" y="1059"/>
                    <a:pt x="2866" y="1059"/>
                    <a:pt x="2866" y="1059"/>
                  </a:cubicBezTo>
                  <a:cubicBezTo>
                    <a:pt x="2865" y="1058"/>
                    <a:pt x="2865" y="1058"/>
                    <a:pt x="2865" y="1058"/>
                  </a:cubicBezTo>
                  <a:cubicBezTo>
                    <a:pt x="2870" y="1059"/>
                    <a:pt x="2870" y="1059"/>
                    <a:pt x="2870" y="1059"/>
                  </a:cubicBezTo>
                  <a:cubicBezTo>
                    <a:pt x="2871" y="1060"/>
                    <a:pt x="2871" y="1060"/>
                    <a:pt x="2871" y="1060"/>
                  </a:cubicBezTo>
                  <a:cubicBezTo>
                    <a:pt x="2871" y="1062"/>
                    <a:pt x="2871" y="1062"/>
                    <a:pt x="2871" y="1062"/>
                  </a:cubicBezTo>
                  <a:cubicBezTo>
                    <a:pt x="2870" y="1062"/>
                    <a:pt x="2870" y="1062"/>
                    <a:pt x="2870" y="1062"/>
                  </a:cubicBezTo>
                  <a:cubicBezTo>
                    <a:pt x="2869" y="1064"/>
                    <a:pt x="2869" y="1064"/>
                    <a:pt x="2869" y="1064"/>
                  </a:cubicBezTo>
                  <a:cubicBezTo>
                    <a:pt x="2868" y="1066"/>
                    <a:pt x="2868" y="1066"/>
                    <a:pt x="2868" y="1066"/>
                  </a:cubicBezTo>
                  <a:cubicBezTo>
                    <a:pt x="2866" y="1064"/>
                    <a:pt x="2866" y="1064"/>
                    <a:pt x="2866" y="1064"/>
                  </a:cubicBezTo>
                  <a:cubicBezTo>
                    <a:pt x="2863" y="1062"/>
                    <a:pt x="2863" y="1062"/>
                    <a:pt x="2863" y="1062"/>
                  </a:cubicBezTo>
                  <a:cubicBezTo>
                    <a:pt x="2862" y="1063"/>
                    <a:pt x="2862" y="1063"/>
                    <a:pt x="2862" y="1063"/>
                  </a:cubicBezTo>
                  <a:cubicBezTo>
                    <a:pt x="2861" y="1065"/>
                    <a:pt x="2861" y="1065"/>
                    <a:pt x="2861" y="1065"/>
                  </a:cubicBezTo>
                  <a:cubicBezTo>
                    <a:pt x="2859" y="1066"/>
                    <a:pt x="2859" y="1066"/>
                    <a:pt x="2859" y="1066"/>
                  </a:cubicBezTo>
                  <a:cubicBezTo>
                    <a:pt x="2858" y="1066"/>
                    <a:pt x="2858" y="1066"/>
                    <a:pt x="2858" y="1066"/>
                  </a:cubicBezTo>
                  <a:cubicBezTo>
                    <a:pt x="2855" y="1065"/>
                    <a:pt x="2855" y="1065"/>
                    <a:pt x="2855" y="1065"/>
                  </a:cubicBezTo>
                  <a:cubicBezTo>
                    <a:pt x="2855" y="1064"/>
                    <a:pt x="2855" y="1064"/>
                    <a:pt x="2855" y="1064"/>
                  </a:cubicBezTo>
                  <a:cubicBezTo>
                    <a:pt x="2852" y="1065"/>
                    <a:pt x="2852" y="1065"/>
                    <a:pt x="2852" y="1065"/>
                  </a:cubicBezTo>
                  <a:cubicBezTo>
                    <a:pt x="2851" y="1066"/>
                    <a:pt x="2851" y="1066"/>
                    <a:pt x="2851" y="1066"/>
                  </a:cubicBezTo>
                  <a:cubicBezTo>
                    <a:pt x="2852" y="1067"/>
                    <a:pt x="2852" y="1067"/>
                    <a:pt x="2852" y="1067"/>
                  </a:cubicBezTo>
                  <a:cubicBezTo>
                    <a:pt x="2854" y="1068"/>
                    <a:pt x="2854" y="1068"/>
                    <a:pt x="2854" y="1068"/>
                  </a:cubicBezTo>
                  <a:cubicBezTo>
                    <a:pt x="2856" y="1069"/>
                    <a:pt x="2856" y="1069"/>
                    <a:pt x="2856" y="1069"/>
                  </a:cubicBezTo>
                  <a:cubicBezTo>
                    <a:pt x="2857" y="1071"/>
                    <a:pt x="2857" y="1071"/>
                    <a:pt x="2857" y="1071"/>
                  </a:cubicBezTo>
                  <a:cubicBezTo>
                    <a:pt x="2858" y="1072"/>
                    <a:pt x="2858" y="1072"/>
                    <a:pt x="2858" y="1072"/>
                  </a:cubicBezTo>
                  <a:cubicBezTo>
                    <a:pt x="2859" y="1071"/>
                    <a:pt x="2859" y="1071"/>
                    <a:pt x="2859" y="1071"/>
                  </a:cubicBezTo>
                  <a:cubicBezTo>
                    <a:pt x="2859" y="1073"/>
                    <a:pt x="2859" y="1073"/>
                    <a:pt x="2859" y="1073"/>
                  </a:cubicBezTo>
                  <a:cubicBezTo>
                    <a:pt x="2859" y="1074"/>
                    <a:pt x="2859" y="1074"/>
                    <a:pt x="2859" y="1074"/>
                  </a:cubicBezTo>
                  <a:cubicBezTo>
                    <a:pt x="2858" y="1074"/>
                    <a:pt x="2858" y="1074"/>
                    <a:pt x="2858" y="1074"/>
                  </a:cubicBezTo>
                  <a:cubicBezTo>
                    <a:pt x="2858" y="1076"/>
                    <a:pt x="2858" y="1076"/>
                    <a:pt x="2858" y="1076"/>
                  </a:cubicBezTo>
                  <a:cubicBezTo>
                    <a:pt x="2860" y="1079"/>
                    <a:pt x="2860" y="1079"/>
                    <a:pt x="2860" y="1079"/>
                  </a:cubicBezTo>
                  <a:cubicBezTo>
                    <a:pt x="2861" y="1080"/>
                    <a:pt x="2861" y="1080"/>
                    <a:pt x="2861" y="1080"/>
                  </a:cubicBezTo>
                  <a:cubicBezTo>
                    <a:pt x="2863" y="1079"/>
                    <a:pt x="2863" y="1079"/>
                    <a:pt x="2863" y="1079"/>
                  </a:cubicBezTo>
                  <a:cubicBezTo>
                    <a:pt x="2865" y="1077"/>
                    <a:pt x="2865" y="1077"/>
                    <a:pt x="2865" y="1077"/>
                  </a:cubicBezTo>
                  <a:cubicBezTo>
                    <a:pt x="2865" y="1075"/>
                    <a:pt x="2865" y="1075"/>
                    <a:pt x="2865" y="1075"/>
                  </a:cubicBezTo>
                  <a:cubicBezTo>
                    <a:pt x="2867" y="1072"/>
                    <a:pt x="2867" y="1072"/>
                    <a:pt x="2867" y="1072"/>
                  </a:cubicBezTo>
                  <a:cubicBezTo>
                    <a:pt x="2868" y="1072"/>
                    <a:pt x="2868" y="1072"/>
                    <a:pt x="2868" y="1072"/>
                  </a:cubicBezTo>
                  <a:cubicBezTo>
                    <a:pt x="2868" y="1070"/>
                    <a:pt x="2868" y="1070"/>
                    <a:pt x="2868" y="1070"/>
                  </a:cubicBezTo>
                  <a:cubicBezTo>
                    <a:pt x="2869" y="1068"/>
                    <a:pt x="2869" y="1068"/>
                    <a:pt x="2869" y="1068"/>
                  </a:cubicBezTo>
                  <a:cubicBezTo>
                    <a:pt x="2870" y="1066"/>
                    <a:pt x="2870" y="1066"/>
                    <a:pt x="2870" y="1066"/>
                  </a:cubicBezTo>
                  <a:cubicBezTo>
                    <a:pt x="2870" y="1069"/>
                    <a:pt x="2870" y="1069"/>
                    <a:pt x="2870" y="1069"/>
                  </a:cubicBezTo>
                  <a:cubicBezTo>
                    <a:pt x="2869" y="1070"/>
                    <a:pt x="2869" y="1070"/>
                    <a:pt x="2869" y="1070"/>
                  </a:cubicBezTo>
                  <a:cubicBezTo>
                    <a:pt x="2869" y="1072"/>
                    <a:pt x="2869" y="1072"/>
                    <a:pt x="2869" y="1072"/>
                  </a:cubicBezTo>
                  <a:cubicBezTo>
                    <a:pt x="2870" y="1075"/>
                    <a:pt x="2870" y="1075"/>
                    <a:pt x="2870" y="1075"/>
                  </a:cubicBezTo>
                  <a:cubicBezTo>
                    <a:pt x="2871" y="1076"/>
                    <a:pt x="2871" y="1076"/>
                    <a:pt x="2871" y="1076"/>
                  </a:cubicBezTo>
                  <a:cubicBezTo>
                    <a:pt x="2872" y="1075"/>
                    <a:pt x="2872" y="1075"/>
                    <a:pt x="2872" y="1075"/>
                  </a:cubicBezTo>
                  <a:cubicBezTo>
                    <a:pt x="2872" y="1075"/>
                    <a:pt x="2872" y="1075"/>
                    <a:pt x="2872" y="1075"/>
                  </a:cubicBezTo>
                  <a:cubicBezTo>
                    <a:pt x="2873" y="1075"/>
                    <a:pt x="2873" y="1075"/>
                    <a:pt x="2873" y="1075"/>
                  </a:cubicBezTo>
                  <a:cubicBezTo>
                    <a:pt x="2874" y="1077"/>
                    <a:pt x="2874" y="1077"/>
                    <a:pt x="2874" y="1077"/>
                  </a:cubicBezTo>
                  <a:cubicBezTo>
                    <a:pt x="2875" y="1076"/>
                    <a:pt x="2875" y="1076"/>
                    <a:pt x="2875" y="1076"/>
                  </a:cubicBezTo>
                  <a:cubicBezTo>
                    <a:pt x="2875" y="1077"/>
                    <a:pt x="2875" y="1077"/>
                    <a:pt x="2875" y="1077"/>
                  </a:cubicBezTo>
                  <a:cubicBezTo>
                    <a:pt x="2876" y="1077"/>
                    <a:pt x="2876" y="1077"/>
                    <a:pt x="2876" y="1077"/>
                  </a:cubicBezTo>
                  <a:cubicBezTo>
                    <a:pt x="2877" y="1078"/>
                    <a:pt x="2877" y="1078"/>
                    <a:pt x="2877" y="1078"/>
                  </a:cubicBezTo>
                  <a:cubicBezTo>
                    <a:pt x="2879" y="1077"/>
                    <a:pt x="2879" y="1077"/>
                    <a:pt x="2879" y="1077"/>
                  </a:cubicBezTo>
                  <a:cubicBezTo>
                    <a:pt x="2880" y="1077"/>
                    <a:pt x="2880" y="1077"/>
                    <a:pt x="2880" y="1077"/>
                  </a:cubicBezTo>
                  <a:cubicBezTo>
                    <a:pt x="2880" y="1078"/>
                    <a:pt x="2880" y="1078"/>
                    <a:pt x="2880" y="1078"/>
                  </a:cubicBezTo>
                  <a:cubicBezTo>
                    <a:pt x="2880" y="1078"/>
                    <a:pt x="2880" y="1078"/>
                    <a:pt x="2880" y="1078"/>
                  </a:cubicBezTo>
                  <a:cubicBezTo>
                    <a:pt x="2878" y="1078"/>
                    <a:pt x="2878" y="1078"/>
                    <a:pt x="2878" y="1078"/>
                  </a:cubicBezTo>
                  <a:cubicBezTo>
                    <a:pt x="2878" y="1079"/>
                    <a:pt x="2878" y="1079"/>
                    <a:pt x="2878" y="1079"/>
                  </a:cubicBezTo>
                  <a:cubicBezTo>
                    <a:pt x="2880" y="1080"/>
                    <a:pt x="2880" y="1080"/>
                    <a:pt x="2880" y="1080"/>
                  </a:cubicBezTo>
                  <a:cubicBezTo>
                    <a:pt x="2880" y="1081"/>
                    <a:pt x="2880" y="1081"/>
                    <a:pt x="2880" y="1081"/>
                  </a:cubicBezTo>
                  <a:cubicBezTo>
                    <a:pt x="2881" y="1082"/>
                    <a:pt x="2881" y="1082"/>
                    <a:pt x="2881" y="1082"/>
                  </a:cubicBezTo>
                  <a:cubicBezTo>
                    <a:pt x="2883" y="1083"/>
                    <a:pt x="2883" y="1083"/>
                    <a:pt x="2883" y="1083"/>
                  </a:cubicBezTo>
                  <a:cubicBezTo>
                    <a:pt x="2886" y="1083"/>
                    <a:pt x="2886" y="1083"/>
                    <a:pt x="2886" y="1083"/>
                  </a:cubicBezTo>
                  <a:cubicBezTo>
                    <a:pt x="2893" y="1085"/>
                    <a:pt x="2893" y="1085"/>
                    <a:pt x="2893" y="1085"/>
                  </a:cubicBezTo>
                  <a:cubicBezTo>
                    <a:pt x="2899" y="1087"/>
                    <a:pt x="2899" y="1087"/>
                    <a:pt x="2899" y="1087"/>
                  </a:cubicBezTo>
                  <a:cubicBezTo>
                    <a:pt x="2900" y="1086"/>
                    <a:pt x="2900" y="1086"/>
                    <a:pt x="2900" y="1086"/>
                  </a:cubicBezTo>
                  <a:cubicBezTo>
                    <a:pt x="2903" y="1087"/>
                    <a:pt x="2903" y="1087"/>
                    <a:pt x="2903" y="1087"/>
                  </a:cubicBezTo>
                  <a:cubicBezTo>
                    <a:pt x="2904" y="1089"/>
                    <a:pt x="2904" y="1089"/>
                    <a:pt x="2904" y="1089"/>
                  </a:cubicBezTo>
                  <a:cubicBezTo>
                    <a:pt x="2907" y="1090"/>
                    <a:pt x="2907" y="1090"/>
                    <a:pt x="2907" y="1090"/>
                  </a:cubicBezTo>
                  <a:cubicBezTo>
                    <a:pt x="2908" y="1090"/>
                    <a:pt x="2908" y="1090"/>
                    <a:pt x="2908" y="1090"/>
                  </a:cubicBezTo>
                  <a:cubicBezTo>
                    <a:pt x="2910" y="1089"/>
                    <a:pt x="2910" y="1089"/>
                    <a:pt x="2910" y="1089"/>
                  </a:cubicBezTo>
                  <a:cubicBezTo>
                    <a:pt x="2908" y="1091"/>
                    <a:pt x="2908" y="1091"/>
                    <a:pt x="2908" y="1091"/>
                  </a:cubicBezTo>
                  <a:cubicBezTo>
                    <a:pt x="2909" y="1092"/>
                    <a:pt x="2909" y="1092"/>
                    <a:pt x="2909" y="1092"/>
                  </a:cubicBezTo>
                  <a:cubicBezTo>
                    <a:pt x="2910" y="1091"/>
                    <a:pt x="2910" y="1091"/>
                    <a:pt x="2910" y="1091"/>
                  </a:cubicBezTo>
                  <a:cubicBezTo>
                    <a:pt x="2911" y="1092"/>
                    <a:pt x="2911" y="1092"/>
                    <a:pt x="2911" y="1092"/>
                  </a:cubicBezTo>
                  <a:cubicBezTo>
                    <a:pt x="2913" y="1092"/>
                    <a:pt x="2913" y="1092"/>
                    <a:pt x="2913" y="1092"/>
                  </a:cubicBezTo>
                  <a:cubicBezTo>
                    <a:pt x="2912" y="1093"/>
                    <a:pt x="2912" y="1093"/>
                    <a:pt x="2912" y="1093"/>
                  </a:cubicBezTo>
                  <a:cubicBezTo>
                    <a:pt x="2912" y="1094"/>
                    <a:pt x="2912" y="1094"/>
                    <a:pt x="2912" y="1094"/>
                  </a:cubicBezTo>
                  <a:cubicBezTo>
                    <a:pt x="2912" y="1095"/>
                    <a:pt x="2912" y="1095"/>
                    <a:pt x="2912" y="1095"/>
                  </a:cubicBezTo>
                  <a:cubicBezTo>
                    <a:pt x="2913" y="1095"/>
                    <a:pt x="2913" y="1095"/>
                    <a:pt x="2913" y="1095"/>
                  </a:cubicBezTo>
                  <a:cubicBezTo>
                    <a:pt x="2915" y="1095"/>
                    <a:pt x="2915" y="1095"/>
                    <a:pt x="2915" y="1095"/>
                  </a:cubicBezTo>
                  <a:cubicBezTo>
                    <a:pt x="2913" y="1097"/>
                    <a:pt x="2913" y="1097"/>
                    <a:pt x="2913" y="1097"/>
                  </a:cubicBezTo>
                  <a:cubicBezTo>
                    <a:pt x="2913" y="1098"/>
                    <a:pt x="2913" y="1098"/>
                    <a:pt x="2913" y="1098"/>
                  </a:cubicBezTo>
                  <a:cubicBezTo>
                    <a:pt x="2915" y="1100"/>
                    <a:pt x="2915" y="1100"/>
                    <a:pt x="2915" y="1100"/>
                  </a:cubicBezTo>
                  <a:cubicBezTo>
                    <a:pt x="2915" y="1102"/>
                    <a:pt x="2915" y="1102"/>
                    <a:pt x="2915" y="1102"/>
                  </a:cubicBezTo>
                  <a:cubicBezTo>
                    <a:pt x="2915" y="1104"/>
                    <a:pt x="2915" y="1104"/>
                    <a:pt x="2915" y="1104"/>
                  </a:cubicBezTo>
                  <a:cubicBezTo>
                    <a:pt x="2917" y="1105"/>
                    <a:pt x="2917" y="1105"/>
                    <a:pt x="2917" y="1105"/>
                  </a:cubicBezTo>
                  <a:cubicBezTo>
                    <a:pt x="2920" y="1107"/>
                    <a:pt x="2920" y="1107"/>
                    <a:pt x="2920" y="1107"/>
                  </a:cubicBezTo>
                  <a:cubicBezTo>
                    <a:pt x="2920" y="1108"/>
                    <a:pt x="2920" y="1108"/>
                    <a:pt x="2920" y="1108"/>
                  </a:cubicBezTo>
                  <a:cubicBezTo>
                    <a:pt x="2919" y="1108"/>
                    <a:pt x="2919" y="1108"/>
                    <a:pt x="2919" y="1108"/>
                  </a:cubicBezTo>
                  <a:cubicBezTo>
                    <a:pt x="2918" y="1108"/>
                    <a:pt x="2918" y="1108"/>
                    <a:pt x="2918" y="1108"/>
                  </a:cubicBezTo>
                  <a:cubicBezTo>
                    <a:pt x="2917" y="1109"/>
                    <a:pt x="2917" y="1109"/>
                    <a:pt x="2917" y="1109"/>
                  </a:cubicBezTo>
                  <a:cubicBezTo>
                    <a:pt x="2919" y="1110"/>
                    <a:pt x="2919" y="1110"/>
                    <a:pt x="2919" y="1110"/>
                  </a:cubicBezTo>
                  <a:cubicBezTo>
                    <a:pt x="2921" y="1111"/>
                    <a:pt x="2921" y="1111"/>
                    <a:pt x="2921" y="1111"/>
                  </a:cubicBezTo>
                  <a:cubicBezTo>
                    <a:pt x="2923" y="1111"/>
                    <a:pt x="2923" y="1111"/>
                    <a:pt x="2923" y="1111"/>
                  </a:cubicBezTo>
                  <a:cubicBezTo>
                    <a:pt x="2925" y="1111"/>
                    <a:pt x="2925" y="1111"/>
                    <a:pt x="2925" y="1111"/>
                  </a:cubicBezTo>
                  <a:cubicBezTo>
                    <a:pt x="2923" y="1111"/>
                    <a:pt x="2923" y="1111"/>
                    <a:pt x="2923" y="1111"/>
                  </a:cubicBezTo>
                  <a:cubicBezTo>
                    <a:pt x="2921" y="1112"/>
                    <a:pt x="2921" y="1112"/>
                    <a:pt x="2921" y="1112"/>
                  </a:cubicBezTo>
                  <a:cubicBezTo>
                    <a:pt x="2920" y="1112"/>
                    <a:pt x="2920" y="1112"/>
                    <a:pt x="2920" y="1112"/>
                  </a:cubicBezTo>
                  <a:cubicBezTo>
                    <a:pt x="2919" y="1112"/>
                    <a:pt x="2919" y="1112"/>
                    <a:pt x="2919" y="1112"/>
                  </a:cubicBezTo>
                  <a:cubicBezTo>
                    <a:pt x="2920" y="1114"/>
                    <a:pt x="2920" y="1114"/>
                    <a:pt x="2920" y="1114"/>
                  </a:cubicBezTo>
                  <a:cubicBezTo>
                    <a:pt x="2922" y="1114"/>
                    <a:pt x="2922" y="1114"/>
                    <a:pt x="2922" y="1114"/>
                  </a:cubicBezTo>
                  <a:cubicBezTo>
                    <a:pt x="2921" y="1117"/>
                    <a:pt x="2921" y="1117"/>
                    <a:pt x="2921" y="1117"/>
                  </a:cubicBezTo>
                  <a:cubicBezTo>
                    <a:pt x="2921" y="1117"/>
                    <a:pt x="2921" y="1117"/>
                    <a:pt x="2921" y="1117"/>
                  </a:cubicBezTo>
                  <a:cubicBezTo>
                    <a:pt x="2921" y="1119"/>
                    <a:pt x="2921" y="1119"/>
                    <a:pt x="2921" y="1119"/>
                  </a:cubicBezTo>
                  <a:cubicBezTo>
                    <a:pt x="2920" y="1120"/>
                    <a:pt x="2920" y="1120"/>
                    <a:pt x="2920" y="1120"/>
                  </a:cubicBezTo>
                  <a:cubicBezTo>
                    <a:pt x="2919" y="1121"/>
                    <a:pt x="2919" y="1121"/>
                    <a:pt x="2919" y="1121"/>
                  </a:cubicBezTo>
                  <a:cubicBezTo>
                    <a:pt x="2921" y="1122"/>
                    <a:pt x="2921" y="1122"/>
                    <a:pt x="2921" y="1122"/>
                  </a:cubicBezTo>
                  <a:cubicBezTo>
                    <a:pt x="2923" y="1121"/>
                    <a:pt x="2923" y="1121"/>
                    <a:pt x="2923" y="1121"/>
                  </a:cubicBezTo>
                  <a:cubicBezTo>
                    <a:pt x="2924" y="1122"/>
                    <a:pt x="2924" y="1122"/>
                    <a:pt x="2924" y="1122"/>
                  </a:cubicBezTo>
                  <a:cubicBezTo>
                    <a:pt x="2925" y="1122"/>
                    <a:pt x="2925" y="1122"/>
                    <a:pt x="2925" y="1122"/>
                  </a:cubicBezTo>
                  <a:cubicBezTo>
                    <a:pt x="2927" y="1121"/>
                    <a:pt x="2927" y="1121"/>
                    <a:pt x="2927" y="1121"/>
                  </a:cubicBezTo>
                  <a:cubicBezTo>
                    <a:pt x="2930" y="1121"/>
                    <a:pt x="2930" y="1121"/>
                    <a:pt x="2930" y="1121"/>
                  </a:cubicBezTo>
                  <a:cubicBezTo>
                    <a:pt x="2931" y="1120"/>
                    <a:pt x="2931" y="1120"/>
                    <a:pt x="2931" y="1120"/>
                  </a:cubicBezTo>
                  <a:cubicBezTo>
                    <a:pt x="2932" y="1118"/>
                    <a:pt x="2932" y="1118"/>
                    <a:pt x="2932" y="1118"/>
                  </a:cubicBezTo>
                  <a:cubicBezTo>
                    <a:pt x="2932" y="1120"/>
                    <a:pt x="2932" y="1120"/>
                    <a:pt x="2932" y="1120"/>
                  </a:cubicBezTo>
                  <a:cubicBezTo>
                    <a:pt x="2931" y="1122"/>
                    <a:pt x="2931" y="1122"/>
                    <a:pt x="2931" y="1122"/>
                  </a:cubicBezTo>
                  <a:cubicBezTo>
                    <a:pt x="2931" y="1123"/>
                    <a:pt x="2931" y="1123"/>
                    <a:pt x="2931" y="1123"/>
                  </a:cubicBezTo>
                  <a:cubicBezTo>
                    <a:pt x="2932" y="1124"/>
                    <a:pt x="2932" y="1124"/>
                    <a:pt x="2932" y="1124"/>
                  </a:cubicBezTo>
                  <a:cubicBezTo>
                    <a:pt x="2934" y="1126"/>
                    <a:pt x="2934" y="1126"/>
                    <a:pt x="2934" y="1126"/>
                  </a:cubicBezTo>
                  <a:cubicBezTo>
                    <a:pt x="2934" y="1126"/>
                    <a:pt x="2934" y="1126"/>
                    <a:pt x="2934" y="1126"/>
                  </a:cubicBezTo>
                  <a:cubicBezTo>
                    <a:pt x="2935" y="1128"/>
                    <a:pt x="2935" y="1128"/>
                    <a:pt x="2935" y="1128"/>
                  </a:cubicBezTo>
                  <a:cubicBezTo>
                    <a:pt x="2938" y="1131"/>
                    <a:pt x="2938" y="1131"/>
                    <a:pt x="2938" y="1131"/>
                  </a:cubicBezTo>
                  <a:cubicBezTo>
                    <a:pt x="2940" y="1132"/>
                    <a:pt x="2940" y="1132"/>
                    <a:pt x="2940" y="1132"/>
                  </a:cubicBezTo>
                  <a:cubicBezTo>
                    <a:pt x="2941" y="1132"/>
                    <a:pt x="2941" y="1132"/>
                    <a:pt x="2941" y="1132"/>
                  </a:cubicBezTo>
                  <a:cubicBezTo>
                    <a:pt x="2944" y="1132"/>
                    <a:pt x="2944" y="1132"/>
                    <a:pt x="2944" y="1132"/>
                  </a:cubicBezTo>
                  <a:cubicBezTo>
                    <a:pt x="2945" y="1132"/>
                    <a:pt x="2945" y="1132"/>
                    <a:pt x="2945" y="1132"/>
                  </a:cubicBezTo>
                  <a:cubicBezTo>
                    <a:pt x="2947" y="1132"/>
                    <a:pt x="2947" y="1132"/>
                    <a:pt x="2947" y="1132"/>
                  </a:cubicBezTo>
                  <a:cubicBezTo>
                    <a:pt x="2953" y="1132"/>
                    <a:pt x="2953" y="1132"/>
                    <a:pt x="2953" y="1132"/>
                  </a:cubicBezTo>
                  <a:cubicBezTo>
                    <a:pt x="2954" y="1132"/>
                    <a:pt x="2954" y="1132"/>
                    <a:pt x="2954" y="1132"/>
                  </a:cubicBezTo>
                  <a:cubicBezTo>
                    <a:pt x="2954" y="1133"/>
                    <a:pt x="2954" y="1133"/>
                    <a:pt x="2954" y="1133"/>
                  </a:cubicBezTo>
                  <a:cubicBezTo>
                    <a:pt x="2956" y="1134"/>
                    <a:pt x="2956" y="1134"/>
                    <a:pt x="2956" y="1134"/>
                  </a:cubicBezTo>
                  <a:cubicBezTo>
                    <a:pt x="2957" y="1135"/>
                    <a:pt x="2957" y="1135"/>
                    <a:pt x="2957" y="1135"/>
                  </a:cubicBezTo>
                  <a:cubicBezTo>
                    <a:pt x="2959" y="1133"/>
                    <a:pt x="2959" y="1133"/>
                    <a:pt x="2959" y="1133"/>
                  </a:cubicBezTo>
                  <a:cubicBezTo>
                    <a:pt x="2963" y="1132"/>
                    <a:pt x="2963" y="1132"/>
                    <a:pt x="2963" y="1132"/>
                  </a:cubicBezTo>
                  <a:cubicBezTo>
                    <a:pt x="2963" y="1131"/>
                    <a:pt x="2963" y="1131"/>
                    <a:pt x="2963" y="1131"/>
                  </a:cubicBezTo>
                  <a:cubicBezTo>
                    <a:pt x="2964" y="1132"/>
                    <a:pt x="2964" y="1132"/>
                    <a:pt x="2964" y="1132"/>
                  </a:cubicBezTo>
                  <a:cubicBezTo>
                    <a:pt x="2965" y="1131"/>
                    <a:pt x="2965" y="1131"/>
                    <a:pt x="2965" y="1131"/>
                  </a:cubicBezTo>
                  <a:cubicBezTo>
                    <a:pt x="2965" y="1128"/>
                    <a:pt x="2965" y="1128"/>
                    <a:pt x="2965" y="1128"/>
                  </a:cubicBezTo>
                  <a:cubicBezTo>
                    <a:pt x="2962" y="1126"/>
                    <a:pt x="2962" y="1126"/>
                    <a:pt x="2962" y="1126"/>
                  </a:cubicBezTo>
                  <a:cubicBezTo>
                    <a:pt x="2959" y="1125"/>
                    <a:pt x="2959" y="1125"/>
                    <a:pt x="2959" y="1125"/>
                  </a:cubicBezTo>
                  <a:cubicBezTo>
                    <a:pt x="2957" y="1125"/>
                    <a:pt x="2957" y="1125"/>
                    <a:pt x="2957" y="1125"/>
                  </a:cubicBezTo>
                  <a:cubicBezTo>
                    <a:pt x="2956" y="1124"/>
                    <a:pt x="2956" y="1124"/>
                    <a:pt x="2956" y="1124"/>
                  </a:cubicBezTo>
                  <a:cubicBezTo>
                    <a:pt x="2954" y="1123"/>
                    <a:pt x="2954" y="1123"/>
                    <a:pt x="2954" y="1123"/>
                  </a:cubicBezTo>
                  <a:cubicBezTo>
                    <a:pt x="2954" y="1123"/>
                    <a:pt x="2954" y="1123"/>
                    <a:pt x="2954" y="1123"/>
                  </a:cubicBezTo>
                  <a:cubicBezTo>
                    <a:pt x="2953" y="1122"/>
                    <a:pt x="2953" y="1122"/>
                    <a:pt x="2953" y="1122"/>
                  </a:cubicBezTo>
                  <a:cubicBezTo>
                    <a:pt x="2952" y="1120"/>
                    <a:pt x="2952" y="1120"/>
                    <a:pt x="2952" y="1120"/>
                  </a:cubicBezTo>
                  <a:cubicBezTo>
                    <a:pt x="2951" y="1118"/>
                    <a:pt x="2951" y="1118"/>
                    <a:pt x="2951" y="1118"/>
                  </a:cubicBezTo>
                  <a:cubicBezTo>
                    <a:pt x="2949" y="1117"/>
                    <a:pt x="2949" y="1117"/>
                    <a:pt x="2949" y="1117"/>
                  </a:cubicBezTo>
                  <a:cubicBezTo>
                    <a:pt x="2948" y="1115"/>
                    <a:pt x="2948" y="1115"/>
                    <a:pt x="2948" y="1115"/>
                  </a:cubicBezTo>
                  <a:cubicBezTo>
                    <a:pt x="2947" y="1114"/>
                    <a:pt x="2947" y="1114"/>
                    <a:pt x="2947" y="1114"/>
                  </a:cubicBezTo>
                  <a:cubicBezTo>
                    <a:pt x="2948" y="1115"/>
                    <a:pt x="2948" y="1115"/>
                    <a:pt x="2948" y="1115"/>
                  </a:cubicBezTo>
                  <a:cubicBezTo>
                    <a:pt x="2949" y="1117"/>
                    <a:pt x="2949" y="1117"/>
                    <a:pt x="2949" y="1117"/>
                  </a:cubicBezTo>
                  <a:cubicBezTo>
                    <a:pt x="2950" y="1117"/>
                    <a:pt x="2950" y="1117"/>
                    <a:pt x="2950" y="1117"/>
                  </a:cubicBezTo>
                  <a:cubicBezTo>
                    <a:pt x="2952" y="1118"/>
                    <a:pt x="2952" y="1118"/>
                    <a:pt x="2952" y="1118"/>
                  </a:cubicBezTo>
                  <a:cubicBezTo>
                    <a:pt x="2953" y="1120"/>
                    <a:pt x="2953" y="1120"/>
                    <a:pt x="2953" y="1120"/>
                  </a:cubicBezTo>
                  <a:cubicBezTo>
                    <a:pt x="2953" y="1122"/>
                    <a:pt x="2953" y="1122"/>
                    <a:pt x="2953" y="1122"/>
                  </a:cubicBezTo>
                  <a:cubicBezTo>
                    <a:pt x="2954" y="1122"/>
                    <a:pt x="2954" y="1122"/>
                    <a:pt x="2954" y="1122"/>
                  </a:cubicBezTo>
                  <a:cubicBezTo>
                    <a:pt x="2956" y="1123"/>
                    <a:pt x="2956" y="1123"/>
                    <a:pt x="2956" y="1123"/>
                  </a:cubicBezTo>
                  <a:cubicBezTo>
                    <a:pt x="2958" y="1124"/>
                    <a:pt x="2958" y="1124"/>
                    <a:pt x="2958" y="1124"/>
                  </a:cubicBezTo>
                  <a:cubicBezTo>
                    <a:pt x="2959" y="1124"/>
                    <a:pt x="2959" y="1124"/>
                    <a:pt x="2959" y="1124"/>
                  </a:cubicBezTo>
                  <a:cubicBezTo>
                    <a:pt x="2961" y="1124"/>
                    <a:pt x="2961" y="1124"/>
                    <a:pt x="2961" y="1124"/>
                  </a:cubicBezTo>
                  <a:cubicBezTo>
                    <a:pt x="2964" y="1123"/>
                    <a:pt x="2964" y="1123"/>
                    <a:pt x="2964" y="1123"/>
                  </a:cubicBezTo>
                  <a:cubicBezTo>
                    <a:pt x="2966" y="1123"/>
                    <a:pt x="2966" y="1123"/>
                    <a:pt x="2966" y="1123"/>
                  </a:cubicBezTo>
                  <a:cubicBezTo>
                    <a:pt x="2968" y="1123"/>
                    <a:pt x="2968" y="1123"/>
                    <a:pt x="2968" y="1123"/>
                  </a:cubicBezTo>
                  <a:cubicBezTo>
                    <a:pt x="2967" y="1122"/>
                    <a:pt x="2967" y="1122"/>
                    <a:pt x="2967" y="1122"/>
                  </a:cubicBezTo>
                  <a:cubicBezTo>
                    <a:pt x="2966" y="1121"/>
                    <a:pt x="2966" y="1121"/>
                    <a:pt x="2966" y="1121"/>
                  </a:cubicBezTo>
                  <a:cubicBezTo>
                    <a:pt x="2965" y="1120"/>
                    <a:pt x="2965" y="1120"/>
                    <a:pt x="2965" y="1120"/>
                  </a:cubicBezTo>
                  <a:cubicBezTo>
                    <a:pt x="2964" y="1120"/>
                    <a:pt x="2964" y="1120"/>
                    <a:pt x="2964" y="1120"/>
                  </a:cubicBezTo>
                  <a:cubicBezTo>
                    <a:pt x="2963" y="1119"/>
                    <a:pt x="2963" y="1119"/>
                    <a:pt x="2963" y="1119"/>
                  </a:cubicBezTo>
                  <a:cubicBezTo>
                    <a:pt x="2964" y="1120"/>
                    <a:pt x="2964" y="1120"/>
                    <a:pt x="2964" y="1120"/>
                  </a:cubicBezTo>
                  <a:cubicBezTo>
                    <a:pt x="2966" y="1119"/>
                    <a:pt x="2966" y="1119"/>
                    <a:pt x="2966" y="1119"/>
                  </a:cubicBezTo>
                  <a:cubicBezTo>
                    <a:pt x="2968" y="1121"/>
                    <a:pt x="2968" y="1121"/>
                    <a:pt x="2968" y="1121"/>
                  </a:cubicBezTo>
                  <a:cubicBezTo>
                    <a:pt x="2969" y="1121"/>
                    <a:pt x="2969" y="1121"/>
                    <a:pt x="2969" y="1121"/>
                  </a:cubicBezTo>
                  <a:cubicBezTo>
                    <a:pt x="2969" y="1120"/>
                    <a:pt x="2969" y="1120"/>
                    <a:pt x="2969" y="1120"/>
                  </a:cubicBezTo>
                  <a:cubicBezTo>
                    <a:pt x="2969" y="1119"/>
                    <a:pt x="2969" y="1119"/>
                    <a:pt x="2969" y="1119"/>
                  </a:cubicBezTo>
                  <a:cubicBezTo>
                    <a:pt x="2970" y="1118"/>
                    <a:pt x="2970" y="1118"/>
                    <a:pt x="2970" y="1118"/>
                  </a:cubicBezTo>
                  <a:cubicBezTo>
                    <a:pt x="2970" y="1117"/>
                    <a:pt x="2970" y="1117"/>
                    <a:pt x="2970" y="1117"/>
                  </a:cubicBezTo>
                  <a:cubicBezTo>
                    <a:pt x="2969" y="1115"/>
                    <a:pt x="2969" y="1115"/>
                    <a:pt x="2969" y="1115"/>
                  </a:cubicBezTo>
                  <a:cubicBezTo>
                    <a:pt x="2968" y="1114"/>
                    <a:pt x="2968" y="1114"/>
                    <a:pt x="2968" y="1114"/>
                  </a:cubicBezTo>
                  <a:cubicBezTo>
                    <a:pt x="2968" y="1113"/>
                    <a:pt x="2968" y="1113"/>
                    <a:pt x="2968" y="1113"/>
                  </a:cubicBezTo>
                  <a:cubicBezTo>
                    <a:pt x="2970" y="1114"/>
                    <a:pt x="2970" y="1114"/>
                    <a:pt x="2970" y="1114"/>
                  </a:cubicBezTo>
                  <a:cubicBezTo>
                    <a:pt x="2970" y="1115"/>
                    <a:pt x="2970" y="1115"/>
                    <a:pt x="2970" y="1115"/>
                  </a:cubicBezTo>
                  <a:cubicBezTo>
                    <a:pt x="2972" y="1117"/>
                    <a:pt x="2972" y="1117"/>
                    <a:pt x="2972" y="1117"/>
                  </a:cubicBezTo>
                  <a:cubicBezTo>
                    <a:pt x="2974" y="1117"/>
                    <a:pt x="2974" y="1117"/>
                    <a:pt x="2974" y="1117"/>
                  </a:cubicBezTo>
                  <a:cubicBezTo>
                    <a:pt x="2974" y="1116"/>
                    <a:pt x="2974" y="1116"/>
                    <a:pt x="2974" y="1116"/>
                  </a:cubicBezTo>
                  <a:cubicBezTo>
                    <a:pt x="2974" y="1115"/>
                    <a:pt x="2974" y="1115"/>
                    <a:pt x="2974" y="1115"/>
                  </a:cubicBezTo>
                  <a:cubicBezTo>
                    <a:pt x="2974" y="1115"/>
                    <a:pt x="2974" y="1115"/>
                    <a:pt x="2974" y="1115"/>
                  </a:cubicBezTo>
                  <a:cubicBezTo>
                    <a:pt x="2975" y="1117"/>
                    <a:pt x="2975" y="1117"/>
                    <a:pt x="2975" y="1117"/>
                  </a:cubicBezTo>
                  <a:cubicBezTo>
                    <a:pt x="2975" y="1117"/>
                    <a:pt x="2975" y="1117"/>
                    <a:pt x="2975" y="1117"/>
                  </a:cubicBezTo>
                  <a:cubicBezTo>
                    <a:pt x="2976" y="1116"/>
                    <a:pt x="2976" y="1116"/>
                    <a:pt x="2976" y="1116"/>
                  </a:cubicBezTo>
                  <a:cubicBezTo>
                    <a:pt x="2975" y="1115"/>
                    <a:pt x="2975" y="1115"/>
                    <a:pt x="2975" y="1115"/>
                  </a:cubicBezTo>
                  <a:cubicBezTo>
                    <a:pt x="2976" y="1112"/>
                    <a:pt x="2976" y="1112"/>
                    <a:pt x="2976" y="1112"/>
                  </a:cubicBezTo>
                  <a:cubicBezTo>
                    <a:pt x="2976" y="1114"/>
                    <a:pt x="2976" y="1114"/>
                    <a:pt x="2976" y="1114"/>
                  </a:cubicBezTo>
                  <a:cubicBezTo>
                    <a:pt x="2979" y="1114"/>
                    <a:pt x="2979" y="1114"/>
                    <a:pt x="2979" y="1114"/>
                  </a:cubicBezTo>
                  <a:cubicBezTo>
                    <a:pt x="2979" y="1116"/>
                    <a:pt x="2979" y="1116"/>
                    <a:pt x="2979" y="1116"/>
                  </a:cubicBezTo>
                  <a:cubicBezTo>
                    <a:pt x="2981" y="1116"/>
                    <a:pt x="2981" y="1116"/>
                    <a:pt x="2981" y="1116"/>
                  </a:cubicBezTo>
                  <a:cubicBezTo>
                    <a:pt x="2982" y="1116"/>
                    <a:pt x="2982" y="1116"/>
                    <a:pt x="2982" y="1116"/>
                  </a:cubicBezTo>
                  <a:cubicBezTo>
                    <a:pt x="2983" y="1117"/>
                    <a:pt x="2983" y="1117"/>
                    <a:pt x="2983" y="1117"/>
                  </a:cubicBezTo>
                  <a:cubicBezTo>
                    <a:pt x="2984" y="1115"/>
                    <a:pt x="2984" y="1115"/>
                    <a:pt x="2984" y="1115"/>
                  </a:cubicBezTo>
                  <a:cubicBezTo>
                    <a:pt x="2983" y="1117"/>
                    <a:pt x="2983" y="1117"/>
                    <a:pt x="2983" y="1117"/>
                  </a:cubicBezTo>
                  <a:cubicBezTo>
                    <a:pt x="2984" y="1118"/>
                    <a:pt x="2984" y="1118"/>
                    <a:pt x="2984" y="1118"/>
                  </a:cubicBezTo>
                  <a:cubicBezTo>
                    <a:pt x="2985" y="1118"/>
                    <a:pt x="2985" y="1118"/>
                    <a:pt x="2985" y="1118"/>
                  </a:cubicBezTo>
                  <a:cubicBezTo>
                    <a:pt x="2986" y="1120"/>
                    <a:pt x="2986" y="1120"/>
                    <a:pt x="2986" y="1120"/>
                  </a:cubicBezTo>
                  <a:cubicBezTo>
                    <a:pt x="2991" y="1121"/>
                    <a:pt x="2991" y="1121"/>
                    <a:pt x="2991" y="1121"/>
                  </a:cubicBezTo>
                  <a:cubicBezTo>
                    <a:pt x="2993" y="1122"/>
                    <a:pt x="2993" y="1122"/>
                    <a:pt x="2993" y="1122"/>
                  </a:cubicBezTo>
                  <a:cubicBezTo>
                    <a:pt x="2995" y="1124"/>
                    <a:pt x="2995" y="1124"/>
                    <a:pt x="2995" y="1124"/>
                  </a:cubicBezTo>
                  <a:cubicBezTo>
                    <a:pt x="2995" y="1126"/>
                    <a:pt x="2995" y="1126"/>
                    <a:pt x="2995" y="1126"/>
                  </a:cubicBezTo>
                  <a:cubicBezTo>
                    <a:pt x="2998" y="1130"/>
                    <a:pt x="2998" y="1130"/>
                    <a:pt x="2998" y="1130"/>
                  </a:cubicBezTo>
                  <a:cubicBezTo>
                    <a:pt x="2999" y="1131"/>
                    <a:pt x="2999" y="1131"/>
                    <a:pt x="2999" y="1131"/>
                  </a:cubicBezTo>
                  <a:cubicBezTo>
                    <a:pt x="3000" y="1132"/>
                    <a:pt x="3000" y="1132"/>
                    <a:pt x="3000" y="1132"/>
                  </a:cubicBezTo>
                  <a:cubicBezTo>
                    <a:pt x="3001" y="1133"/>
                    <a:pt x="3001" y="1133"/>
                    <a:pt x="3001" y="1133"/>
                  </a:cubicBezTo>
                  <a:cubicBezTo>
                    <a:pt x="3002" y="1135"/>
                    <a:pt x="3002" y="1135"/>
                    <a:pt x="3002" y="1135"/>
                  </a:cubicBezTo>
                  <a:cubicBezTo>
                    <a:pt x="3007" y="1139"/>
                    <a:pt x="3007" y="1139"/>
                    <a:pt x="3007" y="1139"/>
                  </a:cubicBezTo>
                  <a:cubicBezTo>
                    <a:pt x="3007" y="1141"/>
                    <a:pt x="3007" y="1141"/>
                    <a:pt x="3007" y="1141"/>
                  </a:cubicBezTo>
                  <a:cubicBezTo>
                    <a:pt x="3008" y="1142"/>
                    <a:pt x="3008" y="1142"/>
                    <a:pt x="3008" y="1142"/>
                  </a:cubicBezTo>
                  <a:cubicBezTo>
                    <a:pt x="3011" y="1143"/>
                    <a:pt x="3011" y="1143"/>
                    <a:pt x="3011" y="1143"/>
                  </a:cubicBezTo>
                  <a:cubicBezTo>
                    <a:pt x="3012" y="1143"/>
                    <a:pt x="3012" y="1143"/>
                    <a:pt x="3012" y="1143"/>
                  </a:cubicBezTo>
                  <a:cubicBezTo>
                    <a:pt x="3013" y="1143"/>
                    <a:pt x="3013" y="1143"/>
                    <a:pt x="3013" y="1143"/>
                  </a:cubicBezTo>
                  <a:cubicBezTo>
                    <a:pt x="3015" y="1143"/>
                    <a:pt x="3015" y="1143"/>
                    <a:pt x="3015" y="1143"/>
                  </a:cubicBezTo>
                  <a:cubicBezTo>
                    <a:pt x="3018" y="1143"/>
                    <a:pt x="3018" y="1143"/>
                    <a:pt x="3018" y="1143"/>
                  </a:cubicBezTo>
                  <a:cubicBezTo>
                    <a:pt x="3020" y="1144"/>
                    <a:pt x="3020" y="1144"/>
                    <a:pt x="3020" y="1144"/>
                  </a:cubicBezTo>
                  <a:cubicBezTo>
                    <a:pt x="3022" y="1144"/>
                    <a:pt x="3022" y="1144"/>
                    <a:pt x="3022" y="1144"/>
                  </a:cubicBezTo>
                  <a:cubicBezTo>
                    <a:pt x="3025" y="1144"/>
                    <a:pt x="3025" y="1144"/>
                    <a:pt x="3025" y="1144"/>
                  </a:cubicBezTo>
                  <a:cubicBezTo>
                    <a:pt x="3027" y="1145"/>
                    <a:pt x="3027" y="1145"/>
                    <a:pt x="3027" y="1145"/>
                  </a:cubicBezTo>
                  <a:cubicBezTo>
                    <a:pt x="3029" y="1145"/>
                    <a:pt x="3029" y="1145"/>
                    <a:pt x="3029" y="1145"/>
                  </a:cubicBezTo>
                  <a:cubicBezTo>
                    <a:pt x="3030" y="1146"/>
                    <a:pt x="3030" y="1146"/>
                    <a:pt x="3030" y="1146"/>
                  </a:cubicBezTo>
                  <a:cubicBezTo>
                    <a:pt x="3032" y="1146"/>
                    <a:pt x="3032" y="1146"/>
                    <a:pt x="3032" y="1146"/>
                  </a:cubicBezTo>
                  <a:cubicBezTo>
                    <a:pt x="3032" y="1146"/>
                    <a:pt x="3032" y="1146"/>
                    <a:pt x="3032" y="1146"/>
                  </a:cubicBezTo>
                  <a:cubicBezTo>
                    <a:pt x="3031" y="1147"/>
                    <a:pt x="3031" y="1147"/>
                    <a:pt x="3031" y="1147"/>
                  </a:cubicBezTo>
                  <a:cubicBezTo>
                    <a:pt x="3033" y="1148"/>
                    <a:pt x="3033" y="1148"/>
                    <a:pt x="3033" y="1148"/>
                  </a:cubicBezTo>
                  <a:cubicBezTo>
                    <a:pt x="3035" y="1149"/>
                    <a:pt x="3035" y="1149"/>
                    <a:pt x="3035" y="1149"/>
                  </a:cubicBezTo>
                  <a:cubicBezTo>
                    <a:pt x="3038" y="1149"/>
                    <a:pt x="3038" y="1149"/>
                    <a:pt x="3038" y="1149"/>
                  </a:cubicBezTo>
                  <a:cubicBezTo>
                    <a:pt x="3038" y="1147"/>
                    <a:pt x="3038" y="1147"/>
                    <a:pt x="3038" y="1147"/>
                  </a:cubicBezTo>
                  <a:cubicBezTo>
                    <a:pt x="3036" y="1146"/>
                    <a:pt x="3036" y="1146"/>
                    <a:pt x="3036" y="1146"/>
                  </a:cubicBezTo>
                  <a:cubicBezTo>
                    <a:pt x="3035" y="1146"/>
                    <a:pt x="3035" y="1146"/>
                    <a:pt x="3035" y="1146"/>
                  </a:cubicBezTo>
                  <a:cubicBezTo>
                    <a:pt x="3035" y="1145"/>
                    <a:pt x="3035" y="1145"/>
                    <a:pt x="3035" y="1145"/>
                  </a:cubicBezTo>
                  <a:cubicBezTo>
                    <a:pt x="3037" y="1144"/>
                    <a:pt x="3037" y="1144"/>
                    <a:pt x="3037" y="1144"/>
                  </a:cubicBezTo>
                  <a:cubicBezTo>
                    <a:pt x="3039" y="1145"/>
                    <a:pt x="3039" y="1145"/>
                    <a:pt x="3039" y="1145"/>
                  </a:cubicBezTo>
                  <a:cubicBezTo>
                    <a:pt x="3040" y="1144"/>
                    <a:pt x="3040" y="1144"/>
                    <a:pt x="3040" y="1144"/>
                  </a:cubicBezTo>
                  <a:cubicBezTo>
                    <a:pt x="3036" y="1143"/>
                    <a:pt x="3036" y="1143"/>
                    <a:pt x="3036" y="1143"/>
                  </a:cubicBezTo>
                  <a:cubicBezTo>
                    <a:pt x="3032" y="1142"/>
                    <a:pt x="3032" y="1142"/>
                    <a:pt x="3032" y="1142"/>
                  </a:cubicBezTo>
                  <a:cubicBezTo>
                    <a:pt x="3029" y="1141"/>
                    <a:pt x="3029" y="1141"/>
                    <a:pt x="3029" y="1141"/>
                  </a:cubicBezTo>
                  <a:cubicBezTo>
                    <a:pt x="3028" y="1140"/>
                    <a:pt x="3028" y="1140"/>
                    <a:pt x="3028" y="1140"/>
                  </a:cubicBezTo>
                  <a:cubicBezTo>
                    <a:pt x="3031" y="1139"/>
                    <a:pt x="3031" y="1139"/>
                    <a:pt x="3031" y="1139"/>
                  </a:cubicBezTo>
                  <a:cubicBezTo>
                    <a:pt x="3032" y="1139"/>
                    <a:pt x="3032" y="1139"/>
                    <a:pt x="3032" y="1139"/>
                  </a:cubicBezTo>
                  <a:cubicBezTo>
                    <a:pt x="3033" y="1138"/>
                    <a:pt x="3033" y="1138"/>
                    <a:pt x="3033" y="1138"/>
                  </a:cubicBezTo>
                  <a:cubicBezTo>
                    <a:pt x="3032" y="1137"/>
                    <a:pt x="3032" y="1137"/>
                    <a:pt x="3032" y="1137"/>
                  </a:cubicBezTo>
                  <a:cubicBezTo>
                    <a:pt x="3028" y="1137"/>
                    <a:pt x="3028" y="1137"/>
                    <a:pt x="3028" y="1137"/>
                  </a:cubicBezTo>
                  <a:cubicBezTo>
                    <a:pt x="3025" y="1137"/>
                    <a:pt x="3025" y="1137"/>
                    <a:pt x="3025" y="1137"/>
                  </a:cubicBezTo>
                  <a:cubicBezTo>
                    <a:pt x="3024" y="1136"/>
                    <a:pt x="3024" y="1136"/>
                    <a:pt x="3024" y="1136"/>
                  </a:cubicBezTo>
                  <a:cubicBezTo>
                    <a:pt x="3024" y="1134"/>
                    <a:pt x="3024" y="1134"/>
                    <a:pt x="3024" y="1134"/>
                  </a:cubicBezTo>
                  <a:cubicBezTo>
                    <a:pt x="3025" y="1133"/>
                    <a:pt x="3025" y="1133"/>
                    <a:pt x="3025" y="1133"/>
                  </a:cubicBezTo>
                  <a:lnTo>
                    <a:pt x="3025" y="1132"/>
                  </a:lnTo>
                  <a:close/>
                  <a:moveTo>
                    <a:pt x="2936" y="449"/>
                  </a:moveTo>
                  <a:cubicBezTo>
                    <a:pt x="2937" y="447"/>
                    <a:pt x="2937" y="447"/>
                    <a:pt x="2937" y="447"/>
                  </a:cubicBezTo>
                  <a:cubicBezTo>
                    <a:pt x="2939" y="446"/>
                    <a:pt x="2939" y="446"/>
                    <a:pt x="2939" y="446"/>
                  </a:cubicBezTo>
                  <a:cubicBezTo>
                    <a:pt x="2939" y="444"/>
                    <a:pt x="2939" y="444"/>
                    <a:pt x="2939" y="444"/>
                  </a:cubicBezTo>
                  <a:cubicBezTo>
                    <a:pt x="2939" y="442"/>
                    <a:pt x="2939" y="442"/>
                    <a:pt x="2939" y="442"/>
                  </a:cubicBezTo>
                  <a:cubicBezTo>
                    <a:pt x="2941" y="439"/>
                    <a:pt x="2941" y="439"/>
                    <a:pt x="2941" y="439"/>
                  </a:cubicBezTo>
                  <a:cubicBezTo>
                    <a:pt x="2940" y="440"/>
                    <a:pt x="2940" y="440"/>
                    <a:pt x="2940" y="440"/>
                  </a:cubicBezTo>
                  <a:cubicBezTo>
                    <a:pt x="2938" y="440"/>
                    <a:pt x="2938" y="440"/>
                    <a:pt x="2938" y="440"/>
                  </a:cubicBezTo>
                  <a:cubicBezTo>
                    <a:pt x="2937" y="442"/>
                    <a:pt x="2937" y="442"/>
                    <a:pt x="2937" y="442"/>
                  </a:cubicBezTo>
                  <a:cubicBezTo>
                    <a:pt x="2937" y="443"/>
                    <a:pt x="2937" y="443"/>
                    <a:pt x="2937" y="443"/>
                  </a:cubicBezTo>
                  <a:cubicBezTo>
                    <a:pt x="2936" y="445"/>
                    <a:pt x="2936" y="445"/>
                    <a:pt x="2936" y="445"/>
                  </a:cubicBezTo>
                  <a:cubicBezTo>
                    <a:pt x="2935" y="445"/>
                    <a:pt x="2935" y="445"/>
                    <a:pt x="2935" y="445"/>
                  </a:cubicBezTo>
                  <a:cubicBezTo>
                    <a:pt x="2935" y="447"/>
                    <a:pt x="2935" y="447"/>
                    <a:pt x="2935" y="447"/>
                  </a:cubicBezTo>
                  <a:cubicBezTo>
                    <a:pt x="2933" y="448"/>
                    <a:pt x="2933" y="448"/>
                    <a:pt x="2933" y="448"/>
                  </a:cubicBezTo>
                  <a:cubicBezTo>
                    <a:pt x="2933" y="451"/>
                    <a:pt x="2933" y="451"/>
                    <a:pt x="2933" y="451"/>
                  </a:cubicBezTo>
                  <a:cubicBezTo>
                    <a:pt x="2934" y="452"/>
                    <a:pt x="2934" y="452"/>
                    <a:pt x="2934" y="452"/>
                  </a:cubicBezTo>
                  <a:lnTo>
                    <a:pt x="2936" y="449"/>
                  </a:lnTo>
                  <a:close/>
                  <a:moveTo>
                    <a:pt x="2914" y="484"/>
                  </a:moveTo>
                  <a:cubicBezTo>
                    <a:pt x="2915" y="484"/>
                    <a:pt x="2915" y="484"/>
                    <a:pt x="2915" y="484"/>
                  </a:cubicBezTo>
                  <a:cubicBezTo>
                    <a:pt x="2917" y="483"/>
                    <a:pt x="2917" y="483"/>
                    <a:pt x="2917" y="483"/>
                  </a:cubicBezTo>
                  <a:cubicBezTo>
                    <a:pt x="2917" y="482"/>
                    <a:pt x="2917" y="482"/>
                    <a:pt x="2917" y="482"/>
                  </a:cubicBezTo>
                  <a:cubicBezTo>
                    <a:pt x="2916" y="482"/>
                    <a:pt x="2916" y="482"/>
                    <a:pt x="2916" y="482"/>
                  </a:cubicBezTo>
                  <a:lnTo>
                    <a:pt x="2914" y="484"/>
                  </a:lnTo>
                  <a:close/>
                  <a:moveTo>
                    <a:pt x="2961" y="387"/>
                  </a:moveTo>
                  <a:cubicBezTo>
                    <a:pt x="2960" y="386"/>
                    <a:pt x="2960" y="386"/>
                    <a:pt x="2960" y="386"/>
                  </a:cubicBezTo>
                  <a:cubicBezTo>
                    <a:pt x="2959" y="385"/>
                    <a:pt x="2959" y="385"/>
                    <a:pt x="2959" y="385"/>
                  </a:cubicBezTo>
                  <a:cubicBezTo>
                    <a:pt x="2958" y="386"/>
                    <a:pt x="2958" y="386"/>
                    <a:pt x="2958" y="386"/>
                  </a:cubicBezTo>
                  <a:cubicBezTo>
                    <a:pt x="2959" y="386"/>
                    <a:pt x="2959" y="386"/>
                    <a:pt x="2959" y="386"/>
                  </a:cubicBezTo>
                  <a:cubicBezTo>
                    <a:pt x="2960" y="387"/>
                    <a:pt x="2960" y="387"/>
                    <a:pt x="2960" y="387"/>
                  </a:cubicBezTo>
                  <a:lnTo>
                    <a:pt x="2961" y="387"/>
                  </a:lnTo>
                  <a:close/>
                  <a:moveTo>
                    <a:pt x="2960" y="382"/>
                  </a:moveTo>
                  <a:cubicBezTo>
                    <a:pt x="2959" y="380"/>
                    <a:pt x="2959" y="380"/>
                    <a:pt x="2959" y="380"/>
                  </a:cubicBezTo>
                  <a:cubicBezTo>
                    <a:pt x="2959" y="379"/>
                    <a:pt x="2959" y="379"/>
                    <a:pt x="2959" y="379"/>
                  </a:cubicBezTo>
                  <a:cubicBezTo>
                    <a:pt x="2959" y="378"/>
                    <a:pt x="2959" y="378"/>
                    <a:pt x="2959" y="378"/>
                  </a:cubicBezTo>
                  <a:cubicBezTo>
                    <a:pt x="2959" y="380"/>
                    <a:pt x="2959" y="380"/>
                    <a:pt x="2959" y="380"/>
                  </a:cubicBezTo>
                  <a:cubicBezTo>
                    <a:pt x="2958" y="382"/>
                    <a:pt x="2958" y="382"/>
                    <a:pt x="2958" y="382"/>
                  </a:cubicBezTo>
                  <a:cubicBezTo>
                    <a:pt x="2959" y="384"/>
                    <a:pt x="2959" y="384"/>
                    <a:pt x="2959" y="384"/>
                  </a:cubicBezTo>
                  <a:cubicBezTo>
                    <a:pt x="2959" y="383"/>
                    <a:pt x="2960" y="382"/>
                    <a:pt x="2960" y="382"/>
                  </a:cubicBezTo>
                  <a:close/>
                  <a:moveTo>
                    <a:pt x="2954" y="415"/>
                  </a:moveTo>
                  <a:cubicBezTo>
                    <a:pt x="2955" y="413"/>
                    <a:pt x="2955" y="413"/>
                    <a:pt x="2955" y="413"/>
                  </a:cubicBezTo>
                  <a:cubicBezTo>
                    <a:pt x="2954" y="412"/>
                    <a:pt x="2954" y="412"/>
                    <a:pt x="2954" y="412"/>
                  </a:cubicBezTo>
                  <a:cubicBezTo>
                    <a:pt x="2954" y="413"/>
                    <a:pt x="2954" y="413"/>
                    <a:pt x="2954" y="413"/>
                  </a:cubicBezTo>
                  <a:lnTo>
                    <a:pt x="2954" y="415"/>
                  </a:lnTo>
                  <a:close/>
                  <a:moveTo>
                    <a:pt x="2995" y="1084"/>
                  </a:moveTo>
                  <a:cubicBezTo>
                    <a:pt x="2993" y="1084"/>
                    <a:pt x="2993" y="1084"/>
                    <a:pt x="2993" y="1084"/>
                  </a:cubicBezTo>
                  <a:cubicBezTo>
                    <a:pt x="2993" y="1086"/>
                    <a:pt x="2993" y="1086"/>
                    <a:pt x="2993" y="1086"/>
                  </a:cubicBezTo>
                  <a:cubicBezTo>
                    <a:pt x="2995" y="1085"/>
                    <a:pt x="2995" y="1085"/>
                    <a:pt x="2995" y="1085"/>
                  </a:cubicBezTo>
                  <a:lnTo>
                    <a:pt x="2995" y="1084"/>
                  </a:lnTo>
                  <a:close/>
                  <a:moveTo>
                    <a:pt x="2958" y="393"/>
                  </a:moveTo>
                  <a:cubicBezTo>
                    <a:pt x="2958" y="395"/>
                    <a:pt x="2958" y="395"/>
                    <a:pt x="2958" y="395"/>
                  </a:cubicBezTo>
                  <a:cubicBezTo>
                    <a:pt x="2958" y="395"/>
                    <a:pt x="2958" y="395"/>
                    <a:pt x="2958" y="395"/>
                  </a:cubicBezTo>
                  <a:cubicBezTo>
                    <a:pt x="2959" y="394"/>
                    <a:pt x="2959" y="394"/>
                    <a:pt x="2959" y="394"/>
                  </a:cubicBezTo>
                  <a:cubicBezTo>
                    <a:pt x="2959" y="392"/>
                    <a:pt x="2959" y="392"/>
                    <a:pt x="2959" y="392"/>
                  </a:cubicBezTo>
                  <a:cubicBezTo>
                    <a:pt x="2958" y="391"/>
                    <a:pt x="2958" y="391"/>
                    <a:pt x="2958" y="391"/>
                  </a:cubicBezTo>
                  <a:lnTo>
                    <a:pt x="2958" y="393"/>
                  </a:lnTo>
                  <a:close/>
                  <a:moveTo>
                    <a:pt x="2954" y="407"/>
                  </a:moveTo>
                  <a:cubicBezTo>
                    <a:pt x="2955" y="407"/>
                    <a:pt x="2955" y="407"/>
                    <a:pt x="2955" y="407"/>
                  </a:cubicBezTo>
                  <a:cubicBezTo>
                    <a:pt x="2956" y="407"/>
                    <a:pt x="2956" y="407"/>
                    <a:pt x="2956" y="407"/>
                  </a:cubicBezTo>
                  <a:cubicBezTo>
                    <a:pt x="2955" y="406"/>
                    <a:pt x="2955" y="406"/>
                    <a:pt x="2955" y="406"/>
                  </a:cubicBezTo>
                  <a:lnTo>
                    <a:pt x="2954" y="407"/>
                  </a:lnTo>
                  <a:close/>
                  <a:moveTo>
                    <a:pt x="2913" y="471"/>
                  </a:moveTo>
                  <a:cubicBezTo>
                    <a:pt x="2914" y="473"/>
                    <a:pt x="2914" y="473"/>
                    <a:pt x="2914" y="473"/>
                  </a:cubicBezTo>
                  <a:cubicBezTo>
                    <a:pt x="2915" y="473"/>
                    <a:pt x="2915" y="473"/>
                    <a:pt x="2915" y="473"/>
                  </a:cubicBezTo>
                  <a:cubicBezTo>
                    <a:pt x="2915" y="471"/>
                    <a:pt x="2915" y="471"/>
                    <a:pt x="2915" y="471"/>
                  </a:cubicBezTo>
                  <a:cubicBezTo>
                    <a:pt x="2917" y="470"/>
                    <a:pt x="2917" y="470"/>
                    <a:pt x="2917" y="470"/>
                  </a:cubicBezTo>
                  <a:cubicBezTo>
                    <a:pt x="2916" y="467"/>
                    <a:pt x="2916" y="467"/>
                    <a:pt x="2916" y="467"/>
                  </a:cubicBezTo>
                  <a:cubicBezTo>
                    <a:pt x="2917" y="466"/>
                    <a:pt x="2917" y="466"/>
                    <a:pt x="2917" y="466"/>
                  </a:cubicBezTo>
                  <a:cubicBezTo>
                    <a:pt x="2918" y="465"/>
                    <a:pt x="2918" y="465"/>
                    <a:pt x="2918" y="465"/>
                  </a:cubicBezTo>
                  <a:cubicBezTo>
                    <a:pt x="2918" y="464"/>
                    <a:pt x="2918" y="464"/>
                    <a:pt x="2918" y="464"/>
                  </a:cubicBezTo>
                  <a:cubicBezTo>
                    <a:pt x="2920" y="465"/>
                    <a:pt x="2920" y="465"/>
                    <a:pt x="2920" y="465"/>
                  </a:cubicBezTo>
                  <a:cubicBezTo>
                    <a:pt x="2921" y="463"/>
                    <a:pt x="2921" y="463"/>
                    <a:pt x="2921" y="463"/>
                  </a:cubicBezTo>
                  <a:cubicBezTo>
                    <a:pt x="2922" y="460"/>
                    <a:pt x="2922" y="460"/>
                    <a:pt x="2922" y="460"/>
                  </a:cubicBezTo>
                  <a:cubicBezTo>
                    <a:pt x="2924" y="458"/>
                    <a:pt x="2924" y="458"/>
                    <a:pt x="2924" y="458"/>
                  </a:cubicBezTo>
                  <a:cubicBezTo>
                    <a:pt x="2927" y="458"/>
                    <a:pt x="2927" y="458"/>
                    <a:pt x="2927" y="458"/>
                  </a:cubicBezTo>
                  <a:cubicBezTo>
                    <a:pt x="2928" y="457"/>
                    <a:pt x="2928" y="457"/>
                    <a:pt x="2928" y="457"/>
                  </a:cubicBezTo>
                  <a:cubicBezTo>
                    <a:pt x="2928" y="455"/>
                    <a:pt x="2928" y="455"/>
                    <a:pt x="2928" y="455"/>
                  </a:cubicBezTo>
                  <a:cubicBezTo>
                    <a:pt x="2927" y="453"/>
                    <a:pt x="2927" y="453"/>
                    <a:pt x="2927" y="453"/>
                  </a:cubicBezTo>
                  <a:cubicBezTo>
                    <a:pt x="2926" y="453"/>
                    <a:pt x="2926" y="453"/>
                    <a:pt x="2926" y="453"/>
                  </a:cubicBezTo>
                  <a:cubicBezTo>
                    <a:pt x="2924" y="456"/>
                    <a:pt x="2924" y="456"/>
                    <a:pt x="2924" y="456"/>
                  </a:cubicBezTo>
                  <a:cubicBezTo>
                    <a:pt x="2924" y="457"/>
                    <a:pt x="2924" y="457"/>
                    <a:pt x="2924" y="457"/>
                  </a:cubicBezTo>
                  <a:cubicBezTo>
                    <a:pt x="2922" y="457"/>
                    <a:pt x="2922" y="457"/>
                    <a:pt x="2922" y="457"/>
                  </a:cubicBezTo>
                  <a:cubicBezTo>
                    <a:pt x="2921" y="458"/>
                    <a:pt x="2921" y="458"/>
                    <a:pt x="2921" y="458"/>
                  </a:cubicBezTo>
                  <a:cubicBezTo>
                    <a:pt x="2920" y="458"/>
                    <a:pt x="2920" y="458"/>
                    <a:pt x="2920" y="458"/>
                  </a:cubicBezTo>
                  <a:cubicBezTo>
                    <a:pt x="2919" y="456"/>
                    <a:pt x="2919" y="456"/>
                    <a:pt x="2919" y="456"/>
                  </a:cubicBezTo>
                  <a:cubicBezTo>
                    <a:pt x="2919" y="457"/>
                    <a:pt x="2919" y="457"/>
                    <a:pt x="2919" y="457"/>
                  </a:cubicBezTo>
                  <a:cubicBezTo>
                    <a:pt x="2918" y="458"/>
                    <a:pt x="2918" y="458"/>
                    <a:pt x="2918" y="458"/>
                  </a:cubicBezTo>
                  <a:cubicBezTo>
                    <a:pt x="2919" y="459"/>
                    <a:pt x="2919" y="459"/>
                    <a:pt x="2919" y="459"/>
                  </a:cubicBezTo>
                  <a:cubicBezTo>
                    <a:pt x="2918" y="461"/>
                    <a:pt x="2918" y="461"/>
                    <a:pt x="2918" y="461"/>
                  </a:cubicBezTo>
                  <a:cubicBezTo>
                    <a:pt x="2917" y="463"/>
                    <a:pt x="2917" y="463"/>
                    <a:pt x="2917" y="463"/>
                  </a:cubicBezTo>
                  <a:cubicBezTo>
                    <a:pt x="2916" y="463"/>
                    <a:pt x="2916" y="463"/>
                    <a:pt x="2916" y="463"/>
                  </a:cubicBezTo>
                  <a:cubicBezTo>
                    <a:pt x="2916" y="464"/>
                    <a:pt x="2916" y="464"/>
                    <a:pt x="2916" y="464"/>
                  </a:cubicBezTo>
                  <a:cubicBezTo>
                    <a:pt x="2915" y="466"/>
                    <a:pt x="2915" y="466"/>
                    <a:pt x="2915" y="466"/>
                  </a:cubicBezTo>
                  <a:cubicBezTo>
                    <a:pt x="2914" y="467"/>
                    <a:pt x="2914" y="467"/>
                    <a:pt x="2914" y="467"/>
                  </a:cubicBezTo>
                  <a:cubicBezTo>
                    <a:pt x="2914" y="468"/>
                    <a:pt x="2914" y="468"/>
                    <a:pt x="2914" y="468"/>
                  </a:cubicBezTo>
                  <a:cubicBezTo>
                    <a:pt x="2914" y="469"/>
                    <a:pt x="2914" y="469"/>
                    <a:pt x="2914" y="469"/>
                  </a:cubicBezTo>
                  <a:cubicBezTo>
                    <a:pt x="2914" y="470"/>
                    <a:pt x="2914" y="470"/>
                    <a:pt x="2914" y="470"/>
                  </a:cubicBezTo>
                  <a:lnTo>
                    <a:pt x="2913" y="471"/>
                  </a:lnTo>
                  <a:close/>
                  <a:moveTo>
                    <a:pt x="2956" y="390"/>
                  </a:moveTo>
                  <a:cubicBezTo>
                    <a:pt x="2957" y="390"/>
                    <a:pt x="2957" y="390"/>
                    <a:pt x="2957" y="390"/>
                  </a:cubicBezTo>
                  <a:cubicBezTo>
                    <a:pt x="2956" y="389"/>
                    <a:pt x="2956" y="389"/>
                    <a:pt x="2956" y="389"/>
                  </a:cubicBezTo>
                  <a:cubicBezTo>
                    <a:pt x="2956" y="389"/>
                    <a:pt x="2956" y="389"/>
                    <a:pt x="2956" y="389"/>
                  </a:cubicBezTo>
                  <a:cubicBezTo>
                    <a:pt x="2955" y="390"/>
                    <a:pt x="2955" y="390"/>
                    <a:pt x="2955" y="390"/>
                  </a:cubicBezTo>
                  <a:lnTo>
                    <a:pt x="2956" y="390"/>
                  </a:lnTo>
                  <a:close/>
                  <a:moveTo>
                    <a:pt x="2956" y="354"/>
                  </a:moveTo>
                  <a:cubicBezTo>
                    <a:pt x="2955" y="356"/>
                    <a:pt x="2955" y="356"/>
                    <a:pt x="2955" y="356"/>
                  </a:cubicBezTo>
                  <a:cubicBezTo>
                    <a:pt x="2956" y="357"/>
                    <a:pt x="2956" y="357"/>
                    <a:pt x="2956" y="357"/>
                  </a:cubicBezTo>
                  <a:cubicBezTo>
                    <a:pt x="2958" y="356"/>
                    <a:pt x="2958" y="356"/>
                    <a:pt x="2958" y="356"/>
                  </a:cubicBezTo>
                  <a:cubicBezTo>
                    <a:pt x="2959" y="355"/>
                    <a:pt x="2959" y="355"/>
                    <a:pt x="2959" y="355"/>
                  </a:cubicBezTo>
                  <a:cubicBezTo>
                    <a:pt x="2957" y="353"/>
                    <a:pt x="2957" y="353"/>
                    <a:pt x="2957" y="353"/>
                  </a:cubicBezTo>
                  <a:lnTo>
                    <a:pt x="2956" y="354"/>
                  </a:lnTo>
                  <a:close/>
                  <a:moveTo>
                    <a:pt x="2954" y="417"/>
                  </a:moveTo>
                  <a:cubicBezTo>
                    <a:pt x="2955" y="416"/>
                    <a:pt x="2955" y="416"/>
                    <a:pt x="2955" y="416"/>
                  </a:cubicBezTo>
                  <a:cubicBezTo>
                    <a:pt x="2954" y="416"/>
                    <a:pt x="2954" y="416"/>
                    <a:pt x="2954" y="416"/>
                  </a:cubicBezTo>
                  <a:lnTo>
                    <a:pt x="2954" y="417"/>
                  </a:lnTo>
                  <a:close/>
                  <a:moveTo>
                    <a:pt x="2901" y="479"/>
                  </a:moveTo>
                  <a:cubicBezTo>
                    <a:pt x="2901" y="478"/>
                    <a:pt x="2901" y="478"/>
                    <a:pt x="2901" y="478"/>
                  </a:cubicBezTo>
                  <a:cubicBezTo>
                    <a:pt x="2900" y="477"/>
                    <a:pt x="2900" y="477"/>
                    <a:pt x="2900" y="477"/>
                  </a:cubicBezTo>
                  <a:cubicBezTo>
                    <a:pt x="2900" y="477"/>
                    <a:pt x="2900" y="477"/>
                    <a:pt x="2900" y="477"/>
                  </a:cubicBezTo>
                  <a:cubicBezTo>
                    <a:pt x="2899" y="479"/>
                    <a:pt x="2899" y="479"/>
                    <a:pt x="2899" y="479"/>
                  </a:cubicBezTo>
                  <a:cubicBezTo>
                    <a:pt x="2898" y="481"/>
                    <a:pt x="2898" y="481"/>
                    <a:pt x="2898" y="481"/>
                  </a:cubicBezTo>
                  <a:cubicBezTo>
                    <a:pt x="2895" y="484"/>
                    <a:pt x="2895" y="484"/>
                    <a:pt x="2895" y="484"/>
                  </a:cubicBezTo>
                  <a:cubicBezTo>
                    <a:pt x="2892" y="484"/>
                    <a:pt x="2892" y="484"/>
                    <a:pt x="2892" y="484"/>
                  </a:cubicBezTo>
                  <a:cubicBezTo>
                    <a:pt x="2891" y="484"/>
                    <a:pt x="2891" y="484"/>
                    <a:pt x="2891" y="484"/>
                  </a:cubicBezTo>
                  <a:cubicBezTo>
                    <a:pt x="2890" y="484"/>
                    <a:pt x="2890" y="484"/>
                    <a:pt x="2890" y="484"/>
                  </a:cubicBezTo>
                  <a:cubicBezTo>
                    <a:pt x="2888" y="482"/>
                    <a:pt x="2888" y="482"/>
                    <a:pt x="2888" y="482"/>
                  </a:cubicBezTo>
                  <a:cubicBezTo>
                    <a:pt x="2885" y="482"/>
                    <a:pt x="2885" y="482"/>
                    <a:pt x="2885" y="482"/>
                  </a:cubicBezTo>
                  <a:cubicBezTo>
                    <a:pt x="2882" y="480"/>
                    <a:pt x="2882" y="480"/>
                    <a:pt x="2882" y="480"/>
                  </a:cubicBezTo>
                  <a:cubicBezTo>
                    <a:pt x="2881" y="478"/>
                    <a:pt x="2881" y="478"/>
                    <a:pt x="2881" y="478"/>
                  </a:cubicBezTo>
                  <a:cubicBezTo>
                    <a:pt x="2879" y="478"/>
                    <a:pt x="2879" y="478"/>
                    <a:pt x="2879" y="478"/>
                  </a:cubicBezTo>
                  <a:cubicBezTo>
                    <a:pt x="2878" y="476"/>
                    <a:pt x="2878" y="476"/>
                    <a:pt x="2878" y="476"/>
                  </a:cubicBezTo>
                  <a:cubicBezTo>
                    <a:pt x="2875" y="475"/>
                    <a:pt x="2875" y="475"/>
                    <a:pt x="2875" y="475"/>
                  </a:cubicBezTo>
                  <a:cubicBezTo>
                    <a:pt x="2871" y="470"/>
                    <a:pt x="2871" y="470"/>
                    <a:pt x="2871" y="470"/>
                  </a:cubicBezTo>
                  <a:cubicBezTo>
                    <a:pt x="2869" y="467"/>
                    <a:pt x="2869" y="467"/>
                    <a:pt x="2869" y="467"/>
                  </a:cubicBezTo>
                  <a:cubicBezTo>
                    <a:pt x="2866" y="467"/>
                    <a:pt x="2866" y="467"/>
                    <a:pt x="2866" y="467"/>
                  </a:cubicBezTo>
                  <a:cubicBezTo>
                    <a:pt x="2863" y="464"/>
                    <a:pt x="2863" y="464"/>
                    <a:pt x="2863" y="464"/>
                  </a:cubicBezTo>
                  <a:cubicBezTo>
                    <a:pt x="2862" y="463"/>
                    <a:pt x="2862" y="463"/>
                    <a:pt x="2862" y="463"/>
                  </a:cubicBezTo>
                  <a:cubicBezTo>
                    <a:pt x="2860" y="463"/>
                    <a:pt x="2860" y="463"/>
                    <a:pt x="2860" y="463"/>
                  </a:cubicBezTo>
                  <a:cubicBezTo>
                    <a:pt x="2860" y="463"/>
                    <a:pt x="2860" y="463"/>
                    <a:pt x="2860" y="463"/>
                  </a:cubicBezTo>
                  <a:cubicBezTo>
                    <a:pt x="2859" y="465"/>
                    <a:pt x="2859" y="465"/>
                    <a:pt x="2859" y="465"/>
                  </a:cubicBezTo>
                  <a:cubicBezTo>
                    <a:pt x="2858" y="465"/>
                    <a:pt x="2858" y="465"/>
                    <a:pt x="2858" y="465"/>
                  </a:cubicBezTo>
                  <a:cubicBezTo>
                    <a:pt x="2858" y="465"/>
                    <a:pt x="2858" y="465"/>
                    <a:pt x="2858" y="465"/>
                  </a:cubicBezTo>
                  <a:cubicBezTo>
                    <a:pt x="2859" y="467"/>
                    <a:pt x="2859" y="467"/>
                    <a:pt x="2859" y="467"/>
                  </a:cubicBezTo>
                  <a:cubicBezTo>
                    <a:pt x="2859" y="469"/>
                    <a:pt x="2859" y="469"/>
                    <a:pt x="2859" y="469"/>
                  </a:cubicBezTo>
                  <a:cubicBezTo>
                    <a:pt x="2863" y="474"/>
                    <a:pt x="2863" y="474"/>
                    <a:pt x="2863" y="474"/>
                  </a:cubicBezTo>
                  <a:cubicBezTo>
                    <a:pt x="2864" y="477"/>
                    <a:pt x="2864" y="477"/>
                    <a:pt x="2864" y="477"/>
                  </a:cubicBezTo>
                  <a:cubicBezTo>
                    <a:pt x="2864" y="481"/>
                    <a:pt x="2864" y="481"/>
                    <a:pt x="2864" y="481"/>
                  </a:cubicBezTo>
                  <a:cubicBezTo>
                    <a:pt x="2864" y="482"/>
                    <a:pt x="2864" y="482"/>
                    <a:pt x="2864" y="482"/>
                  </a:cubicBezTo>
                  <a:cubicBezTo>
                    <a:pt x="2865" y="485"/>
                    <a:pt x="2865" y="485"/>
                    <a:pt x="2865" y="485"/>
                  </a:cubicBezTo>
                  <a:cubicBezTo>
                    <a:pt x="2865" y="487"/>
                    <a:pt x="2865" y="487"/>
                    <a:pt x="2865" y="487"/>
                  </a:cubicBezTo>
                  <a:cubicBezTo>
                    <a:pt x="2865" y="488"/>
                    <a:pt x="2865" y="488"/>
                    <a:pt x="2865" y="488"/>
                  </a:cubicBezTo>
                  <a:cubicBezTo>
                    <a:pt x="2864" y="488"/>
                    <a:pt x="2864" y="488"/>
                    <a:pt x="2864" y="488"/>
                  </a:cubicBezTo>
                  <a:cubicBezTo>
                    <a:pt x="2863" y="490"/>
                    <a:pt x="2863" y="490"/>
                    <a:pt x="2863" y="490"/>
                  </a:cubicBezTo>
                  <a:cubicBezTo>
                    <a:pt x="2863" y="492"/>
                    <a:pt x="2863" y="492"/>
                    <a:pt x="2863" y="492"/>
                  </a:cubicBezTo>
                  <a:cubicBezTo>
                    <a:pt x="2864" y="493"/>
                    <a:pt x="2864" y="493"/>
                    <a:pt x="2864" y="493"/>
                  </a:cubicBezTo>
                  <a:cubicBezTo>
                    <a:pt x="2865" y="494"/>
                    <a:pt x="2865" y="494"/>
                    <a:pt x="2865" y="494"/>
                  </a:cubicBezTo>
                  <a:cubicBezTo>
                    <a:pt x="2866" y="495"/>
                    <a:pt x="2866" y="495"/>
                    <a:pt x="2866" y="495"/>
                  </a:cubicBezTo>
                  <a:cubicBezTo>
                    <a:pt x="2866" y="496"/>
                    <a:pt x="2866" y="496"/>
                    <a:pt x="2866" y="496"/>
                  </a:cubicBezTo>
                  <a:cubicBezTo>
                    <a:pt x="2866" y="497"/>
                    <a:pt x="2866" y="497"/>
                    <a:pt x="2866" y="497"/>
                  </a:cubicBezTo>
                  <a:cubicBezTo>
                    <a:pt x="2866" y="498"/>
                    <a:pt x="2866" y="498"/>
                    <a:pt x="2866" y="498"/>
                  </a:cubicBezTo>
                  <a:cubicBezTo>
                    <a:pt x="2864" y="499"/>
                    <a:pt x="2864" y="499"/>
                    <a:pt x="2864" y="499"/>
                  </a:cubicBezTo>
                  <a:cubicBezTo>
                    <a:pt x="2861" y="499"/>
                    <a:pt x="2861" y="499"/>
                    <a:pt x="2861" y="499"/>
                  </a:cubicBezTo>
                  <a:cubicBezTo>
                    <a:pt x="2858" y="497"/>
                    <a:pt x="2858" y="497"/>
                    <a:pt x="2858" y="497"/>
                  </a:cubicBezTo>
                  <a:cubicBezTo>
                    <a:pt x="2856" y="497"/>
                    <a:pt x="2856" y="497"/>
                    <a:pt x="2856" y="497"/>
                  </a:cubicBezTo>
                  <a:cubicBezTo>
                    <a:pt x="2856" y="499"/>
                    <a:pt x="2856" y="499"/>
                    <a:pt x="2856" y="499"/>
                  </a:cubicBezTo>
                  <a:cubicBezTo>
                    <a:pt x="2856" y="500"/>
                    <a:pt x="2856" y="500"/>
                    <a:pt x="2856" y="500"/>
                  </a:cubicBezTo>
                  <a:cubicBezTo>
                    <a:pt x="2857" y="500"/>
                    <a:pt x="2857" y="500"/>
                    <a:pt x="2857" y="500"/>
                  </a:cubicBezTo>
                  <a:cubicBezTo>
                    <a:pt x="2859" y="501"/>
                    <a:pt x="2859" y="501"/>
                    <a:pt x="2859" y="501"/>
                  </a:cubicBezTo>
                  <a:cubicBezTo>
                    <a:pt x="2859" y="502"/>
                    <a:pt x="2859" y="502"/>
                    <a:pt x="2859" y="502"/>
                  </a:cubicBezTo>
                  <a:cubicBezTo>
                    <a:pt x="2859" y="503"/>
                    <a:pt x="2859" y="503"/>
                    <a:pt x="2859" y="503"/>
                  </a:cubicBezTo>
                  <a:cubicBezTo>
                    <a:pt x="2858" y="505"/>
                    <a:pt x="2858" y="505"/>
                    <a:pt x="2858" y="505"/>
                  </a:cubicBezTo>
                  <a:cubicBezTo>
                    <a:pt x="2856" y="505"/>
                    <a:pt x="2856" y="505"/>
                    <a:pt x="2856" y="505"/>
                  </a:cubicBezTo>
                  <a:cubicBezTo>
                    <a:pt x="2856" y="506"/>
                    <a:pt x="2856" y="506"/>
                    <a:pt x="2856" y="506"/>
                  </a:cubicBezTo>
                  <a:cubicBezTo>
                    <a:pt x="2855" y="507"/>
                    <a:pt x="2855" y="507"/>
                    <a:pt x="2855" y="507"/>
                  </a:cubicBezTo>
                  <a:cubicBezTo>
                    <a:pt x="2854" y="509"/>
                    <a:pt x="2854" y="509"/>
                    <a:pt x="2854" y="509"/>
                  </a:cubicBezTo>
                  <a:cubicBezTo>
                    <a:pt x="2855" y="511"/>
                    <a:pt x="2855" y="511"/>
                    <a:pt x="2855" y="511"/>
                  </a:cubicBezTo>
                  <a:cubicBezTo>
                    <a:pt x="2854" y="513"/>
                    <a:pt x="2854" y="513"/>
                    <a:pt x="2854" y="513"/>
                  </a:cubicBezTo>
                  <a:cubicBezTo>
                    <a:pt x="2855" y="515"/>
                    <a:pt x="2855" y="515"/>
                    <a:pt x="2855" y="515"/>
                  </a:cubicBezTo>
                  <a:cubicBezTo>
                    <a:pt x="2856" y="515"/>
                    <a:pt x="2856" y="515"/>
                    <a:pt x="2856" y="515"/>
                  </a:cubicBezTo>
                  <a:cubicBezTo>
                    <a:pt x="2858" y="516"/>
                    <a:pt x="2858" y="516"/>
                    <a:pt x="2858" y="516"/>
                  </a:cubicBezTo>
                  <a:cubicBezTo>
                    <a:pt x="2859" y="517"/>
                    <a:pt x="2859" y="517"/>
                    <a:pt x="2859" y="517"/>
                  </a:cubicBezTo>
                  <a:cubicBezTo>
                    <a:pt x="2860" y="521"/>
                    <a:pt x="2860" y="521"/>
                    <a:pt x="2860" y="521"/>
                  </a:cubicBezTo>
                  <a:cubicBezTo>
                    <a:pt x="2861" y="525"/>
                    <a:pt x="2861" y="525"/>
                    <a:pt x="2861" y="525"/>
                  </a:cubicBezTo>
                  <a:cubicBezTo>
                    <a:pt x="2860" y="525"/>
                    <a:pt x="2860" y="525"/>
                    <a:pt x="2860" y="525"/>
                  </a:cubicBezTo>
                  <a:cubicBezTo>
                    <a:pt x="2861" y="527"/>
                    <a:pt x="2861" y="527"/>
                    <a:pt x="2861" y="527"/>
                  </a:cubicBezTo>
                  <a:cubicBezTo>
                    <a:pt x="2863" y="528"/>
                    <a:pt x="2863" y="528"/>
                    <a:pt x="2863" y="528"/>
                  </a:cubicBezTo>
                  <a:cubicBezTo>
                    <a:pt x="2865" y="525"/>
                    <a:pt x="2865" y="525"/>
                    <a:pt x="2865" y="525"/>
                  </a:cubicBezTo>
                  <a:cubicBezTo>
                    <a:pt x="2866" y="523"/>
                    <a:pt x="2866" y="523"/>
                    <a:pt x="2866" y="523"/>
                  </a:cubicBezTo>
                  <a:cubicBezTo>
                    <a:pt x="2866" y="522"/>
                    <a:pt x="2866" y="522"/>
                    <a:pt x="2866" y="522"/>
                  </a:cubicBezTo>
                  <a:cubicBezTo>
                    <a:pt x="2867" y="521"/>
                    <a:pt x="2867" y="521"/>
                    <a:pt x="2867" y="521"/>
                  </a:cubicBezTo>
                  <a:cubicBezTo>
                    <a:pt x="2869" y="521"/>
                    <a:pt x="2869" y="521"/>
                    <a:pt x="2869" y="521"/>
                  </a:cubicBezTo>
                  <a:cubicBezTo>
                    <a:pt x="2871" y="522"/>
                    <a:pt x="2871" y="522"/>
                    <a:pt x="2871" y="522"/>
                  </a:cubicBezTo>
                  <a:cubicBezTo>
                    <a:pt x="2871" y="521"/>
                    <a:pt x="2871" y="521"/>
                    <a:pt x="2871" y="521"/>
                  </a:cubicBezTo>
                  <a:cubicBezTo>
                    <a:pt x="2873" y="519"/>
                    <a:pt x="2873" y="519"/>
                    <a:pt x="2873" y="519"/>
                  </a:cubicBezTo>
                  <a:cubicBezTo>
                    <a:pt x="2872" y="518"/>
                    <a:pt x="2872" y="518"/>
                    <a:pt x="2872" y="518"/>
                  </a:cubicBezTo>
                  <a:cubicBezTo>
                    <a:pt x="2870" y="518"/>
                    <a:pt x="2870" y="518"/>
                    <a:pt x="2870" y="518"/>
                  </a:cubicBezTo>
                  <a:cubicBezTo>
                    <a:pt x="2868" y="517"/>
                    <a:pt x="2868" y="517"/>
                    <a:pt x="2868" y="517"/>
                  </a:cubicBezTo>
                  <a:cubicBezTo>
                    <a:pt x="2865" y="514"/>
                    <a:pt x="2865" y="514"/>
                    <a:pt x="2865" y="514"/>
                  </a:cubicBezTo>
                  <a:cubicBezTo>
                    <a:pt x="2863" y="515"/>
                    <a:pt x="2863" y="515"/>
                    <a:pt x="2863" y="515"/>
                  </a:cubicBezTo>
                  <a:cubicBezTo>
                    <a:pt x="2861" y="514"/>
                    <a:pt x="2861" y="514"/>
                    <a:pt x="2861" y="514"/>
                  </a:cubicBezTo>
                  <a:cubicBezTo>
                    <a:pt x="2860" y="512"/>
                    <a:pt x="2860" y="512"/>
                    <a:pt x="2860" y="512"/>
                  </a:cubicBezTo>
                  <a:cubicBezTo>
                    <a:pt x="2860" y="510"/>
                    <a:pt x="2860" y="510"/>
                    <a:pt x="2860" y="510"/>
                  </a:cubicBezTo>
                  <a:cubicBezTo>
                    <a:pt x="2861" y="509"/>
                    <a:pt x="2861" y="509"/>
                    <a:pt x="2861" y="509"/>
                  </a:cubicBezTo>
                  <a:cubicBezTo>
                    <a:pt x="2863" y="509"/>
                    <a:pt x="2863" y="509"/>
                    <a:pt x="2863" y="509"/>
                  </a:cubicBezTo>
                  <a:cubicBezTo>
                    <a:pt x="2865" y="510"/>
                    <a:pt x="2865" y="510"/>
                    <a:pt x="2865" y="510"/>
                  </a:cubicBezTo>
                  <a:cubicBezTo>
                    <a:pt x="2866" y="511"/>
                    <a:pt x="2866" y="511"/>
                    <a:pt x="2866" y="511"/>
                  </a:cubicBezTo>
                  <a:cubicBezTo>
                    <a:pt x="2869" y="508"/>
                    <a:pt x="2869" y="508"/>
                    <a:pt x="2869" y="508"/>
                  </a:cubicBezTo>
                  <a:cubicBezTo>
                    <a:pt x="2871" y="506"/>
                    <a:pt x="2871" y="506"/>
                    <a:pt x="2871" y="506"/>
                  </a:cubicBezTo>
                  <a:cubicBezTo>
                    <a:pt x="2873" y="506"/>
                    <a:pt x="2873" y="506"/>
                    <a:pt x="2873" y="506"/>
                  </a:cubicBezTo>
                  <a:cubicBezTo>
                    <a:pt x="2874" y="507"/>
                    <a:pt x="2874" y="507"/>
                    <a:pt x="2874" y="507"/>
                  </a:cubicBezTo>
                  <a:cubicBezTo>
                    <a:pt x="2875" y="507"/>
                    <a:pt x="2875" y="507"/>
                    <a:pt x="2875" y="507"/>
                  </a:cubicBezTo>
                  <a:cubicBezTo>
                    <a:pt x="2877" y="507"/>
                    <a:pt x="2877" y="507"/>
                    <a:pt x="2877" y="507"/>
                  </a:cubicBezTo>
                  <a:cubicBezTo>
                    <a:pt x="2879" y="509"/>
                    <a:pt x="2879" y="509"/>
                    <a:pt x="2879" y="509"/>
                  </a:cubicBezTo>
                  <a:cubicBezTo>
                    <a:pt x="2882" y="511"/>
                    <a:pt x="2882" y="511"/>
                    <a:pt x="2882" y="511"/>
                  </a:cubicBezTo>
                  <a:cubicBezTo>
                    <a:pt x="2885" y="513"/>
                    <a:pt x="2885" y="513"/>
                    <a:pt x="2885" y="513"/>
                  </a:cubicBezTo>
                  <a:cubicBezTo>
                    <a:pt x="2888" y="514"/>
                    <a:pt x="2888" y="514"/>
                    <a:pt x="2888" y="514"/>
                  </a:cubicBezTo>
                  <a:cubicBezTo>
                    <a:pt x="2889" y="515"/>
                    <a:pt x="2889" y="515"/>
                    <a:pt x="2889" y="515"/>
                  </a:cubicBezTo>
                  <a:cubicBezTo>
                    <a:pt x="2891" y="516"/>
                    <a:pt x="2891" y="516"/>
                    <a:pt x="2891" y="516"/>
                  </a:cubicBezTo>
                  <a:cubicBezTo>
                    <a:pt x="2890" y="514"/>
                    <a:pt x="2890" y="514"/>
                    <a:pt x="2890" y="514"/>
                  </a:cubicBezTo>
                  <a:cubicBezTo>
                    <a:pt x="2891" y="513"/>
                    <a:pt x="2891" y="513"/>
                    <a:pt x="2891" y="513"/>
                  </a:cubicBezTo>
                  <a:cubicBezTo>
                    <a:pt x="2890" y="510"/>
                    <a:pt x="2890" y="510"/>
                    <a:pt x="2890" y="510"/>
                  </a:cubicBezTo>
                  <a:cubicBezTo>
                    <a:pt x="2891" y="507"/>
                    <a:pt x="2891" y="507"/>
                    <a:pt x="2891" y="507"/>
                  </a:cubicBezTo>
                  <a:cubicBezTo>
                    <a:pt x="2892" y="503"/>
                    <a:pt x="2892" y="503"/>
                    <a:pt x="2892" y="503"/>
                  </a:cubicBezTo>
                  <a:cubicBezTo>
                    <a:pt x="2894" y="499"/>
                    <a:pt x="2894" y="499"/>
                    <a:pt x="2894" y="499"/>
                  </a:cubicBezTo>
                  <a:cubicBezTo>
                    <a:pt x="2896" y="499"/>
                    <a:pt x="2896" y="499"/>
                    <a:pt x="2896" y="499"/>
                  </a:cubicBezTo>
                  <a:cubicBezTo>
                    <a:pt x="2898" y="499"/>
                    <a:pt x="2898" y="499"/>
                    <a:pt x="2898" y="499"/>
                  </a:cubicBezTo>
                  <a:cubicBezTo>
                    <a:pt x="2901" y="499"/>
                    <a:pt x="2901" y="499"/>
                    <a:pt x="2901" y="499"/>
                  </a:cubicBezTo>
                  <a:cubicBezTo>
                    <a:pt x="2900" y="498"/>
                    <a:pt x="2900" y="498"/>
                    <a:pt x="2900" y="498"/>
                  </a:cubicBezTo>
                  <a:cubicBezTo>
                    <a:pt x="2902" y="497"/>
                    <a:pt x="2902" y="497"/>
                    <a:pt x="2902" y="497"/>
                  </a:cubicBezTo>
                  <a:cubicBezTo>
                    <a:pt x="2902" y="498"/>
                    <a:pt x="2902" y="498"/>
                    <a:pt x="2902" y="498"/>
                  </a:cubicBezTo>
                  <a:cubicBezTo>
                    <a:pt x="2904" y="498"/>
                    <a:pt x="2904" y="498"/>
                    <a:pt x="2904" y="498"/>
                  </a:cubicBezTo>
                  <a:cubicBezTo>
                    <a:pt x="2905" y="497"/>
                    <a:pt x="2905" y="497"/>
                    <a:pt x="2905" y="497"/>
                  </a:cubicBezTo>
                  <a:cubicBezTo>
                    <a:pt x="2905" y="495"/>
                    <a:pt x="2905" y="495"/>
                    <a:pt x="2905" y="495"/>
                  </a:cubicBezTo>
                  <a:cubicBezTo>
                    <a:pt x="2907" y="494"/>
                    <a:pt x="2907" y="494"/>
                    <a:pt x="2907" y="494"/>
                  </a:cubicBezTo>
                  <a:cubicBezTo>
                    <a:pt x="2908" y="493"/>
                    <a:pt x="2908" y="493"/>
                    <a:pt x="2908" y="493"/>
                  </a:cubicBezTo>
                  <a:cubicBezTo>
                    <a:pt x="2908" y="491"/>
                    <a:pt x="2908" y="491"/>
                    <a:pt x="2908" y="491"/>
                  </a:cubicBezTo>
                  <a:cubicBezTo>
                    <a:pt x="2909" y="491"/>
                    <a:pt x="2909" y="491"/>
                    <a:pt x="2909" y="491"/>
                  </a:cubicBezTo>
                  <a:cubicBezTo>
                    <a:pt x="2910" y="489"/>
                    <a:pt x="2910" y="489"/>
                    <a:pt x="2910" y="489"/>
                  </a:cubicBezTo>
                  <a:cubicBezTo>
                    <a:pt x="2908" y="489"/>
                    <a:pt x="2908" y="489"/>
                    <a:pt x="2908" y="489"/>
                  </a:cubicBezTo>
                  <a:cubicBezTo>
                    <a:pt x="2907" y="491"/>
                    <a:pt x="2907" y="491"/>
                    <a:pt x="2907" y="491"/>
                  </a:cubicBezTo>
                  <a:cubicBezTo>
                    <a:pt x="2906" y="492"/>
                    <a:pt x="2906" y="492"/>
                    <a:pt x="2906" y="492"/>
                  </a:cubicBezTo>
                  <a:cubicBezTo>
                    <a:pt x="2905" y="492"/>
                    <a:pt x="2905" y="492"/>
                    <a:pt x="2905" y="492"/>
                  </a:cubicBezTo>
                  <a:cubicBezTo>
                    <a:pt x="2905" y="491"/>
                    <a:pt x="2905" y="491"/>
                    <a:pt x="2905" y="491"/>
                  </a:cubicBezTo>
                  <a:cubicBezTo>
                    <a:pt x="2905" y="490"/>
                    <a:pt x="2905" y="490"/>
                    <a:pt x="2905" y="490"/>
                  </a:cubicBezTo>
                  <a:cubicBezTo>
                    <a:pt x="2903" y="488"/>
                    <a:pt x="2903" y="488"/>
                    <a:pt x="2903" y="488"/>
                  </a:cubicBezTo>
                  <a:cubicBezTo>
                    <a:pt x="2900" y="486"/>
                    <a:pt x="2900" y="486"/>
                    <a:pt x="2900" y="486"/>
                  </a:cubicBezTo>
                  <a:cubicBezTo>
                    <a:pt x="2900" y="485"/>
                    <a:pt x="2900" y="485"/>
                    <a:pt x="2900" y="485"/>
                  </a:cubicBezTo>
                  <a:cubicBezTo>
                    <a:pt x="2900" y="482"/>
                    <a:pt x="2900" y="482"/>
                    <a:pt x="2900" y="482"/>
                  </a:cubicBezTo>
                  <a:lnTo>
                    <a:pt x="2901" y="479"/>
                  </a:lnTo>
                  <a:close/>
                  <a:moveTo>
                    <a:pt x="2766" y="631"/>
                  </a:moveTo>
                  <a:cubicBezTo>
                    <a:pt x="2765" y="631"/>
                    <a:pt x="2765" y="631"/>
                    <a:pt x="2765" y="631"/>
                  </a:cubicBezTo>
                  <a:cubicBezTo>
                    <a:pt x="2766" y="632"/>
                    <a:pt x="2766" y="632"/>
                    <a:pt x="2766" y="632"/>
                  </a:cubicBezTo>
                  <a:cubicBezTo>
                    <a:pt x="2767" y="632"/>
                    <a:pt x="2767" y="632"/>
                    <a:pt x="2767" y="632"/>
                  </a:cubicBezTo>
                  <a:lnTo>
                    <a:pt x="2766" y="631"/>
                  </a:lnTo>
                  <a:close/>
                  <a:moveTo>
                    <a:pt x="2766" y="891"/>
                  </a:moveTo>
                  <a:cubicBezTo>
                    <a:pt x="2769" y="890"/>
                    <a:pt x="2769" y="890"/>
                    <a:pt x="2769" y="890"/>
                  </a:cubicBezTo>
                  <a:cubicBezTo>
                    <a:pt x="2770" y="888"/>
                    <a:pt x="2770" y="888"/>
                    <a:pt x="2770" y="888"/>
                  </a:cubicBezTo>
                  <a:cubicBezTo>
                    <a:pt x="2769" y="886"/>
                    <a:pt x="2769" y="886"/>
                    <a:pt x="2769" y="886"/>
                  </a:cubicBezTo>
                  <a:cubicBezTo>
                    <a:pt x="2767" y="884"/>
                    <a:pt x="2767" y="884"/>
                    <a:pt x="2767" y="884"/>
                  </a:cubicBezTo>
                  <a:cubicBezTo>
                    <a:pt x="2766" y="885"/>
                    <a:pt x="2766" y="885"/>
                    <a:pt x="2766" y="885"/>
                  </a:cubicBezTo>
                  <a:cubicBezTo>
                    <a:pt x="2767" y="888"/>
                    <a:pt x="2767" y="888"/>
                    <a:pt x="2767" y="888"/>
                  </a:cubicBezTo>
                  <a:cubicBezTo>
                    <a:pt x="2766" y="889"/>
                    <a:pt x="2766" y="889"/>
                    <a:pt x="2766" y="889"/>
                  </a:cubicBezTo>
                  <a:cubicBezTo>
                    <a:pt x="2765" y="890"/>
                    <a:pt x="2765" y="890"/>
                    <a:pt x="2765" y="890"/>
                  </a:cubicBezTo>
                  <a:lnTo>
                    <a:pt x="2766" y="891"/>
                  </a:lnTo>
                  <a:close/>
                  <a:moveTo>
                    <a:pt x="2759" y="652"/>
                  </a:moveTo>
                  <a:cubicBezTo>
                    <a:pt x="2761" y="650"/>
                    <a:pt x="2761" y="650"/>
                    <a:pt x="2761" y="650"/>
                  </a:cubicBezTo>
                  <a:cubicBezTo>
                    <a:pt x="2760" y="648"/>
                    <a:pt x="2760" y="648"/>
                    <a:pt x="2760" y="648"/>
                  </a:cubicBezTo>
                  <a:cubicBezTo>
                    <a:pt x="2758" y="648"/>
                    <a:pt x="2758" y="648"/>
                    <a:pt x="2758" y="648"/>
                  </a:cubicBezTo>
                  <a:cubicBezTo>
                    <a:pt x="2754" y="649"/>
                    <a:pt x="2754" y="649"/>
                    <a:pt x="2754" y="649"/>
                  </a:cubicBezTo>
                  <a:cubicBezTo>
                    <a:pt x="2753" y="651"/>
                    <a:pt x="2753" y="651"/>
                    <a:pt x="2753" y="651"/>
                  </a:cubicBezTo>
                  <a:cubicBezTo>
                    <a:pt x="2754" y="652"/>
                    <a:pt x="2754" y="652"/>
                    <a:pt x="2754" y="652"/>
                  </a:cubicBezTo>
                  <a:cubicBezTo>
                    <a:pt x="2756" y="653"/>
                    <a:pt x="2756" y="653"/>
                    <a:pt x="2756" y="653"/>
                  </a:cubicBezTo>
                  <a:lnTo>
                    <a:pt x="2759" y="652"/>
                  </a:lnTo>
                  <a:close/>
                  <a:moveTo>
                    <a:pt x="2739" y="830"/>
                  </a:moveTo>
                  <a:cubicBezTo>
                    <a:pt x="2737" y="831"/>
                    <a:pt x="2737" y="831"/>
                    <a:pt x="2737" y="831"/>
                  </a:cubicBezTo>
                  <a:cubicBezTo>
                    <a:pt x="2739" y="832"/>
                    <a:pt x="2739" y="832"/>
                    <a:pt x="2739" y="832"/>
                  </a:cubicBezTo>
                  <a:cubicBezTo>
                    <a:pt x="2739" y="831"/>
                    <a:pt x="2739" y="831"/>
                    <a:pt x="2739" y="831"/>
                  </a:cubicBezTo>
                  <a:cubicBezTo>
                    <a:pt x="2739" y="831"/>
                    <a:pt x="2739" y="830"/>
                    <a:pt x="2739" y="830"/>
                  </a:cubicBezTo>
                  <a:close/>
                  <a:moveTo>
                    <a:pt x="2340" y="959"/>
                  </a:moveTo>
                  <a:cubicBezTo>
                    <a:pt x="2339" y="958"/>
                    <a:pt x="2339" y="958"/>
                    <a:pt x="2339" y="958"/>
                  </a:cubicBezTo>
                  <a:cubicBezTo>
                    <a:pt x="2340" y="956"/>
                    <a:pt x="2340" y="956"/>
                    <a:pt x="2340" y="956"/>
                  </a:cubicBezTo>
                  <a:cubicBezTo>
                    <a:pt x="2338" y="955"/>
                    <a:pt x="2338" y="955"/>
                    <a:pt x="2338" y="955"/>
                  </a:cubicBezTo>
                  <a:cubicBezTo>
                    <a:pt x="2336" y="950"/>
                    <a:pt x="2336" y="950"/>
                    <a:pt x="2336" y="950"/>
                  </a:cubicBezTo>
                  <a:cubicBezTo>
                    <a:pt x="2335" y="947"/>
                    <a:pt x="2335" y="947"/>
                    <a:pt x="2335" y="947"/>
                  </a:cubicBezTo>
                  <a:cubicBezTo>
                    <a:pt x="2333" y="947"/>
                    <a:pt x="2333" y="947"/>
                    <a:pt x="2333" y="947"/>
                  </a:cubicBezTo>
                  <a:cubicBezTo>
                    <a:pt x="2333" y="947"/>
                    <a:pt x="2333" y="947"/>
                    <a:pt x="2333" y="947"/>
                  </a:cubicBezTo>
                  <a:cubicBezTo>
                    <a:pt x="2332" y="947"/>
                    <a:pt x="2332" y="947"/>
                    <a:pt x="2332" y="947"/>
                  </a:cubicBezTo>
                  <a:cubicBezTo>
                    <a:pt x="2334" y="946"/>
                    <a:pt x="2334" y="946"/>
                    <a:pt x="2334" y="946"/>
                  </a:cubicBezTo>
                  <a:cubicBezTo>
                    <a:pt x="2333" y="945"/>
                    <a:pt x="2333" y="945"/>
                    <a:pt x="2333" y="945"/>
                  </a:cubicBezTo>
                  <a:cubicBezTo>
                    <a:pt x="2333" y="945"/>
                    <a:pt x="2333" y="945"/>
                    <a:pt x="2333" y="945"/>
                  </a:cubicBezTo>
                  <a:cubicBezTo>
                    <a:pt x="2331" y="942"/>
                    <a:pt x="2331" y="942"/>
                    <a:pt x="2331" y="942"/>
                  </a:cubicBezTo>
                  <a:cubicBezTo>
                    <a:pt x="2330" y="942"/>
                    <a:pt x="2330" y="942"/>
                    <a:pt x="2330" y="942"/>
                  </a:cubicBezTo>
                  <a:cubicBezTo>
                    <a:pt x="2330" y="940"/>
                    <a:pt x="2330" y="940"/>
                    <a:pt x="2330" y="940"/>
                  </a:cubicBezTo>
                  <a:cubicBezTo>
                    <a:pt x="2329" y="940"/>
                    <a:pt x="2329" y="940"/>
                    <a:pt x="2329" y="940"/>
                  </a:cubicBezTo>
                  <a:cubicBezTo>
                    <a:pt x="2329" y="938"/>
                    <a:pt x="2329" y="938"/>
                    <a:pt x="2329" y="938"/>
                  </a:cubicBezTo>
                  <a:cubicBezTo>
                    <a:pt x="2326" y="937"/>
                    <a:pt x="2326" y="937"/>
                    <a:pt x="2326" y="937"/>
                  </a:cubicBezTo>
                  <a:cubicBezTo>
                    <a:pt x="2326" y="938"/>
                    <a:pt x="2326" y="938"/>
                    <a:pt x="2326" y="938"/>
                  </a:cubicBezTo>
                  <a:cubicBezTo>
                    <a:pt x="2324" y="938"/>
                    <a:pt x="2324" y="938"/>
                    <a:pt x="2324" y="938"/>
                  </a:cubicBezTo>
                  <a:cubicBezTo>
                    <a:pt x="2324" y="937"/>
                    <a:pt x="2324" y="937"/>
                    <a:pt x="2324" y="937"/>
                  </a:cubicBezTo>
                  <a:cubicBezTo>
                    <a:pt x="2322" y="936"/>
                    <a:pt x="2322" y="936"/>
                    <a:pt x="2322" y="936"/>
                  </a:cubicBezTo>
                  <a:cubicBezTo>
                    <a:pt x="2322" y="937"/>
                    <a:pt x="2322" y="937"/>
                    <a:pt x="2322" y="937"/>
                  </a:cubicBezTo>
                  <a:cubicBezTo>
                    <a:pt x="2323" y="937"/>
                    <a:pt x="2323" y="937"/>
                    <a:pt x="2323" y="937"/>
                  </a:cubicBezTo>
                  <a:cubicBezTo>
                    <a:pt x="2322" y="938"/>
                    <a:pt x="2322" y="938"/>
                    <a:pt x="2322" y="938"/>
                  </a:cubicBezTo>
                  <a:cubicBezTo>
                    <a:pt x="2322" y="938"/>
                    <a:pt x="2322" y="938"/>
                    <a:pt x="2322" y="938"/>
                  </a:cubicBezTo>
                  <a:cubicBezTo>
                    <a:pt x="2322" y="939"/>
                    <a:pt x="2322" y="939"/>
                    <a:pt x="2322" y="939"/>
                  </a:cubicBezTo>
                  <a:cubicBezTo>
                    <a:pt x="2322" y="940"/>
                    <a:pt x="2322" y="940"/>
                    <a:pt x="2322" y="940"/>
                  </a:cubicBezTo>
                  <a:cubicBezTo>
                    <a:pt x="2321" y="942"/>
                    <a:pt x="2321" y="942"/>
                    <a:pt x="2321" y="942"/>
                  </a:cubicBezTo>
                  <a:cubicBezTo>
                    <a:pt x="2320" y="942"/>
                    <a:pt x="2320" y="942"/>
                    <a:pt x="2320" y="942"/>
                  </a:cubicBezTo>
                  <a:cubicBezTo>
                    <a:pt x="2319" y="941"/>
                    <a:pt x="2319" y="941"/>
                    <a:pt x="2319" y="941"/>
                  </a:cubicBezTo>
                  <a:cubicBezTo>
                    <a:pt x="2318" y="940"/>
                    <a:pt x="2318" y="940"/>
                    <a:pt x="2318" y="940"/>
                  </a:cubicBezTo>
                  <a:cubicBezTo>
                    <a:pt x="2318" y="941"/>
                    <a:pt x="2318" y="941"/>
                    <a:pt x="2318" y="941"/>
                  </a:cubicBezTo>
                  <a:cubicBezTo>
                    <a:pt x="2319" y="941"/>
                    <a:pt x="2319" y="941"/>
                    <a:pt x="2319" y="941"/>
                  </a:cubicBezTo>
                  <a:cubicBezTo>
                    <a:pt x="2320" y="942"/>
                    <a:pt x="2320" y="942"/>
                    <a:pt x="2320" y="942"/>
                  </a:cubicBezTo>
                  <a:cubicBezTo>
                    <a:pt x="2319" y="943"/>
                    <a:pt x="2319" y="943"/>
                    <a:pt x="2319" y="943"/>
                  </a:cubicBezTo>
                  <a:cubicBezTo>
                    <a:pt x="2320" y="945"/>
                    <a:pt x="2320" y="945"/>
                    <a:pt x="2320" y="945"/>
                  </a:cubicBezTo>
                  <a:cubicBezTo>
                    <a:pt x="2320" y="948"/>
                    <a:pt x="2320" y="948"/>
                    <a:pt x="2320" y="948"/>
                  </a:cubicBezTo>
                  <a:cubicBezTo>
                    <a:pt x="2319" y="949"/>
                    <a:pt x="2319" y="949"/>
                    <a:pt x="2319" y="949"/>
                  </a:cubicBezTo>
                  <a:cubicBezTo>
                    <a:pt x="2319" y="953"/>
                    <a:pt x="2319" y="953"/>
                    <a:pt x="2319" y="953"/>
                  </a:cubicBezTo>
                  <a:cubicBezTo>
                    <a:pt x="2319" y="954"/>
                    <a:pt x="2319" y="954"/>
                    <a:pt x="2319" y="954"/>
                  </a:cubicBezTo>
                  <a:cubicBezTo>
                    <a:pt x="2318" y="955"/>
                    <a:pt x="2318" y="955"/>
                    <a:pt x="2318" y="955"/>
                  </a:cubicBezTo>
                  <a:cubicBezTo>
                    <a:pt x="2319" y="959"/>
                    <a:pt x="2319" y="959"/>
                    <a:pt x="2319" y="959"/>
                  </a:cubicBezTo>
                  <a:cubicBezTo>
                    <a:pt x="2319" y="960"/>
                    <a:pt x="2319" y="960"/>
                    <a:pt x="2319" y="960"/>
                  </a:cubicBezTo>
                  <a:cubicBezTo>
                    <a:pt x="2320" y="965"/>
                    <a:pt x="2320" y="965"/>
                    <a:pt x="2320" y="965"/>
                  </a:cubicBezTo>
                  <a:cubicBezTo>
                    <a:pt x="2322" y="970"/>
                    <a:pt x="2322" y="970"/>
                    <a:pt x="2322" y="970"/>
                  </a:cubicBezTo>
                  <a:cubicBezTo>
                    <a:pt x="2323" y="973"/>
                    <a:pt x="2323" y="973"/>
                    <a:pt x="2323" y="973"/>
                  </a:cubicBezTo>
                  <a:cubicBezTo>
                    <a:pt x="2326" y="974"/>
                    <a:pt x="2326" y="974"/>
                    <a:pt x="2326" y="974"/>
                  </a:cubicBezTo>
                  <a:cubicBezTo>
                    <a:pt x="2328" y="974"/>
                    <a:pt x="2328" y="974"/>
                    <a:pt x="2328" y="974"/>
                  </a:cubicBezTo>
                  <a:cubicBezTo>
                    <a:pt x="2331" y="973"/>
                    <a:pt x="2331" y="973"/>
                    <a:pt x="2331" y="973"/>
                  </a:cubicBezTo>
                  <a:cubicBezTo>
                    <a:pt x="2334" y="972"/>
                    <a:pt x="2334" y="972"/>
                    <a:pt x="2334" y="972"/>
                  </a:cubicBezTo>
                  <a:cubicBezTo>
                    <a:pt x="2338" y="969"/>
                    <a:pt x="2338" y="969"/>
                    <a:pt x="2338" y="969"/>
                  </a:cubicBezTo>
                  <a:cubicBezTo>
                    <a:pt x="2339" y="966"/>
                    <a:pt x="2339" y="966"/>
                    <a:pt x="2339" y="966"/>
                  </a:cubicBezTo>
                  <a:cubicBezTo>
                    <a:pt x="2340" y="964"/>
                    <a:pt x="2340" y="964"/>
                    <a:pt x="2340" y="964"/>
                  </a:cubicBezTo>
                  <a:cubicBezTo>
                    <a:pt x="2340" y="962"/>
                    <a:pt x="2340" y="962"/>
                    <a:pt x="2340" y="962"/>
                  </a:cubicBezTo>
                  <a:cubicBezTo>
                    <a:pt x="2340" y="962"/>
                    <a:pt x="2340" y="962"/>
                    <a:pt x="2340" y="962"/>
                  </a:cubicBezTo>
                  <a:lnTo>
                    <a:pt x="2340" y="959"/>
                  </a:lnTo>
                  <a:close/>
                  <a:moveTo>
                    <a:pt x="2744" y="873"/>
                  </a:moveTo>
                  <a:cubicBezTo>
                    <a:pt x="2741" y="874"/>
                    <a:pt x="2741" y="874"/>
                    <a:pt x="2741" y="874"/>
                  </a:cubicBezTo>
                  <a:cubicBezTo>
                    <a:pt x="2742" y="877"/>
                    <a:pt x="2742" y="877"/>
                    <a:pt x="2742" y="877"/>
                  </a:cubicBezTo>
                  <a:cubicBezTo>
                    <a:pt x="2742" y="878"/>
                    <a:pt x="2742" y="878"/>
                    <a:pt x="2742" y="878"/>
                  </a:cubicBezTo>
                  <a:cubicBezTo>
                    <a:pt x="2743" y="879"/>
                    <a:pt x="2743" y="879"/>
                    <a:pt x="2743" y="879"/>
                  </a:cubicBezTo>
                  <a:cubicBezTo>
                    <a:pt x="2744" y="878"/>
                    <a:pt x="2744" y="878"/>
                    <a:pt x="2744" y="878"/>
                  </a:cubicBezTo>
                  <a:cubicBezTo>
                    <a:pt x="2744" y="875"/>
                    <a:pt x="2744" y="875"/>
                    <a:pt x="2744" y="875"/>
                  </a:cubicBezTo>
                  <a:cubicBezTo>
                    <a:pt x="2745" y="874"/>
                    <a:pt x="2745" y="874"/>
                    <a:pt x="2745" y="874"/>
                  </a:cubicBezTo>
                  <a:lnTo>
                    <a:pt x="2744" y="873"/>
                  </a:lnTo>
                  <a:close/>
                  <a:moveTo>
                    <a:pt x="2752" y="638"/>
                  </a:moveTo>
                  <a:cubicBezTo>
                    <a:pt x="2753" y="638"/>
                    <a:pt x="2753" y="638"/>
                    <a:pt x="2753" y="638"/>
                  </a:cubicBezTo>
                  <a:cubicBezTo>
                    <a:pt x="2752" y="637"/>
                    <a:pt x="2752" y="637"/>
                    <a:pt x="2752" y="637"/>
                  </a:cubicBezTo>
                  <a:cubicBezTo>
                    <a:pt x="2752" y="636"/>
                    <a:pt x="2752" y="636"/>
                    <a:pt x="2752" y="636"/>
                  </a:cubicBezTo>
                  <a:cubicBezTo>
                    <a:pt x="2751" y="637"/>
                    <a:pt x="2751" y="637"/>
                    <a:pt x="2751" y="637"/>
                  </a:cubicBezTo>
                  <a:cubicBezTo>
                    <a:pt x="2751" y="637"/>
                    <a:pt x="2751" y="637"/>
                    <a:pt x="2751" y="637"/>
                  </a:cubicBezTo>
                  <a:cubicBezTo>
                    <a:pt x="2750" y="637"/>
                    <a:pt x="2750" y="637"/>
                    <a:pt x="2750" y="637"/>
                  </a:cubicBezTo>
                  <a:cubicBezTo>
                    <a:pt x="2751" y="639"/>
                    <a:pt x="2751" y="639"/>
                    <a:pt x="2751" y="639"/>
                  </a:cubicBezTo>
                  <a:lnTo>
                    <a:pt x="2752" y="638"/>
                  </a:lnTo>
                  <a:close/>
                  <a:moveTo>
                    <a:pt x="2817" y="610"/>
                  </a:moveTo>
                  <a:cubicBezTo>
                    <a:pt x="2817" y="608"/>
                    <a:pt x="2817" y="608"/>
                    <a:pt x="2817" y="608"/>
                  </a:cubicBezTo>
                  <a:cubicBezTo>
                    <a:pt x="2816" y="608"/>
                    <a:pt x="2816" y="608"/>
                    <a:pt x="2816" y="608"/>
                  </a:cubicBezTo>
                  <a:cubicBezTo>
                    <a:pt x="2815" y="609"/>
                    <a:pt x="2815" y="609"/>
                    <a:pt x="2815" y="609"/>
                  </a:cubicBezTo>
                  <a:cubicBezTo>
                    <a:pt x="2816" y="610"/>
                    <a:pt x="2816" y="610"/>
                    <a:pt x="2816" y="610"/>
                  </a:cubicBezTo>
                  <a:cubicBezTo>
                    <a:pt x="2816" y="610"/>
                    <a:pt x="2816" y="610"/>
                    <a:pt x="2816" y="610"/>
                  </a:cubicBezTo>
                  <a:lnTo>
                    <a:pt x="2817" y="610"/>
                  </a:lnTo>
                  <a:close/>
                  <a:moveTo>
                    <a:pt x="2826" y="363"/>
                  </a:moveTo>
                  <a:cubicBezTo>
                    <a:pt x="2828" y="364"/>
                    <a:pt x="2828" y="364"/>
                    <a:pt x="2828" y="364"/>
                  </a:cubicBezTo>
                  <a:cubicBezTo>
                    <a:pt x="2830" y="367"/>
                    <a:pt x="2830" y="367"/>
                    <a:pt x="2830" y="367"/>
                  </a:cubicBezTo>
                  <a:cubicBezTo>
                    <a:pt x="2831" y="371"/>
                    <a:pt x="2831" y="371"/>
                    <a:pt x="2831" y="371"/>
                  </a:cubicBezTo>
                  <a:cubicBezTo>
                    <a:pt x="2831" y="373"/>
                    <a:pt x="2831" y="373"/>
                    <a:pt x="2831" y="373"/>
                  </a:cubicBezTo>
                  <a:cubicBezTo>
                    <a:pt x="2832" y="376"/>
                    <a:pt x="2832" y="376"/>
                    <a:pt x="2832" y="376"/>
                  </a:cubicBezTo>
                  <a:cubicBezTo>
                    <a:pt x="2832" y="378"/>
                    <a:pt x="2832" y="378"/>
                    <a:pt x="2832" y="378"/>
                  </a:cubicBezTo>
                  <a:cubicBezTo>
                    <a:pt x="2834" y="379"/>
                    <a:pt x="2834" y="379"/>
                    <a:pt x="2834" y="379"/>
                  </a:cubicBezTo>
                  <a:cubicBezTo>
                    <a:pt x="2836" y="381"/>
                    <a:pt x="2836" y="381"/>
                    <a:pt x="2836" y="381"/>
                  </a:cubicBezTo>
                  <a:cubicBezTo>
                    <a:pt x="2835" y="382"/>
                    <a:pt x="2835" y="382"/>
                    <a:pt x="2835" y="382"/>
                  </a:cubicBezTo>
                  <a:cubicBezTo>
                    <a:pt x="2835" y="384"/>
                    <a:pt x="2835" y="384"/>
                    <a:pt x="2835" y="384"/>
                  </a:cubicBezTo>
                  <a:cubicBezTo>
                    <a:pt x="2838" y="387"/>
                    <a:pt x="2838" y="387"/>
                    <a:pt x="2838" y="387"/>
                  </a:cubicBezTo>
                  <a:cubicBezTo>
                    <a:pt x="2838" y="389"/>
                    <a:pt x="2838" y="389"/>
                    <a:pt x="2838" y="389"/>
                  </a:cubicBezTo>
                  <a:cubicBezTo>
                    <a:pt x="2839" y="392"/>
                    <a:pt x="2839" y="392"/>
                    <a:pt x="2839" y="392"/>
                  </a:cubicBezTo>
                  <a:cubicBezTo>
                    <a:pt x="2840" y="396"/>
                    <a:pt x="2840" y="396"/>
                    <a:pt x="2840" y="396"/>
                  </a:cubicBezTo>
                  <a:cubicBezTo>
                    <a:pt x="2840" y="397"/>
                    <a:pt x="2840" y="397"/>
                    <a:pt x="2840" y="397"/>
                  </a:cubicBezTo>
                  <a:cubicBezTo>
                    <a:pt x="2840" y="399"/>
                    <a:pt x="2840" y="399"/>
                    <a:pt x="2840" y="399"/>
                  </a:cubicBezTo>
                  <a:cubicBezTo>
                    <a:pt x="2840" y="403"/>
                    <a:pt x="2840" y="403"/>
                    <a:pt x="2840" y="403"/>
                  </a:cubicBezTo>
                  <a:cubicBezTo>
                    <a:pt x="2842" y="406"/>
                    <a:pt x="2842" y="406"/>
                    <a:pt x="2842" y="406"/>
                  </a:cubicBezTo>
                  <a:cubicBezTo>
                    <a:pt x="2842" y="408"/>
                    <a:pt x="2842" y="408"/>
                    <a:pt x="2842" y="408"/>
                  </a:cubicBezTo>
                  <a:cubicBezTo>
                    <a:pt x="2842" y="411"/>
                    <a:pt x="2842" y="411"/>
                    <a:pt x="2842" y="411"/>
                  </a:cubicBezTo>
                  <a:cubicBezTo>
                    <a:pt x="2844" y="412"/>
                    <a:pt x="2844" y="412"/>
                    <a:pt x="2844" y="412"/>
                  </a:cubicBezTo>
                  <a:cubicBezTo>
                    <a:pt x="2848" y="417"/>
                    <a:pt x="2848" y="417"/>
                    <a:pt x="2848" y="417"/>
                  </a:cubicBezTo>
                  <a:cubicBezTo>
                    <a:pt x="2848" y="419"/>
                    <a:pt x="2848" y="419"/>
                    <a:pt x="2848" y="419"/>
                  </a:cubicBezTo>
                  <a:cubicBezTo>
                    <a:pt x="2849" y="422"/>
                    <a:pt x="2849" y="422"/>
                    <a:pt x="2849" y="422"/>
                  </a:cubicBezTo>
                  <a:cubicBezTo>
                    <a:pt x="2849" y="426"/>
                    <a:pt x="2849" y="426"/>
                    <a:pt x="2849" y="426"/>
                  </a:cubicBezTo>
                  <a:cubicBezTo>
                    <a:pt x="2849" y="429"/>
                    <a:pt x="2849" y="429"/>
                    <a:pt x="2849" y="429"/>
                  </a:cubicBezTo>
                  <a:cubicBezTo>
                    <a:pt x="2851" y="433"/>
                    <a:pt x="2851" y="433"/>
                    <a:pt x="2851" y="433"/>
                  </a:cubicBezTo>
                  <a:cubicBezTo>
                    <a:pt x="2851" y="435"/>
                    <a:pt x="2851" y="435"/>
                    <a:pt x="2851" y="435"/>
                  </a:cubicBezTo>
                  <a:cubicBezTo>
                    <a:pt x="2854" y="438"/>
                    <a:pt x="2854" y="438"/>
                    <a:pt x="2854" y="438"/>
                  </a:cubicBezTo>
                  <a:cubicBezTo>
                    <a:pt x="2854" y="440"/>
                    <a:pt x="2854" y="440"/>
                    <a:pt x="2854" y="440"/>
                  </a:cubicBezTo>
                  <a:cubicBezTo>
                    <a:pt x="2854" y="443"/>
                    <a:pt x="2854" y="443"/>
                    <a:pt x="2854" y="443"/>
                  </a:cubicBezTo>
                  <a:cubicBezTo>
                    <a:pt x="2854" y="447"/>
                    <a:pt x="2854" y="447"/>
                    <a:pt x="2854" y="447"/>
                  </a:cubicBezTo>
                  <a:cubicBezTo>
                    <a:pt x="2854" y="450"/>
                    <a:pt x="2854" y="450"/>
                    <a:pt x="2854" y="450"/>
                  </a:cubicBezTo>
                  <a:cubicBezTo>
                    <a:pt x="2857" y="451"/>
                    <a:pt x="2857" y="451"/>
                    <a:pt x="2857" y="451"/>
                  </a:cubicBezTo>
                  <a:cubicBezTo>
                    <a:pt x="2858" y="454"/>
                    <a:pt x="2858" y="454"/>
                    <a:pt x="2858" y="454"/>
                  </a:cubicBezTo>
                  <a:cubicBezTo>
                    <a:pt x="2861" y="456"/>
                    <a:pt x="2861" y="456"/>
                    <a:pt x="2861" y="456"/>
                  </a:cubicBezTo>
                  <a:cubicBezTo>
                    <a:pt x="2860" y="454"/>
                    <a:pt x="2860" y="454"/>
                    <a:pt x="2860" y="454"/>
                  </a:cubicBezTo>
                  <a:cubicBezTo>
                    <a:pt x="2861" y="451"/>
                    <a:pt x="2861" y="451"/>
                    <a:pt x="2861" y="451"/>
                  </a:cubicBezTo>
                  <a:cubicBezTo>
                    <a:pt x="2860" y="449"/>
                    <a:pt x="2860" y="449"/>
                    <a:pt x="2860" y="449"/>
                  </a:cubicBezTo>
                  <a:cubicBezTo>
                    <a:pt x="2859" y="447"/>
                    <a:pt x="2859" y="447"/>
                    <a:pt x="2859" y="447"/>
                  </a:cubicBezTo>
                  <a:cubicBezTo>
                    <a:pt x="2860" y="444"/>
                    <a:pt x="2860" y="444"/>
                    <a:pt x="2860" y="444"/>
                  </a:cubicBezTo>
                  <a:cubicBezTo>
                    <a:pt x="2861" y="442"/>
                    <a:pt x="2861" y="442"/>
                    <a:pt x="2861" y="442"/>
                  </a:cubicBezTo>
                  <a:cubicBezTo>
                    <a:pt x="2862" y="443"/>
                    <a:pt x="2862" y="443"/>
                    <a:pt x="2862" y="443"/>
                  </a:cubicBezTo>
                  <a:cubicBezTo>
                    <a:pt x="2862" y="444"/>
                    <a:pt x="2862" y="444"/>
                    <a:pt x="2862" y="444"/>
                  </a:cubicBezTo>
                  <a:cubicBezTo>
                    <a:pt x="2863" y="445"/>
                    <a:pt x="2863" y="445"/>
                    <a:pt x="2863" y="445"/>
                  </a:cubicBezTo>
                  <a:cubicBezTo>
                    <a:pt x="2867" y="445"/>
                    <a:pt x="2867" y="445"/>
                    <a:pt x="2867" y="445"/>
                  </a:cubicBezTo>
                  <a:cubicBezTo>
                    <a:pt x="2868" y="444"/>
                    <a:pt x="2868" y="444"/>
                    <a:pt x="2868" y="444"/>
                  </a:cubicBezTo>
                  <a:cubicBezTo>
                    <a:pt x="2869" y="443"/>
                    <a:pt x="2869" y="443"/>
                    <a:pt x="2869" y="443"/>
                  </a:cubicBezTo>
                  <a:cubicBezTo>
                    <a:pt x="2869" y="444"/>
                    <a:pt x="2869" y="444"/>
                    <a:pt x="2869" y="444"/>
                  </a:cubicBezTo>
                  <a:cubicBezTo>
                    <a:pt x="2869" y="445"/>
                    <a:pt x="2869" y="445"/>
                    <a:pt x="2869" y="445"/>
                  </a:cubicBezTo>
                  <a:cubicBezTo>
                    <a:pt x="2869" y="447"/>
                    <a:pt x="2869" y="447"/>
                    <a:pt x="2869" y="447"/>
                  </a:cubicBezTo>
                  <a:cubicBezTo>
                    <a:pt x="2871" y="449"/>
                    <a:pt x="2871" y="449"/>
                    <a:pt x="2871" y="449"/>
                  </a:cubicBezTo>
                  <a:cubicBezTo>
                    <a:pt x="2871" y="451"/>
                    <a:pt x="2871" y="451"/>
                    <a:pt x="2871" y="451"/>
                  </a:cubicBezTo>
                  <a:cubicBezTo>
                    <a:pt x="2873" y="452"/>
                    <a:pt x="2873" y="452"/>
                    <a:pt x="2873" y="452"/>
                  </a:cubicBezTo>
                  <a:cubicBezTo>
                    <a:pt x="2873" y="451"/>
                    <a:pt x="2873" y="451"/>
                    <a:pt x="2873" y="451"/>
                  </a:cubicBezTo>
                  <a:cubicBezTo>
                    <a:pt x="2872" y="449"/>
                    <a:pt x="2872" y="449"/>
                    <a:pt x="2872" y="449"/>
                  </a:cubicBezTo>
                  <a:cubicBezTo>
                    <a:pt x="2872" y="447"/>
                    <a:pt x="2872" y="447"/>
                    <a:pt x="2872" y="447"/>
                  </a:cubicBezTo>
                  <a:cubicBezTo>
                    <a:pt x="2872" y="445"/>
                    <a:pt x="2872" y="445"/>
                    <a:pt x="2872" y="445"/>
                  </a:cubicBezTo>
                  <a:cubicBezTo>
                    <a:pt x="2871" y="443"/>
                    <a:pt x="2871" y="443"/>
                    <a:pt x="2871" y="443"/>
                  </a:cubicBezTo>
                  <a:cubicBezTo>
                    <a:pt x="2870" y="441"/>
                    <a:pt x="2870" y="441"/>
                    <a:pt x="2870" y="441"/>
                  </a:cubicBezTo>
                  <a:cubicBezTo>
                    <a:pt x="2869" y="439"/>
                    <a:pt x="2869" y="439"/>
                    <a:pt x="2869" y="439"/>
                  </a:cubicBezTo>
                  <a:cubicBezTo>
                    <a:pt x="2868" y="440"/>
                    <a:pt x="2868" y="440"/>
                    <a:pt x="2868" y="440"/>
                  </a:cubicBezTo>
                  <a:cubicBezTo>
                    <a:pt x="2867" y="440"/>
                    <a:pt x="2867" y="440"/>
                    <a:pt x="2867" y="440"/>
                  </a:cubicBezTo>
                  <a:cubicBezTo>
                    <a:pt x="2864" y="438"/>
                    <a:pt x="2864" y="438"/>
                    <a:pt x="2864" y="438"/>
                  </a:cubicBezTo>
                  <a:cubicBezTo>
                    <a:pt x="2863" y="435"/>
                    <a:pt x="2863" y="435"/>
                    <a:pt x="2863" y="435"/>
                  </a:cubicBezTo>
                  <a:cubicBezTo>
                    <a:pt x="2862" y="433"/>
                    <a:pt x="2862" y="433"/>
                    <a:pt x="2862" y="433"/>
                  </a:cubicBezTo>
                  <a:cubicBezTo>
                    <a:pt x="2860" y="431"/>
                    <a:pt x="2860" y="431"/>
                    <a:pt x="2860" y="431"/>
                  </a:cubicBezTo>
                  <a:cubicBezTo>
                    <a:pt x="2858" y="430"/>
                    <a:pt x="2858" y="430"/>
                    <a:pt x="2858" y="430"/>
                  </a:cubicBezTo>
                  <a:cubicBezTo>
                    <a:pt x="2856" y="428"/>
                    <a:pt x="2856" y="428"/>
                    <a:pt x="2856" y="428"/>
                  </a:cubicBezTo>
                  <a:cubicBezTo>
                    <a:pt x="2856" y="425"/>
                    <a:pt x="2856" y="425"/>
                    <a:pt x="2856" y="425"/>
                  </a:cubicBezTo>
                  <a:cubicBezTo>
                    <a:pt x="2854" y="422"/>
                    <a:pt x="2854" y="422"/>
                    <a:pt x="2854" y="422"/>
                  </a:cubicBezTo>
                  <a:cubicBezTo>
                    <a:pt x="2853" y="420"/>
                    <a:pt x="2853" y="420"/>
                    <a:pt x="2853" y="420"/>
                  </a:cubicBezTo>
                  <a:cubicBezTo>
                    <a:pt x="2853" y="416"/>
                    <a:pt x="2853" y="416"/>
                    <a:pt x="2853" y="416"/>
                  </a:cubicBezTo>
                  <a:cubicBezTo>
                    <a:pt x="2853" y="412"/>
                    <a:pt x="2853" y="412"/>
                    <a:pt x="2853" y="412"/>
                  </a:cubicBezTo>
                  <a:cubicBezTo>
                    <a:pt x="2852" y="410"/>
                    <a:pt x="2852" y="410"/>
                    <a:pt x="2852" y="410"/>
                  </a:cubicBezTo>
                  <a:cubicBezTo>
                    <a:pt x="2852" y="407"/>
                    <a:pt x="2852" y="407"/>
                    <a:pt x="2852" y="407"/>
                  </a:cubicBezTo>
                  <a:cubicBezTo>
                    <a:pt x="2852" y="405"/>
                    <a:pt x="2852" y="405"/>
                    <a:pt x="2852" y="405"/>
                  </a:cubicBezTo>
                  <a:cubicBezTo>
                    <a:pt x="2851" y="402"/>
                    <a:pt x="2851" y="402"/>
                    <a:pt x="2851" y="402"/>
                  </a:cubicBezTo>
                  <a:cubicBezTo>
                    <a:pt x="2852" y="401"/>
                    <a:pt x="2852" y="401"/>
                    <a:pt x="2852" y="401"/>
                  </a:cubicBezTo>
                  <a:cubicBezTo>
                    <a:pt x="2852" y="400"/>
                    <a:pt x="2852" y="400"/>
                    <a:pt x="2852" y="400"/>
                  </a:cubicBezTo>
                  <a:cubicBezTo>
                    <a:pt x="2852" y="398"/>
                    <a:pt x="2852" y="398"/>
                    <a:pt x="2852" y="398"/>
                  </a:cubicBezTo>
                  <a:cubicBezTo>
                    <a:pt x="2853" y="398"/>
                    <a:pt x="2853" y="398"/>
                    <a:pt x="2853" y="398"/>
                  </a:cubicBezTo>
                  <a:cubicBezTo>
                    <a:pt x="2854" y="398"/>
                    <a:pt x="2854" y="398"/>
                    <a:pt x="2854" y="398"/>
                  </a:cubicBezTo>
                  <a:cubicBezTo>
                    <a:pt x="2856" y="398"/>
                    <a:pt x="2856" y="398"/>
                    <a:pt x="2856" y="398"/>
                  </a:cubicBezTo>
                  <a:cubicBezTo>
                    <a:pt x="2859" y="398"/>
                    <a:pt x="2859" y="398"/>
                    <a:pt x="2859" y="398"/>
                  </a:cubicBezTo>
                  <a:cubicBezTo>
                    <a:pt x="2861" y="400"/>
                    <a:pt x="2861" y="400"/>
                    <a:pt x="2861" y="400"/>
                  </a:cubicBezTo>
                  <a:cubicBezTo>
                    <a:pt x="2862" y="403"/>
                    <a:pt x="2862" y="403"/>
                    <a:pt x="2862" y="403"/>
                  </a:cubicBezTo>
                  <a:cubicBezTo>
                    <a:pt x="2864" y="403"/>
                    <a:pt x="2864" y="403"/>
                    <a:pt x="2864" y="403"/>
                  </a:cubicBezTo>
                  <a:cubicBezTo>
                    <a:pt x="2866" y="405"/>
                    <a:pt x="2866" y="405"/>
                    <a:pt x="2866" y="405"/>
                  </a:cubicBezTo>
                  <a:cubicBezTo>
                    <a:pt x="2868" y="407"/>
                    <a:pt x="2868" y="407"/>
                    <a:pt x="2868" y="407"/>
                  </a:cubicBezTo>
                  <a:cubicBezTo>
                    <a:pt x="2869" y="408"/>
                    <a:pt x="2869" y="408"/>
                    <a:pt x="2869" y="408"/>
                  </a:cubicBezTo>
                  <a:cubicBezTo>
                    <a:pt x="2868" y="405"/>
                    <a:pt x="2868" y="405"/>
                    <a:pt x="2868" y="405"/>
                  </a:cubicBezTo>
                  <a:cubicBezTo>
                    <a:pt x="2866" y="403"/>
                    <a:pt x="2866" y="403"/>
                    <a:pt x="2866" y="403"/>
                  </a:cubicBezTo>
                  <a:cubicBezTo>
                    <a:pt x="2863" y="401"/>
                    <a:pt x="2863" y="401"/>
                    <a:pt x="2863" y="401"/>
                  </a:cubicBezTo>
                  <a:cubicBezTo>
                    <a:pt x="2862" y="398"/>
                    <a:pt x="2862" y="398"/>
                    <a:pt x="2862" y="398"/>
                  </a:cubicBezTo>
                  <a:cubicBezTo>
                    <a:pt x="2860" y="395"/>
                    <a:pt x="2860" y="395"/>
                    <a:pt x="2860" y="395"/>
                  </a:cubicBezTo>
                  <a:cubicBezTo>
                    <a:pt x="2860" y="394"/>
                    <a:pt x="2860" y="394"/>
                    <a:pt x="2860" y="394"/>
                  </a:cubicBezTo>
                  <a:cubicBezTo>
                    <a:pt x="2859" y="393"/>
                    <a:pt x="2859" y="393"/>
                    <a:pt x="2859" y="393"/>
                  </a:cubicBezTo>
                  <a:cubicBezTo>
                    <a:pt x="2857" y="389"/>
                    <a:pt x="2857" y="389"/>
                    <a:pt x="2857" y="389"/>
                  </a:cubicBezTo>
                  <a:cubicBezTo>
                    <a:pt x="2856" y="387"/>
                    <a:pt x="2856" y="387"/>
                    <a:pt x="2856" y="387"/>
                  </a:cubicBezTo>
                  <a:cubicBezTo>
                    <a:pt x="2855" y="386"/>
                    <a:pt x="2855" y="386"/>
                    <a:pt x="2855" y="386"/>
                  </a:cubicBezTo>
                  <a:cubicBezTo>
                    <a:pt x="2854" y="384"/>
                    <a:pt x="2854" y="384"/>
                    <a:pt x="2854" y="384"/>
                  </a:cubicBezTo>
                  <a:cubicBezTo>
                    <a:pt x="2851" y="381"/>
                    <a:pt x="2851" y="381"/>
                    <a:pt x="2851" y="381"/>
                  </a:cubicBezTo>
                  <a:cubicBezTo>
                    <a:pt x="2849" y="376"/>
                    <a:pt x="2849" y="376"/>
                    <a:pt x="2849" y="376"/>
                  </a:cubicBezTo>
                  <a:cubicBezTo>
                    <a:pt x="2848" y="373"/>
                    <a:pt x="2848" y="373"/>
                    <a:pt x="2848" y="373"/>
                  </a:cubicBezTo>
                  <a:cubicBezTo>
                    <a:pt x="2844" y="369"/>
                    <a:pt x="2844" y="369"/>
                    <a:pt x="2844" y="369"/>
                  </a:cubicBezTo>
                  <a:cubicBezTo>
                    <a:pt x="2842" y="365"/>
                    <a:pt x="2842" y="365"/>
                    <a:pt x="2842" y="365"/>
                  </a:cubicBezTo>
                  <a:cubicBezTo>
                    <a:pt x="2841" y="364"/>
                    <a:pt x="2841" y="364"/>
                    <a:pt x="2841" y="364"/>
                  </a:cubicBezTo>
                  <a:cubicBezTo>
                    <a:pt x="2841" y="362"/>
                    <a:pt x="2841" y="362"/>
                    <a:pt x="2841" y="362"/>
                  </a:cubicBezTo>
                  <a:cubicBezTo>
                    <a:pt x="2840" y="360"/>
                    <a:pt x="2840" y="360"/>
                    <a:pt x="2840" y="360"/>
                  </a:cubicBezTo>
                  <a:cubicBezTo>
                    <a:pt x="2839" y="360"/>
                    <a:pt x="2839" y="360"/>
                    <a:pt x="2839" y="360"/>
                  </a:cubicBezTo>
                  <a:cubicBezTo>
                    <a:pt x="2838" y="361"/>
                    <a:pt x="2838" y="361"/>
                    <a:pt x="2838" y="361"/>
                  </a:cubicBezTo>
                  <a:cubicBezTo>
                    <a:pt x="2837" y="360"/>
                    <a:pt x="2837" y="360"/>
                    <a:pt x="2837" y="360"/>
                  </a:cubicBezTo>
                  <a:cubicBezTo>
                    <a:pt x="2837" y="360"/>
                    <a:pt x="2837" y="360"/>
                    <a:pt x="2837" y="360"/>
                  </a:cubicBezTo>
                  <a:cubicBezTo>
                    <a:pt x="2837" y="358"/>
                    <a:pt x="2837" y="358"/>
                    <a:pt x="2837" y="358"/>
                  </a:cubicBezTo>
                  <a:cubicBezTo>
                    <a:pt x="2837" y="356"/>
                    <a:pt x="2837" y="356"/>
                    <a:pt x="2837" y="356"/>
                  </a:cubicBezTo>
                  <a:cubicBezTo>
                    <a:pt x="2835" y="355"/>
                    <a:pt x="2835" y="355"/>
                    <a:pt x="2835" y="355"/>
                  </a:cubicBezTo>
                  <a:cubicBezTo>
                    <a:pt x="2833" y="353"/>
                    <a:pt x="2833" y="353"/>
                    <a:pt x="2833" y="353"/>
                  </a:cubicBezTo>
                  <a:cubicBezTo>
                    <a:pt x="2832" y="350"/>
                    <a:pt x="2832" y="350"/>
                    <a:pt x="2832" y="350"/>
                  </a:cubicBezTo>
                  <a:cubicBezTo>
                    <a:pt x="2831" y="349"/>
                    <a:pt x="2831" y="349"/>
                    <a:pt x="2831" y="349"/>
                  </a:cubicBezTo>
                  <a:cubicBezTo>
                    <a:pt x="2831" y="347"/>
                    <a:pt x="2831" y="347"/>
                    <a:pt x="2831" y="347"/>
                  </a:cubicBezTo>
                  <a:cubicBezTo>
                    <a:pt x="2831" y="345"/>
                    <a:pt x="2831" y="345"/>
                    <a:pt x="2831" y="345"/>
                  </a:cubicBezTo>
                  <a:cubicBezTo>
                    <a:pt x="2832" y="345"/>
                    <a:pt x="2832" y="345"/>
                    <a:pt x="2832" y="345"/>
                  </a:cubicBezTo>
                  <a:cubicBezTo>
                    <a:pt x="2831" y="342"/>
                    <a:pt x="2831" y="342"/>
                    <a:pt x="2831" y="342"/>
                  </a:cubicBezTo>
                  <a:cubicBezTo>
                    <a:pt x="2831" y="339"/>
                    <a:pt x="2831" y="339"/>
                    <a:pt x="2831" y="339"/>
                  </a:cubicBezTo>
                  <a:cubicBezTo>
                    <a:pt x="2830" y="337"/>
                    <a:pt x="2830" y="337"/>
                    <a:pt x="2830" y="337"/>
                  </a:cubicBezTo>
                  <a:cubicBezTo>
                    <a:pt x="2828" y="336"/>
                    <a:pt x="2828" y="336"/>
                    <a:pt x="2828" y="336"/>
                  </a:cubicBezTo>
                  <a:cubicBezTo>
                    <a:pt x="2826" y="334"/>
                    <a:pt x="2826" y="334"/>
                    <a:pt x="2826" y="334"/>
                  </a:cubicBezTo>
                  <a:cubicBezTo>
                    <a:pt x="2826" y="332"/>
                    <a:pt x="2826" y="332"/>
                    <a:pt x="2826" y="332"/>
                  </a:cubicBezTo>
                  <a:cubicBezTo>
                    <a:pt x="2825" y="331"/>
                    <a:pt x="2825" y="331"/>
                    <a:pt x="2825" y="331"/>
                  </a:cubicBezTo>
                  <a:cubicBezTo>
                    <a:pt x="2825" y="330"/>
                    <a:pt x="2825" y="330"/>
                    <a:pt x="2825" y="330"/>
                  </a:cubicBezTo>
                  <a:cubicBezTo>
                    <a:pt x="2825" y="330"/>
                    <a:pt x="2825" y="330"/>
                    <a:pt x="2825" y="330"/>
                  </a:cubicBezTo>
                  <a:cubicBezTo>
                    <a:pt x="2827" y="332"/>
                    <a:pt x="2827" y="332"/>
                    <a:pt x="2827" y="332"/>
                  </a:cubicBezTo>
                  <a:cubicBezTo>
                    <a:pt x="2829" y="335"/>
                    <a:pt x="2829" y="335"/>
                    <a:pt x="2829" y="335"/>
                  </a:cubicBezTo>
                  <a:cubicBezTo>
                    <a:pt x="2828" y="332"/>
                    <a:pt x="2828" y="332"/>
                    <a:pt x="2828" y="332"/>
                  </a:cubicBezTo>
                  <a:cubicBezTo>
                    <a:pt x="2826" y="329"/>
                    <a:pt x="2826" y="329"/>
                    <a:pt x="2826" y="329"/>
                  </a:cubicBezTo>
                  <a:cubicBezTo>
                    <a:pt x="2824" y="326"/>
                    <a:pt x="2824" y="326"/>
                    <a:pt x="2824" y="326"/>
                  </a:cubicBezTo>
                  <a:cubicBezTo>
                    <a:pt x="2823" y="326"/>
                    <a:pt x="2823" y="326"/>
                    <a:pt x="2823" y="326"/>
                  </a:cubicBezTo>
                  <a:cubicBezTo>
                    <a:pt x="2822" y="324"/>
                    <a:pt x="2822" y="324"/>
                    <a:pt x="2822" y="324"/>
                  </a:cubicBezTo>
                  <a:cubicBezTo>
                    <a:pt x="2818" y="321"/>
                    <a:pt x="2818" y="321"/>
                    <a:pt x="2818" y="321"/>
                  </a:cubicBezTo>
                  <a:cubicBezTo>
                    <a:pt x="2817" y="319"/>
                    <a:pt x="2817" y="319"/>
                    <a:pt x="2817" y="319"/>
                  </a:cubicBezTo>
                  <a:cubicBezTo>
                    <a:pt x="2817" y="316"/>
                    <a:pt x="2817" y="316"/>
                    <a:pt x="2817" y="316"/>
                  </a:cubicBezTo>
                  <a:cubicBezTo>
                    <a:pt x="2816" y="314"/>
                    <a:pt x="2816" y="314"/>
                    <a:pt x="2816" y="314"/>
                  </a:cubicBezTo>
                  <a:cubicBezTo>
                    <a:pt x="2813" y="313"/>
                    <a:pt x="2813" y="313"/>
                    <a:pt x="2813" y="313"/>
                  </a:cubicBezTo>
                  <a:cubicBezTo>
                    <a:pt x="2811" y="310"/>
                    <a:pt x="2811" y="310"/>
                    <a:pt x="2811" y="310"/>
                  </a:cubicBezTo>
                  <a:cubicBezTo>
                    <a:pt x="2811" y="309"/>
                    <a:pt x="2811" y="309"/>
                    <a:pt x="2811" y="309"/>
                  </a:cubicBezTo>
                  <a:cubicBezTo>
                    <a:pt x="2810" y="310"/>
                    <a:pt x="2810" y="310"/>
                    <a:pt x="2810" y="310"/>
                  </a:cubicBezTo>
                  <a:cubicBezTo>
                    <a:pt x="2811" y="311"/>
                    <a:pt x="2811" y="311"/>
                    <a:pt x="2811" y="311"/>
                  </a:cubicBezTo>
                  <a:cubicBezTo>
                    <a:pt x="2811" y="313"/>
                    <a:pt x="2811" y="313"/>
                    <a:pt x="2811" y="313"/>
                  </a:cubicBezTo>
                  <a:cubicBezTo>
                    <a:pt x="2810" y="313"/>
                    <a:pt x="2810" y="313"/>
                    <a:pt x="2810" y="313"/>
                  </a:cubicBezTo>
                  <a:cubicBezTo>
                    <a:pt x="2808" y="312"/>
                    <a:pt x="2808" y="312"/>
                    <a:pt x="2808" y="312"/>
                  </a:cubicBezTo>
                  <a:cubicBezTo>
                    <a:pt x="2806" y="312"/>
                    <a:pt x="2806" y="312"/>
                    <a:pt x="2806" y="312"/>
                  </a:cubicBezTo>
                  <a:cubicBezTo>
                    <a:pt x="2809" y="315"/>
                    <a:pt x="2809" y="315"/>
                    <a:pt x="2809" y="315"/>
                  </a:cubicBezTo>
                  <a:cubicBezTo>
                    <a:pt x="2812" y="317"/>
                    <a:pt x="2812" y="317"/>
                    <a:pt x="2812" y="317"/>
                  </a:cubicBezTo>
                  <a:cubicBezTo>
                    <a:pt x="2814" y="319"/>
                    <a:pt x="2814" y="319"/>
                    <a:pt x="2814" y="319"/>
                  </a:cubicBezTo>
                  <a:cubicBezTo>
                    <a:pt x="2813" y="321"/>
                    <a:pt x="2813" y="321"/>
                    <a:pt x="2813" y="321"/>
                  </a:cubicBezTo>
                  <a:cubicBezTo>
                    <a:pt x="2814" y="320"/>
                    <a:pt x="2814" y="320"/>
                    <a:pt x="2814" y="320"/>
                  </a:cubicBezTo>
                  <a:cubicBezTo>
                    <a:pt x="2815" y="320"/>
                    <a:pt x="2815" y="320"/>
                    <a:pt x="2815" y="320"/>
                  </a:cubicBezTo>
                  <a:cubicBezTo>
                    <a:pt x="2816" y="321"/>
                    <a:pt x="2816" y="321"/>
                    <a:pt x="2816" y="321"/>
                  </a:cubicBezTo>
                  <a:cubicBezTo>
                    <a:pt x="2815" y="322"/>
                    <a:pt x="2815" y="322"/>
                    <a:pt x="2815" y="322"/>
                  </a:cubicBezTo>
                  <a:cubicBezTo>
                    <a:pt x="2814" y="323"/>
                    <a:pt x="2814" y="323"/>
                    <a:pt x="2814" y="323"/>
                  </a:cubicBezTo>
                  <a:cubicBezTo>
                    <a:pt x="2814" y="324"/>
                    <a:pt x="2814" y="324"/>
                    <a:pt x="2814" y="324"/>
                  </a:cubicBezTo>
                  <a:cubicBezTo>
                    <a:pt x="2816" y="324"/>
                    <a:pt x="2816" y="324"/>
                    <a:pt x="2816" y="324"/>
                  </a:cubicBezTo>
                  <a:cubicBezTo>
                    <a:pt x="2816" y="326"/>
                    <a:pt x="2816" y="326"/>
                    <a:pt x="2816" y="326"/>
                  </a:cubicBezTo>
                  <a:cubicBezTo>
                    <a:pt x="2814" y="327"/>
                    <a:pt x="2814" y="327"/>
                    <a:pt x="2814" y="327"/>
                  </a:cubicBezTo>
                  <a:cubicBezTo>
                    <a:pt x="2813" y="327"/>
                    <a:pt x="2813" y="327"/>
                    <a:pt x="2813" y="327"/>
                  </a:cubicBezTo>
                  <a:cubicBezTo>
                    <a:pt x="2812" y="325"/>
                    <a:pt x="2812" y="325"/>
                    <a:pt x="2812" y="325"/>
                  </a:cubicBezTo>
                  <a:cubicBezTo>
                    <a:pt x="2810" y="326"/>
                    <a:pt x="2810" y="326"/>
                    <a:pt x="2810" y="326"/>
                  </a:cubicBezTo>
                  <a:cubicBezTo>
                    <a:pt x="2809" y="329"/>
                    <a:pt x="2809" y="329"/>
                    <a:pt x="2809" y="329"/>
                  </a:cubicBezTo>
                  <a:cubicBezTo>
                    <a:pt x="2811" y="331"/>
                    <a:pt x="2811" y="331"/>
                    <a:pt x="2811" y="331"/>
                  </a:cubicBezTo>
                  <a:cubicBezTo>
                    <a:pt x="2812" y="334"/>
                    <a:pt x="2812" y="334"/>
                    <a:pt x="2812" y="334"/>
                  </a:cubicBezTo>
                  <a:cubicBezTo>
                    <a:pt x="2814" y="336"/>
                    <a:pt x="2814" y="336"/>
                    <a:pt x="2814" y="336"/>
                  </a:cubicBezTo>
                  <a:cubicBezTo>
                    <a:pt x="2815" y="339"/>
                    <a:pt x="2815" y="339"/>
                    <a:pt x="2815" y="339"/>
                  </a:cubicBezTo>
                  <a:cubicBezTo>
                    <a:pt x="2816" y="344"/>
                    <a:pt x="2816" y="344"/>
                    <a:pt x="2816" y="344"/>
                  </a:cubicBezTo>
                  <a:cubicBezTo>
                    <a:pt x="2816" y="345"/>
                    <a:pt x="2816" y="345"/>
                    <a:pt x="2816" y="345"/>
                  </a:cubicBezTo>
                  <a:cubicBezTo>
                    <a:pt x="2817" y="348"/>
                    <a:pt x="2817" y="348"/>
                    <a:pt x="2817" y="348"/>
                  </a:cubicBezTo>
                  <a:cubicBezTo>
                    <a:pt x="2818" y="353"/>
                    <a:pt x="2818" y="353"/>
                    <a:pt x="2818" y="353"/>
                  </a:cubicBezTo>
                  <a:cubicBezTo>
                    <a:pt x="2820" y="356"/>
                    <a:pt x="2820" y="356"/>
                    <a:pt x="2820" y="356"/>
                  </a:cubicBezTo>
                  <a:cubicBezTo>
                    <a:pt x="2822" y="357"/>
                    <a:pt x="2822" y="357"/>
                    <a:pt x="2822" y="357"/>
                  </a:cubicBezTo>
                  <a:cubicBezTo>
                    <a:pt x="2822" y="358"/>
                    <a:pt x="2822" y="358"/>
                    <a:pt x="2822" y="358"/>
                  </a:cubicBezTo>
                  <a:cubicBezTo>
                    <a:pt x="2821" y="359"/>
                    <a:pt x="2821" y="359"/>
                    <a:pt x="2821" y="359"/>
                  </a:cubicBezTo>
                  <a:lnTo>
                    <a:pt x="2826" y="363"/>
                  </a:lnTo>
                  <a:close/>
                  <a:moveTo>
                    <a:pt x="2843" y="204"/>
                  </a:moveTo>
                  <a:cubicBezTo>
                    <a:pt x="2843" y="203"/>
                    <a:pt x="2843" y="203"/>
                    <a:pt x="2843" y="203"/>
                  </a:cubicBezTo>
                  <a:cubicBezTo>
                    <a:pt x="2842" y="203"/>
                    <a:pt x="2842" y="203"/>
                    <a:pt x="2842" y="203"/>
                  </a:cubicBezTo>
                  <a:cubicBezTo>
                    <a:pt x="2841" y="205"/>
                    <a:pt x="2841" y="205"/>
                    <a:pt x="2841" y="205"/>
                  </a:cubicBezTo>
                  <a:cubicBezTo>
                    <a:pt x="2840" y="206"/>
                    <a:pt x="2840" y="206"/>
                    <a:pt x="2840" y="206"/>
                  </a:cubicBezTo>
                  <a:cubicBezTo>
                    <a:pt x="2841" y="206"/>
                    <a:pt x="2841" y="206"/>
                    <a:pt x="2841" y="206"/>
                  </a:cubicBezTo>
                  <a:lnTo>
                    <a:pt x="2843" y="204"/>
                  </a:lnTo>
                  <a:close/>
                  <a:moveTo>
                    <a:pt x="2770" y="902"/>
                  </a:moveTo>
                  <a:cubicBezTo>
                    <a:pt x="2769" y="901"/>
                    <a:pt x="2769" y="901"/>
                    <a:pt x="2769" y="901"/>
                  </a:cubicBezTo>
                  <a:cubicBezTo>
                    <a:pt x="2769" y="903"/>
                    <a:pt x="2769" y="903"/>
                    <a:pt x="2769" y="903"/>
                  </a:cubicBezTo>
                  <a:cubicBezTo>
                    <a:pt x="2771" y="906"/>
                    <a:pt x="2771" y="906"/>
                    <a:pt x="2771" y="906"/>
                  </a:cubicBezTo>
                  <a:cubicBezTo>
                    <a:pt x="2773" y="908"/>
                    <a:pt x="2773" y="908"/>
                    <a:pt x="2773" y="908"/>
                  </a:cubicBezTo>
                  <a:cubicBezTo>
                    <a:pt x="2776" y="911"/>
                    <a:pt x="2776" y="911"/>
                    <a:pt x="2776" y="911"/>
                  </a:cubicBezTo>
                  <a:cubicBezTo>
                    <a:pt x="2777" y="911"/>
                    <a:pt x="2777" y="911"/>
                    <a:pt x="2777" y="911"/>
                  </a:cubicBezTo>
                  <a:cubicBezTo>
                    <a:pt x="2776" y="912"/>
                    <a:pt x="2776" y="912"/>
                    <a:pt x="2776" y="912"/>
                  </a:cubicBezTo>
                  <a:cubicBezTo>
                    <a:pt x="2775" y="913"/>
                    <a:pt x="2775" y="913"/>
                    <a:pt x="2775" y="913"/>
                  </a:cubicBezTo>
                  <a:cubicBezTo>
                    <a:pt x="2775" y="914"/>
                    <a:pt x="2775" y="914"/>
                    <a:pt x="2775" y="914"/>
                  </a:cubicBezTo>
                  <a:cubicBezTo>
                    <a:pt x="2776" y="913"/>
                    <a:pt x="2776" y="913"/>
                    <a:pt x="2776" y="913"/>
                  </a:cubicBezTo>
                  <a:cubicBezTo>
                    <a:pt x="2776" y="914"/>
                    <a:pt x="2776" y="914"/>
                    <a:pt x="2776" y="914"/>
                  </a:cubicBezTo>
                  <a:cubicBezTo>
                    <a:pt x="2777" y="915"/>
                    <a:pt x="2777" y="915"/>
                    <a:pt x="2777" y="915"/>
                  </a:cubicBezTo>
                  <a:cubicBezTo>
                    <a:pt x="2779" y="916"/>
                    <a:pt x="2779" y="916"/>
                    <a:pt x="2779" y="916"/>
                  </a:cubicBezTo>
                  <a:cubicBezTo>
                    <a:pt x="2779" y="917"/>
                    <a:pt x="2779" y="917"/>
                    <a:pt x="2779" y="917"/>
                  </a:cubicBezTo>
                  <a:cubicBezTo>
                    <a:pt x="2782" y="917"/>
                    <a:pt x="2782" y="917"/>
                    <a:pt x="2782" y="917"/>
                  </a:cubicBezTo>
                  <a:cubicBezTo>
                    <a:pt x="2783" y="917"/>
                    <a:pt x="2783" y="917"/>
                    <a:pt x="2783" y="917"/>
                  </a:cubicBezTo>
                  <a:cubicBezTo>
                    <a:pt x="2783" y="917"/>
                    <a:pt x="2783" y="917"/>
                    <a:pt x="2783" y="917"/>
                  </a:cubicBezTo>
                  <a:cubicBezTo>
                    <a:pt x="2784" y="917"/>
                    <a:pt x="2784" y="917"/>
                    <a:pt x="2784" y="917"/>
                  </a:cubicBezTo>
                  <a:cubicBezTo>
                    <a:pt x="2783" y="916"/>
                    <a:pt x="2783" y="916"/>
                    <a:pt x="2783" y="916"/>
                  </a:cubicBezTo>
                  <a:cubicBezTo>
                    <a:pt x="2783" y="914"/>
                    <a:pt x="2783" y="914"/>
                    <a:pt x="2783" y="914"/>
                  </a:cubicBezTo>
                  <a:cubicBezTo>
                    <a:pt x="2782" y="913"/>
                    <a:pt x="2782" y="913"/>
                    <a:pt x="2782" y="913"/>
                  </a:cubicBezTo>
                  <a:cubicBezTo>
                    <a:pt x="2782" y="910"/>
                    <a:pt x="2782" y="910"/>
                    <a:pt x="2782" y="910"/>
                  </a:cubicBezTo>
                  <a:cubicBezTo>
                    <a:pt x="2782" y="907"/>
                    <a:pt x="2782" y="907"/>
                    <a:pt x="2782" y="907"/>
                  </a:cubicBezTo>
                  <a:cubicBezTo>
                    <a:pt x="2782" y="906"/>
                    <a:pt x="2782" y="906"/>
                    <a:pt x="2782" y="906"/>
                  </a:cubicBezTo>
                  <a:cubicBezTo>
                    <a:pt x="2781" y="905"/>
                    <a:pt x="2781" y="905"/>
                    <a:pt x="2781" y="905"/>
                  </a:cubicBezTo>
                  <a:cubicBezTo>
                    <a:pt x="2779" y="903"/>
                    <a:pt x="2779" y="903"/>
                    <a:pt x="2779" y="903"/>
                  </a:cubicBezTo>
                  <a:cubicBezTo>
                    <a:pt x="2778" y="901"/>
                    <a:pt x="2778" y="901"/>
                    <a:pt x="2778" y="901"/>
                  </a:cubicBezTo>
                  <a:cubicBezTo>
                    <a:pt x="2777" y="901"/>
                    <a:pt x="2777" y="901"/>
                    <a:pt x="2777" y="901"/>
                  </a:cubicBezTo>
                  <a:cubicBezTo>
                    <a:pt x="2776" y="901"/>
                    <a:pt x="2776" y="901"/>
                    <a:pt x="2776" y="901"/>
                  </a:cubicBezTo>
                  <a:cubicBezTo>
                    <a:pt x="2775" y="901"/>
                    <a:pt x="2775" y="901"/>
                    <a:pt x="2775" y="901"/>
                  </a:cubicBezTo>
                  <a:cubicBezTo>
                    <a:pt x="2774" y="901"/>
                    <a:pt x="2774" y="901"/>
                    <a:pt x="2774" y="901"/>
                  </a:cubicBezTo>
                  <a:cubicBezTo>
                    <a:pt x="2774" y="902"/>
                    <a:pt x="2774" y="902"/>
                    <a:pt x="2774" y="902"/>
                  </a:cubicBezTo>
                  <a:cubicBezTo>
                    <a:pt x="2772" y="902"/>
                    <a:pt x="2772" y="902"/>
                    <a:pt x="2772" y="902"/>
                  </a:cubicBezTo>
                  <a:lnTo>
                    <a:pt x="2770" y="902"/>
                  </a:lnTo>
                  <a:close/>
                  <a:moveTo>
                    <a:pt x="2774" y="632"/>
                  </a:moveTo>
                  <a:cubicBezTo>
                    <a:pt x="2775" y="630"/>
                    <a:pt x="2775" y="630"/>
                    <a:pt x="2775" y="630"/>
                  </a:cubicBezTo>
                  <a:cubicBezTo>
                    <a:pt x="2775" y="629"/>
                    <a:pt x="2775" y="629"/>
                    <a:pt x="2775" y="629"/>
                  </a:cubicBezTo>
                  <a:cubicBezTo>
                    <a:pt x="2774" y="628"/>
                    <a:pt x="2774" y="628"/>
                    <a:pt x="2774" y="628"/>
                  </a:cubicBezTo>
                  <a:cubicBezTo>
                    <a:pt x="2773" y="629"/>
                    <a:pt x="2773" y="629"/>
                    <a:pt x="2773" y="629"/>
                  </a:cubicBezTo>
                  <a:cubicBezTo>
                    <a:pt x="2773" y="630"/>
                    <a:pt x="2773" y="630"/>
                    <a:pt x="2773" y="630"/>
                  </a:cubicBezTo>
                  <a:cubicBezTo>
                    <a:pt x="2773" y="632"/>
                    <a:pt x="2773" y="632"/>
                    <a:pt x="2773" y="632"/>
                  </a:cubicBezTo>
                  <a:lnTo>
                    <a:pt x="2774" y="632"/>
                  </a:lnTo>
                  <a:close/>
                  <a:moveTo>
                    <a:pt x="2880" y="1165"/>
                  </a:moveTo>
                  <a:cubicBezTo>
                    <a:pt x="2882" y="1164"/>
                    <a:pt x="2882" y="1164"/>
                    <a:pt x="2882" y="1164"/>
                  </a:cubicBezTo>
                  <a:cubicBezTo>
                    <a:pt x="2882" y="1164"/>
                    <a:pt x="2882" y="1164"/>
                    <a:pt x="2882" y="1164"/>
                  </a:cubicBezTo>
                  <a:cubicBezTo>
                    <a:pt x="2879" y="1164"/>
                    <a:pt x="2879" y="1164"/>
                    <a:pt x="2879" y="1164"/>
                  </a:cubicBezTo>
                  <a:lnTo>
                    <a:pt x="2880" y="1165"/>
                  </a:lnTo>
                  <a:close/>
                  <a:moveTo>
                    <a:pt x="2814" y="610"/>
                  </a:moveTo>
                  <a:cubicBezTo>
                    <a:pt x="2813" y="611"/>
                    <a:pt x="2813" y="611"/>
                    <a:pt x="2813" y="611"/>
                  </a:cubicBezTo>
                  <a:cubicBezTo>
                    <a:pt x="2814" y="612"/>
                    <a:pt x="2814" y="612"/>
                    <a:pt x="2814" y="612"/>
                  </a:cubicBezTo>
                  <a:cubicBezTo>
                    <a:pt x="2815" y="611"/>
                    <a:pt x="2815" y="611"/>
                    <a:pt x="2815" y="611"/>
                  </a:cubicBezTo>
                  <a:lnTo>
                    <a:pt x="2814" y="610"/>
                  </a:lnTo>
                  <a:close/>
                  <a:moveTo>
                    <a:pt x="2979" y="1117"/>
                  </a:moveTo>
                  <a:cubicBezTo>
                    <a:pt x="2979" y="1116"/>
                    <a:pt x="2979" y="1116"/>
                    <a:pt x="2979" y="1116"/>
                  </a:cubicBezTo>
                  <a:cubicBezTo>
                    <a:pt x="2979" y="1117"/>
                    <a:pt x="2979" y="1117"/>
                    <a:pt x="2979" y="1117"/>
                  </a:cubicBezTo>
                  <a:close/>
                  <a:moveTo>
                    <a:pt x="2965" y="1125"/>
                  </a:moveTo>
                  <a:cubicBezTo>
                    <a:pt x="2966" y="1126"/>
                    <a:pt x="2966" y="1126"/>
                    <a:pt x="2966" y="1126"/>
                  </a:cubicBezTo>
                  <a:cubicBezTo>
                    <a:pt x="2967" y="1125"/>
                    <a:pt x="2967" y="1125"/>
                    <a:pt x="2967" y="1125"/>
                  </a:cubicBezTo>
                  <a:lnTo>
                    <a:pt x="2965" y="1125"/>
                  </a:lnTo>
                  <a:close/>
                  <a:moveTo>
                    <a:pt x="3007" y="1056"/>
                  </a:moveTo>
                  <a:cubicBezTo>
                    <a:pt x="3006" y="1056"/>
                    <a:pt x="3006" y="1056"/>
                    <a:pt x="3006" y="1056"/>
                  </a:cubicBezTo>
                  <a:cubicBezTo>
                    <a:pt x="3004" y="1056"/>
                    <a:pt x="3004" y="1056"/>
                    <a:pt x="3004" y="1056"/>
                  </a:cubicBezTo>
                  <a:cubicBezTo>
                    <a:pt x="3003" y="1056"/>
                    <a:pt x="3003" y="1056"/>
                    <a:pt x="3003" y="1056"/>
                  </a:cubicBezTo>
                  <a:cubicBezTo>
                    <a:pt x="3001" y="1056"/>
                    <a:pt x="3001" y="1056"/>
                    <a:pt x="3001" y="1056"/>
                  </a:cubicBezTo>
                  <a:cubicBezTo>
                    <a:pt x="3000" y="1056"/>
                    <a:pt x="3000" y="1056"/>
                    <a:pt x="3000" y="1056"/>
                  </a:cubicBezTo>
                  <a:cubicBezTo>
                    <a:pt x="3000" y="1056"/>
                    <a:pt x="3001" y="1058"/>
                    <a:pt x="3001" y="1058"/>
                  </a:cubicBezTo>
                  <a:cubicBezTo>
                    <a:pt x="3003" y="1058"/>
                    <a:pt x="3003" y="1058"/>
                    <a:pt x="3003" y="1058"/>
                  </a:cubicBezTo>
                  <a:cubicBezTo>
                    <a:pt x="3004" y="1059"/>
                    <a:pt x="3004" y="1059"/>
                    <a:pt x="3004" y="1059"/>
                  </a:cubicBezTo>
                  <a:cubicBezTo>
                    <a:pt x="3006" y="1059"/>
                    <a:pt x="3006" y="1059"/>
                    <a:pt x="3006" y="1059"/>
                  </a:cubicBezTo>
                  <a:cubicBezTo>
                    <a:pt x="3008" y="1057"/>
                    <a:pt x="3008" y="1057"/>
                    <a:pt x="3008" y="1057"/>
                  </a:cubicBezTo>
                  <a:lnTo>
                    <a:pt x="3007" y="1056"/>
                  </a:lnTo>
                  <a:close/>
                  <a:moveTo>
                    <a:pt x="2921" y="1214"/>
                  </a:moveTo>
                  <a:cubicBezTo>
                    <a:pt x="2919" y="1214"/>
                    <a:pt x="2919" y="1214"/>
                    <a:pt x="2919" y="1214"/>
                  </a:cubicBezTo>
                  <a:cubicBezTo>
                    <a:pt x="2916" y="1215"/>
                    <a:pt x="2916" y="1215"/>
                    <a:pt x="2916" y="1215"/>
                  </a:cubicBezTo>
                  <a:cubicBezTo>
                    <a:pt x="2916" y="1215"/>
                    <a:pt x="2916" y="1217"/>
                    <a:pt x="2916" y="1217"/>
                  </a:cubicBezTo>
                  <a:cubicBezTo>
                    <a:pt x="2917" y="1217"/>
                    <a:pt x="2917" y="1217"/>
                    <a:pt x="2917" y="1217"/>
                  </a:cubicBezTo>
                  <a:cubicBezTo>
                    <a:pt x="2918" y="1217"/>
                    <a:pt x="2918" y="1217"/>
                    <a:pt x="2918" y="1217"/>
                  </a:cubicBezTo>
                  <a:cubicBezTo>
                    <a:pt x="2919" y="1215"/>
                    <a:pt x="2919" y="1215"/>
                    <a:pt x="2919" y="1215"/>
                  </a:cubicBezTo>
                  <a:cubicBezTo>
                    <a:pt x="2921" y="1215"/>
                    <a:pt x="2921" y="1215"/>
                    <a:pt x="2921" y="1215"/>
                  </a:cubicBezTo>
                  <a:lnTo>
                    <a:pt x="2921" y="1214"/>
                  </a:lnTo>
                  <a:close/>
                  <a:moveTo>
                    <a:pt x="2971" y="1120"/>
                  </a:moveTo>
                  <a:cubicBezTo>
                    <a:pt x="2970" y="1118"/>
                    <a:pt x="2970" y="1118"/>
                    <a:pt x="2970" y="1118"/>
                  </a:cubicBezTo>
                  <a:cubicBezTo>
                    <a:pt x="2969" y="1119"/>
                    <a:pt x="2969" y="1119"/>
                    <a:pt x="2969" y="1119"/>
                  </a:cubicBezTo>
                  <a:cubicBezTo>
                    <a:pt x="2969" y="1120"/>
                    <a:pt x="2969" y="1120"/>
                    <a:pt x="2969" y="1120"/>
                  </a:cubicBezTo>
                  <a:cubicBezTo>
                    <a:pt x="2970" y="1121"/>
                    <a:pt x="2970" y="1121"/>
                    <a:pt x="2970" y="1121"/>
                  </a:cubicBezTo>
                  <a:cubicBezTo>
                    <a:pt x="2970" y="1121"/>
                    <a:pt x="2970" y="1121"/>
                    <a:pt x="2970" y="1121"/>
                  </a:cubicBezTo>
                  <a:lnTo>
                    <a:pt x="2971" y="1120"/>
                  </a:lnTo>
                  <a:close/>
                  <a:moveTo>
                    <a:pt x="2951" y="1148"/>
                  </a:moveTo>
                  <a:cubicBezTo>
                    <a:pt x="2951" y="1151"/>
                    <a:pt x="2951" y="1151"/>
                    <a:pt x="2951" y="1151"/>
                  </a:cubicBezTo>
                  <a:cubicBezTo>
                    <a:pt x="2952" y="1150"/>
                    <a:pt x="2952" y="1150"/>
                    <a:pt x="2952" y="1150"/>
                  </a:cubicBezTo>
                  <a:cubicBezTo>
                    <a:pt x="2953" y="1150"/>
                    <a:pt x="2953" y="1150"/>
                    <a:pt x="2953" y="1150"/>
                  </a:cubicBezTo>
                  <a:cubicBezTo>
                    <a:pt x="2952" y="1148"/>
                    <a:pt x="2952" y="1148"/>
                    <a:pt x="2952" y="1148"/>
                  </a:cubicBezTo>
                  <a:lnTo>
                    <a:pt x="2951" y="1148"/>
                  </a:lnTo>
                  <a:close/>
                  <a:moveTo>
                    <a:pt x="2967" y="1126"/>
                  </a:moveTo>
                  <a:cubicBezTo>
                    <a:pt x="2968" y="1127"/>
                    <a:pt x="2968" y="1127"/>
                    <a:pt x="2968" y="1127"/>
                  </a:cubicBezTo>
                  <a:cubicBezTo>
                    <a:pt x="2968" y="1126"/>
                    <a:pt x="2968" y="1126"/>
                    <a:pt x="2968" y="1126"/>
                  </a:cubicBezTo>
                  <a:lnTo>
                    <a:pt x="2967" y="1126"/>
                  </a:lnTo>
                  <a:close/>
                  <a:moveTo>
                    <a:pt x="2970" y="1124"/>
                  </a:moveTo>
                  <a:cubicBezTo>
                    <a:pt x="2969" y="1124"/>
                    <a:pt x="2969" y="1124"/>
                    <a:pt x="2969" y="1124"/>
                  </a:cubicBezTo>
                  <a:cubicBezTo>
                    <a:pt x="2968" y="1125"/>
                    <a:pt x="2968" y="1125"/>
                    <a:pt x="2968" y="1125"/>
                  </a:cubicBezTo>
                  <a:cubicBezTo>
                    <a:pt x="2968" y="1125"/>
                    <a:pt x="2970" y="1125"/>
                    <a:pt x="2970" y="1125"/>
                  </a:cubicBezTo>
                  <a:lnTo>
                    <a:pt x="2970" y="1124"/>
                  </a:lnTo>
                  <a:close/>
                  <a:moveTo>
                    <a:pt x="2967" y="1121"/>
                  </a:moveTo>
                  <a:cubicBezTo>
                    <a:pt x="2968" y="1122"/>
                    <a:pt x="2968" y="1122"/>
                    <a:pt x="2968" y="1122"/>
                  </a:cubicBezTo>
                  <a:cubicBezTo>
                    <a:pt x="2969" y="1122"/>
                    <a:pt x="2969" y="1122"/>
                    <a:pt x="2969" y="1122"/>
                  </a:cubicBezTo>
                  <a:cubicBezTo>
                    <a:pt x="2969" y="1122"/>
                    <a:pt x="2969" y="1122"/>
                    <a:pt x="2969" y="1122"/>
                  </a:cubicBezTo>
                  <a:lnTo>
                    <a:pt x="2967" y="1121"/>
                  </a:lnTo>
                  <a:close/>
                  <a:moveTo>
                    <a:pt x="2952" y="1143"/>
                  </a:moveTo>
                  <a:cubicBezTo>
                    <a:pt x="2953" y="1144"/>
                    <a:pt x="2953" y="1144"/>
                    <a:pt x="2953" y="1144"/>
                  </a:cubicBezTo>
                  <a:cubicBezTo>
                    <a:pt x="2954" y="1143"/>
                    <a:pt x="2954" y="1143"/>
                    <a:pt x="2954" y="1143"/>
                  </a:cubicBezTo>
                  <a:lnTo>
                    <a:pt x="2952" y="1143"/>
                  </a:lnTo>
                  <a:close/>
                  <a:moveTo>
                    <a:pt x="2886" y="1160"/>
                  </a:moveTo>
                  <a:cubicBezTo>
                    <a:pt x="2885" y="1161"/>
                    <a:pt x="2885" y="1161"/>
                    <a:pt x="2885" y="1161"/>
                  </a:cubicBezTo>
                  <a:cubicBezTo>
                    <a:pt x="2886" y="1161"/>
                    <a:pt x="2886" y="1161"/>
                    <a:pt x="2886" y="1161"/>
                  </a:cubicBezTo>
                  <a:lnTo>
                    <a:pt x="2886" y="1160"/>
                  </a:lnTo>
                  <a:close/>
                  <a:moveTo>
                    <a:pt x="2919" y="1118"/>
                  </a:moveTo>
                  <a:cubicBezTo>
                    <a:pt x="2920" y="1118"/>
                    <a:pt x="2920" y="1118"/>
                    <a:pt x="2920" y="1118"/>
                  </a:cubicBezTo>
                  <a:cubicBezTo>
                    <a:pt x="2920" y="1116"/>
                    <a:pt x="2920" y="1116"/>
                    <a:pt x="2920" y="1116"/>
                  </a:cubicBezTo>
                  <a:cubicBezTo>
                    <a:pt x="2921" y="1115"/>
                    <a:pt x="2921" y="1115"/>
                    <a:pt x="2921" y="1115"/>
                  </a:cubicBezTo>
                  <a:cubicBezTo>
                    <a:pt x="2919" y="1114"/>
                    <a:pt x="2919" y="1114"/>
                    <a:pt x="2919" y="1114"/>
                  </a:cubicBezTo>
                  <a:cubicBezTo>
                    <a:pt x="2918" y="1114"/>
                    <a:pt x="2918" y="1114"/>
                    <a:pt x="2918" y="1114"/>
                  </a:cubicBezTo>
                  <a:cubicBezTo>
                    <a:pt x="2915" y="1113"/>
                    <a:pt x="2915" y="1113"/>
                    <a:pt x="2915" y="1113"/>
                  </a:cubicBezTo>
                  <a:cubicBezTo>
                    <a:pt x="2913" y="1115"/>
                    <a:pt x="2913" y="1115"/>
                    <a:pt x="2913" y="1115"/>
                  </a:cubicBezTo>
                  <a:cubicBezTo>
                    <a:pt x="2912" y="1117"/>
                    <a:pt x="2912" y="1117"/>
                    <a:pt x="2912" y="1117"/>
                  </a:cubicBezTo>
                  <a:cubicBezTo>
                    <a:pt x="2911" y="1119"/>
                    <a:pt x="2911" y="1119"/>
                    <a:pt x="2911" y="1119"/>
                  </a:cubicBezTo>
                  <a:cubicBezTo>
                    <a:pt x="2906" y="1124"/>
                    <a:pt x="2906" y="1124"/>
                    <a:pt x="2906" y="1124"/>
                  </a:cubicBezTo>
                  <a:cubicBezTo>
                    <a:pt x="2906" y="1124"/>
                    <a:pt x="2910" y="1123"/>
                    <a:pt x="2910" y="1123"/>
                  </a:cubicBezTo>
                  <a:cubicBezTo>
                    <a:pt x="2911" y="1123"/>
                    <a:pt x="2911" y="1123"/>
                    <a:pt x="2911" y="1123"/>
                  </a:cubicBezTo>
                  <a:cubicBezTo>
                    <a:pt x="2914" y="1123"/>
                    <a:pt x="2914" y="1123"/>
                    <a:pt x="2914" y="1123"/>
                  </a:cubicBezTo>
                  <a:cubicBezTo>
                    <a:pt x="2915" y="1123"/>
                    <a:pt x="2915" y="1123"/>
                    <a:pt x="2915" y="1123"/>
                  </a:cubicBezTo>
                  <a:cubicBezTo>
                    <a:pt x="2917" y="1121"/>
                    <a:pt x="2917" y="1121"/>
                    <a:pt x="2917" y="1121"/>
                  </a:cubicBezTo>
                  <a:cubicBezTo>
                    <a:pt x="2919" y="1120"/>
                    <a:pt x="2919" y="1120"/>
                    <a:pt x="2919" y="1120"/>
                  </a:cubicBezTo>
                  <a:cubicBezTo>
                    <a:pt x="2919" y="1119"/>
                    <a:pt x="2919" y="1119"/>
                    <a:pt x="2919" y="1119"/>
                  </a:cubicBezTo>
                  <a:lnTo>
                    <a:pt x="2919" y="1118"/>
                  </a:lnTo>
                  <a:close/>
                  <a:moveTo>
                    <a:pt x="2890" y="1159"/>
                  </a:moveTo>
                  <a:cubicBezTo>
                    <a:pt x="2889" y="1159"/>
                    <a:pt x="2889" y="1159"/>
                    <a:pt x="2889" y="1159"/>
                  </a:cubicBezTo>
                  <a:cubicBezTo>
                    <a:pt x="2889" y="1160"/>
                    <a:pt x="2889" y="1160"/>
                    <a:pt x="2889" y="1160"/>
                  </a:cubicBezTo>
                  <a:lnTo>
                    <a:pt x="2890" y="1159"/>
                  </a:lnTo>
                  <a:close/>
                  <a:moveTo>
                    <a:pt x="2882" y="1163"/>
                  </a:moveTo>
                  <a:cubicBezTo>
                    <a:pt x="2883" y="1164"/>
                    <a:pt x="2883" y="1164"/>
                    <a:pt x="2883" y="1164"/>
                  </a:cubicBezTo>
                  <a:cubicBezTo>
                    <a:pt x="2884" y="1163"/>
                    <a:pt x="2884" y="1163"/>
                    <a:pt x="2884" y="1163"/>
                  </a:cubicBezTo>
                  <a:cubicBezTo>
                    <a:pt x="2885" y="1162"/>
                    <a:pt x="2885" y="1162"/>
                    <a:pt x="2885" y="1162"/>
                  </a:cubicBezTo>
                  <a:cubicBezTo>
                    <a:pt x="2886" y="1161"/>
                    <a:pt x="2886" y="1161"/>
                    <a:pt x="2886" y="1161"/>
                  </a:cubicBezTo>
                  <a:cubicBezTo>
                    <a:pt x="2884" y="1161"/>
                    <a:pt x="2884" y="1161"/>
                    <a:pt x="2884" y="1161"/>
                  </a:cubicBezTo>
                  <a:lnTo>
                    <a:pt x="2882" y="1163"/>
                  </a:lnTo>
                  <a:close/>
                  <a:moveTo>
                    <a:pt x="2917" y="1122"/>
                  </a:moveTo>
                  <a:cubicBezTo>
                    <a:pt x="2916" y="1123"/>
                    <a:pt x="2916" y="1123"/>
                    <a:pt x="2916" y="1123"/>
                  </a:cubicBezTo>
                  <a:cubicBezTo>
                    <a:pt x="2917" y="1123"/>
                    <a:pt x="2917" y="1123"/>
                    <a:pt x="2917" y="1123"/>
                  </a:cubicBezTo>
                  <a:cubicBezTo>
                    <a:pt x="2919" y="1124"/>
                    <a:pt x="2919" y="1124"/>
                    <a:pt x="2919" y="1124"/>
                  </a:cubicBezTo>
                  <a:cubicBezTo>
                    <a:pt x="2920" y="1123"/>
                    <a:pt x="2920" y="1123"/>
                    <a:pt x="2920" y="1123"/>
                  </a:cubicBezTo>
                  <a:cubicBezTo>
                    <a:pt x="2919" y="1121"/>
                    <a:pt x="2919" y="1121"/>
                    <a:pt x="2919" y="1121"/>
                  </a:cubicBezTo>
                  <a:cubicBezTo>
                    <a:pt x="2918" y="1121"/>
                    <a:pt x="2918" y="1121"/>
                    <a:pt x="2918" y="1121"/>
                  </a:cubicBezTo>
                  <a:lnTo>
                    <a:pt x="2917" y="1122"/>
                  </a:lnTo>
                  <a:close/>
                  <a:moveTo>
                    <a:pt x="2893" y="1156"/>
                  </a:moveTo>
                  <a:cubicBezTo>
                    <a:pt x="2894" y="1157"/>
                    <a:pt x="2894" y="1157"/>
                    <a:pt x="2894" y="1157"/>
                  </a:cubicBezTo>
                  <a:cubicBezTo>
                    <a:pt x="2894" y="1156"/>
                    <a:pt x="2894" y="1156"/>
                    <a:pt x="2894" y="1156"/>
                  </a:cubicBezTo>
                  <a:cubicBezTo>
                    <a:pt x="2896" y="1154"/>
                    <a:pt x="2896" y="1154"/>
                    <a:pt x="2896" y="1154"/>
                  </a:cubicBezTo>
                  <a:cubicBezTo>
                    <a:pt x="2895" y="1153"/>
                    <a:pt x="2895" y="1153"/>
                    <a:pt x="2895" y="1153"/>
                  </a:cubicBezTo>
                  <a:cubicBezTo>
                    <a:pt x="2893" y="1155"/>
                    <a:pt x="2893" y="1155"/>
                    <a:pt x="2893" y="1155"/>
                  </a:cubicBezTo>
                  <a:lnTo>
                    <a:pt x="2893" y="1156"/>
                  </a:lnTo>
                  <a:close/>
                  <a:moveTo>
                    <a:pt x="2892" y="1159"/>
                  </a:moveTo>
                  <a:cubicBezTo>
                    <a:pt x="2891" y="1158"/>
                    <a:pt x="2891" y="1158"/>
                    <a:pt x="2891" y="1158"/>
                  </a:cubicBezTo>
                  <a:cubicBezTo>
                    <a:pt x="2890" y="1158"/>
                    <a:pt x="2890" y="1158"/>
                    <a:pt x="2890" y="1158"/>
                  </a:cubicBezTo>
                  <a:lnTo>
                    <a:pt x="2892" y="1159"/>
                  </a:lnTo>
                  <a:close/>
                  <a:moveTo>
                    <a:pt x="2919" y="1222"/>
                  </a:moveTo>
                  <a:cubicBezTo>
                    <a:pt x="2920" y="1221"/>
                    <a:pt x="2920" y="1221"/>
                    <a:pt x="2920" y="1221"/>
                  </a:cubicBezTo>
                  <a:cubicBezTo>
                    <a:pt x="2920" y="1220"/>
                    <a:pt x="2920" y="1220"/>
                    <a:pt x="2920" y="1220"/>
                  </a:cubicBezTo>
                  <a:cubicBezTo>
                    <a:pt x="2918" y="1221"/>
                    <a:pt x="2918" y="1221"/>
                    <a:pt x="2918" y="1221"/>
                  </a:cubicBezTo>
                  <a:lnTo>
                    <a:pt x="2919" y="1222"/>
                  </a:lnTo>
                  <a:close/>
                  <a:moveTo>
                    <a:pt x="3040" y="1135"/>
                  </a:moveTo>
                  <a:cubicBezTo>
                    <a:pt x="3040" y="1135"/>
                    <a:pt x="3040" y="1135"/>
                    <a:pt x="3040" y="1135"/>
                  </a:cubicBezTo>
                  <a:cubicBezTo>
                    <a:pt x="3038" y="1135"/>
                    <a:pt x="3038" y="1135"/>
                    <a:pt x="3038" y="1135"/>
                  </a:cubicBezTo>
                  <a:cubicBezTo>
                    <a:pt x="3038" y="1135"/>
                    <a:pt x="3038" y="1135"/>
                    <a:pt x="3038" y="1135"/>
                  </a:cubicBezTo>
                  <a:cubicBezTo>
                    <a:pt x="3038" y="1137"/>
                    <a:pt x="3038" y="1137"/>
                    <a:pt x="3038" y="1137"/>
                  </a:cubicBezTo>
                  <a:cubicBezTo>
                    <a:pt x="3039" y="1138"/>
                    <a:pt x="3039" y="1138"/>
                    <a:pt x="3039" y="1138"/>
                  </a:cubicBezTo>
                  <a:cubicBezTo>
                    <a:pt x="3041" y="1138"/>
                    <a:pt x="3041" y="1138"/>
                    <a:pt x="3041" y="1138"/>
                  </a:cubicBezTo>
                  <a:cubicBezTo>
                    <a:pt x="3041" y="1138"/>
                    <a:pt x="3041" y="1138"/>
                    <a:pt x="3041" y="1138"/>
                  </a:cubicBezTo>
                  <a:cubicBezTo>
                    <a:pt x="3042" y="1137"/>
                    <a:pt x="3042" y="1137"/>
                    <a:pt x="3042" y="1137"/>
                  </a:cubicBezTo>
                  <a:cubicBezTo>
                    <a:pt x="3041" y="1137"/>
                    <a:pt x="3041" y="1137"/>
                    <a:pt x="3041" y="1137"/>
                  </a:cubicBezTo>
                  <a:cubicBezTo>
                    <a:pt x="3040" y="1137"/>
                    <a:pt x="3040" y="1137"/>
                    <a:pt x="3040" y="1137"/>
                  </a:cubicBezTo>
                  <a:cubicBezTo>
                    <a:pt x="3041" y="1136"/>
                    <a:pt x="3041" y="1136"/>
                    <a:pt x="3041" y="1136"/>
                  </a:cubicBezTo>
                  <a:lnTo>
                    <a:pt x="3040" y="1135"/>
                  </a:lnTo>
                  <a:close/>
                  <a:moveTo>
                    <a:pt x="3045" y="1128"/>
                  </a:moveTo>
                  <a:cubicBezTo>
                    <a:pt x="3045" y="1126"/>
                    <a:pt x="3045" y="1126"/>
                    <a:pt x="3045" y="1126"/>
                  </a:cubicBezTo>
                  <a:cubicBezTo>
                    <a:pt x="3045" y="1124"/>
                    <a:pt x="3045" y="1124"/>
                    <a:pt x="3045" y="1124"/>
                  </a:cubicBezTo>
                  <a:cubicBezTo>
                    <a:pt x="3044" y="1124"/>
                    <a:pt x="3044" y="1124"/>
                    <a:pt x="3044" y="1124"/>
                  </a:cubicBezTo>
                  <a:cubicBezTo>
                    <a:pt x="3044" y="1125"/>
                    <a:pt x="3044" y="1125"/>
                    <a:pt x="3044" y="1125"/>
                  </a:cubicBezTo>
                  <a:cubicBezTo>
                    <a:pt x="3044" y="1126"/>
                    <a:pt x="3044" y="1126"/>
                    <a:pt x="3044" y="1126"/>
                  </a:cubicBezTo>
                  <a:cubicBezTo>
                    <a:pt x="3045" y="1126"/>
                    <a:pt x="3045" y="1126"/>
                    <a:pt x="3045" y="1126"/>
                  </a:cubicBezTo>
                  <a:cubicBezTo>
                    <a:pt x="3045" y="1127"/>
                    <a:pt x="3045" y="1127"/>
                    <a:pt x="3045" y="1127"/>
                  </a:cubicBezTo>
                  <a:cubicBezTo>
                    <a:pt x="3045" y="1128"/>
                    <a:pt x="3045" y="1128"/>
                    <a:pt x="3045" y="1128"/>
                  </a:cubicBezTo>
                  <a:close/>
                  <a:moveTo>
                    <a:pt x="3028" y="1298"/>
                  </a:moveTo>
                  <a:cubicBezTo>
                    <a:pt x="3027" y="1297"/>
                    <a:pt x="3027" y="1297"/>
                    <a:pt x="3027" y="1297"/>
                  </a:cubicBezTo>
                  <a:cubicBezTo>
                    <a:pt x="3027" y="1298"/>
                    <a:pt x="3027" y="1298"/>
                    <a:pt x="3027" y="1298"/>
                  </a:cubicBezTo>
                  <a:cubicBezTo>
                    <a:pt x="3028" y="1301"/>
                    <a:pt x="3028" y="1301"/>
                    <a:pt x="3028" y="1301"/>
                  </a:cubicBezTo>
                  <a:cubicBezTo>
                    <a:pt x="3029" y="1302"/>
                    <a:pt x="3029" y="1302"/>
                    <a:pt x="3029" y="1302"/>
                  </a:cubicBezTo>
                  <a:cubicBezTo>
                    <a:pt x="3030" y="1301"/>
                    <a:pt x="3030" y="1301"/>
                    <a:pt x="3030" y="1301"/>
                  </a:cubicBezTo>
                  <a:cubicBezTo>
                    <a:pt x="3029" y="1300"/>
                    <a:pt x="3029" y="1300"/>
                    <a:pt x="3029" y="1300"/>
                  </a:cubicBezTo>
                  <a:cubicBezTo>
                    <a:pt x="3029" y="1298"/>
                    <a:pt x="3029" y="1298"/>
                    <a:pt x="3029" y="1298"/>
                  </a:cubicBezTo>
                  <a:lnTo>
                    <a:pt x="3028" y="1298"/>
                  </a:lnTo>
                  <a:close/>
                  <a:moveTo>
                    <a:pt x="3043" y="1140"/>
                  </a:moveTo>
                  <a:cubicBezTo>
                    <a:pt x="3042" y="1140"/>
                    <a:pt x="3042" y="1140"/>
                    <a:pt x="3042" y="1140"/>
                  </a:cubicBezTo>
                  <a:cubicBezTo>
                    <a:pt x="3042" y="1140"/>
                    <a:pt x="3042" y="1140"/>
                    <a:pt x="3042" y="1140"/>
                  </a:cubicBezTo>
                  <a:cubicBezTo>
                    <a:pt x="3041" y="1139"/>
                    <a:pt x="3041" y="1139"/>
                    <a:pt x="3041" y="1139"/>
                  </a:cubicBezTo>
                  <a:cubicBezTo>
                    <a:pt x="3040" y="1139"/>
                    <a:pt x="3040" y="1139"/>
                    <a:pt x="3040" y="1139"/>
                  </a:cubicBezTo>
                  <a:cubicBezTo>
                    <a:pt x="3040" y="1139"/>
                    <a:pt x="3040" y="1139"/>
                    <a:pt x="3040" y="1139"/>
                  </a:cubicBezTo>
                  <a:cubicBezTo>
                    <a:pt x="3041" y="1139"/>
                    <a:pt x="3041" y="1139"/>
                    <a:pt x="3041" y="1139"/>
                  </a:cubicBezTo>
                  <a:cubicBezTo>
                    <a:pt x="3042" y="1141"/>
                    <a:pt x="3042" y="1141"/>
                    <a:pt x="3042" y="1141"/>
                  </a:cubicBezTo>
                  <a:cubicBezTo>
                    <a:pt x="3042" y="1141"/>
                    <a:pt x="3042" y="1141"/>
                    <a:pt x="3042" y="1141"/>
                  </a:cubicBezTo>
                  <a:cubicBezTo>
                    <a:pt x="3042" y="1143"/>
                    <a:pt x="3042" y="1143"/>
                    <a:pt x="3042" y="1143"/>
                  </a:cubicBezTo>
                  <a:cubicBezTo>
                    <a:pt x="3043" y="1143"/>
                    <a:pt x="3043" y="1143"/>
                    <a:pt x="3043" y="1143"/>
                  </a:cubicBezTo>
                  <a:cubicBezTo>
                    <a:pt x="3044" y="1143"/>
                    <a:pt x="3044" y="1143"/>
                    <a:pt x="3044" y="1143"/>
                  </a:cubicBezTo>
                  <a:cubicBezTo>
                    <a:pt x="3045" y="1142"/>
                    <a:pt x="3045" y="1142"/>
                    <a:pt x="3045" y="1142"/>
                  </a:cubicBezTo>
                  <a:cubicBezTo>
                    <a:pt x="3046" y="1141"/>
                    <a:pt x="3046" y="1141"/>
                    <a:pt x="3046" y="1141"/>
                  </a:cubicBezTo>
                  <a:cubicBezTo>
                    <a:pt x="3045" y="1140"/>
                    <a:pt x="3045" y="1140"/>
                    <a:pt x="3045" y="1140"/>
                  </a:cubicBezTo>
                  <a:cubicBezTo>
                    <a:pt x="3044" y="1140"/>
                    <a:pt x="3044" y="1140"/>
                    <a:pt x="3044" y="1140"/>
                  </a:cubicBezTo>
                  <a:cubicBezTo>
                    <a:pt x="3043" y="1141"/>
                    <a:pt x="3043" y="1141"/>
                    <a:pt x="3043" y="1141"/>
                  </a:cubicBezTo>
                  <a:lnTo>
                    <a:pt x="3043" y="1140"/>
                  </a:lnTo>
                  <a:close/>
                  <a:moveTo>
                    <a:pt x="3004" y="1092"/>
                  </a:moveTo>
                  <a:cubicBezTo>
                    <a:pt x="3005" y="1093"/>
                    <a:pt x="3005" y="1093"/>
                    <a:pt x="3005" y="1093"/>
                  </a:cubicBezTo>
                  <a:cubicBezTo>
                    <a:pt x="3006" y="1093"/>
                    <a:pt x="3006" y="1093"/>
                    <a:pt x="3006" y="1093"/>
                  </a:cubicBezTo>
                  <a:cubicBezTo>
                    <a:pt x="3006" y="1091"/>
                    <a:pt x="3006" y="1091"/>
                    <a:pt x="3006" y="1091"/>
                  </a:cubicBezTo>
                  <a:cubicBezTo>
                    <a:pt x="3005" y="1090"/>
                    <a:pt x="3005" y="1090"/>
                    <a:pt x="3005" y="1090"/>
                  </a:cubicBezTo>
                  <a:lnTo>
                    <a:pt x="3004" y="1092"/>
                  </a:lnTo>
                  <a:close/>
                  <a:moveTo>
                    <a:pt x="3036" y="1136"/>
                  </a:moveTo>
                  <a:cubicBezTo>
                    <a:pt x="3037" y="1137"/>
                    <a:pt x="3037" y="1137"/>
                    <a:pt x="3037" y="1137"/>
                  </a:cubicBezTo>
                  <a:cubicBezTo>
                    <a:pt x="3037" y="1135"/>
                    <a:pt x="3037" y="1135"/>
                    <a:pt x="3037" y="1135"/>
                  </a:cubicBezTo>
                  <a:cubicBezTo>
                    <a:pt x="3036" y="1134"/>
                    <a:pt x="3036" y="1134"/>
                    <a:pt x="3036" y="1134"/>
                  </a:cubicBezTo>
                  <a:cubicBezTo>
                    <a:pt x="3035" y="1133"/>
                    <a:pt x="3035" y="1133"/>
                    <a:pt x="3035" y="1133"/>
                  </a:cubicBezTo>
                  <a:cubicBezTo>
                    <a:pt x="3034" y="1134"/>
                    <a:pt x="3034" y="1134"/>
                    <a:pt x="3034" y="1134"/>
                  </a:cubicBezTo>
                  <a:cubicBezTo>
                    <a:pt x="3034" y="1135"/>
                    <a:pt x="3034" y="1135"/>
                    <a:pt x="3034" y="1135"/>
                  </a:cubicBezTo>
                  <a:cubicBezTo>
                    <a:pt x="3035" y="1135"/>
                    <a:pt x="3035" y="1135"/>
                    <a:pt x="3035" y="1135"/>
                  </a:cubicBezTo>
                  <a:lnTo>
                    <a:pt x="3036" y="1136"/>
                  </a:lnTo>
                  <a:close/>
                  <a:moveTo>
                    <a:pt x="3013" y="1097"/>
                  </a:moveTo>
                  <a:cubicBezTo>
                    <a:pt x="3014" y="1096"/>
                    <a:pt x="3014" y="1096"/>
                    <a:pt x="3014" y="1096"/>
                  </a:cubicBezTo>
                  <a:cubicBezTo>
                    <a:pt x="3013" y="1094"/>
                    <a:pt x="3013" y="1094"/>
                    <a:pt x="3013" y="1094"/>
                  </a:cubicBezTo>
                  <a:cubicBezTo>
                    <a:pt x="3012" y="1093"/>
                    <a:pt x="3012" y="1093"/>
                    <a:pt x="3012" y="1093"/>
                  </a:cubicBezTo>
                  <a:cubicBezTo>
                    <a:pt x="3011" y="1094"/>
                    <a:pt x="3011" y="1094"/>
                    <a:pt x="3011" y="1094"/>
                  </a:cubicBezTo>
                  <a:cubicBezTo>
                    <a:pt x="3012" y="1096"/>
                    <a:pt x="3012" y="1096"/>
                    <a:pt x="3012" y="1096"/>
                  </a:cubicBezTo>
                  <a:lnTo>
                    <a:pt x="3013" y="1097"/>
                  </a:lnTo>
                  <a:close/>
                  <a:moveTo>
                    <a:pt x="2986" y="1240"/>
                  </a:moveTo>
                  <a:cubicBezTo>
                    <a:pt x="2987" y="1238"/>
                    <a:pt x="2987" y="1238"/>
                    <a:pt x="2987" y="1238"/>
                  </a:cubicBezTo>
                  <a:cubicBezTo>
                    <a:pt x="2987" y="1235"/>
                    <a:pt x="2987" y="1235"/>
                    <a:pt x="2987" y="1235"/>
                  </a:cubicBezTo>
                  <a:cubicBezTo>
                    <a:pt x="2986" y="1235"/>
                    <a:pt x="2986" y="1235"/>
                    <a:pt x="2986" y="1235"/>
                  </a:cubicBezTo>
                  <a:cubicBezTo>
                    <a:pt x="2985" y="1236"/>
                    <a:pt x="2985" y="1236"/>
                    <a:pt x="2985" y="1236"/>
                  </a:cubicBezTo>
                  <a:cubicBezTo>
                    <a:pt x="2986" y="1237"/>
                    <a:pt x="2986" y="1237"/>
                    <a:pt x="2986" y="1237"/>
                  </a:cubicBezTo>
                  <a:cubicBezTo>
                    <a:pt x="2985" y="1239"/>
                    <a:pt x="2985" y="1239"/>
                    <a:pt x="2985" y="1239"/>
                  </a:cubicBezTo>
                  <a:lnTo>
                    <a:pt x="2986" y="1240"/>
                  </a:lnTo>
                  <a:close/>
                  <a:moveTo>
                    <a:pt x="3024" y="1284"/>
                  </a:moveTo>
                  <a:cubicBezTo>
                    <a:pt x="3024" y="1283"/>
                    <a:pt x="3024" y="1283"/>
                    <a:pt x="3024" y="1283"/>
                  </a:cubicBezTo>
                  <a:cubicBezTo>
                    <a:pt x="3023" y="1283"/>
                    <a:pt x="3023" y="1283"/>
                    <a:pt x="3023" y="1283"/>
                  </a:cubicBezTo>
                  <a:lnTo>
                    <a:pt x="3024" y="1284"/>
                  </a:lnTo>
                  <a:close/>
                  <a:moveTo>
                    <a:pt x="2977" y="1115"/>
                  </a:moveTo>
                  <a:cubicBezTo>
                    <a:pt x="2977" y="1116"/>
                    <a:pt x="2977" y="1116"/>
                    <a:pt x="2977" y="1116"/>
                  </a:cubicBezTo>
                  <a:cubicBezTo>
                    <a:pt x="2978" y="1117"/>
                    <a:pt x="2978" y="1117"/>
                    <a:pt x="2978" y="1117"/>
                  </a:cubicBezTo>
                  <a:cubicBezTo>
                    <a:pt x="2978" y="1116"/>
                    <a:pt x="2978" y="1116"/>
                    <a:pt x="2978" y="1116"/>
                  </a:cubicBezTo>
                  <a:cubicBezTo>
                    <a:pt x="2979" y="1115"/>
                    <a:pt x="2979" y="1115"/>
                    <a:pt x="2979" y="1115"/>
                  </a:cubicBezTo>
                  <a:lnTo>
                    <a:pt x="2977" y="1115"/>
                  </a:lnTo>
                  <a:close/>
                  <a:moveTo>
                    <a:pt x="2971" y="1117"/>
                  </a:moveTo>
                  <a:cubicBezTo>
                    <a:pt x="2972" y="1119"/>
                    <a:pt x="2972" y="1119"/>
                    <a:pt x="2972" y="1119"/>
                  </a:cubicBezTo>
                  <a:cubicBezTo>
                    <a:pt x="2973" y="1119"/>
                    <a:pt x="2973" y="1119"/>
                    <a:pt x="2973" y="1119"/>
                  </a:cubicBezTo>
                  <a:cubicBezTo>
                    <a:pt x="2972" y="1118"/>
                    <a:pt x="2972" y="1118"/>
                    <a:pt x="2972" y="1118"/>
                  </a:cubicBezTo>
                  <a:lnTo>
                    <a:pt x="2971" y="1117"/>
                  </a:lnTo>
                  <a:close/>
                  <a:moveTo>
                    <a:pt x="2976" y="1116"/>
                  </a:moveTo>
                  <a:cubicBezTo>
                    <a:pt x="2976" y="1118"/>
                    <a:pt x="2976" y="1118"/>
                    <a:pt x="2976" y="1118"/>
                  </a:cubicBezTo>
                  <a:cubicBezTo>
                    <a:pt x="2977" y="1118"/>
                    <a:pt x="2977" y="1118"/>
                    <a:pt x="2977" y="1118"/>
                  </a:cubicBezTo>
                  <a:cubicBezTo>
                    <a:pt x="2977" y="1117"/>
                    <a:pt x="2977" y="1117"/>
                    <a:pt x="2977" y="1117"/>
                  </a:cubicBezTo>
                  <a:lnTo>
                    <a:pt x="2976" y="1116"/>
                  </a:lnTo>
                  <a:close/>
                  <a:moveTo>
                    <a:pt x="2736" y="838"/>
                  </a:moveTo>
                  <a:cubicBezTo>
                    <a:pt x="2734" y="838"/>
                    <a:pt x="2734" y="838"/>
                    <a:pt x="2734" y="838"/>
                  </a:cubicBezTo>
                  <a:cubicBezTo>
                    <a:pt x="2733" y="836"/>
                    <a:pt x="2733" y="836"/>
                    <a:pt x="2733" y="836"/>
                  </a:cubicBezTo>
                  <a:cubicBezTo>
                    <a:pt x="2729" y="835"/>
                    <a:pt x="2729" y="835"/>
                    <a:pt x="2729" y="835"/>
                  </a:cubicBezTo>
                  <a:cubicBezTo>
                    <a:pt x="2726" y="836"/>
                    <a:pt x="2726" y="836"/>
                    <a:pt x="2726" y="836"/>
                  </a:cubicBezTo>
                  <a:cubicBezTo>
                    <a:pt x="2726" y="838"/>
                    <a:pt x="2726" y="838"/>
                    <a:pt x="2726" y="838"/>
                  </a:cubicBezTo>
                  <a:cubicBezTo>
                    <a:pt x="2724" y="842"/>
                    <a:pt x="2724" y="842"/>
                    <a:pt x="2724" y="842"/>
                  </a:cubicBezTo>
                  <a:cubicBezTo>
                    <a:pt x="2724" y="845"/>
                    <a:pt x="2724" y="845"/>
                    <a:pt x="2724" y="845"/>
                  </a:cubicBezTo>
                  <a:cubicBezTo>
                    <a:pt x="2724" y="849"/>
                    <a:pt x="2724" y="849"/>
                    <a:pt x="2724" y="849"/>
                  </a:cubicBezTo>
                  <a:cubicBezTo>
                    <a:pt x="2723" y="854"/>
                    <a:pt x="2723" y="854"/>
                    <a:pt x="2723" y="854"/>
                  </a:cubicBezTo>
                  <a:cubicBezTo>
                    <a:pt x="2722" y="856"/>
                    <a:pt x="2722" y="856"/>
                    <a:pt x="2722" y="856"/>
                  </a:cubicBezTo>
                  <a:cubicBezTo>
                    <a:pt x="2724" y="860"/>
                    <a:pt x="2724" y="860"/>
                    <a:pt x="2724" y="860"/>
                  </a:cubicBezTo>
                  <a:cubicBezTo>
                    <a:pt x="2724" y="861"/>
                    <a:pt x="2724" y="861"/>
                    <a:pt x="2724" y="861"/>
                  </a:cubicBezTo>
                  <a:cubicBezTo>
                    <a:pt x="2722" y="862"/>
                    <a:pt x="2722" y="862"/>
                    <a:pt x="2722" y="862"/>
                  </a:cubicBezTo>
                  <a:cubicBezTo>
                    <a:pt x="2720" y="862"/>
                    <a:pt x="2720" y="862"/>
                    <a:pt x="2720" y="862"/>
                  </a:cubicBezTo>
                  <a:cubicBezTo>
                    <a:pt x="2719" y="860"/>
                    <a:pt x="2719" y="860"/>
                    <a:pt x="2719" y="860"/>
                  </a:cubicBezTo>
                  <a:cubicBezTo>
                    <a:pt x="2719" y="862"/>
                    <a:pt x="2719" y="862"/>
                    <a:pt x="2719" y="862"/>
                  </a:cubicBezTo>
                  <a:cubicBezTo>
                    <a:pt x="2719" y="864"/>
                    <a:pt x="2719" y="864"/>
                    <a:pt x="2719" y="864"/>
                  </a:cubicBezTo>
                  <a:cubicBezTo>
                    <a:pt x="2720" y="865"/>
                    <a:pt x="2720" y="865"/>
                    <a:pt x="2720" y="865"/>
                  </a:cubicBezTo>
                  <a:cubicBezTo>
                    <a:pt x="2721" y="865"/>
                    <a:pt x="2721" y="865"/>
                    <a:pt x="2721" y="865"/>
                  </a:cubicBezTo>
                  <a:cubicBezTo>
                    <a:pt x="2720" y="867"/>
                    <a:pt x="2720" y="867"/>
                    <a:pt x="2720" y="867"/>
                  </a:cubicBezTo>
                  <a:cubicBezTo>
                    <a:pt x="2721" y="870"/>
                    <a:pt x="2721" y="870"/>
                    <a:pt x="2721" y="870"/>
                  </a:cubicBezTo>
                  <a:cubicBezTo>
                    <a:pt x="2722" y="872"/>
                    <a:pt x="2722" y="872"/>
                    <a:pt x="2722" y="872"/>
                  </a:cubicBezTo>
                  <a:cubicBezTo>
                    <a:pt x="2722" y="876"/>
                    <a:pt x="2722" y="876"/>
                    <a:pt x="2722" y="876"/>
                  </a:cubicBezTo>
                  <a:cubicBezTo>
                    <a:pt x="2723" y="877"/>
                    <a:pt x="2723" y="877"/>
                    <a:pt x="2723" y="877"/>
                  </a:cubicBezTo>
                  <a:cubicBezTo>
                    <a:pt x="2724" y="876"/>
                    <a:pt x="2724" y="876"/>
                    <a:pt x="2724" y="876"/>
                  </a:cubicBezTo>
                  <a:cubicBezTo>
                    <a:pt x="2725" y="876"/>
                    <a:pt x="2725" y="876"/>
                    <a:pt x="2725" y="876"/>
                  </a:cubicBezTo>
                  <a:cubicBezTo>
                    <a:pt x="2725" y="878"/>
                    <a:pt x="2725" y="878"/>
                    <a:pt x="2725" y="878"/>
                  </a:cubicBezTo>
                  <a:cubicBezTo>
                    <a:pt x="2727" y="881"/>
                    <a:pt x="2727" y="881"/>
                    <a:pt x="2727" y="881"/>
                  </a:cubicBezTo>
                  <a:cubicBezTo>
                    <a:pt x="2728" y="881"/>
                    <a:pt x="2728" y="881"/>
                    <a:pt x="2728" y="881"/>
                  </a:cubicBezTo>
                  <a:cubicBezTo>
                    <a:pt x="2729" y="880"/>
                    <a:pt x="2729" y="880"/>
                    <a:pt x="2729" y="880"/>
                  </a:cubicBezTo>
                  <a:cubicBezTo>
                    <a:pt x="2728" y="878"/>
                    <a:pt x="2728" y="878"/>
                    <a:pt x="2728" y="878"/>
                  </a:cubicBezTo>
                  <a:cubicBezTo>
                    <a:pt x="2728" y="877"/>
                    <a:pt x="2728" y="877"/>
                    <a:pt x="2728" y="877"/>
                  </a:cubicBezTo>
                  <a:cubicBezTo>
                    <a:pt x="2731" y="877"/>
                    <a:pt x="2731" y="877"/>
                    <a:pt x="2731" y="877"/>
                  </a:cubicBezTo>
                  <a:cubicBezTo>
                    <a:pt x="2732" y="879"/>
                    <a:pt x="2732" y="879"/>
                    <a:pt x="2732" y="879"/>
                  </a:cubicBezTo>
                  <a:cubicBezTo>
                    <a:pt x="2730" y="881"/>
                    <a:pt x="2730" y="881"/>
                    <a:pt x="2730" y="881"/>
                  </a:cubicBezTo>
                  <a:cubicBezTo>
                    <a:pt x="2729" y="883"/>
                    <a:pt x="2729" y="883"/>
                    <a:pt x="2729" y="883"/>
                  </a:cubicBezTo>
                  <a:cubicBezTo>
                    <a:pt x="2729" y="884"/>
                    <a:pt x="2729" y="884"/>
                    <a:pt x="2729" y="884"/>
                  </a:cubicBezTo>
                  <a:cubicBezTo>
                    <a:pt x="2729" y="886"/>
                    <a:pt x="2729" y="886"/>
                    <a:pt x="2729" y="886"/>
                  </a:cubicBezTo>
                  <a:cubicBezTo>
                    <a:pt x="2730" y="889"/>
                    <a:pt x="2730" y="889"/>
                    <a:pt x="2730" y="889"/>
                  </a:cubicBezTo>
                  <a:cubicBezTo>
                    <a:pt x="2731" y="887"/>
                    <a:pt x="2731" y="887"/>
                    <a:pt x="2731" y="887"/>
                  </a:cubicBezTo>
                  <a:cubicBezTo>
                    <a:pt x="2732" y="886"/>
                    <a:pt x="2732" y="886"/>
                    <a:pt x="2732" y="886"/>
                  </a:cubicBezTo>
                  <a:cubicBezTo>
                    <a:pt x="2733" y="888"/>
                    <a:pt x="2733" y="888"/>
                    <a:pt x="2733" y="888"/>
                  </a:cubicBezTo>
                  <a:cubicBezTo>
                    <a:pt x="2732" y="890"/>
                    <a:pt x="2732" y="890"/>
                    <a:pt x="2732" y="890"/>
                  </a:cubicBezTo>
                  <a:cubicBezTo>
                    <a:pt x="2734" y="889"/>
                    <a:pt x="2734" y="889"/>
                    <a:pt x="2734" y="889"/>
                  </a:cubicBezTo>
                  <a:cubicBezTo>
                    <a:pt x="2735" y="888"/>
                    <a:pt x="2735" y="888"/>
                    <a:pt x="2735" y="888"/>
                  </a:cubicBezTo>
                  <a:cubicBezTo>
                    <a:pt x="2737" y="890"/>
                    <a:pt x="2737" y="890"/>
                    <a:pt x="2737" y="890"/>
                  </a:cubicBezTo>
                  <a:cubicBezTo>
                    <a:pt x="2739" y="889"/>
                    <a:pt x="2739" y="889"/>
                    <a:pt x="2739" y="889"/>
                  </a:cubicBezTo>
                  <a:cubicBezTo>
                    <a:pt x="2739" y="888"/>
                    <a:pt x="2739" y="888"/>
                    <a:pt x="2739" y="888"/>
                  </a:cubicBezTo>
                  <a:cubicBezTo>
                    <a:pt x="2740" y="886"/>
                    <a:pt x="2740" y="886"/>
                    <a:pt x="2740" y="886"/>
                  </a:cubicBezTo>
                  <a:cubicBezTo>
                    <a:pt x="2742" y="886"/>
                    <a:pt x="2742" y="886"/>
                    <a:pt x="2742" y="886"/>
                  </a:cubicBezTo>
                  <a:cubicBezTo>
                    <a:pt x="2746" y="888"/>
                    <a:pt x="2746" y="888"/>
                    <a:pt x="2746" y="888"/>
                  </a:cubicBezTo>
                  <a:cubicBezTo>
                    <a:pt x="2747" y="889"/>
                    <a:pt x="2747" y="889"/>
                    <a:pt x="2747" y="889"/>
                  </a:cubicBezTo>
                  <a:cubicBezTo>
                    <a:pt x="2749" y="891"/>
                    <a:pt x="2749" y="891"/>
                    <a:pt x="2749" y="891"/>
                  </a:cubicBezTo>
                  <a:cubicBezTo>
                    <a:pt x="2751" y="894"/>
                    <a:pt x="2751" y="894"/>
                    <a:pt x="2751" y="894"/>
                  </a:cubicBezTo>
                  <a:cubicBezTo>
                    <a:pt x="2752" y="894"/>
                    <a:pt x="2752" y="894"/>
                    <a:pt x="2752" y="894"/>
                  </a:cubicBezTo>
                  <a:cubicBezTo>
                    <a:pt x="2751" y="891"/>
                    <a:pt x="2751" y="891"/>
                    <a:pt x="2751" y="891"/>
                  </a:cubicBezTo>
                  <a:cubicBezTo>
                    <a:pt x="2749" y="887"/>
                    <a:pt x="2749" y="887"/>
                    <a:pt x="2749" y="887"/>
                  </a:cubicBezTo>
                  <a:cubicBezTo>
                    <a:pt x="2749" y="886"/>
                    <a:pt x="2749" y="886"/>
                    <a:pt x="2749" y="886"/>
                  </a:cubicBezTo>
                  <a:cubicBezTo>
                    <a:pt x="2750" y="886"/>
                    <a:pt x="2750" y="886"/>
                    <a:pt x="2750" y="886"/>
                  </a:cubicBezTo>
                  <a:cubicBezTo>
                    <a:pt x="2752" y="888"/>
                    <a:pt x="2752" y="888"/>
                    <a:pt x="2752" y="888"/>
                  </a:cubicBezTo>
                  <a:cubicBezTo>
                    <a:pt x="2753" y="888"/>
                    <a:pt x="2753" y="888"/>
                    <a:pt x="2753" y="888"/>
                  </a:cubicBezTo>
                  <a:cubicBezTo>
                    <a:pt x="2754" y="891"/>
                    <a:pt x="2754" y="891"/>
                    <a:pt x="2754" y="891"/>
                  </a:cubicBezTo>
                  <a:cubicBezTo>
                    <a:pt x="2757" y="892"/>
                    <a:pt x="2757" y="892"/>
                    <a:pt x="2757" y="892"/>
                  </a:cubicBezTo>
                  <a:cubicBezTo>
                    <a:pt x="2758" y="894"/>
                    <a:pt x="2758" y="894"/>
                    <a:pt x="2758" y="894"/>
                  </a:cubicBezTo>
                  <a:cubicBezTo>
                    <a:pt x="2758" y="896"/>
                    <a:pt x="2758" y="896"/>
                    <a:pt x="2758" y="896"/>
                  </a:cubicBezTo>
                  <a:cubicBezTo>
                    <a:pt x="2760" y="896"/>
                    <a:pt x="2760" y="896"/>
                    <a:pt x="2760" y="896"/>
                  </a:cubicBezTo>
                  <a:cubicBezTo>
                    <a:pt x="2762" y="899"/>
                    <a:pt x="2762" y="899"/>
                    <a:pt x="2762" y="899"/>
                  </a:cubicBezTo>
                  <a:cubicBezTo>
                    <a:pt x="2764" y="898"/>
                    <a:pt x="2764" y="898"/>
                    <a:pt x="2764" y="898"/>
                  </a:cubicBezTo>
                  <a:cubicBezTo>
                    <a:pt x="2763" y="898"/>
                    <a:pt x="2763" y="898"/>
                    <a:pt x="2763" y="898"/>
                  </a:cubicBezTo>
                  <a:cubicBezTo>
                    <a:pt x="2765" y="898"/>
                    <a:pt x="2765" y="898"/>
                    <a:pt x="2765" y="898"/>
                  </a:cubicBezTo>
                  <a:cubicBezTo>
                    <a:pt x="2765" y="899"/>
                    <a:pt x="2765" y="899"/>
                    <a:pt x="2765" y="899"/>
                  </a:cubicBezTo>
                  <a:cubicBezTo>
                    <a:pt x="2763" y="900"/>
                    <a:pt x="2763" y="900"/>
                    <a:pt x="2763" y="900"/>
                  </a:cubicBezTo>
                  <a:cubicBezTo>
                    <a:pt x="2765" y="902"/>
                    <a:pt x="2765" y="902"/>
                    <a:pt x="2765" y="902"/>
                  </a:cubicBezTo>
                  <a:cubicBezTo>
                    <a:pt x="2767" y="903"/>
                    <a:pt x="2767" y="903"/>
                    <a:pt x="2767" y="903"/>
                  </a:cubicBezTo>
                  <a:cubicBezTo>
                    <a:pt x="2768" y="900"/>
                    <a:pt x="2768" y="900"/>
                    <a:pt x="2768" y="900"/>
                  </a:cubicBezTo>
                  <a:cubicBezTo>
                    <a:pt x="2767" y="898"/>
                    <a:pt x="2767" y="898"/>
                    <a:pt x="2767" y="898"/>
                  </a:cubicBezTo>
                  <a:cubicBezTo>
                    <a:pt x="2768" y="898"/>
                    <a:pt x="2768" y="898"/>
                    <a:pt x="2768" y="898"/>
                  </a:cubicBezTo>
                  <a:cubicBezTo>
                    <a:pt x="2767" y="896"/>
                    <a:pt x="2767" y="896"/>
                    <a:pt x="2767" y="896"/>
                  </a:cubicBezTo>
                  <a:cubicBezTo>
                    <a:pt x="2766" y="897"/>
                    <a:pt x="2766" y="897"/>
                    <a:pt x="2766" y="897"/>
                  </a:cubicBezTo>
                  <a:cubicBezTo>
                    <a:pt x="2764" y="896"/>
                    <a:pt x="2764" y="896"/>
                    <a:pt x="2764" y="896"/>
                  </a:cubicBezTo>
                  <a:cubicBezTo>
                    <a:pt x="2762" y="896"/>
                    <a:pt x="2762" y="896"/>
                    <a:pt x="2762" y="896"/>
                  </a:cubicBezTo>
                  <a:cubicBezTo>
                    <a:pt x="2762" y="894"/>
                    <a:pt x="2762" y="894"/>
                    <a:pt x="2762" y="894"/>
                  </a:cubicBezTo>
                  <a:cubicBezTo>
                    <a:pt x="2761" y="891"/>
                    <a:pt x="2761" y="891"/>
                    <a:pt x="2761" y="891"/>
                  </a:cubicBezTo>
                  <a:cubicBezTo>
                    <a:pt x="2761" y="889"/>
                    <a:pt x="2761" y="889"/>
                    <a:pt x="2761" y="889"/>
                  </a:cubicBezTo>
                  <a:cubicBezTo>
                    <a:pt x="2762" y="888"/>
                    <a:pt x="2762" y="888"/>
                    <a:pt x="2762" y="888"/>
                  </a:cubicBezTo>
                  <a:cubicBezTo>
                    <a:pt x="2763" y="889"/>
                    <a:pt x="2763" y="889"/>
                    <a:pt x="2763" y="889"/>
                  </a:cubicBezTo>
                  <a:cubicBezTo>
                    <a:pt x="2764" y="889"/>
                    <a:pt x="2764" y="889"/>
                    <a:pt x="2764" y="889"/>
                  </a:cubicBezTo>
                  <a:cubicBezTo>
                    <a:pt x="2764" y="888"/>
                    <a:pt x="2764" y="888"/>
                    <a:pt x="2764" y="888"/>
                  </a:cubicBezTo>
                  <a:cubicBezTo>
                    <a:pt x="2762" y="887"/>
                    <a:pt x="2762" y="887"/>
                    <a:pt x="2762" y="887"/>
                  </a:cubicBezTo>
                  <a:cubicBezTo>
                    <a:pt x="2759" y="887"/>
                    <a:pt x="2759" y="887"/>
                    <a:pt x="2759" y="887"/>
                  </a:cubicBezTo>
                  <a:cubicBezTo>
                    <a:pt x="2758" y="885"/>
                    <a:pt x="2758" y="885"/>
                    <a:pt x="2758" y="885"/>
                  </a:cubicBezTo>
                  <a:cubicBezTo>
                    <a:pt x="2757" y="885"/>
                    <a:pt x="2757" y="885"/>
                    <a:pt x="2757" y="885"/>
                  </a:cubicBezTo>
                  <a:cubicBezTo>
                    <a:pt x="2757" y="887"/>
                    <a:pt x="2757" y="887"/>
                    <a:pt x="2757" y="887"/>
                  </a:cubicBezTo>
                  <a:cubicBezTo>
                    <a:pt x="2756" y="888"/>
                    <a:pt x="2756" y="888"/>
                    <a:pt x="2756" y="888"/>
                  </a:cubicBezTo>
                  <a:cubicBezTo>
                    <a:pt x="2755" y="887"/>
                    <a:pt x="2755" y="887"/>
                    <a:pt x="2755" y="887"/>
                  </a:cubicBezTo>
                  <a:cubicBezTo>
                    <a:pt x="2755" y="885"/>
                    <a:pt x="2755" y="885"/>
                    <a:pt x="2755" y="885"/>
                  </a:cubicBezTo>
                  <a:cubicBezTo>
                    <a:pt x="2754" y="883"/>
                    <a:pt x="2754" y="883"/>
                    <a:pt x="2754" y="883"/>
                  </a:cubicBezTo>
                  <a:cubicBezTo>
                    <a:pt x="2751" y="881"/>
                    <a:pt x="2751" y="881"/>
                    <a:pt x="2751" y="881"/>
                  </a:cubicBezTo>
                  <a:cubicBezTo>
                    <a:pt x="2749" y="881"/>
                    <a:pt x="2749" y="881"/>
                    <a:pt x="2749" y="881"/>
                  </a:cubicBezTo>
                  <a:cubicBezTo>
                    <a:pt x="2746" y="883"/>
                    <a:pt x="2746" y="883"/>
                    <a:pt x="2746" y="883"/>
                  </a:cubicBezTo>
                  <a:cubicBezTo>
                    <a:pt x="2746" y="885"/>
                    <a:pt x="2746" y="885"/>
                    <a:pt x="2746" y="885"/>
                  </a:cubicBezTo>
                  <a:cubicBezTo>
                    <a:pt x="2744" y="885"/>
                    <a:pt x="2744" y="885"/>
                    <a:pt x="2744" y="885"/>
                  </a:cubicBezTo>
                  <a:cubicBezTo>
                    <a:pt x="2742" y="884"/>
                    <a:pt x="2742" y="884"/>
                    <a:pt x="2742" y="884"/>
                  </a:cubicBezTo>
                  <a:cubicBezTo>
                    <a:pt x="2741" y="883"/>
                    <a:pt x="2741" y="883"/>
                    <a:pt x="2741" y="883"/>
                  </a:cubicBezTo>
                  <a:cubicBezTo>
                    <a:pt x="2739" y="881"/>
                    <a:pt x="2739" y="881"/>
                    <a:pt x="2739" y="881"/>
                  </a:cubicBezTo>
                  <a:cubicBezTo>
                    <a:pt x="2739" y="879"/>
                    <a:pt x="2739" y="879"/>
                    <a:pt x="2739" y="879"/>
                  </a:cubicBezTo>
                  <a:cubicBezTo>
                    <a:pt x="2740" y="878"/>
                    <a:pt x="2740" y="878"/>
                    <a:pt x="2740" y="878"/>
                  </a:cubicBezTo>
                  <a:cubicBezTo>
                    <a:pt x="2739" y="876"/>
                    <a:pt x="2739" y="876"/>
                    <a:pt x="2739" y="876"/>
                  </a:cubicBezTo>
                  <a:cubicBezTo>
                    <a:pt x="2738" y="874"/>
                    <a:pt x="2738" y="874"/>
                    <a:pt x="2738" y="874"/>
                  </a:cubicBezTo>
                  <a:cubicBezTo>
                    <a:pt x="2737" y="873"/>
                    <a:pt x="2737" y="873"/>
                    <a:pt x="2737" y="873"/>
                  </a:cubicBezTo>
                  <a:cubicBezTo>
                    <a:pt x="2737" y="870"/>
                    <a:pt x="2737" y="870"/>
                    <a:pt x="2737" y="870"/>
                  </a:cubicBezTo>
                  <a:cubicBezTo>
                    <a:pt x="2738" y="869"/>
                    <a:pt x="2738" y="869"/>
                    <a:pt x="2738" y="869"/>
                  </a:cubicBezTo>
                  <a:cubicBezTo>
                    <a:pt x="2738" y="867"/>
                    <a:pt x="2738" y="867"/>
                    <a:pt x="2738" y="867"/>
                  </a:cubicBezTo>
                  <a:cubicBezTo>
                    <a:pt x="2739" y="865"/>
                    <a:pt x="2739" y="865"/>
                    <a:pt x="2739" y="865"/>
                  </a:cubicBezTo>
                  <a:cubicBezTo>
                    <a:pt x="2742" y="862"/>
                    <a:pt x="2742" y="862"/>
                    <a:pt x="2742" y="862"/>
                  </a:cubicBezTo>
                  <a:cubicBezTo>
                    <a:pt x="2743" y="861"/>
                    <a:pt x="2743" y="861"/>
                    <a:pt x="2743" y="861"/>
                  </a:cubicBezTo>
                  <a:cubicBezTo>
                    <a:pt x="2742" y="863"/>
                    <a:pt x="2742" y="863"/>
                    <a:pt x="2742" y="863"/>
                  </a:cubicBezTo>
                  <a:cubicBezTo>
                    <a:pt x="2743" y="864"/>
                    <a:pt x="2743" y="864"/>
                    <a:pt x="2743" y="864"/>
                  </a:cubicBezTo>
                  <a:cubicBezTo>
                    <a:pt x="2744" y="861"/>
                    <a:pt x="2744" y="861"/>
                    <a:pt x="2744" y="861"/>
                  </a:cubicBezTo>
                  <a:cubicBezTo>
                    <a:pt x="2744" y="859"/>
                    <a:pt x="2744" y="859"/>
                    <a:pt x="2744" y="859"/>
                  </a:cubicBezTo>
                  <a:cubicBezTo>
                    <a:pt x="2745" y="856"/>
                    <a:pt x="2745" y="856"/>
                    <a:pt x="2745" y="856"/>
                  </a:cubicBezTo>
                  <a:cubicBezTo>
                    <a:pt x="2746" y="851"/>
                    <a:pt x="2746" y="851"/>
                    <a:pt x="2746" y="851"/>
                  </a:cubicBezTo>
                  <a:cubicBezTo>
                    <a:pt x="2745" y="850"/>
                    <a:pt x="2745" y="850"/>
                    <a:pt x="2745" y="850"/>
                  </a:cubicBezTo>
                  <a:cubicBezTo>
                    <a:pt x="2744" y="847"/>
                    <a:pt x="2744" y="847"/>
                    <a:pt x="2744" y="847"/>
                  </a:cubicBezTo>
                  <a:cubicBezTo>
                    <a:pt x="2743" y="847"/>
                    <a:pt x="2743" y="847"/>
                    <a:pt x="2743" y="847"/>
                  </a:cubicBezTo>
                  <a:cubicBezTo>
                    <a:pt x="2741" y="844"/>
                    <a:pt x="2741" y="844"/>
                    <a:pt x="2741" y="844"/>
                  </a:cubicBezTo>
                  <a:cubicBezTo>
                    <a:pt x="2742" y="840"/>
                    <a:pt x="2742" y="840"/>
                    <a:pt x="2742" y="840"/>
                  </a:cubicBezTo>
                  <a:cubicBezTo>
                    <a:pt x="2743" y="838"/>
                    <a:pt x="2743" y="838"/>
                    <a:pt x="2743" y="838"/>
                  </a:cubicBezTo>
                  <a:cubicBezTo>
                    <a:pt x="2743" y="837"/>
                    <a:pt x="2743" y="837"/>
                    <a:pt x="2743" y="837"/>
                  </a:cubicBezTo>
                  <a:cubicBezTo>
                    <a:pt x="2742" y="835"/>
                    <a:pt x="2742" y="835"/>
                    <a:pt x="2742" y="835"/>
                  </a:cubicBezTo>
                  <a:cubicBezTo>
                    <a:pt x="2741" y="835"/>
                    <a:pt x="2741" y="835"/>
                    <a:pt x="2741" y="835"/>
                  </a:cubicBezTo>
                  <a:cubicBezTo>
                    <a:pt x="2741" y="836"/>
                    <a:pt x="2741" y="836"/>
                    <a:pt x="2741" y="836"/>
                  </a:cubicBezTo>
                  <a:cubicBezTo>
                    <a:pt x="2739" y="837"/>
                    <a:pt x="2739" y="837"/>
                    <a:pt x="2739" y="837"/>
                  </a:cubicBezTo>
                  <a:cubicBezTo>
                    <a:pt x="2736" y="837"/>
                    <a:pt x="2736" y="837"/>
                    <a:pt x="2736" y="837"/>
                  </a:cubicBezTo>
                  <a:lnTo>
                    <a:pt x="2736" y="838"/>
                  </a:lnTo>
                  <a:close/>
                  <a:moveTo>
                    <a:pt x="2969" y="1129"/>
                  </a:moveTo>
                  <a:cubicBezTo>
                    <a:pt x="2967" y="1127"/>
                    <a:pt x="2967" y="1127"/>
                    <a:pt x="2967" y="1127"/>
                  </a:cubicBezTo>
                  <a:cubicBezTo>
                    <a:pt x="2967" y="1127"/>
                    <a:pt x="2964" y="1126"/>
                    <a:pt x="2964" y="1126"/>
                  </a:cubicBezTo>
                  <a:lnTo>
                    <a:pt x="2969" y="1129"/>
                  </a:lnTo>
                  <a:close/>
                  <a:moveTo>
                    <a:pt x="2982" y="1117"/>
                  </a:moveTo>
                  <a:cubicBezTo>
                    <a:pt x="2983" y="1118"/>
                    <a:pt x="2983" y="1118"/>
                    <a:pt x="2983" y="1118"/>
                  </a:cubicBezTo>
                  <a:cubicBezTo>
                    <a:pt x="2983" y="1118"/>
                    <a:pt x="2983" y="1117"/>
                    <a:pt x="2983" y="1117"/>
                  </a:cubicBezTo>
                  <a:lnTo>
                    <a:pt x="2982" y="1117"/>
                  </a:lnTo>
                  <a:close/>
                  <a:moveTo>
                    <a:pt x="2744" y="884"/>
                  </a:moveTo>
                  <a:cubicBezTo>
                    <a:pt x="2745" y="885"/>
                    <a:pt x="2745" y="885"/>
                    <a:pt x="2745" y="885"/>
                  </a:cubicBezTo>
                  <a:cubicBezTo>
                    <a:pt x="2745" y="883"/>
                    <a:pt x="2745" y="883"/>
                    <a:pt x="2745" y="883"/>
                  </a:cubicBezTo>
                  <a:cubicBezTo>
                    <a:pt x="2743" y="882"/>
                    <a:pt x="2743" y="882"/>
                    <a:pt x="2743" y="882"/>
                  </a:cubicBezTo>
                  <a:lnTo>
                    <a:pt x="2744" y="884"/>
                  </a:lnTo>
                  <a:close/>
                  <a:moveTo>
                    <a:pt x="2463" y="960"/>
                  </a:moveTo>
                  <a:cubicBezTo>
                    <a:pt x="2462" y="959"/>
                    <a:pt x="2462" y="959"/>
                    <a:pt x="2462" y="959"/>
                  </a:cubicBezTo>
                  <a:cubicBezTo>
                    <a:pt x="2461" y="960"/>
                    <a:pt x="2461" y="960"/>
                    <a:pt x="2461" y="960"/>
                  </a:cubicBezTo>
                  <a:cubicBezTo>
                    <a:pt x="2461" y="962"/>
                    <a:pt x="2461" y="962"/>
                    <a:pt x="2461" y="962"/>
                  </a:cubicBezTo>
                  <a:cubicBezTo>
                    <a:pt x="2461" y="962"/>
                    <a:pt x="2462" y="963"/>
                    <a:pt x="2462" y="963"/>
                  </a:cubicBezTo>
                  <a:cubicBezTo>
                    <a:pt x="2462" y="963"/>
                    <a:pt x="2462" y="965"/>
                    <a:pt x="2462" y="965"/>
                  </a:cubicBezTo>
                  <a:cubicBezTo>
                    <a:pt x="2464" y="964"/>
                    <a:pt x="2464" y="964"/>
                    <a:pt x="2464" y="964"/>
                  </a:cubicBezTo>
                  <a:cubicBezTo>
                    <a:pt x="2463" y="962"/>
                    <a:pt x="2463" y="962"/>
                    <a:pt x="2463" y="962"/>
                  </a:cubicBezTo>
                  <a:lnTo>
                    <a:pt x="2463" y="960"/>
                  </a:lnTo>
                  <a:close/>
                  <a:moveTo>
                    <a:pt x="2501" y="1021"/>
                  </a:moveTo>
                  <a:cubicBezTo>
                    <a:pt x="2500" y="1021"/>
                    <a:pt x="2500" y="1021"/>
                    <a:pt x="2500" y="1021"/>
                  </a:cubicBezTo>
                  <a:cubicBezTo>
                    <a:pt x="2499" y="1022"/>
                    <a:pt x="2499" y="1022"/>
                    <a:pt x="2499" y="1022"/>
                  </a:cubicBezTo>
                  <a:cubicBezTo>
                    <a:pt x="2497" y="1022"/>
                    <a:pt x="2497" y="1022"/>
                    <a:pt x="2497" y="1022"/>
                  </a:cubicBezTo>
                  <a:cubicBezTo>
                    <a:pt x="2499" y="1024"/>
                    <a:pt x="2499" y="1024"/>
                    <a:pt x="2499" y="1024"/>
                  </a:cubicBezTo>
                  <a:cubicBezTo>
                    <a:pt x="2500" y="1027"/>
                    <a:pt x="2500" y="1027"/>
                    <a:pt x="2500" y="1027"/>
                  </a:cubicBezTo>
                  <a:cubicBezTo>
                    <a:pt x="2501" y="1027"/>
                    <a:pt x="2501" y="1027"/>
                    <a:pt x="2501" y="1027"/>
                  </a:cubicBezTo>
                  <a:cubicBezTo>
                    <a:pt x="2503" y="1031"/>
                    <a:pt x="2503" y="1031"/>
                    <a:pt x="2503" y="1031"/>
                  </a:cubicBezTo>
                  <a:cubicBezTo>
                    <a:pt x="2504" y="1030"/>
                    <a:pt x="2504" y="1030"/>
                    <a:pt x="2504" y="1030"/>
                  </a:cubicBezTo>
                  <a:cubicBezTo>
                    <a:pt x="2504" y="1028"/>
                    <a:pt x="2504" y="1028"/>
                    <a:pt x="2504" y="1028"/>
                  </a:cubicBezTo>
                  <a:cubicBezTo>
                    <a:pt x="2505" y="1026"/>
                    <a:pt x="2505" y="1026"/>
                    <a:pt x="2505" y="1026"/>
                  </a:cubicBezTo>
                  <a:cubicBezTo>
                    <a:pt x="2503" y="1024"/>
                    <a:pt x="2503" y="1024"/>
                    <a:pt x="2503" y="1024"/>
                  </a:cubicBezTo>
                  <a:lnTo>
                    <a:pt x="2501" y="1021"/>
                  </a:lnTo>
                  <a:close/>
                  <a:moveTo>
                    <a:pt x="2512" y="1042"/>
                  </a:moveTo>
                  <a:cubicBezTo>
                    <a:pt x="2510" y="1041"/>
                    <a:pt x="2510" y="1041"/>
                    <a:pt x="2510" y="1041"/>
                  </a:cubicBezTo>
                  <a:cubicBezTo>
                    <a:pt x="2509" y="1043"/>
                    <a:pt x="2509" y="1043"/>
                    <a:pt x="2509" y="1043"/>
                  </a:cubicBezTo>
                  <a:cubicBezTo>
                    <a:pt x="2510" y="1045"/>
                    <a:pt x="2510" y="1045"/>
                    <a:pt x="2510" y="1045"/>
                  </a:cubicBezTo>
                  <a:cubicBezTo>
                    <a:pt x="2512" y="1043"/>
                    <a:pt x="2512" y="1043"/>
                    <a:pt x="2512" y="1043"/>
                  </a:cubicBezTo>
                  <a:lnTo>
                    <a:pt x="2512" y="1042"/>
                  </a:lnTo>
                  <a:close/>
                  <a:moveTo>
                    <a:pt x="2498" y="1014"/>
                  </a:moveTo>
                  <a:cubicBezTo>
                    <a:pt x="2497" y="1014"/>
                    <a:pt x="2497" y="1014"/>
                    <a:pt x="2497" y="1014"/>
                  </a:cubicBezTo>
                  <a:cubicBezTo>
                    <a:pt x="2499" y="1015"/>
                    <a:pt x="2499" y="1015"/>
                    <a:pt x="2499" y="1015"/>
                  </a:cubicBezTo>
                  <a:lnTo>
                    <a:pt x="2498" y="1014"/>
                  </a:lnTo>
                  <a:close/>
                  <a:moveTo>
                    <a:pt x="2483" y="1006"/>
                  </a:moveTo>
                  <a:cubicBezTo>
                    <a:pt x="2482" y="1006"/>
                    <a:pt x="2482" y="1006"/>
                    <a:pt x="2482" y="1006"/>
                  </a:cubicBezTo>
                  <a:cubicBezTo>
                    <a:pt x="2482" y="1008"/>
                    <a:pt x="2482" y="1008"/>
                    <a:pt x="2482" y="1008"/>
                  </a:cubicBezTo>
                  <a:cubicBezTo>
                    <a:pt x="2484" y="1009"/>
                    <a:pt x="2484" y="1009"/>
                    <a:pt x="2484" y="1009"/>
                  </a:cubicBezTo>
                  <a:cubicBezTo>
                    <a:pt x="2486" y="1009"/>
                    <a:pt x="2486" y="1009"/>
                    <a:pt x="2486" y="1009"/>
                  </a:cubicBezTo>
                  <a:cubicBezTo>
                    <a:pt x="2485" y="1007"/>
                    <a:pt x="2485" y="1007"/>
                    <a:pt x="2485" y="1007"/>
                  </a:cubicBezTo>
                  <a:lnTo>
                    <a:pt x="2483" y="1006"/>
                  </a:lnTo>
                  <a:close/>
                  <a:moveTo>
                    <a:pt x="2456" y="952"/>
                  </a:moveTo>
                  <a:cubicBezTo>
                    <a:pt x="2457" y="953"/>
                    <a:pt x="2457" y="953"/>
                    <a:pt x="2457" y="953"/>
                  </a:cubicBezTo>
                  <a:cubicBezTo>
                    <a:pt x="2458" y="954"/>
                    <a:pt x="2458" y="954"/>
                    <a:pt x="2458" y="954"/>
                  </a:cubicBezTo>
                  <a:cubicBezTo>
                    <a:pt x="2459" y="953"/>
                    <a:pt x="2459" y="953"/>
                    <a:pt x="2459" y="953"/>
                  </a:cubicBezTo>
                  <a:cubicBezTo>
                    <a:pt x="2458" y="951"/>
                    <a:pt x="2458" y="951"/>
                    <a:pt x="2458" y="951"/>
                  </a:cubicBezTo>
                  <a:lnTo>
                    <a:pt x="2456" y="952"/>
                  </a:lnTo>
                  <a:close/>
                  <a:moveTo>
                    <a:pt x="2454" y="947"/>
                  </a:moveTo>
                  <a:cubicBezTo>
                    <a:pt x="2454" y="947"/>
                    <a:pt x="2454" y="948"/>
                    <a:pt x="2454" y="948"/>
                  </a:cubicBezTo>
                  <a:cubicBezTo>
                    <a:pt x="2456" y="950"/>
                    <a:pt x="2456" y="950"/>
                    <a:pt x="2456" y="950"/>
                  </a:cubicBezTo>
                  <a:cubicBezTo>
                    <a:pt x="2455" y="947"/>
                    <a:pt x="2455" y="947"/>
                    <a:pt x="2455" y="947"/>
                  </a:cubicBezTo>
                  <a:lnTo>
                    <a:pt x="2454" y="947"/>
                  </a:lnTo>
                  <a:close/>
                  <a:moveTo>
                    <a:pt x="2460" y="949"/>
                  </a:moveTo>
                  <a:cubicBezTo>
                    <a:pt x="2459" y="948"/>
                    <a:pt x="2459" y="948"/>
                    <a:pt x="2459" y="948"/>
                  </a:cubicBezTo>
                  <a:cubicBezTo>
                    <a:pt x="2458" y="950"/>
                    <a:pt x="2458" y="950"/>
                    <a:pt x="2458" y="950"/>
                  </a:cubicBezTo>
                  <a:cubicBezTo>
                    <a:pt x="2459" y="951"/>
                    <a:pt x="2459" y="951"/>
                    <a:pt x="2459" y="951"/>
                  </a:cubicBezTo>
                  <a:cubicBezTo>
                    <a:pt x="2460" y="950"/>
                    <a:pt x="2460" y="950"/>
                    <a:pt x="2460" y="950"/>
                  </a:cubicBezTo>
                  <a:lnTo>
                    <a:pt x="2460" y="949"/>
                  </a:lnTo>
                  <a:close/>
                  <a:moveTo>
                    <a:pt x="2461" y="956"/>
                  </a:moveTo>
                  <a:cubicBezTo>
                    <a:pt x="2460" y="958"/>
                    <a:pt x="2460" y="958"/>
                    <a:pt x="2460" y="958"/>
                  </a:cubicBezTo>
                  <a:cubicBezTo>
                    <a:pt x="2460" y="958"/>
                    <a:pt x="2460" y="958"/>
                    <a:pt x="2460" y="958"/>
                  </a:cubicBezTo>
                  <a:cubicBezTo>
                    <a:pt x="2462" y="957"/>
                    <a:pt x="2462" y="957"/>
                    <a:pt x="2462" y="957"/>
                  </a:cubicBezTo>
                  <a:lnTo>
                    <a:pt x="2461" y="956"/>
                  </a:lnTo>
                  <a:close/>
                  <a:moveTo>
                    <a:pt x="2549" y="1091"/>
                  </a:moveTo>
                  <a:cubicBezTo>
                    <a:pt x="2548" y="1092"/>
                    <a:pt x="2548" y="1092"/>
                    <a:pt x="2548" y="1092"/>
                  </a:cubicBezTo>
                  <a:cubicBezTo>
                    <a:pt x="2550" y="1094"/>
                    <a:pt x="2550" y="1094"/>
                    <a:pt x="2550" y="1094"/>
                  </a:cubicBezTo>
                  <a:cubicBezTo>
                    <a:pt x="2550" y="1092"/>
                    <a:pt x="2550" y="1092"/>
                    <a:pt x="2550" y="1092"/>
                  </a:cubicBezTo>
                  <a:lnTo>
                    <a:pt x="2549" y="1091"/>
                  </a:lnTo>
                  <a:close/>
                  <a:moveTo>
                    <a:pt x="2531" y="1068"/>
                  </a:moveTo>
                  <a:cubicBezTo>
                    <a:pt x="2529" y="1066"/>
                    <a:pt x="2529" y="1066"/>
                    <a:pt x="2529" y="1066"/>
                  </a:cubicBezTo>
                  <a:cubicBezTo>
                    <a:pt x="2528" y="1068"/>
                    <a:pt x="2528" y="1068"/>
                    <a:pt x="2528" y="1068"/>
                  </a:cubicBezTo>
                  <a:cubicBezTo>
                    <a:pt x="2531" y="1072"/>
                    <a:pt x="2531" y="1072"/>
                    <a:pt x="2531" y="1072"/>
                  </a:cubicBezTo>
                  <a:cubicBezTo>
                    <a:pt x="2531" y="1070"/>
                    <a:pt x="2531" y="1070"/>
                    <a:pt x="2531" y="1070"/>
                  </a:cubicBezTo>
                  <a:lnTo>
                    <a:pt x="2531" y="1068"/>
                  </a:lnTo>
                  <a:close/>
                  <a:moveTo>
                    <a:pt x="2515" y="1036"/>
                  </a:moveTo>
                  <a:cubicBezTo>
                    <a:pt x="2515" y="1035"/>
                    <a:pt x="2515" y="1035"/>
                    <a:pt x="2515" y="1035"/>
                  </a:cubicBezTo>
                  <a:cubicBezTo>
                    <a:pt x="2512" y="1034"/>
                    <a:pt x="2512" y="1034"/>
                    <a:pt x="2512" y="1034"/>
                  </a:cubicBezTo>
                  <a:cubicBezTo>
                    <a:pt x="2511" y="1036"/>
                    <a:pt x="2511" y="1036"/>
                    <a:pt x="2511" y="1036"/>
                  </a:cubicBezTo>
                  <a:cubicBezTo>
                    <a:pt x="2514" y="1036"/>
                    <a:pt x="2514" y="1036"/>
                    <a:pt x="2514" y="1036"/>
                  </a:cubicBezTo>
                  <a:lnTo>
                    <a:pt x="2515" y="1036"/>
                  </a:lnTo>
                  <a:close/>
                  <a:moveTo>
                    <a:pt x="2581" y="1093"/>
                  </a:moveTo>
                  <a:cubicBezTo>
                    <a:pt x="2583" y="1096"/>
                    <a:pt x="2583" y="1096"/>
                    <a:pt x="2583" y="1096"/>
                  </a:cubicBezTo>
                  <a:cubicBezTo>
                    <a:pt x="2584" y="1097"/>
                    <a:pt x="2584" y="1097"/>
                    <a:pt x="2584" y="1097"/>
                  </a:cubicBezTo>
                  <a:cubicBezTo>
                    <a:pt x="2585" y="1095"/>
                    <a:pt x="2585" y="1095"/>
                    <a:pt x="2585" y="1095"/>
                  </a:cubicBezTo>
                  <a:cubicBezTo>
                    <a:pt x="2585" y="1091"/>
                    <a:pt x="2585" y="1091"/>
                    <a:pt x="2585" y="1091"/>
                  </a:cubicBezTo>
                  <a:cubicBezTo>
                    <a:pt x="2586" y="1085"/>
                    <a:pt x="2586" y="1085"/>
                    <a:pt x="2586" y="1085"/>
                  </a:cubicBezTo>
                  <a:cubicBezTo>
                    <a:pt x="2585" y="1082"/>
                    <a:pt x="2585" y="1082"/>
                    <a:pt x="2585" y="1082"/>
                  </a:cubicBezTo>
                  <a:cubicBezTo>
                    <a:pt x="2587" y="1078"/>
                    <a:pt x="2587" y="1078"/>
                    <a:pt x="2587" y="1078"/>
                  </a:cubicBezTo>
                  <a:cubicBezTo>
                    <a:pt x="2586" y="1076"/>
                    <a:pt x="2586" y="1076"/>
                    <a:pt x="2586" y="1076"/>
                  </a:cubicBezTo>
                  <a:cubicBezTo>
                    <a:pt x="2586" y="1073"/>
                    <a:pt x="2586" y="1073"/>
                    <a:pt x="2586" y="1073"/>
                  </a:cubicBezTo>
                  <a:cubicBezTo>
                    <a:pt x="2588" y="1072"/>
                    <a:pt x="2588" y="1072"/>
                    <a:pt x="2588" y="1072"/>
                  </a:cubicBezTo>
                  <a:cubicBezTo>
                    <a:pt x="2589" y="1071"/>
                    <a:pt x="2589" y="1071"/>
                    <a:pt x="2589" y="1071"/>
                  </a:cubicBezTo>
                  <a:cubicBezTo>
                    <a:pt x="2588" y="1069"/>
                    <a:pt x="2588" y="1069"/>
                    <a:pt x="2588" y="1069"/>
                  </a:cubicBezTo>
                  <a:cubicBezTo>
                    <a:pt x="2587" y="1068"/>
                    <a:pt x="2587" y="1068"/>
                    <a:pt x="2587" y="1068"/>
                  </a:cubicBezTo>
                  <a:cubicBezTo>
                    <a:pt x="2585" y="1067"/>
                    <a:pt x="2585" y="1067"/>
                    <a:pt x="2585" y="1067"/>
                  </a:cubicBezTo>
                  <a:cubicBezTo>
                    <a:pt x="2584" y="1064"/>
                    <a:pt x="2584" y="1064"/>
                    <a:pt x="2584" y="1064"/>
                  </a:cubicBezTo>
                  <a:cubicBezTo>
                    <a:pt x="2583" y="1064"/>
                    <a:pt x="2583" y="1064"/>
                    <a:pt x="2583" y="1064"/>
                  </a:cubicBezTo>
                  <a:cubicBezTo>
                    <a:pt x="2582" y="1062"/>
                    <a:pt x="2582" y="1062"/>
                    <a:pt x="2582" y="1062"/>
                  </a:cubicBezTo>
                  <a:cubicBezTo>
                    <a:pt x="2581" y="1061"/>
                    <a:pt x="2581" y="1061"/>
                    <a:pt x="2581" y="1061"/>
                  </a:cubicBezTo>
                  <a:cubicBezTo>
                    <a:pt x="2577" y="1062"/>
                    <a:pt x="2577" y="1062"/>
                    <a:pt x="2577" y="1062"/>
                  </a:cubicBezTo>
                  <a:cubicBezTo>
                    <a:pt x="2576" y="1061"/>
                    <a:pt x="2576" y="1061"/>
                    <a:pt x="2576" y="1061"/>
                  </a:cubicBezTo>
                  <a:cubicBezTo>
                    <a:pt x="2575" y="1058"/>
                    <a:pt x="2575" y="1058"/>
                    <a:pt x="2575" y="1058"/>
                  </a:cubicBezTo>
                  <a:cubicBezTo>
                    <a:pt x="2574" y="1056"/>
                    <a:pt x="2574" y="1056"/>
                    <a:pt x="2574" y="1056"/>
                  </a:cubicBezTo>
                  <a:cubicBezTo>
                    <a:pt x="2572" y="1057"/>
                    <a:pt x="2572" y="1057"/>
                    <a:pt x="2572" y="1057"/>
                  </a:cubicBezTo>
                  <a:cubicBezTo>
                    <a:pt x="2573" y="1055"/>
                    <a:pt x="2573" y="1055"/>
                    <a:pt x="2573" y="1055"/>
                  </a:cubicBezTo>
                  <a:cubicBezTo>
                    <a:pt x="2573" y="1053"/>
                    <a:pt x="2573" y="1053"/>
                    <a:pt x="2573" y="1053"/>
                  </a:cubicBezTo>
                  <a:cubicBezTo>
                    <a:pt x="2572" y="1048"/>
                    <a:pt x="2572" y="1048"/>
                    <a:pt x="2572" y="1048"/>
                  </a:cubicBezTo>
                  <a:cubicBezTo>
                    <a:pt x="2570" y="1049"/>
                    <a:pt x="2570" y="1049"/>
                    <a:pt x="2570" y="1049"/>
                  </a:cubicBezTo>
                  <a:cubicBezTo>
                    <a:pt x="2569" y="1048"/>
                    <a:pt x="2569" y="1048"/>
                    <a:pt x="2569" y="1048"/>
                  </a:cubicBezTo>
                  <a:cubicBezTo>
                    <a:pt x="2565" y="1048"/>
                    <a:pt x="2565" y="1048"/>
                    <a:pt x="2565" y="1048"/>
                  </a:cubicBezTo>
                  <a:cubicBezTo>
                    <a:pt x="2562" y="1046"/>
                    <a:pt x="2562" y="1046"/>
                    <a:pt x="2562" y="1046"/>
                  </a:cubicBezTo>
                  <a:cubicBezTo>
                    <a:pt x="2562" y="1044"/>
                    <a:pt x="2562" y="1044"/>
                    <a:pt x="2562" y="1044"/>
                  </a:cubicBezTo>
                  <a:cubicBezTo>
                    <a:pt x="2564" y="1043"/>
                    <a:pt x="2564" y="1043"/>
                    <a:pt x="2564" y="1043"/>
                  </a:cubicBezTo>
                  <a:cubicBezTo>
                    <a:pt x="2566" y="1042"/>
                    <a:pt x="2566" y="1042"/>
                    <a:pt x="2566" y="1042"/>
                  </a:cubicBezTo>
                  <a:cubicBezTo>
                    <a:pt x="2564" y="1041"/>
                    <a:pt x="2564" y="1041"/>
                    <a:pt x="2564" y="1041"/>
                  </a:cubicBezTo>
                  <a:cubicBezTo>
                    <a:pt x="2562" y="1041"/>
                    <a:pt x="2562" y="1041"/>
                    <a:pt x="2562" y="1041"/>
                  </a:cubicBezTo>
                  <a:cubicBezTo>
                    <a:pt x="2561" y="1041"/>
                    <a:pt x="2561" y="1041"/>
                    <a:pt x="2561" y="1041"/>
                  </a:cubicBezTo>
                  <a:cubicBezTo>
                    <a:pt x="2559" y="1041"/>
                    <a:pt x="2559" y="1041"/>
                    <a:pt x="2559" y="1041"/>
                  </a:cubicBezTo>
                  <a:cubicBezTo>
                    <a:pt x="2560" y="1040"/>
                    <a:pt x="2560" y="1040"/>
                    <a:pt x="2560" y="1040"/>
                  </a:cubicBezTo>
                  <a:cubicBezTo>
                    <a:pt x="2563" y="1038"/>
                    <a:pt x="2563" y="1038"/>
                    <a:pt x="2563" y="1038"/>
                  </a:cubicBezTo>
                  <a:cubicBezTo>
                    <a:pt x="2566" y="1038"/>
                    <a:pt x="2566" y="1038"/>
                    <a:pt x="2566" y="1038"/>
                  </a:cubicBezTo>
                  <a:cubicBezTo>
                    <a:pt x="2565" y="1036"/>
                    <a:pt x="2565" y="1036"/>
                    <a:pt x="2565" y="1036"/>
                  </a:cubicBezTo>
                  <a:cubicBezTo>
                    <a:pt x="2562" y="1032"/>
                    <a:pt x="2562" y="1032"/>
                    <a:pt x="2562" y="1032"/>
                  </a:cubicBezTo>
                  <a:cubicBezTo>
                    <a:pt x="2560" y="1032"/>
                    <a:pt x="2560" y="1032"/>
                    <a:pt x="2560" y="1032"/>
                  </a:cubicBezTo>
                  <a:cubicBezTo>
                    <a:pt x="2558" y="1034"/>
                    <a:pt x="2558" y="1034"/>
                    <a:pt x="2558" y="1034"/>
                  </a:cubicBezTo>
                  <a:cubicBezTo>
                    <a:pt x="2556" y="1035"/>
                    <a:pt x="2556" y="1035"/>
                    <a:pt x="2556" y="1035"/>
                  </a:cubicBezTo>
                  <a:cubicBezTo>
                    <a:pt x="2553" y="1035"/>
                    <a:pt x="2553" y="1035"/>
                    <a:pt x="2553" y="1035"/>
                  </a:cubicBezTo>
                  <a:cubicBezTo>
                    <a:pt x="2555" y="1035"/>
                    <a:pt x="2555" y="1035"/>
                    <a:pt x="2555" y="1035"/>
                  </a:cubicBezTo>
                  <a:cubicBezTo>
                    <a:pt x="2556" y="1034"/>
                    <a:pt x="2556" y="1034"/>
                    <a:pt x="2556" y="1034"/>
                  </a:cubicBezTo>
                  <a:cubicBezTo>
                    <a:pt x="2557" y="1034"/>
                    <a:pt x="2557" y="1034"/>
                    <a:pt x="2557" y="1034"/>
                  </a:cubicBezTo>
                  <a:cubicBezTo>
                    <a:pt x="2558" y="1032"/>
                    <a:pt x="2558" y="1032"/>
                    <a:pt x="2558" y="1032"/>
                  </a:cubicBezTo>
                  <a:cubicBezTo>
                    <a:pt x="2557" y="1031"/>
                    <a:pt x="2557" y="1031"/>
                    <a:pt x="2557" y="1031"/>
                  </a:cubicBezTo>
                  <a:cubicBezTo>
                    <a:pt x="2555" y="1030"/>
                    <a:pt x="2555" y="1030"/>
                    <a:pt x="2555" y="1030"/>
                  </a:cubicBezTo>
                  <a:cubicBezTo>
                    <a:pt x="2551" y="1030"/>
                    <a:pt x="2551" y="1030"/>
                    <a:pt x="2551" y="1030"/>
                  </a:cubicBezTo>
                  <a:cubicBezTo>
                    <a:pt x="2549" y="1028"/>
                    <a:pt x="2549" y="1028"/>
                    <a:pt x="2549" y="1028"/>
                  </a:cubicBezTo>
                  <a:cubicBezTo>
                    <a:pt x="2549" y="1027"/>
                    <a:pt x="2549" y="1027"/>
                    <a:pt x="2549" y="1027"/>
                  </a:cubicBezTo>
                  <a:cubicBezTo>
                    <a:pt x="2549" y="1024"/>
                    <a:pt x="2549" y="1024"/>
                    <a:pt x="2549" y="1024"/>
                  </a:cubicBezTo>
                  <a:cubicBezTo>
                    <a:pt x="2544" y="1020"/>
                    <a:pt x="2544" y="1020"/>
                    <a:pt x="2544" y="1020"/>
                  </a:cubicBezTo>
                  <a:cubicBezTo>
                    <a:pt x="2543" y="1019"/>
                    <a:pt x="2543" y="1019"/>
                    <a:pt x="2543" y="1019"/>
                  </a:cubicBezTo>
                  <a:cubicBezTo>
                    <a:pt x="2542" y="1020"/>
                    <a:pt x="2542" y="1020"/>
                    <a:pt x="2542" y="1020"/>
                  </a:cubicBezTo>
                  <a:cubicBezTo>
                    <a:pt x="2540" y="1019"/>
                    <a:pt x="2540" y="1019"/>
                    <a:pt x="2540" y="1019"/>
                  </a:cubicBezTo>
                  <a:cubicBezTo>
                    <a:pt x="2540" y="1015"/>
                    <a:pt x="2540" y="1015"/>
                    <a:pt x="2540" y="1015"/>
                  </a:cubicBezTo>
                  <a:cubicBezTo>
                    <a:pt x="2537" y="1012"/>
                    <a:pt x="2537" y="1012"/>
                    <a:pt x="2537" y="1012"/>
                  </a:cubicBezTo>
                  <a:cubicBezTo>
                    <a:pt x="2533" y="1010"/>
                    <a:pt x="2533" y="1010"/>
                    <a:pt x="2533" y="1010"/>
                  </a:cubicBezTo>
                  <a:cubicBezTo>
                    <a:pt x="2530" y="1010"/>
                    <a:pt x="2530" y="1010"/>
                    <a:pt x="2530" y="1010"/>
                  </a:cubicBezTo>
                  <a:cubicBezTo>
                    <a:pt x="2530" y="1011"/>
                    <a:pt x="2530" y="1011"/>
                    <a:pt x="2530" y="1011"/>
                  </a:cubicBezTo>
                  <a:cubicBezTo>
                    <a:pt x="2529" y="1010"/>
                    <a:pt x="2529" y="1010"/>
                    <a:pt x="2529" y="1010"/>
                  </a:cubicBezTo>
                  <a:cubicBezTo>
                    <a:pt x="2528" y="1007"/>
                    <a:pt x="2528" y="1007"/>
                    <a:pt x="2528" y="1007"/>
                  </a:cubicBezTo>
                  <a:cubicBezTo>
                    <a:pt x="2527" y="1008"/>
                    <a:pt x="2527" y="1008"/>
                    <a:pt x="2527" y="1008"/>
                  </a:cubicBezTo>
                  <a:cubicBezTo>
                    <a:pt x="2526" y="1007"/>
                    <a:pt x="2526" y="1007"/>
                    <a:pt x="2526" y="1007"/>
                  </a:cubicBezTo>
                  <a:cubicBezTo>
                    <a:pt x="2526" y="1004"/>
                    <a:pt x="2526" y="1004"/>
                    <a:pt x="2526" y="1004"/>
                  </a:cubicBezTo>
                  <a:cubicBezTo>
                    <a:pt x="2524" y="1002"/>
                    <a:pt x="2524" y="1002"/>
                    <a:pt x="2524" y="1002"/>
                  </a:cubicBezTo>
                  <a:cubicBezTo>
                    <a:pt x="2522" y="1001"/>
                    <a:pt x="2522" y="1001"/>
                    <a:pt x="2522" y="1001"/>
                  </a:cubicBezTo>
                  <a:cubicBezTo>
                    <a:pt x="2521" y="1000"/>
                    <a:pt x="2521" y="1000"/>
                    <a:pt x="2521" y="1000"/>
                  </a:cubicBezTo>
                  <a:cubicBezTo>
                    <a:pt x="2515" y="996"/>
                    <a:pt x="2515" y="996"/>
                    <a:pt x="2515" y="996"/>
                  </a:cubicBezTo>
                  <a:cubicBezTo>
                    <a:pt x="2513" y="996"/>
                    <a:pt x="2513" y="996"/>
                    <a:pt x="2513" y="996"/>
                  </a:cubicBezTo>
                  <a:cubicBezTo>
                    <a:pt x="2511" y="993"/>
                    <a:pt x="2511" y="993"/>
                    <a:pt x="2511" y="993"/>
                  </a:cubicBezTo>
                  <a:cubicBezTo>
                    <a:pt x="2508" y="993"/>
                    <a:pt x="2508" y="993"/>
                    <a:pt x="2508" y="993"/>
                  </a:cubicBezTo>
                  <a:cubicBezTo>
                    <a:pt x="2508" y="991"/>
                    <a:pt x="2508" y="991"/>
                    <a:pt x="2508" y="991"/>
                  </a:cubicBezTo>
                  <a:cubicBezTo>
                    <a:pt x="2507" y="988"/>
                    <a:pt x="2507" y="988"/>
                    <a:pt x="2507" y="988"/>
                  </a:cubicBezTo>
                  <a:cubicBezTo>
                    <a:pt x="2505" y="987"/>
                    <a:pt x="2505" y="987"/>
                    <a:pt x="2505" y="987"/>
                  </a:cubicBezTo>
                  <a:cubicBezTo>
                    <a:pt x="2504" y="984"/>
                    <a:pt x="2504" y="984"/>
                    <a:pt x="2504" y="984"/>
                  </a:cubicBezTo>
                  <a:cubicBezTo>
                    <a:pt x="2503" y="984"/>
                    <a:pt x="2503" y="984"/>
                    <a:pt x="2503" y="984"/>
                  </a:cubicBezTo>
                  <a:cubicBezTo>
                    <a:pt x="2501" y="981"/>
                    <a:pt x="2501" y="981"/>
                    <a:pt x="2501" y="981"/>
                  </a:cubicBezTo>
                  <a:cubicBezTo>
                    <a:pt x="2499" y="981"/>
                    <a:pt x="2499" y="981"/>
                    <a:pt x="2499" y="981"/>
                  </a:cubicBezTo>
                  <a:cubicBezTo>
                    <a:pt x="2497" y="981"/>
                    <a:pt x="2497" y="981"/>
                    <a:pt x="2497" y="981"/>
                  </a:cubicBezTo>
                  <a:cubicBezTo>
                    <a:pt x="2496" y="981"/>
                    <a:pt x="2496" y="981"/>
                    <a:pt x="2496" y="981"/>
                  </a:cubicBezTo>
                  <a:cubicBezTo>
                    <a:pt x="2495" y="980"/>
                    <a:pt x="2495" y="980"/>
                    <a:pt x="2495" y="980"/>
                  </a:cubicBezTo>
                  <a:cubicBezTo>
                    <a:pt x="2492" y="980"/>
                    <a:pt x="2492" y="980"/>
                    <a:pt x="2492" y="980"/>
                  </a:cubicBezTo>
                  <a:cubicBezTo>
                    <a:pt x="2489" y="981"/>
                    <a:pt x="2489" y="981"/>
                    <a:pt x="2489" y="981"/>
                  </a:cubicBezTo>
                  <a:cubicBezTo>
                    <a:pt x="2488" y="980"/>
                    <a:pt x="2488" y="980"/>
                    <a:pt x="2488" y="980"/>
                  </a:cubicBezTo>
                  <a:cubicBezTo>
                    <a:pt x="2483" y="977"/>
                    <a:pt x="2483" y="977"/>
                    <a:pt x="2483" y="977"/>
                  </a:cubicBezTo>
                  <a:cubicBezTo>
                    <a:pt x="2479" y="976"/>
                    <a:pt x="2479" y="976"/>
                    <a:pt x="2479" y="976"/>
                  </a:cubicBezTo>
                  <a:cubicBezTo>
                    <a:pt x="2477" y="977"/>
                    <a:pt x="2477" y="977"/>
                    <a:pt x="2477" y="977"/>
                  </a:cubicBezTo>
                  <a:cubicBezTo>
                    <a:pt x="2477" y="978"/>
                    <a:pt x="2477" y="978"/>
                    <a:pt x="2477" y="978"/>
                  </a:cubicBezTo>
                  <a:cubicBezTo>
                    <a:pt x="2477" y="981"/>
                    <a:pt x="2477" y="981"/>
                    <a:pt x="2477" y="981"/>
                  </a:cubicBezTo>
                  <a:cubicBezTo>
                    <a:pt x="2480" y="987"/>
                    <a:pt x="2480" y="987"/>
                    <a:pt x="2480" y="987"/>
                  </a:cubicBezTo>
                  <a:cubicBezTo>
                    <a:pt x="2481" y="987"/>
                    <a:pt x="2481" y="987"/>
                    <a:pt x="2481" y="987"/>
                  </a:cubicBezTo>
                  <a:cubicBezTo>
                    <a:pt x="2486" y="992"/>
                    <a:pt x="2486" y="992"/>
                    <a:pt x="2486" y="992"/>
                  </a:cubicBezTo>
                  <a:cubicBezTo>
                    <a:pt x="2487" y="992"/>
                    <a:pt x="2487" y="992"/>
                    <a:pt x="2487" y="992"/>
                  </a:cubicBezTo>
                  <a:cubicBezTo>
                    <a:pt x="2490" y="996"/>
                    <a:pt x="2490" y="996"/>
                    <a:pt x="2490" y="996"/>
                  </a:cubicBezTo>
                  <a:cubicBezTo>
                    <a:pt x="2491" y="996"/>
                    <a:pt x="2491" y="996"/>
                    <a:pt x="2491" y="996"/>
                  </a:cubicBezTo>
                  <a:cubicBezTo>
                    <a:pt x="2493" y="996"/>
                    <a:pt x="2493" y="996"/>
                    <a:pt x="2493" y="996"/>
                  </a:cubicBezTo>
                  <a:cubicBezTo>
                    <a:pt x="2496" y="998"/>
                    <a:pt x="2496" y="998"/>
                    <a:pt x="2496" y="998"/>
                  </a:cubicBezTo>
                  <a:cubicBezTo>
                    <a:pt x="2500" y="1004"/>
                    <a:pt x="2500" y="1004"/>
                    <a:pt x="2500" y="1004"/>
                  </a:cubicBezTo>
                  <a:cubicBezTo>
                    <a:pt x="2503" y="1008"/>
                    <a:pt x="2503" y="1008"/>
                    <a:pt x="2503" y="1008"/>
                  </a:cubicBezTo>
                  <a:cubicBezTo>
                    <a:pt x="2504" y="1008"/>
                    <a:pt x="2504" y="1008"/>
                    <a:pt x="2504" y="1008"/>
                  </a:cubicBezTo>
                  <a:cubicBezTo>
                    <a:pt x="2504" y="1010"/>
                    <a:pt x="2504" y="1010"/>
                    <a:pt x="2504" y="1010"/>
                  </a:cubicBezTo>
                  <a:cubicBezTo>
                    <a:pt x="2505" y="1011"/>
                    <a:pt x="2505" y="1011"/>
                    <a:pt x="2505" y="1011"/>
                  </a:cubicBezTo>
                  <a:cubicBezTo>
                    <a:pt x="2505" y="1014"/>
                    <a:pt x="2505" y="1014"/>
                    <a:pt x="2505" y="1014"/>
                  </a:cubicBezTo>
                  <a:cubicBezTo>
                    <a:pt x="2507" y="1015"/>
                    <a:pt x="2507" y="1015"/>
                    <a:pt x="2507" y="1015"/>
                  </a:cubicBezTo>
                  <a:cubicBezTo>
                    <a:pt x="2509" y="1015"/>
                    <a:pt x="2509" y="1015"/>
                    <a:pt x="2509" y="1015"/>
                  </a:cubicBezTo>
                  <a:cubicBezTo>
                    <a:pt x="2512" y="1018"/>
                    <a:pt x="2512" y="1018"/>
                    <a:pt x="2512" y="1018"/>
                  </a:cubicBezTo>
                  <a:cubicBezTo>
                    <a:pt x="2513" y="1019"/>
                    <a:pt x="2513" y="1019"/>
                    <a:pt x="2513" y="1019"/>
                  </a:cubicBezTo>
                  <a:cubicBezTo>
                    <a:pt x="2514" y="1019"/>
                    <a:pt x="2514" y="1019"/>
                    <a:pt x="2514" y="1019"/>
                  </a:cubicBezTo>
                  <a:cubicBezTo>
                    <a:pt x="2515" y="1020"/>
                    <a:pt x="2515" y="1020"/>
                    <a:pt x="2515" y="1020"/>
                  </a:cubicBezTo>
                  <a:cubicBezTo>
                    <a:pt x="2514" y="1021"/>
                    <a:pt x="2514" y="1021"/>
                    <a:pt x="2514" y="1021"/>
                  </a:cubicBezTo>
                  <a:cubicBezTo>
                    <a:pt x="2515" y="1023"/>
                    <a:pt x="2515" y="1023"/>
                    <a:pt x="2515" y="1023"/>
                  </a:cubicBezTo>
                  <a:cubicBezTo>
                    <a:pt x="2516" y="1025"/>
                    <a:pt x="2516" y="1025"/>
                    <a:pt x="2516" y="1025"/>
                  </a:cubicBezTo>
                  <a:cubicBezTo>
                    <a:pt x="2516" y="1026"/>
                    <a:pt x="2516" y="1026"/>
                    <a:pt x="2516" y="1026"/>
                  </a:cubicBezTo>
                  <a:cubicBezTo>
                    <a:pt x="2518" y="1031"/>
                    <a:pt x="2518" y="1031"/>
                    <a:pt x="2518" y="1031"/>
                  </a:cubicBezTo>
                  <a:cubicBezTo>
                    <a:pt x="2519" y="1034"/>
                    <a:pt x="2519" y="1034"/>
                    <a:pt x="2519" y="1034"/>
                  </a:cubicBezTo>
                  <a:cubicBezTo>
                    <a:pt x="2521" y="1035"/>
                    <a:pt x="2521" y="1035"/>
                    <a:pt x="2521" y="1035"/>
                  </a:cubicBezTo>
                  <a:cubicBezTo>
                    <a:pt x="2524" y="1037"/>
                    <a:pt x="2524" y="1037"/>
                    <a:pt x="2524" y="1037"/>
                  </a:cubicBezTo>
                  <a:cubicBezTo>
                    <a:pt x="2524" y="1039"/>
                    <a:pt x="2524" y="1039"/>
                    <a:pt x="2524" y="1039"/>
                  </a:cubicBezTo>
                  <a:cubicBezTo>
                    <a:pt x="2527" y="1043"/>
                    <a:pt x="2527" y="1043"/>
                    <a:pt x="2527" y="1043"/>
                  </a:cubicBezTo>
                  <a:cubicBezTo>
                    <a:pt x="2529" y="1045"/>
                    <a:pt x="2529" y="1045"/>
                    <a:pt x="2529" y="1045"/>
                  </a:cubicBezTo>
                  <a:cubicBezTo>
                    <a:pt x="2530" y="1050"/>
                    <a:pt x="2530" y="1050"/>
                    <a:pt x="2530" y="1050"/>
                  </a:cubicBezTo>
                  <a:cubicBezTo>
                    <a:pt x="2534" y="1057"/>
                    <a:pt x="2534" y="1057"/>
                    <a:pt x="2534" y="1057"/>
                  </a:cubicBezTo>
                  <a:cubicBezTo>
                    <a:pt x="2533" y="1060"/>
                    <a:pt x="2533" y="1060"/>
                    <a:pt x="2533" y="1060"/>
                  </a:cubicBezTo>
                  <a:cubicBezTo>
                    <a:pt x="2534" y="1062"/>
                    <a:pt x="2534" y="1062"/>
                    <a:pt x="2534" y="1062"/>
                  </a:cubicBezTo>
                  <a:cubicBezTo>
                    <a:pt x="2538" y="1065"/>
                    <a:pt x="2538" y="1065"/>
                    <a:pt x="2538" y="1065"/>
                  </a:cubicBezTo>
                  <a:cubicBezTo>
                    <a:pt x="2542" y="1070"/>
                    <a:pt x="2542" y="1070"/>
                    <a:pt x="2542" y="1070"/>
                  </a:cubicBezTo>
                  <a:cubicBezTo>
                    <a:pt x="2543" y="1072"/>
                    <a:pt x="2543" y="1072"/>
                    <a:pt x="2543" y="1072"/>
                  </a:cubicBezTo>
                  <a:cubicBezTo>
                    <a:pt x="2545" y="1073"/>
                    <a:pt x="2545" y="1073"/>
                    <a:pt x="2545" y="1073"/>
                  </a:cubicBezTo>
                  <a:cubicBezTo>
                    <a:pt x="2547" y="1074"/>
                    <a:pt x="2547" y="1074"/>
                    <a:pt x="2547" y="1074"/>
                  </a:cubicBezTo>
                  <a:cubicBezTo>
                    <a:pt x="2549" y="1075"/>
                    <a:pt x="2549" y="1075"/>
                    <a:pt x="2549" y="1075"/>
                  </a:cubicBezTo>
                  <a:cubicBezTo>
                    <a:pt x="2549" y="1078"/>
                    <a:pt x="2549" y="1078"/>
                    <a:pt x="2549" y="1078"/>
                  </a:cubicBezTo>
                  <a:cubicBezTo>
                    <a:pt x="2552" y="1080"/>
                    <a:pt x="2552" y="1080"/>
                    <a:pt x="2552" y="1080"/>
                  </a:cubicBezTo>
                  <a:cubicBezTo>
                    <a:pt x="2554" y="1083"/>
                    <a:pt x="2554" y="1083"/>
                    <a:pt x="2554" y="1083"/>
                  </a:cubicBezTo>
                  <a:cubicBezTo>
                    <a:pt x="2559" y="1085"/>
                    <a:pt x="2559" y="1085"/>
                    <a:pt x="2559" y="1085"/>
                  </a:cubicBezTo>
                  <a:cubicBezTo>
                    <a:pt x="2560" y="1088"/>
                    <a:pt x="2560" y="1088"/>
                    <a:pt x="2560" y="1088"/>
                  </a:cubicBezTo>
                  <a:cubicBezTo>
                    <a:pt x="2563" y="1088"/>
                    <a:pt x="2563" y="1088"/>
                    <a:pt x="2563" y="1088"/>
                  </a:cubicBezTo>
                  <a:cubicBezTo>
                    <a:pt x="2569" y="1094"/>
                    <a:pt x="2569" y="1094"/>
                    <a:pt x="2569" y="1094"/>
                  </a:cubicBezTo>
                  <a:cubicBezTo>
                    <a:pt x="2569" y="1096"/>
                    <a:pt x="2569" y="1096"/>
                    <a:pt x="2569" y="1096"/>
                  </a:cubicBezTo>
                  <a:cubicBezTo>
                    <a:pt x="2570" y="1096"/>
                    <a:pt x="2570" y="1096"/>
                    <a:pt x="2570" y="1096"/>
                  </a:cubicBezTo>
                  <a:cubicBezTo>
                    <a:pt x="2572" y="1099"/>
                    <a:pt x="2572" y="1099"/>
                    <a:pt x="2572" y="1099"/>
                  </a:cubicBezTo>
                  <a:cubicBezTo>
                    <a:pt x="2573" y="1098"/>
                    <a:pt x="2573" y="1098"/>
                    <a:pt x="2573" y="1098"/>
                  </a:cubicBezTo>
                  <a:cubicBezTo>
                    <a:pt x="2573" y="1096"/>
                    <a:pt x="2573" y="1096"/>
                    <a:pt x="2573" y="1096"/>
                  </a:cubicBezTo>
                  <a:cubicBezTo>
                    <a:pt x="2572" y="1095"/>
                    <a:pt x="2572" y="1095"/>
                    <a:pt x="2572" y="1095"/>
                  </a:cubicBezTo>
                  <a:cubicBezTo>
                    <a:pt x="2572" y="1094"/>
                    <a:pt x="2572" y="1094"/>
                    <a:pt x="2572" y="1094"/>
                  </a:cubicBezTo>
                  <a:cubicBezTo>
                    <a:pt x="2574" y="1094"/>
                    <a:pt x="2574" y="1094"/>
                    <a:pt x="2574" y="1094"/>
                  </a:cubicBezTo>
                  <a:cubicBezTo>
                    <a:pt x="2578" y="1098"/>
                    <a:pt x="2578" y="1098"/>
                    <a:pt x="2578" y="1098"/>
                  </a:cubicBezTo>
                  <a:cubicBezTo>
                    <a:pt x="2579" y="1097"/>
                    <a:pt x="2579" y="1097"/>
                    <a:pt x="2579" y="1097"/>
                  </a:cubicBezTo>
                  <a:cubicBezTo>
                    <a:pt x="2579" y="1094"/>
                    <a:pt x="2579" y="1094"/>
                    <a:pt x="2579" y="1094"/>
                  </a:cubicBezTo>
                  <a:cubicBezTo>
                    <a:pt x="2579" y="1093"/>
                    <a:pt x="2579" y="1093"/>
                    <a:pt x="2579" y="1093"/>
                  </a:cubicBezTo>
                  <a:lnTo>
                    <a:pt x="2581" y="1093"/>
                  </a:lnTo>
                  <a:close/>
                  <a:moveTo>
                    <a:pt x="2513" y="1047"/>
                  </a:moveTo>
                  <a:cubicBezTo>
                    <a:pt x="2511" y="1049"/>
                    <a:pt x="2511" y="1049"/>
                    <a:pt x="2511" y="1049"/>
                  </a:cubicBezTo>
                  <a:cubicBezTo>
                    <a:pt x="2511" y="1050"/>
                    <a:pt x="2511" y="1050"/>
                    <a:pt x="2511" y="1050"/>
                  </a:cubicBezTo>
                  <a:cubicBezTo>
                    <a:pt x="2514" y="1051"/>
                    <a:pt x="2514" y="1051"/>
                    <a:pt x="2514" y="1051"/>
                  </a:cubicBezTo>
                  <a:cubicBezTo>
                    <a:pt x="2516" y="1055"/>
                    <a:pt x="2516" y="1055"/>
                    <a:pt x="2516" y="1055"/>
                  </a:cubicBezTo>
                  <a:cubicBezTo>
                    <a:pt x="2519" y="1056"/>
                    <a:pt x="2519" y="1056"/>
                    <a:pt x="2519" y="1056"/>
                  </a:cubicBezTo>
                  <a:cubicBezTo>
                    <a:pt x="2519" y="1052"/>
                    <a:pt x="2519" y="1052"/>
                    <a:pt x="2519" y="1052"/>
                  </a:cubicBezTo>
                  <a:cubicBezTo>
                    <a:pt x="2516" y="1048"/>
                    <a:pt x="2516" y="1048"/>
                    <a:pt x="2516" y="1048"/>
                  </a:cubicBezTo>
                  <a:lnTo>
                    <a:pt x="2513" y="1047"/>
                  </a:lnTo>
                  <a:close/>
                  <a:moveTo>
                    <a:pt x="2526" y="1064"/>
                  </a:moveTo>
                  <a:cubicBezTo>
                    <a:pt x="2526" y="1067"/>
                    <a:pt x="2526" y="1067"/>
                    <a:pt x="2526" y="1067"/>
                  </a:cubicBezTo>
                  <a:cubicBezTo>
                    <a:pt x="2528" y="1065"/>
                    <a:pt x="2528" y="1065"/>
                    <a:pt x="2528" y="1065"/>
                  </a:cubicBezTo>
                  <a:lnTo>
                    <a:pt x="2526" y="1064"/>
                  </a:lnTo>
                  <a:close/>
                  <a:moveTo>
                    <a:pt x="2521" y="1059"/>
                  </a:moveTo>
                  <a:cubicBezTo>
                    <a:pt x="2523" y="1061"/>
                    <a:pt x="2523" y="1061"/>
                    <a:pt x="2523" y="1061"/>
                  </a:cubicBezTo>
                  <a:cubicBezTo>
                    <a:pt x="2525" y="1061"/>
                    <a:pt x="2525" y="1061"/>
                    <a:pt x="2525" y="1061"/>
                  </a:cubicBezTo>
                  <a:cubicBezTo>
                    <a:pt x="2522" y="1058"/>
                    <a:pt x="2522" y="1058"/>
                    <a:pt x="2522" y="1058"/>
                  </a:cubicBezTo>
                  <a:lnTo>
                    <a:pt x="2521" y="1059"/>
                  </a:lnTo>
                  <a:close/>
                  <a:moveTo>
                    <a:pt x="2424" y="794"/>
                  </a:moveTo>
                  <a:cubicBezTo>
                    <a:pt x="2425" y="796"/>
                    <a:pt x="2425" y="796"/>
                    <a:pt x="2425" y="796"/>
                  </a:cubicBezTo>
                  <a:cubicBezTo>
                    <a:pt x="2426" y="796"/>
                    <a:pt x="2426" y="796"/>
                    <a:pt x="2426" y="796"/>
                  </a:cubicBezTo>
                  <a:cubicBezTo>
                    <a:pt x="2426" y="794"/>
                    <a:pt x="2426" y="794"/>
                    <a:pt x="2426" y="794"/>
                  </a:cubicBezTo>
                  <a:cubicBezTo>
                    <a:pt x="2425" y="794"/>
                    <a:pt x="2425" y="794"/>
                    <a:pt x="2425" y="794"/>
                  </a:cubicBezTo>
                  <a:lnTo>
                    <a:pt x="2424" y="794"/>
                  </a:lnTo>
                  <a:close/>
                  <a:moveTo>
                    <a:pt x="2394" y="804"/>
                  </a:moveTo>
                  <a:cubicBezTo>
                    <a:pt x="2395" y="806"/>
                    <a:pt x="2395" y="806"/>
                    <a:pt x="2395" y="806"/>
                  </a:cubicBezTo>
                  <a:cubicBezTo>
                    <a:pt x="2396" y="807"/>
                    <a:pt x="2396" y="807"/>
                    <a:pt x="2396" y="807"/>
                  </a:cubicBezTo>
                  <a:cubicBezTo>
                    <a:pt x="2395" y="805"/>
                    <a:pt x="2395" y="805"/>
                    <a:pt x="2395" y="805"/>
                  </a:cubicBezTo>
                  <a:lnTo>
                    <a:pt x="2394" y="804"/>
                  </a:lnTo>
                  <a:close/>
                  <a:moveTo>
                    <a:pt x="2396" y="804"/>
                  </a:moveTo>
                  <a:cubicBezTo>
                    <a:pt x="2396" y="806"/>
                    <a:pt x="2396" y="806"/>
                    <a:pt x="2396" y="806"/>
                  </a:cubicBezTo>
                  <a:cubicBezTo>
                    <a:pt x="2397" y="806"/>
                    <a:pt x="2397" y="806"/>
                    <a:pt x="2397" y="806"/>
                  </a:cubicBezTo>
                  <a:cubicBezTo>
                    <a:pt x="2397" y="805"/>
                    <a:pt x="2397" y="805"/>
                    <a:pt x="2397" y="805"/>
                  </a:cubicBezTo>
                  <a:cubicBezTo>
                    <a:pt x="2397" y="804"/>
                    <a:pt x="2397" y="804"/>
                    <a:pt x="2397" y="804"/>
                  </a:cubicBezTo>
                  <a:lnTo>
                    <a:pt x="2396" y="804"/>
                  </a:lnTo>
                  <a:close/>
                  <a:moveTo>
                    <a:pt x="2398" y="806"/>
                  </a:moveTo>
                  <a:cubicBezTo>
                    <a:pt x="2399" y="806"/>
                    <a:pt x="2399" y="806"/>
                    <a:pt x="2399" y="806"/>
                  </a:cubicBezTo>
                  <a:cubicBezTo>
                    <a:pt x="2398" y="804"/>
                    <a:pt x="2398" y="804"/>
                    <a:pt x="2398" y="804"/>
                  </a:cubicBezTo>
                  <a:lnTo>
                    <a:pt x="2398" y="806"/>
                  </a:lnTo>
                  <a:close/>
                  <a:moveTo>
                    <a:pt x="2449" y="836"/>
                  </a:moveTo>
                  <a:cubicBezTo>
                    <a:pt x="2449" y="838"/>
                    <a:pt x="2449" y="838"/>
                    <a:pt x="2449" y="838"/>
                  </a:cubicBezTo>
                  <a:cubicBezTo>
                    <a:pt x="2451" y="839"/>
                    <a:pt x="2451" y="839"/>
                    <a:pt x="2451" y="839"/>
                  </a:cubicBezTo>
                  <a:cubicBezTo>
                    <a:pt x="2452" y="837"/>
                    <a:pt x="2452" y="837"/>
                    <a:pt x="2452" y="837"/>
                  </a:cubicBezTo>
                  <a:cubicBezTo>
                    <a:pt x="2450" y="836"/>
                    <a:pt x="2450" y="836"/>
                    <a:pt x="2450" y="836"/>
                  </a:cubicBezTo>
                  <a:lnTo>
                    <a:pt x="2449" y="836"/>
                  </a:lnTo>
                  <a:close/>
                  <a:moveTo>
                    <a:pt x="2419" y="792"/>
                  </a:moveTo>
                  <a:cubicBezTo>
                    <a:pt x="2417" y="793"/>
                    <a:pt x="2417" y="793"/>
                    <a:pt x="2417" y="793"/>
                  </a:cubicBezTo>
                  <a:cubicBezTo>
                    <a:pt x="2417" y="794"/>
                    <a:pt x="2417" y="794"/>
                    <a:pt x="2417" y="794"/>
                  </a:cubicBezTo>
                  <a:cubicBezTo>
                    <a:pt x="2418" y="797"/>
                    <a:pt x="2418" y="797"/>
                    <a:pt x="2418" y="797"/>
                  </a:cubicBezTo>
                  <a:cubicBezTo>
                    <a:pt x="2420" y="797"/>
                    <a:pt x="2420" y="797"/>
                    <a:pt x="2420" y="797"/>
                  </a:cubicBezTo>
                  <a:cubicBezTo>
                    <a:pt x="2420" y="794"/>
                    <a:pt x="2420" y="794"/>
                    <a:pt x="2420" y="794"/>
                  </a:cubicBezTo>
                  <a:lnTo>
                    <a:pt x="2419" y="792"/>
                  </a:lnTo>
                  <a:close/>
                  <a:moveTo>
                    <a:pt x="2392" y="805"/>
                  </a:moveTo>
                  <a:cubicBezTo>
                    <a:pt x="2392" y="806"/>
                    <a:pt x="2392" y="806"/>
                    <a:pt x="2392" y="806"/>
                  </a:cubicBezTo>
                  <a:cubicBezTo>
                    <a:pt x="2392" y="805"/>
                    <a:pt x="2392" y="805"/>
                    <a:pt x="2392" y="805"/>
                  </a:cubicBezTo>
                  <a:cubicBezTo>
                    <a:pt x="2393" y="803"/>
                    <a:pt x="2393" y="803"/>
                    <a:pt x="2393" y="803"/>
                  </a:cubicBezTo>
                  <a:cubicBezTo>
                    <a:pt x="2393" y="802"/>
                    <a:pt x="2393" y="802"/>
                    <a:pt x="2393" y="802"/>
                  </a:cubicBezTo>
                  <a:lnTo>
                    <a:pt x="2392" y="805"/>
                  </a:lnTo>
                  <a:close/>
                  <a:moveTo>
                    <a:pt x="2323" y="935"/>
                  </a:moveTo>
                  <a:cubicBezTo>
                    <a:pt x="2325" y="936"/>
                    <a:pt x="2325" y="936"/>
                    <a:pt x="2325" y="936"/>
                  </a:cubicBezTo>
                  <a:cubicBezTo>
                    <a:pt x="2326" y="937"/>
                    <a:pt x="2326" y="937"/>
                    <a:pt x="2326" y="937"/>
                  </a:cubicBezTo>
                  <a:cubicBezTo>
                    <a:pt x="2328" y="937"/>
                    <a:pt x="2328" y="937"/>
                    <a:pt x="2328" y="937"/>
                  </a:cubicBezTo>
                  <a:cubicBezTo>
                    <a:pt x="2329" y="938"/>
                    <a:pt x="2329" y="938"/>
                    <a:pt x="2329" y="938"/>
                  </a:cubicBezTo>
                  <a:cubicBezTo>
                    <a:pt x="2328" y="937"/>
                    <a:pt x="2328" y="937"/>
                    <a:pt x="2328" y="937"/>
                  </a:cubicBezTo>
                  <a:cubicBezTo>
                    <a:pt x="2326" y="935"/>
                    <a:pt x="2326" y="935"/>
                    <a:pt x="2326" y="935"/>
                  </a:cubicBezTo>
                  <a:cubicBezTo>
                    <a:pt x="2325" y="934"/>
                    <a:pt x="2325" y="934"/>
                    <a:pt x="2325" y="934"/>
                  </a:cubicBezTo>
                  <a:cubicBezTo>
                    <a:pt x="2324" y="933"/>
                    <a:pt x="2324" y="933"/>
                    <a:pt x="2324" y="933"/>
                  </a:cubicBezTo>
                  <a:cubicBezTo>
                    <a:pt x="2324" y="934"/>
                    <a:pt x="2324" y="934"/>
                    <a:pt x="2324" y="934"/>
                  </a:cubicBezTo>
                  <a:cubicBezTo>
                    <a:pt x="2324" y="934"/>
                    <a:pt x="2324" y="934"/>
                    <a:pt x="2324" y="934"/>
                  </a:cubicBezTo>
                  <a:cubicBezTo>
                    <a:pt x="2323" y="934"/>
                    <a:pt x="2323" y="934"/>
                    <a:pt x="2323" y="934"/>
                  </a:cubicBezTo>
                  <a:lnTo>
                    <a:pt x="2323" y="935"/>
                  </a:lnTo>
                  <a:close/>
                  <a:moveTo>
                    <a:pt x="2323" y="933"/>
                  </a:moveTo>
                  <a:cubicBezTo>
                    <a:pt x="2322" y="932"/>
                    <a:pt x="2322" y="932"/>
                    <a:pt x="2322" y="932"/>
                  </a:cubicBezTo>
                  <a:cubicBezTo>
                    <a:pt x="2319" y="933"/>
                    <a:pt x="2319" y="933"/>
                    <a:pt x="2319" y="933"/>
                  </a:cubicBezTo>
                  <a:cubicBezTo>
                    <a:pt x="2319" y="934"/>
                    <a:pt x="2319" y="934"/>
                    <a:pt x="2319" y="934"/>
                  </a:cubicBezTo>
                  <a:cubicBezTo>
                    <a:pt x="2322" y="936"/>
                    <a:pt x="2322" y="936"/>
                    <a:pt x="2322" y="936"/>
                  </a:cubicBezTo>
                  <a:cubicBezTo>
                    <a:pt x="2321" y="935"/>
                    <a:pt x="2321" y="935"/>
                    <a:pt x="2321" y="935"/>
                  </a:cubicBezTo>
                  <a:cubicBezTo>
                    <a:pt x="2322" y="935"/>
                    <a:pt x="2322" y="935"/>
                    <a:pt x="2322" y="935"/>
                  </a:cubicBezTo>
                  <a:lnTo>
                    <a:pt x="2323" y="933"/>
                  </a:lnTo>
                  <a:close/>
                  <a:moveTo>
                    <a:pt x="2448" y="910"/>
                  </a:moveTo>
                  <a:cubicBezTo>
                    <a:pt x="2449" y="908"/>
                    <a:pt x="2449" y="908"/>
                    <a:pt x="2449" y="908"/>
                  </a:cubicBezTo>
                  <a:cubicBezTo>
                    <a:pt x="2450" y="907"/>
                    <a:pt x="2450" y="907"/>
                    <a:pt x="2450" y="907"/>
                  </a:cubicBezTo>
                  <a:cubicBezTo>
                    <a:pt x="2450" y="906"/>
                    <a:pt x="2450" y="906"/>
                    <a:pt x="2450" y="906"/>
                  </a:cubicBezTo>
                  <a:cubicBezTo>
                    <a:pt x="2447" y="907"/>
                    <a:pt x="2447" y="907"/>
                    <a:pt x="2447" y="907"/>
                  </a:cubicBezTo>
                  <a:cubicBezTo>
                    <a:pt x="2447" y="910"/>
                    <a:pt x="2447" y="910"/>
                    <a:pt x="2447" y="910"/>
                  </a:cubicBezTo>
                  <a:cubicBezTo>
                    <a:pt x="2446" y="911"/>
                    <a:pt x="2446" y="911"/>
                    <a:pt x="2446" y="911"/>
                  </a:cubicBezTo>
                  <a:cubicBezTo>
                    <a:pt x="2447" y="914"/>
                    <a:pt x="2447" y="914"/>
                    <a:pt x="2447" y="914"/>
                  </a:cubicBezTo>
                  <a:cubicBezTo>
                    <a:pt x="2447" y="915"/>
                    <a:pt x="2447" y="915"/>
                    <a:pt x="2447" y="915"/>
                  </a:cubicBezTo>
                  <a:cubicBezTo>
                    <a:pt x="2447" y="917"/>
                    <a:pt x="2447" y="917"/>
                    <a:pt x="2447" y="917"/>
                  </a:cubicBezTo>
                  <a:cubicBezTo>
                    <a:pt x="2449" y="914"/>
                    <a:pt x="2449" y="914"/>
                    <a:pt x="2449" y="914"/>
                  </a:cubicBezTo>
                  <a:cubicBezTo>
                    <a:pt x="2449" y="912"/>
                    <a:pt x="2449" y="912"/>
                    <a:pt x="2449" y="912"/>
                  </a:cubicBezTo>
                  <a:lnTo>
                    <a:pt x="2448" y="910"/>
                  </a:lnTo>
                  <a:close/>
                  <a:moveTo>
                    <a:pt x="2449" y="905"/>
                  </a:moveTo>
                  <a:cubicBezTo>
                    <a:pt x="2451" y="903"/>
                    <a:pt x="2451" y="903"/>
                    <a:pt x="2451" y="903"/>
                  </a:cubicBezTo>
                  <a:cubicBezTo>
                    <a:pt x="2451" y="900"/>
                    <a:pt x="2451" y="900"/>
                    <a:pt x="2451" y="900"/>
                  </a:cubicBezTo>
                  <a:cubicBezTo>
                    <a:pt x="2449" y="900"/>
                    <a:pt x="2449" y="900"/>
                    <a:pt x="2449" y="900"/>
                  </a:cubicBezTo>
                  <a:cubicBezTo>
                    <a:pt x="2451" y="897"/>
                    <a:pt x="2451" y="897"/>
                    <a:pt x="2451" y="897"/>
                  </a:cubicBezTo>
                  <a:cubicBezTo>
                    <a:pt x="2451" y="895"/>
                    <a:pt x="2451" y="895"/>
                    <a:pt x="2451" y="895"/>
                  </a:cubicBezTo>
                  <a:cubicBezTo>
                    <a:pt x="2450" y="894"/>
                    <a:pt x="2450" y="894"/>
                    <a:pt x="2450" y="894"/>
                  </a:cubicBezTo>
                  <a:cubicBezTo>
                    <a:pt x="2451" y="893"/>
                    <a:pt x="2451" y="893"/>
                    <a:pt x="2451" y="893"/>
                  </a:cubicBezTo>
                  <a:cubicBezTo>
                    <a:pt x="2451" y="892"/>
                    <a:pt x="2451" y="892"/>
                    <a:pt x="2451" y="892"/>
                  </a:cubicBezTo>
                  <a:cubicBezTo>
                    <a:pt x="2449" y="894"/>
                    <a:pt x="2449" y="894"/>
                    <a:pt x="2449" y="894"/>
                  </a:cubicBezTo>
                  <a:cubicBezTo>
                    <a:pt x="2449" y="897"/>
                    <a:pt x="2449" y="897"/>
                    <a:pt x="2449" y="897"/>
                  </a:cubicBezTo>
                  <a:cubicBezTo>
                    <a:pt x="2448" y="898"/>
                    <a:pt x="2448" y="898"/>
                    <a:pt x="2448" y="898"/>
                  </a:cubicBezTo>
                  <a:cubicBezTo>
                    <a:pt x="2449" y="900"/>
                    <a:pt x="2449" y="900"/>
                    <a:pt x="2449" y="900"/>
                  </a:cubicBezTo>
                  <a:cubicBezTo>
                    <a:pt x="2448" y="904"/>
                    <a:pt x="2448" y="904"/>
                    <a:pt x="2448" y="904"/>
                  </a:cubicBezTo>
                  <a:lnTo>
                    <a:pt x="2449" y="905"/>
                  </a:lnTo>
                  <a:close/>
                  <a:moveTo>
                    <a:pt x="2451" y="940"/>
                  </a:moveTo>
                  <a:cubicBezTo>
                    <a:pt x="2452" y="938"/>
                    <a:pt x="2452" y="938"/>
                    <a:pt x="2452" y="938"/>
                  </a:cubicBezTo>
                  <a:cubicBezTo>
                    <a:pt x="2450" y="939"/>
                    <a:pt x="2450" y="939"/>
                    <a:pt x="2450" y="939"/>
                  </a:cubicBezTo>
                  <a:lnTo>
                    <a:pt x="2451" y="940"/>
                  </a:lnTo>
                  <a:close/>
                  <a:moveTo>
                    <a:pt x="2421" y="793"/>
                  </a:moveTo>
                  <a:cubicBezTo>
                    <a:pt x="2421" y="793"/>
                    <a:pt x="2421" y="794"/>
                    <a:pt x="2421" y="794"/>
                  </a:cubicBezTo>
                  <a:cubicBezTo>
                    <a:pt x="2422" y="796"/>
                    <a:pt x="2422" y="796"/>
                    <a:pt x="2422" y="796"/>
                  </a:cubicBezTo>
                  <a:cubicBezTo>
                    <a:pt x="2421" y="798"/>
                    <a:pt x="2421" y="798"/>
                    <a:pt x="2421" y="798"/>
                  </a:cubicBezTo>
                  <a:cubicBezTo>
                    <a:pt x="2422" y="799"/>
                    <a:pt x="2422" y="799"/>
                    <a:pt x="2422" y="799"/>
                  </a:cubicBezTo>
                  <a:cubicBezTo>
                    <a:pt x="2424" y="796"/>
                    <a:pt x="2424" y="796"/>
                    <a:pt x="2424" y="796"/>
                  </a:cubicBezTo>
                  <a:cubicBezTo>
                    <a:pt x="2423" y="795"/>
                    <a:pt x="2423" y="795"/>
                    <a:pt x="2423" y="795"/>
                  </a:cubicBezTo>
                  <a:lnTo>
                    <a:pt x="2421" y="793"/>
                  </a:lnTo>
                  <a:close/>
                  <a:moveTo>
                    <a:pt x="2446" y="922"/>
                  </a:moveTo>
                  <a:cubicBezTo>
                    <a:pt x="2446" y="924"/>
                    <a:pt x="2446" y="924"/>
                    <a:pt x="2446" y="924"/>
                  </a:cubicBezTo>
                  <a:cubicBezTo>
                    <a:pt x="2446" y="924"/>
                    <a:pt x="2446" y="926"/>
                    <a:pt x="2446" y="926"/>
                  </a:cubicBezTo>
                  <a:cubicBezTo>
                    <a:pt x="2448" y="926"/>
                    <a:pt x="2448" y="926"/>
                    <a:pt x="2448" y="926"/>
                  </a:cubicBezTo>
                  <a:cubicBezTo>
                    <a:pt x="2449" y="923"/>
                    <a:pt x="2449" y="923"/>
                    <a:pt x="2449" y="923"/>
                  </a:cubicBezTo>
                  <a:cubicBezTo>
                    <a:pt x="2448" y="921"/>
                    <a:pt x="2448" y="921"/>
                    <a:pt x="2448" y="921"/>
                  </a:cubicBezTo>
                  <a:lnTo>
                    <a:pt x="2446" y="922"/>
                  </a:lnTo>
                  <a:close/>
                  <a:moveTo>
                    <a:pt x="2508" y="953"/>
                  </a:moveTo>
                  <a:cubicBezTo>
                    <a:pt x="2508" y="950"/>
                    <a:pt x="2508" y="950"/>
                    <a:pt x="2508" y="950"/>
                  </a:cubicBezTo>
                  <a:cubicBezTo>
                    <a:pt x="2508" y="950"/>
                    <a:pt x="2507" y="950"/>
                    <a:pt x="2507" y="950"/>
                  </a:cubicBezTo>
                  <a:cubicBezTo>
                    <a:pt x="2507" y="951"/>
                    <a:pt x="2507" y="951"/>
                    <a:pt x="2507" y="951"/>
                  </a:cubicBezTo>
                  <a:cubicBezTo>
                    <a:pt x="2507" y="952"/>
                    <a:pt x="2507" y="952"/>
                    <a:pt x="2507" y="952"/>
                  </a:cubicBezTo>
                  <a:cubicBezTo>
                    <a:pt x="2507" y="954"/>
                    <a:pt x="2507" y="954"/>
                    <a:pt x="2507" y="954"/>
                  </a:cubicBezTo>
                  <a:lnTo>
                    <a:pt x="2508" y="953"/>
                  </a:lnTo>
                  <a:close/>
                  <a:moveTo>
                    <a:pt x="2442" y="915"/>
                  </a:moveTo>
                  <a:cubicBezTo>
                    <a:pt x="2444" y="915"/>
                    <a:pt x="2444" y="915"/>
                    <a:pt x="2444" y="915"/>
                  </a:cubicBezTo>
                  <a:cubicBezTo>
                    <a:pt x="2443" y="914"/>
                    <a:pt x="2443" y="914"/>
                    <a:pt x="2443" y="914"/>
                  </a:cubicBezTo>
                  <a:lnTo>
                    <a:pt x="2442" y="915"/>
                  </a:lnTo>
                  <a:close/>
                  <a:moveTo>
                    <a:pt x="2724" y="696"/>
                  </a:moveTo>
                  <a:cubicBezTo>
                    <a:pt x="2722" y="695"/>
                    <a:pt x="2722" y="695"/>
                    <a:pt x="2722" y="695"/>
                  </a:cubicBezTo>
                  <a:cubicBezTo>
                    <a:pt x="2721" y="695"/>
                    <a:pt x="2721" y="695"/>
                    <a:pt x="2721" y="695"/>
                  </a:cubicBezTo>
                  <a:cubicBezTo>
                    <a:pt x="2720" y="695"/>
                    <a:pt x="2720" y="695"/>
                    <a:pt x="2720" y="695"/>
                  </a:cubicBezTo>
                  <a:cubicBezTo>
                    <a:pt x="2720" y="696"/>
                    <a:pt x="2720" y="696"/>
                    <a:pt x="2720" y="696"/>
                  </a:cubicBezTo>
                  <a:cubicBezTo>
                    <a:pt x="2722" y="697"/>
                    <a:pt x="2722" y="697"/>
                    <a:pt x="2722" y="697"/>
                  </a:cubicBezTo>
                  <a:cubicBezTo>
                    <a:pt x="2724" y="698"/>
                    <a:pt x="2724" y="698"/>
                    <a:pt x="2724" y="698"/>
                  </a:cubicBezTo>
                  <a:lnTo>
                    <a:pt x="2724" y="696"/>
                  </a:lnTo>
                  <a:close/>
                  <a:moveTo>
                    <a:pt x="2607" y="838"/>
                  </a:moveTo>
                  <a:cubicBezTo>
                    <a:pt x="2609" y="838"/>
                    <a:pt x="2609" y="838"/>
                    <a:pt x="2609" y="838"/>
                  </a:cubicBezTo>
                  <a:cubicBezTo>
                    <a:pt x="2610" y="839"/>
                    <a:pt x="2610" y="839"/>
                    <a:pt x="2610" y="839"/>
                  </a:cubicBezTo>
                  <a:cubicBezTo>
                    <a:pt x="2612" y="839"/>
                    <a:pt x="2612" y="839"/>
                    <a:pt x="2612" y="839"/>
                  </a:cubicBezTo>
                  <a:cubicBezTo>
                    <a:pt x="2614" y="840"/>
                    <a:pt x="2614" y="840"/>
                    <a:pt x="2614" y="840"/>
                  </a:cubicBezTo>
                  <a:cubicBezTo>
                    <a:pt x="2615" y="839"/>
                    <a:pt x="2615" y="839"/>
                    <a:pt x="2615" y="839"/>
                  </a:cubicBezTo>
                  <a:cubicBezTo>
                    <a:pt x="2615" y="838"/>
                    <a:pt x="2615" y="838"/>
                    <a:pt x="2615" y="838"/>
                  </a:cubicBezTo>
                  <a:cubicBezTo>
                    <a:pt x="2617" y="837"/>
                    <a:pt x="2617" y="837"/>
                    <a:pt x="2617" y="837"/>
                  </a:cubicBezTo>
                  <a:cubicBezTo>
                    <a:pt x="2619" y="838"/>
                    <a:pt x="2619" y="838"/>
                    <a:pt x="2619" y="838"/>
                  </a:cubicBezTo>
                  <a:cubicBezTo>
                    <a:pt x="2620" y="836"/>
                    <a:pt x="2620" y="836"/>
                    <a:pt x="2620" y="836"/>
                  </a:cubicBezTo>
                  <a:cubicBezTo>
                    <a:pt x="2620" y="835"/>
                    <a:pt x="2620" y="835"/>
                    <a:pt x="2620" y="835"/>
                  </a:cubicBezTo>
                  <a:cubicBezTo>
                    <a:pt x="2622" y="835"/>
                    <a:pt x="2622" y="835"/>
                    <a:pt x="2622" y="835"/>
                  </a:cubicBezTo>
                  <a:cubicBezTo>
                    <a:pt x="2623" y="833"/>
                    <a:pt x="2623" y="833"/>
                    <a:pt x="2623" y="833"/>
                  </a:cubicBezTo>
                  <a:cubicBezTo>
                    <a:pt x="2623" y="831"/>
                    <a:pt x="2623" y="831"/>
                    <a:pt x="2623" y="831"/>
                  </a:cubicBezTo>
                  <a:cubicBezTo>
                    <a:pt x="2624" y="828"/>
                    <a:pt x="2624" y="828"/>
                    <a:pt x="2624" y="828"/>
                  </a:cubicBezTo>
                  <a:cubicBezTo>
                    <a:pt x="2625" y="827"/>
                    <a:pt x="2625" y="827"/>
                    <a:pt x="2625" y="827"/>
                  </a:cubicBezTo>
                  <a:cubicBezTo>
                    <a:pt x="2626" y="826"/>
                    <a:pt x="2626" y="826"/>
                    <a:pt x="2626" y="826"/>
                  </a:cubicBezTo>
                  <a:cubicBezTo>
                    <a:pt x="2627" y="823"/>
                    <a:pt x="2627" y="823"/>
                    <a:pt x="2627" y="823"/>
                  </a:cubicBezTo>
                  <a:cubicBezTo>
                    <a:pt x="2626" y="821"/>
                    <a:pt x="2626" y="821"/>
                    <a:pt x="2626" y="821"/>
                  </a:cubicBezTo>
                  <a:cubicBezTo>
                    <a:pt x="2624" y="819"/>
                    <a:pt x="2624" y="819"/>
                    <a:pt x="2624" y="819"/>
                  </a:cubicBezTo>
                  <a:cubicBezTo>
                    <a:pt x="2622" y="819"/>
                    <a:pt x="2622" y="819"/>
                    <a:pt x="2622" y="819"/>
                  </a:cubicBezTo>
                  <a:cubicBezTo>
                    <a:pt x="2620" y="820"/>
                    <a:pt x="2620" y="820"/>
                    <a:pt x="2620" y="820"/>
                  </a:cubicBezTo>
                  <a:cubicBezTo>
                    <a:pt x="2620" y="820"/>
                    <a:pt x="2619" y="819"/>
                    <a:pt x="2619" y="819"/>
                  </a:cubicBezTo>
                  <a:cubicBezTo>
                    <a:pt x="2617" y="819"/>
                    <a:pt x="2617" y="819"/>
                    <a:pt x="2617" y="819"/>
                  </a:cubicBezTo>
                  <a:cubicBezTo>
                    <a:pt x="2616" y="819"/>
                    <a:pt x="2616" y="819"/>
                    <a:pt x="2616" y="819"/>
                  </a:cubicBezTo>
                  <a:cubicBezTo>
                    <a:pt x="2615" y="820"/>
                    <a:pt x="2615" y="820"/>
                    <a:pt x="2615" y="820"/>
                  </a:cubicBezTo>
                  <a:cubicBezTo>
                    <a:pt x="2613" y="820"/>
                    <a:pt x="2613" y="820"/>
                    <a:pt x="2613" y="820"/>
                  </a:cubicBezTo>
                  <a:cubicBezTo>
                    <a:pt x="2611" y="821"/>
                    <a:pt x="2611" y="821"/>
                    <a:pt x="2611" y="821"/>
                  </a:cubicBezTo>
                  <a:cubicBezTo>
                    <a:pt x="2609" y="821"/>
                    <a:pt x="2609" y="821"/>
                    <a:pt x="2609" y="821"/>
                  </a:cubicBezTo>
                  <a:cubicBezTo>
                    <a:pt x="2609" y="823"/>
                    <a:pt x="2609" y="823"/>
                    <a:pt x="2609" y="823"/>
                  </a:cubicBezTo>
                  <a:cubicBezTo>
                    <a:pt x="2606" y="825"/>
                    <a:pt x="2606" y="825"/>
                    <a:pt x="2606" y="825"/>
                  </a:cubicBezTo>
                  <a:cubicBezTo>
                    <a:pt x="2603" y="828"/>
                    <a:pt x="2603" y="828"/>
                    <a:pt x="2603" y="828"/>
                  </a:cubicBezTo>
                  <a:cubicBezTo>
                    <a:pt x="2604" y="829"/>
                    <a:pt x="2604" y="829"/>
                    <a:pt x="2604" y="829"/>
                  </a:cubicBezTo>
                  <a:cubicBezTo>
                    <a:pt x="2604" y="833"/>
                    <a:pt x="2604" y="833"/>
                    <a:pt x="2604" y="833"/>
                  </a:cubicBezTo>
                  <a:cubicBezTo>
                    <a:pt x="2605" y="835"/>
                    <a:pt x="2605" y="835"/>
                    <a:pt x="2605" y="835"/>
                  </a:cubicBezTo>
                  <a:cubicBezTo>
                    <a:pt x="2605" y="836"/>
                    <a:pt x="2605" y="836"/>
                    <a:pt x="2605" y="836"/>
                  </a:cubicBezTo>
                  <a:lnTo>
                    <a:pt x="2607" y="838"/>
                  </a:lnTo>
                  <a:close/>
                  <a:moveTo>
                    <a:pt x="2691" y="1063"/>
                  </a:moveTo>
                  <a:cubicBezTo>
                    <a:pt x="2692" y="1063"/>
                    <a:pt x="2692" y="1063"/>
                    <a:pt x="2692" y="1063"/>
                  </a:cubicBezTo>
                  <a:cubicBezTo>
                    <a:pt x="2693" y="1062"/>
                    <a:pt x="2693" y="1062"/>
                    <a:pt x="2693" y="1062"/>
                  </a:cubicBezTo>
                  <a:cubicBezTo>
                    <a:pt x="2693" y="1060"/>
                    <a:pt x="2693" y="1060"/>
                    <a:pt x="2693" y="1060"/>
                  </a:cubicBezTo>
                  <a:cubicBezTo>
                    <a:pt x="2691" y="1060"/>
                    <a:pt x="2691" y="1060"/>
                    <a:pt x="2691" y="1060"/>
                  </a:cubicBezTo>
                  <a:cubicBezTo>
                    <a:pt x="2691" y="1060"/>
                    <a:pt x="2691" y="1060"/>
                    <a:pt x="2691" y="1060"/>
                  </a:cubicBezTo>
                  <a:cubicBezTo>
                    <a:pt x="2692" y="1059"/>
                    <a:pt x="2692" y="1059"/>
                    <a:pt x="2692" y="1059"/>
                  </a:cubicBezTo>
                  <a:cubicBezTo>
                    <a:pt x="2692" y="1057"/>
                    <a:pt x="2692" y="1057"/>
                    <a:pt x="2692" y="1057"/>
                  </a:cubicBezTo>
                  <a:cubicBezTo>
                    <a:pt x="2692" y="1057"/>
                    <a:pt x="2692" y="1057"/>
                    <a:pt x="2692" y="1057"/>
                  </a:cubicBezTo>
                  <a:cubicBezTo>
                    <a:pt x="2689" y="1057"/>
                    <a:pt x="2689" y="1057"/>
                    <a:pt x="2689" y="1057"/>
                  </a:cubicBezTo>
                  <a:cubicBezTo>
                    <a:pt x="2690" y="1056"/>
                    <a:pt x="2690" y="1056"/>
                    <a:pt x="2690" y="1056"/>
                  </a:cubicBezTo>
                  <a:cubicBezTo>
                    <a:pt x="2690" y="1055"/>
                    <a:pt x="2690" y="1055"/>
                    <a:pt x="2690" y="1055"/>
                  </a:cubicBezTo>
                  <a:cubicBezTo>
                    <a:pt x="2691" y="1055"/>
                    <a:pt x="2691" y="1055"/>
                    <a:pt x="2691" y="1055"/>
                  </a:cubicBezTo>
                  <a:cubicBezTo>
                    <a:pt x="2693" y="1054"/>
                    <a:pt x="2693" y="1054"/>
                    <a:pt x="2693" y="1054"/>
                  </a:cubicBezTo>
                  <a:cubicBezTo>
                    <a:pt x="2693" y="1053"/>
                    <a:pt x="2693" y="1053"/>
                    <a:pt x="2693" y="1053"/>
                  </a:cubicBezTo>
                  <a:cubicBezTo>
                    <a:pt x="2695" y="1051"/>
                    <a:pt x="2695" y="1051"/>
                    <a:pt x="2695" y="1051"/>
                  </a:cubicBezTo>
                  <a:cubicBezTo>
                    <a:pt x="2695" y="1049"/>
                    <a:pt x="2695" y="1049"/>
                    <a:pt x="2695" y="1049"/>
                  </a:cubicBezTo>
                  <a:cubicBezTo>
                    <a:pt x="2695" y="1047"/>
                    <a:pt x="2695" y="1047"/>
                    <a:pt x="2695" y="1047"/>
                  </a:cubicBezTo>
                  <a:cubicBezTo>
                    <a:pt x="2696" y="1048"/>
                    <a:pt x="2696" y="1048"/>
                    <a:pt x="2696" y="1048"/>
                  </a:cubicBezTo>
                  <a:cubicBezTo>
                    <a:pt x="2696" y="1050"/>
                    <a:pt x="2696" y="1050"/>
                    <a:pt x="2696" y="1050"/>
                  </a:cubicBezTo>
                  <a:cubicBezTo>
                    <a:pt x="2698" y="1048"/>
                    <a:pt x="2698" y="1048"/>
                    <a:pt x="2698" y="1048"/>
                  </a:cubicBezTo>
                  <a:cubicBezTo>
                    <a:pt x="2699" y="1046"/>
                    <a:pt x="2699" y="1046"/>
                    <a:pt x="2699" y="1046"/>
                  </a:cubicBezTo>
                  <a:cubicBezTo>
                    <a:pt x="2698" y="1043"/>
                    <a:pt x="2698" y="1043"/>
                    <a:pt x="2698" y="1043"/>
                  </a:cubicBezTo>
                  <a:cubicBezTo>
                    <a:pt x="2701" y="1041"/>
                    <a:pt x="2701" y="1041"/>
                    <a:pt x="2701" y="1041"/>
                  </a:cubicBezTo>
                  <a:cubicBezTo>
                    <a:pt x="2702" y="1038"/>
                    <a:pt x="2702" y="1038"/>
                    <a:pt x="2702" y="1038"/>
                  </a:cubicBezTo>
                  <a:cubicBezTo>
                    <a:pt x="2703" y="1036"/>
                    <a:pt x="2703" y="1036"/>
                    <a:pt x="2703" y="1036"/>
                  </a:cubicBezTo>
                  <a:cubicBezTo>
                    <a:pt x="2703" y="1032"/>
                    <a:pt x="2703" y="1032"/>
                    <a:pt x="2703" y="1032"/>
                  </a:cubicBezTo>
                  <a:cubicBezTo>
                    <a:pt x="2704" y="1031"/>
                    <a:pt x="2704" y="1031"/>
                    <a:pt x="2704" y="1031"/>
                  </a:cubicBezTo>
                  <a:cubicBezTo>
                    <a:pt x="2704" y="1030"/>
                    <a:pt x="2704" y="1030"/>
                    <a:pt x="2704" y="1030"/>
                  </a:cubicBezTo>
                  <a:cubicBezTo>
                    <a:pt x="2706" y="1028"/>
                    <a:pt x="2706" y="1028"/>
                    <a:pt x="2706" y="1028"/>
                  </a:cubicBezTo>
                  <a:cubicBezTo>
                    <a:pt x="2707" y="1029"/>
                    <a:pt x="2707" y="1029"/>
                    <a:pt x="2707" y="1029"/>
                  </a:cubicBezTo>
                  <a:cubicBezTo>
                    <a:pt x="2708" y="1028"/>
                    <a:pt x="2708" y="1028"/>
                    <a:pt x="2708" y="1028"/>
                  </a:cubicBezTo>
                  <a:cubicBezTo>
                    <a:pt x="2707" y="1025"/>
                    <a:pt x="2707" y="1025"/>
                    <a:pt x="2707" y="1025"/>
                  </a:cubicBezTo>
                  <a:cubicBezTo>
                    <a:pt x="2710" y="1029"/>
                    <a:pt x="2710" y="1029"/>
                    <a:pt x="2710" y="1029"/>
                  </a:cubicBezTo>
                  <a:cubicBezTo>
                    <a:pt x="2713" y="1029"/>
                    <a:pt x="2713" y="1029"/>
                    <a:pt x="2713" y="1029"/>
                  </a:cubicBezTo>
                  <a:cubicBezTo>
                    <a:pt x="2714" y="1028"/>
                    <a:pt x="2714" y="1028"/>
                    <a:pt x="2714" y="1028"/>
                  </a:cubicBezTo>
                  <a:cubicBezTo>
                    <a:pt x="2715" y="1028"/>
                    <a:pt x="2715" y="1028"/>
                    <a:pt x="2715" y="1028"/>
                  </a:cubicBezTo>
                  <a:cubicBezTo>
                    <a:pt x="2717" y="1028"/>
                    <a:pt x="2717" y="1028"/>
                    <a:pt x="2717" y="1028"/>
                  </a:cubicBezTo>
                  <a:cubicBezTo>
                    <a:pt x="2717" y="1026"/>
                    <a:pt x="2717" y="1026"/>
                    <a:pt x="2717" y="1026"/>
                  </a:cubicBezTo>
                  <a:cubicBezTo>
                    <a:pt x="2716" y="1026"/>
                    <a:pt x="2716" y="1026"/>
                    <a:pt x="2716" y="1026"/>
                  </a:cubicBezTo>
                  <a:cubicBezTo>
                    <a:pt x="2715" y="1024"/>
                    <a:pt x="2715" y="1024"/>
                    <a:pt x="2715" y="1024"/>
                  </a:cubicBezTo>
                  <a:cubicBezTo>
                    <a:pt x="2713" y="1022"/>
                    <a:pt x="2713" y="1022"/>
                    <a:pt x="2713" y="1022"/>
                  </a:cubicBezTo>
                  <a:cubicBezTo>
                    <a:pt x="2712" y="1022"/>
                    <a:pt x="2712" y="1022"/>
                    <a:pt x="2712" y="1022"/>
                  </a:cubicBezTo>
                  <a:cubicBezTo>
                    <a:pt x="2708" y="1018"/>
                    <a:pt x="2708" y="1018"/>
                    <a:pt x="2708" y="1018"/>
                  </a:cubicBezTo>
                  <a:cubicBezTo>
                    <a:pt x="2706" y="1018"/>
                    <a:pt x="2706" y="1018"/>
                    <a:pt x="2706" y="1018"/>
                  </a:cubicBezTo>
                  <a:cubicBezTo>
                    <a:pt x="2706" y="1016"/>
                    <a:pt x="2706" y="1016"/>
                    <a:pt x="2706" y="1016"/>
                  </a:cubicBezTo>
                  <a:cubicBezTo>
                    <a:pt x="2705" y="1015"/>
                    <a:pt x="2705" y="1015"/>
                    <a:pt x="2705" y="1015"/>
                  </a:cubicBezTo>
                  <a:cubicBezTo>
                    <a:pt x="2705" y="1014"/>
                    <a:pt x="2705" y="1014"/>
                    <a:pt x="2705" y="1014"/>
                  </a:cubicBezTo>
                  <a:cubicBezTo>
                    <a:pt x="2708" y="1013"/>
                    <a:pt x="2708" y="1013"/>
                    <a:pt x="2708" y="1013"/>
                  </a:cubicBezTo>
                  <a:cubicBezTo>
                    <a:pt x="2709" y="1011"/>
                    <a:pt x="2709" y="1011"/>
                    <a:pt x="2709" y="1011"/>
                  </a:cubicBezTo>
                  <a:cubicBezTo>
                    <a:pt x="2707" y="1010"/>
                    <a:pt x="2707" y="1010"/>
                    <a:pt x="2707" y="1010"/>
                  </a:cubicBezTo>
                  <a:cubicBezTo>
                    <a:pt x="2704" y="1006"/>
                    <a:pt x="2704" y="1006"/>
                    <a:pt x="2704" y="1006"/>
                  </a:cubicBezTo>
                  <a:cubicBezTo>
                    <a:pt x="2703" y="1004"/>
                    <a:pt x="2703" y="1004"/>
                    <a:pt x="2703" y="1004"/>
                  </a:cubicBezTo>
                  <a:cubicBezTo>
                    <a:pt x="2702" y="1003"/>
                    <a:pt x="2702" y="1003"/>
                    <a:pt x="2702" y="1003"/>
                  </a:cubicBezTo>
                  <a:cubicBezTo>
                    <a:pt x="2702" y="1001"/>
                    <a:pt x="2702" y="1001"/>
                    <a:pt x="2702" y="1001"/>
                  </a:cubicBezTo>
                  <a:cubicBezTo>
                    <a:pt x="2703" y="1001"/>
                    <a:pt x="2703" y="1001"/>
                    <a:pt x="2703" y="1001"/>
                  </a:cubicBezTo>
                  <a:cubicBezTo>
                    <a:pt x="2703" y="1000"/>
                    <a:pt x="2703" y="1000"/>
                    <a:pt x="2703" y="1000"/>
                  </a:cubicBezTo>
                  <a:cubicBezTo>
                    <a:pt x="2702" y="1000"/>
                    <a:pt x="2702" y="1000"/>
                    <a:pt x="2702" y="1000"/>
                  </a:cubicBezTo>
                  <a:cubicBezTo>
                    <a:pt x="2700" y="998"/>
                    <a:pt x="2700" y="998"/>
                    <a:pt x="2700" y="998"/>
                  </a:cubicBezTo>
                  <a:cubicBezTo>
                    <a:pt x="2701" y="997"/>
                    <a:pt x="2701" y="997"/>
                    <a:pt x="2701" y="997"/>
                  </a:cubicBezTo>
                  <a:cubicBezTo>
                    <a:pt x="2704" y="997"/>
                    <a:pt x="2704" y="997"/>
                    <a:pt x="2704" y="997"/>
                  </a:cubicBezTo>
                  <a:cubicBezTo>
                    <a:pt x="2706" y="997"/>
                    <a:pt x="2706" y="997"/>
                    <a:pt x="2706" y="997"/>
                  </a:cubicBezTo>
                  <a:cubicBezTo>
                    <a:pt x="2704" y="995"/>
                    <a:pt x="2704" y="995"/>
                    <a:pt x="2704" y="995"/>
                  </a:cubicBezTo>
                  <a:cubicBezTo>
                    <a:pt x="2702" y="994"/>
                    <a:pt x="2702" y="994"/>
                    <a:pt x="2702" y="994"/>
                  </a:cubicBezTo>
                  <a:cubicBezTo>
                    <a:pt x="2703" y="993"/>
                    <a:pt x="2703" y="993"/>
                    <a:pt x="2703" y="993"/>
                  </a:cubicBezTo>
                  <a:cubicBezTo>
                    <a:pt x="2702" y="992"/>
                    <a:pt x="2702" y="992"/>
                    <a:pt x="2702" y="992"/>
                  </a:cubicBezTo>
                  <a:cubicBezTo>
                    <a:pt x="2703" y="992"/>
                    <a:pt x="2703" y="992"/>
                    <a:pt x="2703" y="992"/>
                  </a:cubicBezTo>
                  <a:cubicBezTo>
                    <a:pt x="2703" y="991"/>
                    <a:pt x="2703" y="991"/>
                    <a:pt x="2703" y="991"/>
                  </a:cubicBezTo>
                  <a:cubicBezTo>
                    <a:pt x="2704" y="990"/>
                    <a:pt x="2704" y="990"/>
                    <a:pt x="2704" y="990"/>
                  </a:cubicBezTo>
                  <a:cubicBezTo>
                    <a:pt x="2706" y="992"/>
                    <a:pt x="2706" y="992"/>
                    <a:pt x="2706" y="992"/>
                  </a:cubicBezTo>
                  <a:cubicBezTo>
                    <a:pt x="2708" y="992"/>
                    <a:pt x="2708" y="992"/>
                    <a:pt x="2708" y="992"/>
                  </a:cubicBezTo>
                  <a:cubicBezTo>
                    <a:pt x="2710" y="991"/>
                    <a:pt x="2710" y="991"/>
                    <a:pt x="2710" y="991"/>
                  </a:cubicBezTo>
                  <a:cubicBezTo>
                    <a:pt x="2713" y="990"/>
                    <a:pt x="2713" y="990"/>
                    <a:pt x="2713" y="990"/>
                  </a:cubicBezTo>
                  <a:cubicBezTo>
                    <a:pt x="2713" y="989"/>
                    <a:pt x="2713" y="989"/>
                    <a:pt x="2713" y="989"/>
                  </a:cubicBezTo>
                  <a:cubicBezTo>
                    <a:pt x="2710" y="987"/>
                    <a:pt x="2710" y="987"/>
                    <a:pt x="2710" y="987"/>
                  </a:cubicBezTo>
                  <a:cubicBezTo>
                    <a:pt x="2710" y="984"/>
                    <a:pt x="2710" y="984"/>
                    <a:pt x="2710" y="984"/>
                  </a:cubicBezTo>
                  <a:cubicBezTo>
                    <a:pt x="2711" y="984"/>
                    <a:pt x="2711" y="984"/>
                    <a:pt x="2711" y="984"/>
                  </a:cubicBezTo>
                  <a:cubicBezTo>
                    <a:pt x="2715" y="984"/>
                    <a:pt x="2715" y="984"/>
                    <a:pt x="2715" y="984"/>
                  </a:cubicBezTo>
                  <a:cubicBezTo>
                    <a:pt x="2718" y="983"/>
                    <a:pt x="2718" y="983"/>
                    <a:pt x="2718" y="983"/>
                  </a:cubicBezTo>
                  <a:cubicBezTo>
                    <a:pt x="2721" y="982"/>
                    <a:pt x="2721" y="982"/>
                    <a:pt x="2721" y="982"/>
                  </a:cubicBezTo>
                  <a:cubicBezTo>
                    <a:pt x="2720" y="980"/>
                    <a:pt x="2720" y="980"/>
                    <a:pt x="2720" y="980"/>
                  </a:cubicBezTo>
                  <a:cubicBezTo>
                    <a:pt x="2719" y="980"/>
                    <a:pt x="2719" y="980"/>
                    <a:pt x="2719" y="980"/>
                  </a:cubicBezTo>
                  <a:cubicBezTo>
                    <a:pt x="2716" y="979"/>
                    <a:pt x="2716" y="979"/>
                    <a:pt x="2716" y="979"/>
                  </a:cubicBezTo>
                  <a:cubicBezTo>
                    <a:pt x="2714" y="978"/>
                    <a:pt x="2714" y="978"/>
                    <a:pt x="2714" y="978"/>
                  </a:cubicBezTo>
                  <a:cubicBezTo>
                    <a:pt x="2713" y="978"/>
                    <a:pt x="2713" y="978"/>
                    <a:pt x="2713" y="978"/>
                  </a:cubicBezTo>
                  <a:cubicBezTo>
                    <a:pt x="2710" y="976"/>
                    <a:pt x="2710" y="976"/>
                    <a:pt x="2710" y="976"/>
                  </a:cubicBezTo>
                  <a:cubicBezTo>
                    <a:pt x="2709" y="976"/>
                    <a:pt x="2709" y="976"/>
                    <a:pt x="2709" y="976"/>
                  </a:cubicBezTo>
                  <a:cubicBezTo>
                    <a:pt x="2707" y="977"/>
                    <a:pt x="2707" y="977"/>
                    <a:pt x="2707" y="977"/>
                  </a:cubicBezTo>
                  <a:cubicBezTo>
                    <a:pt x="2706" y="976"/>
                    <a:pt x="2706" y="976"/>
                    <a:pt x="2706" y="976"/>
                  </a:cubicBezTo>
                  <a:cubicBezTo>
                    <a:pt x="2708" y="974"/>
                    <a:pt x="2708" y="974"/>
                    <a:pt x="2708" y="974"/>
                  </a:cubicBezTo>
                  <a:cubicBezTo>
                    <a:pt x="2707" y="973"/>
                    <a:pt x="2707" y="973"/>
                    <a:pt x="2707" y="973"/>
                  </a:cubicBezTo>
                  <a:cubicBezTo>
                    <a:pt x="2707" y="973"/>
                    <a:pt x="2707" y="973"/>
                    <a:pt x="2707" y="973"/>
                  </a:cubicBezTo>
                  <a:cubicBezTo>
                    <a:pt x="2705" y="975"/>
                    <a:pt x="2705" y="975"/>
                    <a:pt x="2705" y="975"/>
                  </a:cubicBezTo>
                  <a:cubicBezTo>
                    <a:pt x="2704" y="974"/>
                    <a:pt x="2704" y="974"/>
                    <a:pt x="2704" y="974"/>
                  </a:cubicBezTo>
                  <a:cubicBezTo>
                    <a:pt x="2703" y="974"/>
                    <a:pt x="2703" y="974"/>
                    <a:pt x="2703" y="974"/>
                  </a:cubicBezTo>
                  <a:cubicBezTo>
                    <a:pt x="2704" y="971"/>
                    <a:pt x="2704" y="971"/>
                    <a:pt x="2704" y="971"/>
                  </a:cubicBezTo>
                  <a:cubicBezTo>
                    <a:pt x="2705" y="970"/>
                    <a:pt x="2705" y="970"/>
                    <a:pt x="2705" y="970"/>
                  </a:cubicBezTo>
                  <a:cubicBezTo>
                    <a:pt x="2705" y="969"/>
                    <a:pt x="2705" y="969"/>
                    <a:pt x="2705" y="969"/>
                  </a:cubicBezTo>
                  <a:cubicBezTo>
                    <a:pt x="2703" y="967"/>
                    <a:pt x="2703" y="967"/>
                    <a:pt x="2703" y="967"/>
                  </a:cubicBezTo>
                  <a:cubicBezTo>
                    <a:pt x="2702" y="968"/>
                    <a:pt x="2702" y="968"/>
                    <a:pt x="2702" y="968"/>
                  </a:cubicBezTo>
                  <a:cubicBezTo>
                    <a:pt x="2700" y="966"/>
                    <a:pt x="2700" y="966"/>
                    <a:pt x="2700" y="966"/>
                  </a:cubicBezTo>
                  <a:cubicBezTo>
                    <a:pt x="2700" y="963"/>
                    <a:pt x="2700" y="963"/>
                    <a:pt x="2700" y="963"/>
                  </a:cubicBezTo>
                  <a:cubicBezTo>
                    <a:pt x="2698" y="962"/>
                    <a:pt x="2698" y="962"/>
                    <a:pt x="2698" y="962"/>
                  </a:cubicBezTo>
                  <a:cubicBezTo>
                    <a:pt x="2697" y="963"/>
                    <a:pt x="2697" y="963"/>
                    <a:pt x="2697" y="963"/>
                  </a:cubicBezTo>
                  <a:cubicBezTo>
                    <a:pt x="2698" y="964"/>
                    <a:pt x="2698" y="964"/>
                    <a:pt x="2698" y="964"/>
                  </a:cubicBezTo>
                  <a:cubicBezTo>
                    <a:pt x="2695" y="967"/>
                    <a:pt x="2695" y="967"/>
                    <a:pt x="2695" y="967"/>
                  </a:cubicBezTo>
                  <a:cubicBezTo>
                    <a:pt x="2694" y="966"/>
                    <a:pt x="2694" y="966"/>
                    <a:pt x="2694" y="966"/>
                  </a:cubicBezTo>
                  <a:cubicBezTo>
                    <a:pt x="2695" y="965"/>
                    <a:pt x="2695" y="965"/>
                    <a:pt x="2695" y="965"/>
                  </a:cubicBezTo>
                  <a:cubicBezTo>
                    <a:pt x="2695" y="963"/>
                    <a:pt x="2695" y="963"/>
                    <a:pt x="2695" y="963"/>
                  </a:cubicBezTo>
                  <a:cubicBezTo>
                    <a:pt x="2693" y="963"/>
                    <a:pt x="2693" y="963"/>
                    <a:pt x="2693" y="963"/>
                  </a:cubicBezTo>
                  <a:cubicBezTo>
                    <a:pt x="2692" y="967"/>
                    <a:pt x="2692" y="967"/>
                    <a:pt x="2692" y="967"/>
                  </a:cubicBezTo>
                  <a:cubicBezTo>
                    <a:pt x="2691" y="968"/>
                    <a:pt x="2691" y="968"/>
                    <a:pt x="2691" y="968"/>
                  </a:cubicBezTo>
                  <a:cubicBezTo>
                    <a:pt x="2689" y="973"/>
                    <a:pt x="2689" y="973"/>
                    <a:pt x="2689" y="973"/>
                  </a:cubicBezTo>
                  <a:cubicBezTo>
                    <a:pt x="2688" y="975"/>
                    <a:pt x="2688" y="975"/>
                    <a:pt x="2688" y="975"/>
                  </a:cubicBezTo>
                  <a:cubicBezTo>
                    <a:pt x="2685" y="979"/>
                    <a:pt x="2685" y="979"/>
                    <a:pt x="2685" y="979"/>
                  </a:cubicBezTo>
                  <a:cubicBezTo>
                    <a:pt x="2683" y="979"/>
                    <a:pt x="2683" y="979"/>
                    <a:pt x="2683" y="979"/>
                  </a:cubicBezTo>
                  <a:cubicBezTo>
                    <a:pt x="2680" y="980"/>
                    <a:pt x="2680" y="980"/>
                    <a:pt x="2680" y="980"/>
                  </a:cubicBezTo>
                  <a:cubicBezTo>
                    <a:pt x="2679" y="981"/>
                    <a:pt x="2679" y="981"/>
                    <a:pt x="2679" y="981"/>
                  </a:cubicBezTo>
                  <a:cubicBezTo>
                    <a:pt x="2680" y="981"/>
                    <a:pt x="2680" y="981"/>
                    <a:pt x="2680" y="981"/>
                  </a:cubicBezTo>
                  <a:cubicBezTo>
                    <a:pt x="2679" y="982"/>
                    <a:pt x="2679" y="982"/>
                    <a:pt x="2679" y="982"/>
                  </a:cubicBezTo>
                  <a:cubicBezTo>
                    <a:pt x="2680" y="983"/>
                    <a:pt x="2680" y="983"/>
                    <a:pt x="2680" y="983"/>
                  </a:cubicBezTo>
                  <a:cubicBezTo>
                    <a:pt x="2682" y="982"/>
                    <a:pt x="2682" y="982"/>
                    <a:pt x="2682" y="982"/>
                  </a:cubicBezTo>
                  <a:cubicBezTo>
                    <a:pt x="2682" y="984"/>
                    <a:pt x="2682" y="984"/>
                    <a:pt x="2682" y="984"/>
                  </a:cubicBezTo>
                  <a:cubicBezTo>
                    <a:pt x="2680" y="984"/>
                    <a:pt x="2680" y="984"/>
                    <a:pt x="2680" y="984"/>
                  </a:cubicBezTo>
                  <a:cubicBezTo>
                    <a:pt x="2680" y="985"/>
                    <a:pt x="2680" y="985"/>
                    <a:pt x="2680" y="985"/>
                  </a:cubicBezTo>
                  <a:cubicBezTo>
                    <a:pt x="2679" y="986"/>
                    <a:pt x="2679" y="986"/>
                    <a:pt x="2679" y="986"/>
                  </a:cubicBezTo>
                  <a:cubicBezTo>
                    <a:pt x="2678" y="986"/>
                    <a:pt x="2678" y="986"/>
                    <a:pt x="2678" y="986"/>
                  </a:cubicBezTo>
                  <a:cubicBezTo>
                    <a:pt x="2678" y="986"/>
                    <a:pt x="2678" y="986"/>
                    <a:pt x="2678" y="986"/>
                  </a:cubicBezTo>
                  <a:cubicBezTo>
                    <a:pt x="2678" y="985"/>
                    <a:pt x="2678" y="985"/>
                    <a:pt x="2678" y="985"/>
                  </a:cubicBezTo>
                  <a:cubicBezTo>
                    <a:pt x="2678" y="985"/>
                    <a:pt x="2678" y="985"/>
                    <a:pt x="2678" y="985"/>
                  </a:cubicBezTo>
                  <a:cubicBezTo>
                    <a:pt x="2678" y="983"/>
                    <a:pt x="2678" y="983"/>
                    <a:pt x="2678" y="983"/>
                  </a:cubicBezTo>
                  <a:cubicBezTo>
                    <a:pt x="2676" y="983"/>
                    <a:pt x="2676" y="983"/>
                    <a:pt x="2676" y="983"/>
                  </a:cubicBezTo>
                  <a:cubicBezTo>
                    <a:pt x="2673" y="985"/>
                    <a:pt x="2673" y="985"/>
                    <a:pt x="2673" y="985"/>
                  </a:cubicBezTo>
                  <a:cubicBezTo>
                    <a:pt x="2670" y="986"/>
                    <a:pt x="2670" y="986"/>
                    <a:pt x="2670" y="986"/>
                  </a:cubicBezTo>
                  <a:cubicBezTo>
                    <a:pt x="2669" y="987"/>
                    <a:pt x="2669" y="987"/>
                    <a:pt x="2669" y="987"/>
                  </a:cubicBezTo>
                  <a:cubicBezTo>
                    <a:pt x="2668" y="989"/>
                    <a:pt x="2668" y="989"/>
                    <a:pt x="2668" y="989"/>
                  </a:cubicBezTo>
                  <a:cubicBezTo>
                    <a:pt x="2668" y="991"/>
                    <a:pt x="2668" y="991"/>
                    <a:pt x="2668" y="991"/>
                  </a:cubicBezTo>
                  <a:cubicBezTo>
                    <a:pt x="2665" y="993"/>
                    <a:pt x="2665" y="993"/>
                    <a:pt x="2665" y="993"/>
                  </a:cubicBezTo>
                  <a:cubicBezTo>
                    <a:pt x="2664" y="995"/>
                    <a:pt x="2664" y="995"/>
                    <a:pt x="2664" y="995"/>
                  </a:cubicBezTo>
                  <a:cubicBezTo>
                    <a:pt x="2661" y="998"/>
                    <a:pt x="2661" y="998"/>
                    <a:pt x="2661" y="998"/>
                  </a:cubicBezTo>
                  <a:cubicBezTo>
                    <a:pt x="2661" y="1000"/>
                    <a:pt x="2661" y="1000"/>
                    <a:pt x="2661" y="1000"/>
                  </a:cubicBezTo>
                  <a:cubicBezTo>
                    <a:pt x="2658" y="1003"/>
                    <a:pt x="2658" y="1003"/>
                    <a:pt x="2658" y="1003"/>
                  </a:cubicBezTo>
                  <a:cubicBezTo>
                    <a:pt x="2656" y="1005"/>
                    <a:pt x="2656" y="1005"/>
                    <a:pt x="2656" y="1005"/>
                  </a:cubicBezTo>
                  <a:cubicBezTo>
                    <a:pt x="2647" y="1007"/>
                    <a:pt x="2647" y="1007"/>
                    <a:pt x="2647" y="1007"/>
                  </a:cubicBezTo>
                  <a:cubicBezTo>
                    <a:pt x="2646" y="1008"/>
                    <a:pt x="2646" y="1008"/>
                    <a:pt x="2646" y="1008"/>
                  </a:cubicBezTo>
                  <a:cubicBezTo>
                    <a:pt x="2647" y="1010"/>
                    <a:pt x="2647" y="1010"/>
                    <a:pt x="2647" y="1010"/>
                  </a:cubicBezTo>
                  <a:cubicBezTo>
                    <a:pt x="2648" y="1011"/>
                    <a:pt x="2648" y="1011"/>
                    <a:pt x="2648" y="1011"/>
                  </a:cubicBezTo>
                  <a:cubicBezTo>
                    <a:pt x="2647" y="1011"/>
                    <a:pt x="2647" y="1011"/>
                    <a:pt x="2647" y="1011"/>
                  </a:cubicBezTo>
                  <a:cubicBezTo>
                    <a:pt x="2645" y="1012"/>
                    <a:pt x="2645" y="1012"/>
                    <a:pt x="2645" y="1012"/>
                  </a:cubicBezTo>
                  <a:cubicBezTo>
                    <a:pt x="2643" y="1012"/>
                    <a:pt x="2643" y="1012"/>
                    <a:pt x="2643" y="1012"/>
                  </a:cubicBezTo>
                  <a:cubicBezTo>
                    <a:pt x="2642" y="1013"/>
                    <a:pt x="2642" y="1013"/>
                    <a:pt x="2642" y="1013"/>
                  </a:cubicBezTo>
                  <a:cubicBezTo>
                    <a:pt x="2641" y="1015"/>
                    <a:pt x="2641" y="1015"/>
                    <a:pt x="2641" y="1015"/>
                  </a:cubicBezTo>
                  <a:cubicBezTo>
                    <a:pt x="2641" y="1018"/>
                    <a:pt x="2641" y="1018"/>
                    <a:pt x="2641" y="1018"/>
                  </a:cubicBezTo>
                  <a:cubicBezTo>
                    <a:pt x="2639" y="1021"/>
                    <a:pt x="2639" y="1021"/>
                    <a:pt x="2639" y="1021"/>
                  </a:cubicBezTo>
                  <a:cubicBezTo>
                    <a:pt x="2639" y="1021"/>
                    <a:pt x="2639" y="1021"/>
                    <a:pt x="2639" y="1021"/>
                  </a:cubicBezTo>
                  <a:cubicBezTo>
                    <a:pt x="2635" y="1021"/>
                    <a:pt x="2635" y="1021"/>
                    <a:pt x="2635" y="1021"/>
                  </a:cubicBezTo>
                  <a:cubicBezTo>
                    <a:pt x="2631" y="1019"/>
                    <a:pt x="2631" y="1019"/>
                    <a:pt x="2631" y="1019"/>
                  </a:cubicBezTo>
                  <a:cubicBezTo>
                    <a:pt x="2628" y="1020"/>
                    <a:pt x="2628" y="1020"/>
                    <a:pt x="2628" y="1020"/>
                  </a:cubicBezTo>
                  <a:cubicBezTo>
                    <a:pt x="2627" y="1018"/>
                    <a:pt x="2627" y="1018"/>
                    <a:pt x="2627" y="1018"/>
                  </a:cubicBezTo>
                  <a:cubicBezTo>
                    <a:pt x="2625" y="1016"/>
                    <a:pt x="2625" y="1016"/>
                    <a:pt x="2625" y="1016"/>
                  </a:cubicBezTo>
                  <a:cubicBezTo>
                    <a:pt x="2625" y="1016"/>
                    <a:pt x="2625" y="1016"/>
                    <a:pt x="2625" y="1016"/>
                  </a:cubicBezTo>
                  <a:cubicBezTo>
                    <a:pt x="2623" y="1017"/>
                    <a:pt x="2623" y="1017"/>
                    <a:pt x="2623" y="1017"/>
                  </a:cubicBezTo>
                  <a:cubicBezTo>
                    <a:pt x="2622" y="1018"/>
                    <a:pt x="2622" y="1018"/>
                    <a:pt x="2622" y="1018"/>
                  </a:cubicBezTo>
                  <a:cubicBezTo>
                    <a:pt x="2620" y="1021"/>
                    <a:pt x="2620" y="1021"/>
                    <a:pt x="2620" y="1021"/>
                  </a:cubicBezTo>
                  <a:cubicBezTo>
                    <a:pt x="2618" y="1024"/>
                    <a:pt x="2618" y="1024"/>
                    <a:pt x="2618" y="1024"/>
                  </a:cubicBezTo>
                  <a:cubicBezTo>
                    <a:pt x="2618" y="1026"/>
                    <a:pt x="2618" y="1026"/>
                    <a:pt x="2618" y="1026"/>
                  </a:cubicBezTo>
                  <a:cubicBezTo>
                    <a:pt x="2618" y="1027"/>
                    <a:pt x="2618" y="1027"/>
                    <a:pt x="2618" y="1027"/>
                  </a:cubicBezTo>
                  <a:cubicBezTo>
                    <a:pt x="2618" y="1028"/>
                    <a:pt x="2618" y="1028"/>
                    <a:pt x="2618" y="1028"/>
                  </a:cubicBezTo>
                  <a:cubicBezTo>
                    <a:pt x="2617" y="1029"/>
                    <a:pt x="2617" y="1029"/>
                    <a:pt x="2617" y="1029"/>
                  </a:cubicBezTo>
                  <a:cubicBezTo>
                    <a:pt x="2617" y="1033"/>
                    <a:pt x="2617" y="1033"/>
                    <a:pt x="2617" y="1033"/>
                  </a:cubicBezTo>
                  <a:cubicBezTo>
                    <a:pt x="2620" y="1037"/>
                    <a:pt x="2620" y="1037"/>
                    <a:pt x="2620" y="1037"/>
                  </a:cubicBezTo>
                  <a:cubicBezTo>
                    <a:pt x="2621" y="1038"/>
                    <a:pt x="2621" y="1038"/>
                    <a:pt x="2621" y="1038"/>
                  </a:cubicBezTo>
                  <a:cubicBezTo>
                    <a:pt x="2620" y="1038"/>
                    <a:pt x="2620" y="1038"/>
                    <a:pt x="2620" y="1038"/>
                  </a:cubicBezTo>
                  <a:cubicBezTo>
                    <a:pt x="2619" y="1038"/>
                    <a:pt x="2619" y="1038"/>
                    <a:pt x="2619" y="1038"/>
                  </a:cubicBezTo>
                  <a:cubicBezTo>
                    <a:pt x="2621" y="1040"/>
                    <a:pt x="2621" y="1040"/>
                    <a:pt x="2621" y="1040"/>
                  </a:cubicBezTo>
                  <a:cubicBezTo>
                    <a:pt x="2623" y="1041"/>
                    <a:pt x="2623" y="1041"/>
                    <a:pt x="2623" y="1041"/>
                  </a:cubicBezTo>
                  <a:cubicBezTo>
                    <a:pt x="2624" y="1041"/>
                    <a:pt x="2624" y="1041"/>
                    <a:pt x="2624" y="1041"/>
                  </a:cubicBezTo>
                  <a:cubicBezTo>
                    <a:pt x="2627" y="1040"/>
                    <a:pt x="2627" y="1040"/>
                    <a:pt x="2627" y="1040"/>
                  </a:cubicBezTo>
                  <a:cubicBezTo>
                    <a:pt x="2630" y="1039"/>
                    <a:pt x="2630" y="1039"/>
                    <a:pt x="2630" y="1039"/>
                  </a:cubicBezTo>
                  <a:cubicBezTo>
                    <a:pt x="2632" y="1039"/>
                    <a:pt x="2632" y="1039"/>
                    <a:pt x="2632" y="1039"/>
                  </a:cubicBezTo>
                  <a:cubicBezTo>
                    <a:pt x="2630" y="1039"/>
                    <a:pt x="2630" y="1039"/>
                    <a:pt x="2630" y="1039"/>
                  </a:cubicBezTo>
                  <a:cubicBezTo>
                    <a:pt x="2627" y="1041"/>
                    <a:pt x="2627" y="1041"/>
                    <a:pt x="2627" y="1041"/>
                  </a:cubicBezTo>
                  <a:cubicBezTo>
                    <a:pt x="2624" y="1042"/>
                    <a:pt x="2624" y="1042"/>
                    <a:pt x="2624" y="1042"/>
                  </a:cubicBezTo>
                  <a:cubicBezTo>
                    <a:pt x="2622" y="1043"/>
                    <a:pt x="2622" y="1043"/>
                    <a:pt x="2622" y="1043"/>
                  </a:cubicBezTo>
                  <a:cubicBezTo>
                    <a:pt x="2620" y="1043"/>
                    <a:pt x="2620" y="1043"/>
                    <a:pt x="2620" y="1043"/>
                  </a:cubicBezTo>
                  <a:cubicBezTo>
                    <a:pt x="2620" y="1044"/>
                    <a:pt x="2620" y="1044"/>
                    <a:pt x="2620" y="1044"/>
                  </a:cubicBezTo>
                  <a:cubicBezTo>
                    <a:pt x="2623" y="1045"/>
                    <a:pt x="2623" y="1045"/>
                    <a:pt x="2623" y="1045"/>
                  </a:cubicBezTo>
                  <a:cubicBezTo>
                    <a:pt x="2625" y="1046"/>
                    <a:pt x="2625" y="1046"/>
                    <a:pt x="2625" y="1046"/>
                  </a:cubicBezTo>
                  <a:cubicBezTo>
                    <a:pt x="2628" y="1049"/>
                    <a:pt x="2628" y="1049"/>
                    <a:pt x="2628" y="1049"/>
                  </a:cubicBezTo>
                  <a:cubicBezTo>
                    <a:pt x="2629" y="1051"/>
                    <a:pt x="2629" y="1051"/>
                    <a:pt x="2629" y="1051"/>
                  </a:cubicBezTo>
                  <a:cubicBezTo>
                    <a:pt x="2629" y="1053"/>
                    <a:pt x="2629" y="1053"/>
                    <a:pt x="2629" y="1053"/>
                  </a:cubicBezTo>
                  <a:cubicBezTo>
                    <a:pt x="2628" y="1055"/>
                    <a:pt x="2628" y="1055"/>
                    <a:pt x="2628" y="1055"/>
                  </a:cubicBezTo>
                  <a:cubicBezTo>
                    <a:pt x="2627" y="1056"/>
                    <a:pt x="2627" y="1056"/>
                    <a:pt x="2627" y="1056"/>
                  </a:cubicBezTo>
                  <a:cubicBezTo>
                    <a:pt x="2627" y="1057"/>
                    <a:pt x="2627" y="1057"/>
                    <a:pt x="2627" y="1057"/>
                  </a:cubicBezTo>
                  <a:cubicBezTo>
                    <a:pt x="2629" y="1058"/>
                    <a:pt x="2629" y="1058"/>
                    <a:pt x="2629" y="1058"/>
                  </a:cubicBezTo>
                  <a:cubicBezTo>
                    <a:pt x="2630" y="1063"/>
                    <a:pt x="2630" y="1063"/>
                    <a:pt x="2630" y="1063"/>
                  </a:cubicBezTo>
                  <a:cubicBezTo>
                    <a:pt x="2630" y="1065"/>
                    <a:pt x="2630" y="1065"/>
                    <a:pt x="2630" y="1065"/>
                  </a:cubicBezTo>
                  <a:cubicBezTo>
                    <a:pt x="2631" y="1068"/>
                    <a:pt x="2631" y="1068"/>
                    <a:pt x="2631" y="1068"/>
                  </a:cubicBezTo>
                  <a:cubicBezTo>
                    <a:pt x="2632" y="1068"/>
                    <a:pt x="2632" y="1068"/>
                    <a:pt x="2632" y="1068"/>
                  </a:cubicBezTo>
                  <a:cubicBezTo>
                    <a:pt x="2634" y="1067"/>
                    <a:pt x="2634" y="1067"/>
                    <a:pt x="2634" y="1067"/>
                  </a:cubicBezTo>
                  <a:cubicBezTo>
                    <a:pt x="2634" y="1068"/>
                    <a:pt x="2634" y="1068"/>
                    <a:pt x="2634" y="1068"/>
                  </a:cubicBezTo>
                  <a:cubicBezTo>
                    <a:pt x="2636" y="1068"/>
                    <a:pt x="2636" y="1068"/>
                    <a:pt x="2636" y="1068"/>
                  </a:cubicBezTo>
                  <a:cubicBezTo>
                    <a:pt x="2638" y="1069"/>
                    <a:pt x="2638" y="1069"/>
                    <a:pt x="2638" y="1069"/>
                  </a:cubicBezTo>
                  <a:cubicBezTo>
                    <a:pt x="2640" y="1069"/>
                    <a:pt x="2640" y="1069"/>
                    <a:pt x="2640" y="1069"/>
                  </a:cubicBezTo>
                  <a:cubicBezTo>
                    <a:pt x="2642" y="1067"/>
                    <a:pt x="2642" y="1067"/>
                    <a:pt x="2642" y="1067"/>
                  </a:cubicBezTo>
                  <a:cubicBezTo>
                    <a:pt x="2643" y="1068"/>
                    <a:pt x="2643" y="1068"/>
                    <a:pt x="2643" y="1068"/>
                  </a:cubicBezTo>
                  <a:cubicBezTo>
                    <a:pt x="2645" y="1067"/>
                    <a:pt x="2645" y="1067"/>
                    <a:pt x="2645" y="1067"/>
                  </a:cubicBezTo>
                  <a:cubicBezTo>
                    <a:pt x="2646" y="1065"/>
                    <a:pt x="2646" y="1065"/>
                    <a:pt x="2646" y="1065"/>
                  </a:cubicBezTo>
                  <a:cubicBezTo>
                    <a:pt x="2645" y="1064"/>
                    <a:pt x="2645" y="1064"/>
                    <a:pt x="2645" y="1064"/>
                  </a:cubicBezTo>
                  <a:cubicBezTo>
                    <a:pt x="2646" y="1066"/>
                    <a:pt x="2646" y="1066"/>
                    <a:pt x="2646" y="1066"/>
                  </a:cubicBezTo>
                  <a:cubicBezTo>
                    <a:pt x="2646" y="1067"/>
                    <a:pt x="2646" y="1067"/>
                    <a:pt x="2646" y="1067"/>
                  </a:cubicBezTo>
                  <a:cubicBezTo>
                    <a:pt x="2647" y="1070"/>
                    <a:pt x="2647" y="1070"/>
                    <a:pt x="2647" y="1070"/>
                  </a:cubicBezTo>
                  <a:cubicBezTo>
                    <a:pt x="2647" y="1073"/>
                    <a:pt x="2647" y="1073"/>
                    <a:pt x="2647" y="1073"/>
                  </a:cubicBezTo>
                  <a:cubicBezTo>
                    <a:pt x="2647" y="1075"/>
                    <a:pt x="2647" y="1075"/>
                    <a:pt x="2647" y="1075"/>
                  </a:cubicBezTo>
                  <a:cubicBezTo>
                    <a:pt x="2648" y="1075"/>
                    <a:pt x="2648" y="1075"/>
                    <a:pt x="2648" y="1075"/>
                  </a:cubicBezTo>
                  <a:cubicBezTo>
                    <a:pt x="2650" y="1072"/>
                    <a:pt x="2650" y="1072"/>
                    <a:pt x="2650" y="1072"/>
                  </a:cubicBezTo>
                  <a:cubicBezTo>
                    <a:pt x="2652" y="1072"/>
                    <a:pt x="2652" y="1072"/>
                    <a:pt x="2652" y="1072"/>
                  </a:cubicBezTo>
                  <a:cubicBezTo>
                    <a:pt x="2653" y="1073"/>
                    <a:pt x="2653" y="1073"/>
                    <a:pt x="2653" y="1073"/>
                  </a:cubicBezTo>
                  <a:cubicBezTo>
                    <a:pt x="2654" y="1072"/>
                    <a:pt x="2654" y="1072"/>
                    <a:pt x="2654" y="1072"/>
                  </a:cubicBezTo>
                  <a:cubicBezTo>
                    <a:pt x="2655" y="1071"/>
                    <a:pt x="2655" y="1071"/>
                    <a:pt x="2655" y="1071"/>
                  </a:cubicBezTo>
                  <a:cubicBezTo>
                    <a:pt x="2657" y="1071"/>
                    <a:pt x="2657" y="1071"/>
                    <a:pt x="2657" y="1071"/>
                  </a:cubicBezTo>
                  <a:cubicBezTo>
                    <a:pt x="2659" y="1069"/>
                    <a:pt x="2659" y="1069"/>
                    <a:pt x="2659" y="1069"/>
                  </a:cubicBezTo>
                  <a:cubicBezTo>
                    <a:pt x="2660" y="1069"/>
                    <a:pt x="2660" y="1069"/>
                    <a:pt x="2660" y="1069"/>
                  </a:cubicBezTo>
                  <a:cubicBezTo>
                    <a:pt x="2661" y="1070"/>
                    <a:pt x="2661" y="1070"/>
                    <a:pt x="2661" y="1070"/>
                  </a:cubicBezTo>
                  <a:cubicBezTo>
                    <a:pt x="2663" y="1070"/>
                    <a:pt x="2663" y="1070"/>
                    <a:pt x="2663" y="1070"/>
                  </a:cubicBezTo>
                  <a:cubicBezTo>
                    <a:pt x="2664" y="1071"/>
                    <a:pt x="2664" y="1071"/>
                    <a:pt x="2664" y="1071"/>
                  </a:cubicBezTo>
                  <a:cubicBezTo>
                    <a:pt x="2664" y="1072"/>
                    <a:pt x="2664" y="1072"/>
                    <a:pt x="2664" y="1072"/>
                  </a:cubicBezTo>
                  <a:cubicBezTo>
                    <a:pt x="2665" y="1073"/>
                    <a:pt x="2665" y="1073"/>
                    <a:pt x="2665" y="1073"/>
                  </a:cubicBezTo>
                  <a:cubicBezTo>
                    <a:pt x="2666" y="1074"/>
                    <a:pt x="2666" y="1074"/>
                    <a:pt x="2666" y="1074"/>
                  </a:cubicBezTo>
                  <a:cubicBezTo>
                    <a:pt x="2666" y="1072"/>
                    <a:pt x="2666" y="1072"/>
                    <a:pt x="2666" y="1072"/>
                  </a:cubicBezTo>
                  <a:cubicBezTo>
                    <a:pt x="2666" y="1071"/>
                    <a:pt x="2666" y="1071"/>
                    <a:pt x="2666" y="1071"/>
                  </a:cubicBezTo>
                  <a:cubicBezTo>
                    <a:pt x="2667" y="1072"/>
                    <a:pt x="2667" y="1072"/>
                    <a:pt x="2667" y="1072"/>
                  </a:cubicBezTo>
                  <a:cubicBezTo>
                    <a:pt x="2669" y="1073"/>
                    <a:pt x="2669" y="1073"/>
                    <a:pt x="2669" y="1073"/>
                  </a:cubicBezTo>
                  <a:cubicBezTo>
                    <a:pt x="2670" y="1072"/>
                    <a:pt x="2670" y="1072"/>
                    <a:pt x="2670" y="1072"/>
                  </a:cubicBezTo>
                  <a:cubicBezTo>
                    <a:pt x="2671" y="1074"/>
                    <a:pt x="2671" y="1074"/>
                    <a:pt x="2671" y="1074"/>
                  </a:cubicBezTo>
                  <a:cubicBezTo>
                    <a:pt x="2672" y="1073"/>
                    <a:pt x="2672" y="1073"/>
                    <a:pt x="2672" y="1073"/>
                  </a:cubicBezTo>
                  <a:cubicBezTo>
                    <a:pt x="2672" y="1074"/>
                    <a:pt x="2672" y="1074"/>
                    <a:pt x="2672" y="1074"/>
                  </a:cubicBezTo>
                  <a:cubicBezTo>
                    <a:pt x="2673" y="1076"/>
                    <a:pt x="2673" y="1076"/>
                    <a:pt x="2673" y="1076"/>
                  </a:cubicBezTo>
                  <a:cubicBezTo>
                    <a:pt x="2673" y="1077"/>
                    <a:pt x="2673" y="1077"/>
                    <a:pt x="2673" y="1077"/>
                  </a:cubicBezTo>
                  <a:cubicBezTo>
                    <a:pt x="2674" y="1080"/>
                    <a:pt x="2674" y="1080"/>
                    <a:pt x="2674" y="1080"/>
                  </a:cubicBezTo>
                  <a:cubicBezTo>
                    <a:pt x="2675" y="1080"/>
                    <a:pt x="2675" y="1080"/>
                    <a:pt x="2675" y="1080"/>
                  </a:cubicBezTo>
                  <a:cubicBezTo>
                    <a:pt x="2680" y="1078"/>
                    <a:pt x="2680" y="1078"/>
                    <a:pt x="2680" y="1078"/>
                  </a:cubicBezTo>
                  <a:cubicBezTo>
                    <a:pt x="2683" y="1077"/>
                    <a:pt x="2683" y="1077"/>
                    <a:pt x="2683" y="1077"/>
                  </a:cubicBezTo>
                  <a:cubicBezTo>
                    <a:pt x="2686" y="1075"/>
                    <a:pt x="2686" y="1075"/>
                    <a:pt x="2686" y="1075"/>
                  </a:cubicBezTo>
                  <a:cubicBezTo>
                    <a:pt x="2688" y="1071"/>
                    <a:pt x="2688" y="1071"/>
                    <a:pt x="2688" y="1071"/>
                  </a:cubicBezTo>
                  <a:cubicBezTo>
                    <a:pt x="2688" y="1070"/>
                    <a:pt x="2688" y="1070"/>
                    <a:pt x="2688" y="1070"/>
                  </a:cubicBezTo>
                  <a:cubicBezTo>
                    <a:pt x="2689" y="1067"/>
                    <a:pt x="2689" y="1067"/>
                    <a:pt x="2689" y="1067"/>
                  </a:cubicBezTo>
                  <a:cubicBezTo>
                    <a:pt x="2689" y="1068"/>
                    <a:pt x="2689" y="1068"/>
                    <a:pt x="2689" y="1068"/>
                  </a:cubicBezTo>
                  <a:cubicBezTo>
                    <a:pt x="2690" y="1068"/>
                    <a:pt x="2690" y="1068"/>
                    <a:pt x="2690" y="1068"/>
                  </a:cubicBezTo>
                  <a:cubicBezTo>
                    <a:pt x="2692" y="1065"/>
                    <a:pt x="2692" y="1065"/>
                    <a:pt x="2692" y="1065"/>
                  </a:cubicBezTo>
                  <a:cubicBezTo>
                    <a:pt x="2691" y="1064"/>
                    <a:pt x="2691" y="1064"/>
                    <a:pt x="2691" y="1064"/>
                  </a:cubicBezTo>
                  <a:cubicBezTo>
                    <a:pt x="2690" y="1063"/>
                    <a:pt x="2690" y="1063"/>
                    <a:pt x="2690" y="1063"/>
                  </a:cubicBezTo>
                  <a:cubicBezTo>
                    <a:pt x="2690" y="1062"/>
                    <a:pt x="2690" y="1062"/>
                    <a:pt x="2690" y="1062"/>
                  </a:cubicBezTo>
                  <a:lnTo>
                    <a:pt x="2691" y="1063"/>
                  </a:lnTo>
                  <a:close/>
                  <a:moveTo>
                    <a:pt x="2643" y="1011"/>
                  </a:moveTo>
                  <a:cubicBezTo>
                    <a:pt x="2644" y="1011"/>
                    <a:pt x="2644" y="1011"/>
                    <a:pt x="2644" y="1011"/>
                  </a:cubicBezTo>
                  <a:cubicBezTo>
                    <a:pt x="2645" y="1011"/>
                    <a:pt x="2645" y="1011"/>
                    <a:pt x="2645" y="1011"/>
                  </a:cubicBezTo>
                  <a:cubicBezTo>
                    <a:pt x="2644" y="1010"/>
                    <a:pt x="2644" y="1010"/>
                    <a:pt x="2644" y="1010"/>
                  </a:cubicBezTo>
                  <a:lnTo>
                    <a:pt x="2643" y="1011"/>
                  </a:lnTo>
                  <a:close/>
                  <a:moveTo>
                    <a:pt x="2623" y="809"/>
                  </a:moveTo>
                  <a:cubicBezTo>
                    <a:pt x="2621" y="808"/>
                    <a:pt x="2621" y="808"/>
                    <a:pt x="2621" y="808"/>
                  </a:cubicBezTo>
                  <a:cubicBezTo>
                    <a:pt x="2619" y="809"/>
                    <a:pt x="2619" y="809"/>
                    <a:pt x="2619" y="809"/>
                  </a:cubicBezTo>
                  <a:cubicBezTo>
                    <a:pt x="2620" y="810"/>
                    <a:pt x="2620" y="810"/>
                    <a:pt x="2620" y="810"/>
                  </a:cubicBezTo>
                  <a:cubicBezTo>
                    <a:pt x="2621" y="809"/>
                    <a:pt x="2621" y="809"/>
                    <a:pt x="2621" y="809"/>
                  </a:cubicBezTo>
                  <a:cubicBezTo>
                    <a:pt x="2623" y="810"/>
                    <a:pt x="2623" y="810"/>
                    <a:pt x="2623" y="810"/>
                  </a:cubicBezTo>
                  <a:lnTo>
                    <a:pt x="2623" y="809"/>
                  </a:lnTo>
                  <a:close/>
                  <a:moveTo>
                    <a:pt x="2609" y="990"/>
                  </a:moveTo>
                  <a:cubicBezTo>
                    <a:pt x="2608" y="991"/>
                    <a:pt x="2608" y="991"/>
                    <a:pt x="2608" y="991"/>
                  </a:cubicBezTo>
                  <a:cubicBezTo>
                    <a:pt x="2607" y="993"/>
                    <a:pt x="2607" y="993"/>
                    <a:pt x="2607" y="993"/>
                  </a:cubicBezTo>
                  <a:cubicBezTo>
                    <a:pt x="2609" y="994"/>
                    <a:pt x="2609" y="994"/>
                    <a:pt x="2609" y="994"/>
                  </a:cubicBezTo>
                  <a:cubicBezTo>
                    <a:pt x="2610" y="994"/>
                    <a:pt x="2610" y="994"/>
                    <a:pt x="2610" y="994"/>
                  </a:cubicBezTo>
                  <a:cubicBezTo>
                    <a:pt x="2609" y="996"/>
                    <a:pt x="2609" y="996"/>
                    <a:pt x="2609" y="996"/>
                  </a:cubicBezTo>
                  <a:cubicBezTo>
                    <a:pt x="2611" y="996"/>
                    <a:pt x="2611" y="996"/>
                    <a:pt x="2611" y="996"/>
                  </a:cubicBezTo>
                  <a:cubicBezTo>
                    <a:pt x="2612" y="993"/>
                    <a:pt x="2612" y="993"/>
                    <a:pt x="2612" y="993"/>
                  </a:cubicBezTo>
                  <a:lnTo>
                    <a:pt x="2609" y="990"/>
                  </a:lnTo>
                  <a:close/>
                  <a:moveTo>
                    <a:pt x="2597" y="1068"/>
                  </a:moveTo>
                  <a:cubicBezTo>
                    <a:pt x="2596" y="1067"/>
                    <a:pt x="2596" y="1067"/>
                    <a:pt x="2596" y="1067"/>
                  </a:cubicBezTo>
                  <a:cubicBezTo>
                    <a:pt x="2596" y="1069"/>
                    <a:pt x="2596" y="1069"/>
                    <a:pt x="2596" y="1069"/>
                  </a:cubicBezTo>
                  <a:lnTo>
                    <a:pt x="2597" y="1068"/>
                  </a:lnTo>
                  <a:close/>
                  <a:moveTo>
                    <a:pt x="2605" y="1071"/>
                  </a:moveTo>
                  <a:cubicBezTo>
                    <a:pt x="2607" y="1068"/>
                    <a:pt x="2607" y="1068"/>
                    <a:pt x="2607" y="1068"/>
                  </a:cubicBezTo>
                  <a:cubicBezTo>
                    <a:pt x="2608" y="1070"/>
                    <a:pt x="2608" y="1070"/>
                    <a:pt x="2608" y="1070"/>
                  </a:cubicBezTo>
                  <a:cubicBezTo>
                    <a:pt x="2609" y="1070"/>
                    <a:pt x="2609" y="1070"/>
                    <a:pt x="2609" y="1070"/>
                  </a:cubicBezTo>
                  <a:cubicBezTo>
                    <a:pt x="2610" y="1069"/>
                    <a:pt x="2610" y="1069"/>
                    <a:pt x="2610" y="1069"/>
                  </a:cubicBezTo>
                  <a:cubicBezTo>
                    <a:pt x="2612" y="1068"/>
                    <a:pt x="2612" y="1068"/>
                    <a:pt x="2612" y="1068"/>
                  </a:cubicBezTo>
                  <a:cubicBezTo>
                    <a:pt x="2611" y="1066"/>
                    <a:pt x="2611" y="1066"/>
                    <a:pt x="2611" y="1066"/>
                  </a:cubicBezTo>
                  <a:cubicBezTo>
                    <a:pt x="2607" y="1064"/>
                    <a:pt x="2607" y="1064"/>
                    <a:pt x="2607" y="1064"/>
                  </a:cubicBezTo>
                  <a:cubicBezTo>
                    <a:pt x="2604" y="1063"/>
                    <a:pt x="2604" y="1063"/>
                    <a:pt x="2604" y="1063"/>
                  </a:cubicBezTo>
                  <a:cubicBezTo>
                    <a:pt x="2603" y="1064"/>
                    <a:pt x="2603" y="1064"/>
                    <a:pt x="2603" y="1064"/>
                  </a:cubicBezTo>
                  <a:cubicBezTo>
                    <a:pt x="2604" y="1065"/>
                    <a:pt x="2604" y="1065"/>
                    <a:pt x="2604" y="1065"/>
                  </a:cubicBezTo>
                  <a:cubicBezTo>
                    <a:pt x="2604" y="1066"/>
                    <a:pt x="2604" y="1066"/>
                    <a:pt x="2604" y="1066"/>
                  </a:cubicBezTo>
                  <a:cubicBezTo>
                    <a:pt x="2601" y="1067"/>
                    <a:pt x="2601" y="1067"/>
                    <a:pt x="2601" y="1067"/>
                  </a:cubicBezTo>
                  <a:cubicBezTo>
                    <a:pt x="2601" y="1068"/>
                    <a:pt x="2601" y="1068"/>
                    <a:pt x="2601" y="1068"/>
                  </a:cubicBezTo>
                  <a:cubicBezTo>
                    <a:pt x="2602" y="1068"/>
                    <a:pt x="2602" y="1068"/>
                    <a:pt x="2602" y="1068"/>
                  </a:cubicBezTo>
                  <a:cubicBezTo>
                    <a:pt x="2602" y="1067"/>
                    <a:pt x="2602" y="1067"/>
                    <a:pt x="2602" y="1067"/>
                  </a:cubicBezTo>
                  <a:cubicBezTo>
                    <a:pt x="2604" y="1067"/>
                    <a:pt x="2604" y="1067"/>
                    <a:pt x="2604" y="1067"/>
                  </a:cubicBezTo>
                  <a:cubicBezTo>
                    <a:pt x="2604" y="1069"/>
                    <a:pt x="2604" y="1069"/>
                    <a:pt x="2604" y="1069"/>
                  </a:cubicBezTo>
                  <a:lnTo>
                    <a:pt x="2605" y="1071"/>
                  </a:lnTo>
                  <a:close/>
                  <a:moveTo>
                    <a:pt x="2647" y="1010"/>
                  </a:moveTo>
                  <a:cubicBezTo>
                    <a:pt x="2646" y="1008"/>
                    <a:pt x="2646" y="1008"/>
                    <a:pt x="2646" y="1008"/>
                  </a:cubicBezTo>
                  <a:cubicBezTo>
                    <a:pt x="2645" y="1008"/>
                    <a:pt x="2645" y="1008"/>
                    <a:pt x="2645" y="1008"/>
                  </a:cubicBezTo>
                  <a:cubicBezTo>
                    <a:pt x="2644" y="1008"/>
                    <a:pt x="2644" y="1008"/>
                    <a:pt x="2644" y="1008"/>
                  </a:cubicBezTo>
                  <a:cubicBezTo>
                    <a:pt x="2644" y="1008"/>
                    <a:pt x="2644" y="1008"/>
                    <a:pt x="2644" y="1008"/>
                  </a:cubicBezTo>
                  <a:cubicBezTo>
                    <a:pt x="2644" y="1009"/>
                    <a:pt x="2644" y="1009"/>
                    <a:pt x="2644" y="1009"/>
                  </a:cubicBezTo>
                  <a:cubicBezTo>
                    <a:pt x="2645" y="1011"/>
                    <a:pt x="2645" y="1011"/>
                    <a:pt x="2645" y="1011"/>
                  </a:cubicBezTo>
                  <a:lnTo>
                    <a:pt x="2647" y="1010"/>
                  </a:lnTo>
                  <a:close/>
                  <a:moveTo>
                    <a:pt x="2706" y="755"/>
                  </a:moveTo>
                  <a:cubicBezTo>
                    <a:pt x="2706" y="754"/>
                    <a:pt x="2706" y="754"/>
                    <a:pt x="2706" y="754"/>
                  </a:cubicBezTo>
                  <a:cubicBezTo>
                    <a:pt x="2705" y="753"/>
                    <a:pt x="2705" y="753"/>
                    <a:pt x="2705" y="753"/>
                  </a:cubicBezTo>
                  <a:cubicBezTo>
                    <a:pt x="2704" y="753"/>
                    <a:pt x="2704" y="753"/>
                    <a:pt x="2704" y="753"/>
                  </a:cubicBezTo>
                  <a:cubicBezTo>
                    <a:pt x="2705" y="756"/>
                    <a:pt x="2705" y="756"/>
                    <a:pt x="2705" y="756"/>
                  </a:cubicBezTo>
                  <a:lnTo>
                    <a:pt x="2706" y="755"/>
                  </a:lnTo>
                  <a:close/>
                  <a:moveTo>
                    <a:pt x="2702" y="941"/>
                  </a:moveTo>
                  <a:cubicBezTo>
                    <a:pt x="2699" y="944"/>
                    <a:pt x="2699" y="944"/>
                    <a:pt x="2699" y="944"/>
                  </a:cubicBezTo>
                  <a:cubicBezTo>
                    <a:pt x="2698" y="945"/>
                    <a:pt x="2698" y="945"/>
                    <a:pt x="2698" y="945"/>
                  </a:cubicBezTo>
                  <a:cubicBezTo>
                    <a:pt x="2699" y="946"/>
                    <a:pt x="2699" y="946"/>
                    <a:pt x="2699" y="946"/>
                  </a:cubicBezTo>
                  <a:cubicBezTo>
                    <a:pt x="2701" y="945"/>
                    <a:pt x="2701" y="945"/>
                    <a:pt x="2701" y="945"/>
                  </a:cubicBezTo>
                  <a:cubicBezTo>
                    <a:pt x="2702" y="944"/>
                    <a:pt x="2702" y="944"/>
                    <a:pt x="2702" y="944"/>
                  </a:cubicBezTo>
                  <a:cubicBezTo>
                    <a:pt x="2703" y="943"/>
                    <a:pt x="2703" y="943"/>
                    <a:pt x="2703" y="943"/>
                  </a:cubicBezTo>
                  <a:cubicBezTo>
                    <a:pt x="2705" y="942"/>
                    <a:pt x="2705" y="942"/>
                    <a:pt x="2705" y="942"/>
                  </a:cubicBezTo>
                  <a:cubicBezTo>
                    <a:pt x="2708" y="939"/>
                    <a:pt x="2708" y="939"/>
                    <a:pt x="2708" y="939"/>
                  </a:cubicBezTo>
                  <a:cubicBezTo>
                    <a:pt x="2710" y="938"/>
                    <a:pt x="2710" y="938"/>
                    <a:pt x="2710" y="938"/>
                  </a:cubicBezTo>
                  <a:cubicBezTo>
                    <a:pt x="2712" y="936"/>
                    <a:pt x="2712" y="936"/>
                    <a:pt x="2712" y="936"/>
                  </a:cubicBezTo>
                  <a:cubicBezTo>
                    <a:pt x="2712" y="935"/>
                    <a:pt x="2712" y="935"/>
                    <a:pt x="2712" y="935"/>
                  </a:cubicBezTo>
                  <a:cubicBezTo>
                    <a:pt x="2713" y="934"/>
                    <a:pt x="2713" y="934"/>
                    <a:pt x="2713" y="934"/>
                  </a:cubicBezTo>
                  <a:cubicBezTo>
                    <a:pt x="2713" y="931"/>
                    <a:pt x="2713" y="931"/>
                    <a:pt x="2713" y="931"/>
                  </a:cubicBezTo>
                  <a:cubicBezTo>
                    <a:pt x="2714" y="929"/>
                    <a:pt x="2714" y="929"/>
                    <a:pt x="2714" y="929"/>
                  </a:cubicBezTo>
                  <a:cubicBezTo>
                    <a:pt x="2717" y="929"/>
                    <a:pt x="2717" y="929"/>
                    <a:pt x="2717" y="929"/>
                  </a:cubicBezTo>
                  <a:cubicBezTo>
                    <a:pt x="2718" y="927"/>
                    <a:pt x="2718" y="927"/>
                    <a:pt x="2718" y="927"/>
                  </a:cubicBezTo>
                  <a:cubicBezTo>
                    <a:pt x="2720" y="926"/>
                    <a:pt x="2720" y="926"/>
                    <a:pt x="2720" y="926"/>
                  </a:cubicBezTo>
                  <a:cubicBezTo>
                    <a:pt x="2721" y="925"/>
                    <a:pt x="2721" y="925"/>
                    <a:pt x="2721" y="925"/>
                  </a:cubicBezTo>
                  <a:cubicBezTo>
                    <a:pt x="2722" y="924"/>
                    <a:pt x="2722" y="924"/>
                    <a:pt x="2722" y="924"/>
                  </a:cubicBezTo>
                  <a:cubicBezTo>
                    <a:pt x="2721" y="921"/>
                    <a:pt x="2721" y="921"/>
                    <a:pt x="2721" y="921"/>
                  </a:cubicBezTo>
                  <a:cubicBezTo>
                    <a:pt x="2719" y="919"/>
                    <a:pt x="2719" y="919"/>
                    <a:pt x="2719" y="919"/>
                  </a:cubicBezTo>
                  <a:cubicBezTo>
                    <a:pt x="2720" y="917"/>
                    <a:pt x="2720" y="917"/>
                    <a:pt x="2720" y="917"/>
                  </a:cubicBezTo>
                  <a:cubicBezTo>
                    <a:pt x="2719" y="915"/>
                    <a:pt x="2719" y="915"/>
                    <a:pt x="2719" y="915"/>
                  </a:cubicBezTo>
                  <a:cubicBezTo>
                    <a:pt x="2718" y="915"/>
                    <a:pt x="2718" y="915"/>
                    <a:pt x="2718" y="915"/>
                  </a:cubicBezTo>
                  <a:cubicBezTo>
                    <a:pt x="2718" y="918"/>
                    <a:pt x="2718" y="918"/>
                    <a:pt x="2718" y="918"/>
                  </a:cubicBezTo>
                  <a:cubicBezTo>
                    <a:pt x="2718" y="921"/>
                    <a:pt x="2718" y="921"/>
                    <a:pt x="2718" y="921"/>
                  </a:cubicBezTo>
                  <a:cubicBezTo>
                    <a:pt x="2717" y="920"/>
                    <a:pt x="2717" y="920"/>
                    <a:pt x="2717" y="920"/>
                  </a:cubicBezTo>
                  <a:cubicBezTo>
                    <a:pt x="2718" y="922"/>
                    <a:pt x="2718" y="922"/>
                    <a:pt x="2718" y="922"/>
                  </a:cubicBezTo>
                  <a:cubicBezTo>
                    <a:pt x="2718" y="923"/>
                    <a:pt x="2718" y="923"/>
                    <a:pt x="2718" y="923"/>
                  </a:cubicBezTo>
                  <a:cubicBezTo>
                    <a:pt x="2716" y="925"/>
                    <a:pt x="2716" y="925"/>
                    <a:pt x="2716" y="925"/>
                  </a:cubicBezTo>
                  <a:cubicBezTo>
                    <a:pt x="2715" y="925"/>
                    <a:pt x="2715" y="925"/>
                    <a:pt x="2715" y="925"/>
                  </a:cubicBezTo>
                  <a:cubicBezTo>
                    <a:pt x="2713" y="927"/>
                    <a:pt x="2713" y="927"/>
                    <a:pt x="2713" y="927"/>
                  </a:cubicBezTo>
                  <a:cubicBezTo>
                    <a:pt x="2713" y="929"/>
                    <a:pt x="2713" y="929"/>
                    <a:pt x="2713" y="929"/>
                  </a:cubicBezTo>
                  <a:cubicBezTo>
                    <a:pt x="2711" y="930"/>
                    <a:pt x="2711" y="930"/>
                    <a:pt x="2711" y="930"/>
                  </a:cubicBezTo>
                  <a:cubicBezTo>
                    <a:pt x="2709" y="934"/>
                    <a:pt x="2709" y="934"/>
                    <a:pt x="2709" y="934"/>
                  </a:cubicBezTo>
                  <a:cubicBezTo>
                    <a:pt x="2706" y="937"/>
                    <a:pt x="2706" y="937"/>
                    <a:pt x="2706" y="937"/>
                  </a:cubicBezTo>
                  <a:cubicBezTo>
                    <a:pt x="2704" y="937"/>
                    <a:pt x="2704" y="937"/>
                    <a:pt x="2704" y="937"/>
                  </a:cubicBezTo>
                  <a:cubicBezTo>
                    <a:pt x="2703" y="940"/>
                    <a:pt x="2703" y="940"/>
                    <a:pt x="2703" y="940"/>
                  </a:cubicBezTo>
                  <a:lnTo>
                    <a:pt x="2702" y="941"/>
                  </a:lnTo>
                  <a:close/>
                  <a:moveTo>
                    <a:pt x="2515" y="957"/>
                  </a:moveTo>
                  <a:cubicBezTo>
                    <a:pt x="2515" y="956"/>
                    <a:pt x="2515" y="956"/>
                    <a:pt x="2515" y="956"/>
                  </a:cubicBezTo>
                  <a:cubicBezTo>
                    <a:pt x="2515" y="955"/>
                    <a:pt x="2515" y="955"/>
                    <a:pt x="2515" y="955"/>
                  </a:cubicBezTo>
                  <a:cubicBezTo>
                    <a:pt x="2514" y="955"/>
                    <a:pt x="2514" y="955"/>
                    <a:pt x="2514" y="955"/>
                  </a:cubicBezTo>
                  <a:lnTo>
                    <a:pt x="2515" y="957"/>
                  </a:lnTo>
                  <a:close/>
                  <a:moveTo>
                    <a:pt x="2643" y="1010"/>
                  </a:moveTo>
                  <a:cubicBezTo>
                    <a:pt x="2643" y="1010"/>
                    <a:pt x="2643" y="1010"/>
                    <a:pt x="2643" y="1010"/>
                  </a:cubicBezTo>
                  <a:cubicBezTo>
                    <a:pt x="2643" y="1008"/>
                    <a:pt x="2643" y="1008"/>
                    <a:pt x="2643" y="1008"/>
                  </a:cubicBezTo>
                  <a:cubicBezTo>
                    <a:pt x="2644" y="1008"/>
                    <a:pt x="2644" y="1008"/>
                    <a:pt x="2644" y="1008"/>
                  </a:cubicBezTo>
                  <a:cubicBezTo>
                    <a:pt x="2643" y="1009"/>
                    <a:pt x="2643" y="1009"/>
                    <a:pt x="2643" y="1009"/>
                  </a:cubicBezTo>
                  <a:lnTo>
                    <a:pt x="2643" y="1010"/>
                  </a:lnTo>
                  <a:close/>
                  <a:moveTo>
                    <a:pt x="2685" y="781"/>
                  </a:moveTo>
                  <a:cubicBezTo>
                    <a:pt x="2685" y="780"/>
                    <a:pt x="2685" y="780"/>
                    <a:pt x="2685" y="780"/>
                  </a:cubicBezTo>
                  <a:cubicBezTo>
                    <a:pt x="2684" y="779"/>
                    <a:pt x="2684" y="779"/>
                    <a:pt x="2684" y="779"/>
                  </a:cubicBezTo>
                  <a:cubicBezTo>
                    <a:pt x="2682" y="779"/>
                    <a:pt x="2682" y="779"/>
                    <a:pt x="2682" y="779"/>
                  </a:cubicBezTo>
                  <a:cubicBezTo>
                    <a:pt x="2683" y="780"/>
                    <a:pt x="2683" y="780"/>
                    <a:pt x="2683" y="780"/>
                  </a:cubicBezTo>
                  <a:lnTo>
                    <a:pt x="2685" y="781"/>
                  </a:lnTo>
                  <a:close/>
                  <a:moveTo>
                    <a:pt x="2641" y="1123"/>
                  </a:moveTo>
                  <a:cubicBezTo>
                    <a:pt x="2643" y="1124"/>
                    <a:pt x="2643" y="1124"/>
                    <a:pt x="2643" y="1124"/>
                  </a:cubicBezTo>
                  <a:cubicBezTo>
                    <a:pt x="2646" y="1122"/>
                    <a:pt x="2646" y="1122"/>
                    <a:pt x="2646" y="1122"/>
                  </a:cubicBezTo>
                  <a:cubicBezTo>
                    <a:pt x="2648" y="1123"/>
                    <a:pt x="2648" y="1123"/>
                    <a:pt x="2648" y="1123"/>
                  </a:cubicBezTo>
                  <a:cubicBezTo>
                    <a:pt x="2651" y="1124"/>
                    <a:pt x="2651" y="1124"/>
                    <a:pt x="2651" y="1124"/>
                  </a:cubicBezTo>
                  <a:cubicBezTo>
                    <a:pt x="2654" y="1124"/>
                    <a:pt x="2654" y="1124"/>
                    <a:pt x="2654" y="1124"/>
                  </a:cubicBezTo>
                  <a:cubicBezTo>
                    <a:pt x="2657" y="1123"/>
                    <a:pt x="2657" y="1123"/>
                    <a:pt x="2657" y="1123"/>
                  </a:cubicBezTo>
                  <a:cubicBezTo>
                    <a:pt x="2658" y="1123"/>
                    <a:pt x="2658" y="1123"/>
                    <a:pt x="2658" y="1123"/>
                  </a:cubicBezTo>
                  <a:cubicBezTo>
                    <a:pt x="2660" y="1125"/>
                    <a:pt x="2660" y="1125"/>
                    <a:pt x="2660" y="1125"/>
                  </a:cubicBezTo>
                  <a:cubicBezTo>
                    <a:pt x="2662" y="1125"/>
                    <a:pt x="2662" y="1125"/>
                    <a:pt x="2662" y="1125"/>
                  </a:cubicBezTo>
                  <a:cubicBezTo>
                    <a:pt x="2665" y="1128"/>
                    <a:pt x="2665" y="1128"/>
                    <a:pt x="2665" y="1128"/>
                  </a:cubicBezTo>
                  <a:cubicBezTo>
                    <a:pt x="2667" y="1127"/>
                    <a:pt x="2667" y="1127"/>
                    <a:pt x="2667" y="1127"/>
                  </a:cubicBezTo>
                  <a:cubicBezTo>
                    <a:pt x="2669" y="1129"/>
                    <a:pt x="2669" y="1129"/>
                    <a:pt x="2669" y="1129"/>
                  </a:cubicBezTo>
                  <a:cubicBezTo>
                    <a:pt x="2670" y="1129"/>
                    <a:pt x="2670" y="1129"/>
                    <a:pt x="2670" y="1129"/>
                  </a:cubicBezTo>
                  <a:cubicBezTo>
                    <a:pt x="2669" y="1126"/>
                    <a:pt x="2669" y="1126"/>
                    <a:pt x="2669" y="1126"/>
                  </a:cubicBezTo>
                  <a:cubicBezTo>
                    <a:pt x="2668" y="1125"/>
                    <a:pt x="2668" y="1125"/>
                    <a:pt x="2668" y="1125"/>
                  </a:cubicBezTo>
                  <a:cubicBezTo>
                    <a:pt x="2669" y="1123"/>
                    <a:pt x="2669" y="1123"/>
                    <a:pt x="2669" y="1123"/>
                  </a:cubicBezTo>
                  <a:cubicBezTo>
                    <a:pt x="2670" y="1119"/>
                    <a:pt x="2670" y="1119"/>
                    <a:pt x="2670" y="1119"/>
                  </a:cubicBezTo>
                  <a:cubicBezTo>
                    <a:pt x="2669" y="1118"/>
                    <a:pt x="2669" y="1118"/>
                    <a:pt x="2669" y="1118"/>
                  </a:cubicBezTo>
                  <a:cubicBezTo>
                    <a:pt x="2667" y="1118"/>
                    <a:pt x="2667" y="1118"/>
                    <a:pt x="2667" y="1118"/>
                  </a:cubicBezTo>
                  <a:cubicBezTo>
                    <a:pt x="2667" y="1117"/>
                    <a:pt x="2667" y="1117"/>
                    <a:pt x="2667" y="1117"/>
                  </a:cubicBezTo>
                  <a:cubicBezTo>
                    <a:pt x="2665" y="1117"/>
                    <a:pt x="2665" y="1117"/>
                    <a:pt x="2665" y="1117"/>
                  </a:cubicBezTo>
                  <a:cubicBezTo>
                    <a:pt x="2664" y="1118"/>
                    <a:pt x="2664" y="1118"/>
                    <a:pt x="2664" y="1118"/>
                  </a:cubicBezTo>
                  <a:cubicBezTo>
                    <a:pt x="2662" y="1118"/>
                    <a:pt x="2662" y="1118"/>
                    <a:pt x="2662" y="1118"/>
                  </a:cubicBezTo>
                  <a:cubicBezTo>
                    <a:pt x="2660" y="1117"/>
                    <a:pt x="2660" y="1117"/>
                    <a:pt x="2660" y="1117"/>
                  </a:cubicBezTo>
                  <a:cubicBezTo>
                    <a:pt x="2658" y="1118"/>
                    <a:pt x="2658" y="1118"/>
                    <a:pt x="2658" y="1118"/>
                  </a:cubicBezTo>
                  <a:cubicBezTo>
                    <a:pt x="2656" y="1117"/>
                    <a:pt x="2656" y="1117"/>
                    <a:pt x="2656" y="1117"/>
                  </a:cubicBezTo>
                  <a:cubicBezTo>
                    <a:pt x="2655" y="1115"/>
                    <a:pt x="2655" y="1115"/>
                    <a:pt x="2655" y="1115"/>
                  </a:cubicBezTo>
                  <a:cubicBezTo>
                    <a:pt x="2654" y="1114"/>
                    <a:pt x="2654" y="1114"/>
                    <a:pt x="2654" y="1114"/>
                  </a:cubicBezTo>
                  <a:cubicBezTo>
                    <a:pt x="2652" y="1111"/>
                    <a:pt x="2652" y="1111"/>
                    <a:pt x="2652" y="1111"/>
                  </a:cubicBezTo>
                  <a:cubicBezTo>
                    <a:pt x="2652" y="1108"/>
                    <a:pt x="2652" y="1108"/>
                    <a:pt x="2652" y="1108"/>
                  </a:cubicBezTo>
                  <a:cubicBezTo>
                    <a:pt x="2650" y="1108"/>
                    <a:pt x="2650" y="1108"/>
                    <a:pt x="2650" y="1108"/>
                  </a:cubicBezTo>
                  <a:cubicBezTo>
                    <a:pt x="2648" y="1109"/>
                    <a:pt x="2648" y="1109"/>
                    <a:pt x="2648" y="1109"/>
                  </a:cubicBezTo>
                  <a:cubicBezTo>
                    <a:pt x="2647" y="1107"/>
                    <a:pt x="2647" y="1107"/>
                    <a:pt x="2647" y="1107"/>
                  </a:cubicBezTo>
                  <a:cubicBezTo>
                    <a:pt x="2645" y="1107"/>
                    <a:pt x="2645" y="1107"/>
                    <a:pt x="2645" y="1107"/>
                  </a:cubicBezTo>
                  <a:cubicBezTo>
                    <a:pt x="2643" y="1106"/>
                    <a:pt x="2643" y="1106"/>
                    <a:pt x="2643" y="1106"/>
                  </a:cubicBezTo>
                  <a:cubicBezTo>
                    <a:pt x="2642" y="1105"/>
                    <a:pt x="2642" y="1105"/>
                    <a:pt x="2642" y="1105"/>
                  </a:cubicBezTo>
                  <a:cubicBezTo>
                    <a:pt x="2640" y="1105"/>
                    <a:pt x="2640" y="1105"/>
                    <a:pt x="2640" y="1105"/>
                  </a:cubicBezTo>
                  <a:cubicBezTo>
                    <a:pt x="2638" y="1105"/>
                    <a:pt x="2638" y="1105"/>
                    <a:pt x="2638" y="1105"/>
                  </a:cubicBezTo>
                  <a:cubicBezTo>
                    <a:pt x="2636" y="1102"/>
                    <a:pt x="2636" y="1102"/>
                    <a:pt x="2636" y="1102"/>
                  </a:cubicBezTo>
                  <a:cubicBezTo>
                    <a:pt x="2634" y="1103"/>
                    <a:pt x="2634" y="1103"/>
                    <a:pt x="2634" y="1103"/>
                  </a:cubicBezTo>
                  <a:cubicBezTo>
                    <a:pt x="2633" y="1107"/>
                    <a:pt x="2633" y="1107"/>
                    <a:pt x="2633" y="1107"/>
                  </a:cubicBezTo>
                  <a:cubicBezTo>
                    <a:pt x="2632" y="1108"/>
                    <a:pt x="2632" y="1108"/>
                    <a:pt x="2632" y="1108"/>
                  </a:cubicBezTo>
                  <a:cubicBezTo>
                    <a:pt x="2627" y="1109"/>
                    <a:pt x="2627" y="1109"/>
                    <a:pt x="2627" y="1109"/>
                  </a:cubicBezTo>
                  <a:cubicBezTo>
                    <a:pt x="2622" y="1108"/>
                    <a:pt x="2622" y="1108"/>
                    <a:pt x="2622" y="1108"/>
                  </a:cubicBezTo>
                  <a:cubicBezTo>
                    <a:pt x="2616" y="1108"/>
                    <a:pt x="2616" y="1108"/>
                    <a:pt x="2616" y="1108"/>
                  </a:cubicBezTo>
                  <a:cubicBezTo>
                    <a:pt x="2612" y="1107"/>
                    <a:pt x="2612" y="1107"/>
                    <a:pt x="2612" y="1107"/>
                  </a:cubicBezTo>
                  <a:cubicBezTo>
                    <a:pt x="2612" y="1106"/>
                    <a:pt x="2612" y="1106"/>
                    <a:pt x="2612" y="1106"/>
                  </a:cubicBezTo>
                  <a:cubicBezTo>
                    <a:pt x="2612" y="1104"/>
                    <a:pt x="2612" y="1104"/>
                    <a:pt x="2612" y="1104"/>
                  </a:cubicBezTo>
                  <a:cubicBezTo>
                    <a:pt x="2611" y="1102"/>
                    <a:pt x="2611" y="1102"/>
                    <a:pt x="2611" y="1102"/>
                  </a:cubicBezTo>
                  <a:cubicBezTo>
                    <a:pt x="2606" y="1101"/>
                    <a:pt x="2606" y="1101"/>
                    <a:pt x="2606" y="1101"/>
                  </a:cubicBezTo>
                  <a:cubicBezTo>
                    <a:pt x="2603" y="1100"/>
                    <a:pt x="2603" y="1100"/>
                    <a:pt x="2603" y="1100"/>
                  </a:cubicBezTo>
                  <a:cubicBezTo>
                    <a:pt x="2601" y="1099"/>
                    <a:pt x="2601" y="1099"/>
                    <a:pt x="2601" y="1099"/>
                  </a:cubicBezTo>
                  <a:cubicBezTo>
                    <a:pt x="2598" y="1099"/>
                    <a:pt x="2598" y="1099"/>
                    <a:pt x="2598" y="1099"/>
                  </a:cubicBezTo>
                  <a:cubicBezTo>
                    <a:pt x="2597" y="1100"/>
                    <a:pt x="2597" y="1100"/>
                    <a:pt x="2597" y="1100"/>
                  </a:cubicBezTo>
                  <a:cubicBezTo>
                    <a:pt x="2596" y="1100"/>
                    <a:pt x="2596" y="1100"/>
                    <a:pt x="2596" y="1100"/>
                  </a:cubicBezTo>
                  <a:cubicBezTo>
                    <a:pt x="2594" y="1099"/>
                    <a:pt x="2594" y="1099"/>
                    <a:pt x="2594" y="1099"/>
                  </a:cubicBezTo>
                  <a:cubicBezTo>
                    <a:pt x="2591" y="1099"/>
                    <a:pt x="2591" y="1099"/>
                    <a:pt x="2591" y="1099"/>
                  </a:cubicBezTo>
                  <a:cubicBezTo>
                    <a:pt x="2589" y="1099"/>
                    <a:pt x="2589" y="1099"/>
                    <a:pt x="2589" y="1099"/>
                  </a:cubicBezTo>
                  <a:cubicBezTo>
                    <a:pt x="2588" y="1098"/>
                    <a:pt x="2588" y="1098"/>
                    <a:pt x="2588" y="1098"/>
                  </a:cubicBezTo>
                  <a:cubicBezTo>
                    <a:pt x="2586" y="1100"/>
                    <a:pt x="2586" y="1100"/>
                    <a:pt x="2586" y="1100"/>
                  </a:cubicBezTo>
                  <a:cubicBezTo>
                    <a:pt x="2586" y="1102"/>
                    <a:pt x="2586" y="1102"/>
                    <a:pt x="2586" y="1102"/>
                  </a:cubicBezTo>
                  <a:cubicBezTo>
                    <a:pt x="2585" y="1104"/>
                    <a:pt x="2585" y="1104"/>
                    <a:pt x="2585" y="1104"/>
                  </a:cubicBezTo>
                  <a:cubicBezTo>
                    <a:pt x="2583" y="1105"/>
                    <a:pt x="2583" y="1105"/>
                    <a:pt x="2583" y="1105"/>
                  </a:cubicBezTo>
                  <a:cubicBezTo>
                    <a:pt x="2583" y="1107"/>
                    <a:pt x="2583" y="1107"/>
                    <a:pt x="2583" y="1107"/>
                  </a:cubicBezTo>
                  <a:cubicBezTo>
                    <a:pt x="2581" y="1107"/>
                    <a:pt x="2581" y="1107"/>
                    <a:pt x="2581" y="1107"/>
                  </a:cubicBezTo>
                  <a:cubicBezTo>
                    <a:pt x="2580" y="1106"/>
                    <a:pt x="2580" y="1106"/>
                    <a:pt x="2580" y="1106"/>
                  </a:cubicBezTo>
                  <a:cubicBezTo>
                    <a:pt x="2580" y="1106"/>
                    <a:pt x="2580" y="1106"/>
                    <a:pt x="2580" y="1106"/>
                  </a:cubicBezTo>
                  <a:cubicBezTo>
                    <a:pt x="2580" y="1108"/>
                    <a:pt x="2580" y="1108"/>
                    <a:pt x="2580" y="1108"/>
                  </a:cubicBezTo>
                  <a:cubicBezTo>
                    <a:pt x="2581" y="1108"/>
                    <a:pt x="2581" y="1108"/>
                    <a:pt x="2581" y="1108"/>
                  </a:cubicBezTo>
                  <a:cubicBezTo>
                    <a:pt x="2585" y="1108"/>
                    <a:pt x="2585" y="1108"/>
                    <a:pt x="2585" y="1108"/>
                  </a:cubicBezTo>
                  <a:cubicBezTo>
                    <a:pt x="2587" y="1108"/>
                    <a:pt x="2587" y="1108"/>
                    <a:pt x="2587" y="1108"/>
                  </a:cubicBezTo>
                  <a:cubicBezTo>
                    <a:pt x="2588" y="1109"/>
                    <a:pt x="2588" y="1109"/>
                    <a:pt x="2588" y="1109"/>
                  </a:cubicBezTo>
                  <a:cubicBezTo>
                    <a:pt x="2590" y="1110"/>
                    <a:pt x="2590" y="1110"/>
                    <a:pt x="2590" y="1110"/>
                  </a:cubicBezTo>
                  <a:cubicBezTo>
                    <a:pt x="2591" y="1109"/>
                    <a:pt x="2591" y="1109"/>
                    <a:pt x="2591" y="1109"/>
                  </a:cubicBezTo>
                  <a:cubicBezTo>
                    <a:pt x="2592" y="1110"/>
                    <a:pt x="2592" y="1110"/>
                    <a:pt x="2592" y="1110"/>
                  </a:cubicBezTo>
                  <a:cubicBezTo>
                    <a:pt x="2591" y="1110"/>
                    <a:pt x="2591" y="1110"/>
                    <a:pt x="2591" y="1110"/>
                  </a:cubicBezTo>
                  <a:cubicBezTo>
                    <a:pt x="2590" y="1113"/>
                    <a:pt x="2590" y="1113"/>
                    <a:pt x="2590" y="1113"/>
                  </a:cubicBezTo>
                  <a:cubicBezTo>
                    <a:pt x="2591" y="1114"/>
                    <a:pt x="2591" y="1114"/>
                    <a:pt x="2591" y="1114"/>
                  </a:cubicBezTo>
                  <a:cubicBezTo>
                    <a:pt x="2594" y="1114"/>
                    <a:pt x="2594" y="1114"/>
                    <a:pt x="2594" y="1114"/>
                  </a:cubicBezTo>
                  <a:cubicBezTo>
                    <a:pt x="2596" y="1115"/>
                    <a:pt x="2596" y="1115"/>
                    <a:pt x="2596" y="1115"/>
                  </a:cubicBezTo>
                  <a:cubicBezTo>
                    <a:pt x="2598" y="1114"/>
                    <a:pt x="2598" y="1114"/>
                    <a:pt x="2598" y="1114"/>
                  </a:cubicBezTo>
                  <a:cubicBezTo>
                    <a:pt x="2599" y="1115"/>
                    <a:pt x="2599" y="1115"/>
                    <a:pt x="2599" y="1115"/>
                  </a:cubicBezTo>
                  <a:cubicBezTo>
                    <a:pt x="2602" y="1115"/>
                    <a:pt x="2602" y="1115"/>
                    <a:pt x="2602" y="1115"/>
                  </a:cubicBezTo>
                  <a:cubicBezTo>
                    <a:pt x="2605" y="1117"/>
                    <a:pt x="2605" y="1117"/>
                    <a:pt x="2605" y="1117"/>
                  </a:cubicBezTo>
                  <a:cubicBezTo>
                    <a:pt x="2610" y="1119"/>
                    <a:pt x="2610" y="1119"/>
                    <a:pt x="2610" y="1119"/>
                  </a:cubicBezTo>
                  <a:cubicBezTo>
                    <a:pt x="2612" y="1116"/>
                    <a:pt x="2612" y="1116"/>
                    <a:pt x="2612" y="1116"/>
                  </a:cubicBezTo>
                  <a:cubicBezTo>
                    <a:pt x="2613" y="1116"/>
                    <a:pt x="2613" y="1116"/>
                    <a:pt x="2613" y="1116"/>
                  </a:cubicBezTo>
                  <a:cubicBezTo>
                    <a:pt x="2615" y="1118"/>
                    <a:pt x="2615" y="1118"/>
                    <a:pt x="2615" y="1118"/>
                  </a:cubicBezTo>
                  <a:cubicBezTo>
                    <a:pt x="2617" y="1118"/>
                    <a:pt x="2617" y="1118"/>
                    <a:pt x="2617" y="1118"/>
                  </a:cubicBezTo>
                  <a:cubicBezTo>
                    <a:pt x="2618" y="1117"/>
                    <a:pt x="2618" y="1117"/>
                    <a:pt x="2618" y="1117"/>
                  </a:cubicBezTo>
                  <a:cubicBezTo>
                    <a:pt x="2619" y="1117"/>
                    <a:pt x="2619" y="1117"/>
                    <a:pt x="2619" y="1117"/>
                  </a:cubicBezTo>
                  <a:cubicBezTo>
                    <a:pt x="2622" y="1118"/>
                    <a:pt x="2622" y="1118"/>
                    <a:pt x="2622" y="1118"/>
                  </a:cubicBezTo>
                  <a:cubicBezTo>
                    <a:pt x="2625" y="1118"/>
                    <a:pt x="2625" y="1118"/>
                    <a:pt x="2625" y="1118"/>
                  </a:cubicBezTo>
                  <a:cubicBezTo>
                    <a:pt x="2630" y="1121"/>
                    <a:pt x="2630" y="1121"/>
                    <a:pt x="2630" y="1121"/>
                  </a:cubicBezTo>
                  <a:cubicBezTo>
                    <a:pt x="2635" y="1124"/>
                    <a:pt x="2635" y="1124"/>
                    <a:pt x="2635" y="1124"/>
                  </a:cubicBezTo>
                  <a:cubicBezTo>
                    <a:pt x="2637" y="1122"/>
                    <a:pt x="2637" y="1122"/>
                    <a:pt x="2637" y="1122"/>
                  </a:cubicBezTo>
                  <a:lnTo>
                    <a:pt x="2641" y="1123"/>
                  </a:lnTo>
                  <a:close/>
                  <a:moveTo>
                    <a:pt x="2642" y="1012"/>
                  </a:moveTo>
                  <a:cubicBezTo>
                    <a:pt x="2643" y="1011"/>
                    <a:pt x="2643" y="1011"/>
                    <a:pt x="2643" y="1011"/>
                  </a:cubicBezTo>
                  <a:cubicBezTo>
                    <a:pt x="2643" y="1010"/>
                    <a:pt x="2643" y="1010"/>
                    <a:pt x="2643" y="1010"/>
                  </a:cubicBezTo>
                  <a:lnTo>
                    <a:pt x="2642" y="1012"/>
                  </a:lnTo>
                  <a:close/>
                  <a:moveTo>
                    <a:pt x="2716" y="766"/>
                  </a:moveTo>
                  <a:cubicBezTo>
                    <a:pt x="2714" y="770"/>
                    <a:pt x="2714" y="770"/>
                    <a:pt x="2714" y="770"/>
                  </a:cubicBezTo>
                  <a:cubicBezTo>
                    <a:pt x="2713" y="774"/>
                    <a:pt x="2713" y="774"/>
                    <a:pt x="2713" y="774"/>
                  </a:cubicBezTo>
                  <a:cubicBezTo>
                    <a:pt x="2712" y="775"/>
                    <a:pt x="2712" y="775"/>
                    <a:pt x="2712" y="775"/>
                  </a:cubicBezTo>
                  <a:cubicBezTo>
                    <a:pt x="2713" y="776"/>
                    <a:pt x="2713" y="776"/>
                    <a:pt x="2713" y="776"/>
                  </a:cubicBezTo>
                  <a:cubicBezTo>
                    <a:pt x="2713" y="780"/>
                    <a:pt x="2713" y="780"/>
                    <a:pt x="2713" y="780"/>
                  </a:cubicBezTo>
                  <a:cubicBezTo>
                    <a:pt x="2713" y="784"/>
                    <a:pt x="2713" y="784"/>
                    <a:pt x="2713" y="784"/>
                  </a:cubicBezTo>
                  <a:cubicBezTo>
                    <a:pt x="2715" y="784"/>
                    <a:pt x="2715" y="784"/>
                    <a:pt x="2715" y="784"/>
                  </a:cubicBezTo>
                  <a:cubicBezTo>
                    <a:pt x="2715" y="786"/>
                    <a:pt x="2715" y="786"/>
                    <a:pt x="2715" y="786"/>
                  </a:cubicBezTo>
                  <a:cubicBezTo>
                    <a:pt x="2714" y="786"/>
                    <a:pt x="2714" y="786"/>
                    <a:pt x="2714" y="786"/>
                  </a:cubicBezTo>
                  <a:cubicBezTo>
                    <a:pt x="2714" y="787"/>
                    <a:pt x="2714" y="787"/>
                    <a:pt x="2714" y="787"/>
                  </a:cubicBezTo>
                  <a:cubicBezTo>
                    <a:pt x="2715" y="789"/>
                    <a:pt x="2715" y="789"/>
                    <a:pt x="2715" y="789"/>
                  </a:cubicBezTo>
                  <a:cubicBezTo>
                    <a:pt x="2716" y="789"/>
                    <a:pt x="2716" y="789"/>
                    <a:pt x="2716" y="789"/>
                  </a:cubicBezTo>
                  <a:cubicBezTo>
                    <a:pt x="2717" y="790"/>
                    <a:pt x="2717" y="790"/>
                    <a:pt x="2717" y="790"/>
                  </a:cubicBezTo>
                  <a:cubicBezTo>
                    <a:pt x="2720" y="791"/>
                    <a:pt x="2720" y="791"/>
                    <a:pt x="2720" y="791"/>
                  </a:cubicBezTo>
                  <a:cubicBezTo>
                    <a:pt x="2721" y="793"/>
                    <a:pt x="2721" y="793"/>
                    <a:pt x="2721" y="793"/>
                  </a:cubicBezTo>
                  <a:cubicBezTo>
                    <a:pt x="2721" y="796"/>
                    <a:pt x="2721" y="796"/>
                    <a:pt x="2721" y="796"/>
                  </a:cubicBezTo>
                  <a:cubicBezTo>
                    <a:pt x="2721" y="797"/>
                    <a:pt x="2721" y="797"/>
                    <a:pt x="2721" y="797"/>
                  </a:cubicBezTo>
                  <a:cubicBezTo>
                    <a:pt x="2723" y="797"/>
                    <a:pt x="2723" y="797"/>
                    <a:pt x="2723" y="797"/>
                  </a:cubicBezTo>
                  <a:cubicBezTo>
                    <a:pt x="2724" y="797"/>
                    <a:pt x="2724" y="797"/>
                    <a:pt x="2724" y="797"/>
                  </a:cubicBezTo>
                  <a:cubicBezTo>
                    <a:pt x="2724" y="795"/>
                    <a:pt x="2724" y="795"/>
                    <a:pt x="2724" y="795"/>
                  </a:cubicBezTo>
                  <a:cubicBezTo>
                    <a:pt x="2724" y="793"/>
                    <a:pt x="2724" y="793"/>
                    <a:pt x="2724" y="793"/>
                  </a:cubicBezTo>
                  <a:cubicBezTo>
                    <a:pt x="2723" y="790"/>
                    <a:pt x="2723" y="790"/>
                    <a:pt x="2723" y="790"/>
                  </a:cubicBezTo>
                  <a:cubicBezTo>
                    <a:pt x="2725" y="788"/>
                    <a:pt x="2725" y="788"/>
                    <a:pt x="2725" y="788"/>
                  </a:cubicBezTo>
                  <a:cubicBezTo>
                    <a:pt x="2727" y="784"/>
                    <a:pt x="2727" y="784"/>
                    <a:pt x="2727" y="784"/>
                  </a:cubicBezTo>
                  <a:cubicBezTo>
                    <a:pt x="2727" y="781"/>
                    <a:pt x="2727" y="781"/>
                    <a:pt x="2727" y="781"/>
                  </a:cubicBezTo>
                  <a:cubicBezTo>
                    <a:pt x="2728" y="781"/>
                    <a:pt x="2728" y="781"/>
                    <a:pt x="2728" y="781"/>
                  </a:cubicBezTo>
                  <a:cubicBezTo>
                    <a:pt x="2727" y="780"/>
                    <a:pt x="2727" y="780"/>
                    <a:pt x="2727" y="780"/>
                  </a:cubicBezTo>
                  <a:cubicBezTo>
                    <a:pt x="2728" y="776"/>
                    <a:pt x="2728" y="776"/>
                    <a:pt x="2728" y="776"/>
                  </a:cubicBezTo>
                  <a:cubicBezTo>
                    <a:pt x="2728" y="774"/>
                    <a:pt x="2728" y="774"/>
                    <a:pt x="2728" y="774"/>
                  </a:cubicBezTo>
                  <a:cubicBezTo>
                    <a:pt x="2727" y="771"/>
                    <a:pt x="2727" y="771"/>
                    <a:pt x="2727" y="771"/>
                  </a:cubicBezTo>
                  <a:cubicBezTo>
                    <a:pt x="2729" y="769"/>
                    <a:pt x="2729" y="769"/>
                    <a:pt x="2729" y="769"/>
                  </a:cubicBezTo>
                  <a:cubicBezTo>
                    <a:pt x="2729" y="763"/>
                    <a:pt x="2729" y="763"/>
                    <a:pt x="2729" y="763"/>
                  </a:cubicBezTo>
                  <a:cubicBezTo>
                    <a:pt x="2730" y="761"/>
                    <a:pt x="2730" y="761"/>
                    <a:pt x="2730" y="761"/>
                  </a:cubicBezTo>
                  <a:cubicBezTo>
                    <a:pt x="2730" y="761"/>
                    <a:pt x="2730" y="761"/>
                    <a:pt x="2730" y="761"/>
                  </a:cubicBezTo>
                  <a:cubicBezTo>
                    <a:pt x="2730" y="759"/>
                    <a:pt x="2730" y="759"/>
                    <a:pt x="2730" y="759"/>
                  </a:cubicBezTo>
                  <a:cubicBezTo>
                    <a:pt x="2728" y="758"/>
                    <a:pt x="2728" y="758"/>
                    <a:pt x="2728" y="758"/>
                  </a:cubicBezTo>
                  <a:cubicBezTo>
                    <a:pt x="2728" y="758"/>
                    <a:pt x="2728" y="758"/>
                    <a:pt x="2728" y="758"/>
                  </a:cubicBezTo>
                  <a:cubicBezTo>
                    <a:pt x="2727" y="755"/>
                    <a:pt x="2727" y="755"/>
                    <a:pt x="2727" y="755"/>
                  </a:cubicBezTo>
                  <a:cubicBezTo>
                    <a:pt x="2724" y="755"/>
                    <a:pt x="2724" y="755"/>
                    <a:pt x="2724" y="755"/>
                  </a:cubicBezTo>
                  <a:cubicBezTo>
                    <a:pt x="2723" y="755"/>
                    <a:pt x="2723" y="755"/>
                    <a:pt x="2723" y="755"/>
                  </a:cubicBezTo>
                  <a:cubicBezTo>
                    <a:pt x="2723" y="757"/>
                    <a:pt x="2723" y="757"/>
                    <a:pt x="2723" y="757"/>
                  </a:cubicBezTo>
                  <a:cubicBezTo>
                    <a:pt x="2721" y="757"/>
                    <a:pt x="2721" y="757"/>
                    <a:pt x="2721" y="757"/>
                  </a:cubicBezTo>
                  <a:cubicBezTo>
                    <a:pt x="2719" y="760"/>
                    <a:pt x="2719" y="760"/>
                    <a:pt x="2719" y="760"/>
                  </a:cubicBezTo>
                  <a:cubicBezTo>
                    <a:pt x="2717" y="763"/>
                    <a:pt x="2717" y="763"/>
                    <a:pt x="2717" y="763"/>
                  </a:cubicBezTo>
                  <a:cubicBezTo>
                    <a:pt x="2718" y="764"/>
                    <a:pt x="2718" y="764"/>
                    <a:pt x="2718" y="764"/>
                  </a:cubicBezTo>
                  <a:cubicBezTo>
                    <a:pt x="2717" y="766"/>
                    <a:pt x="2717" y="766"/>
                    <a:pt x="2717" y="766"/>
                  </a:cubicBezTo>
                  <a:lnTo>
                    <a:pt x="2716" y="766"/>
                  </a:lnTo>
                  <a:close/>
                  <a:moveTo>
                    <a:pt x="2556" y="1029"/>
                  </a:moveTo>
                  <a:cubicBezTo>
                    <a:pt x="2558" y="1030"/>
                    <a:pt x="2558" y="1030"/>
                    <a:pt x="2558" y="1030"/>
                  </a:cubicBezTo>
                  <a:cubicBezTo>
                    <a:pt x="2559" y="1029"/>
                    <a:pt x="2559" y="1029"/>
                    <a:pt x="2559" y="1029"/>
                  </a:cubicBezTo>
                  <a:cubicBezTo>
                    <a:pt x="2558" y="1026"/>
                    <a:pt x="2558" y="1026"/>
                    <a:pt x="2558" y="1026"/>
                  </a:cubicBezTo>
                  <a:cubicBezTo>
                    <a:pt x="2556" y="1025"/>
                    <a:pt x="2556" y="1025"/>
                    <a:pt x="2556" y="1025"/>
                  </a:cubicBezTo>
                  <a:cubicBezTo>
                    <a:pt x="2553" y="1024"/>
                    <a:pt x="2553" y="1024"/>
                    <a:pt x="2553" y="1024"/>
                  </a:cubicBezTo>
                  <a:cubicBezTo>
                    <a:pt x="2552" y="1027"/>
                    <a:pt x="2552" y="1027"/>
                    <a:pt x="2552" y="1027"/>
                  </a:cubicBezTo>
                  <a:cubicBezTo>
                    <a:pt x="2552" y="1029"/>
                    <a:pt x="2552" y="1029"/>
                    <a:pt x="2552" y="1029"/>
                  </a:cubicBezTo>
                  <a:lnTo>
                    <a:pt x="2556" y="1029"/>
                  </a:lnTo>
                  <a:close/>
                  <a:moveTo>
                    <a:pt x="2569" y="1026"/>
                  </a:moveTo>
                  <a:cubicBezTo>
                    <a:pt x="2569" y="1024"/>
                    <a:pt x="2569" y="1024"/>
                    <a:pt x="2569" y="1024"/>
                  </a:cubicBezTo>
                  <a:cubicBezTo>
                    <a:pt x="2569" y="1023"/>
                    <a:pt x="2569" y="1023"/>
                    <a:pt x="2569" y="1023"/>
                  </a:cubicBezTo>
                  <a:cubicBezTo>
                    <a:pt x="2566" y="1026"/>
                    <a:pt x="2566" y="1026"/>
                    <a:pt x="2566" y="1026"/>
                  </a:cubicBezTo>
                  <a:lnTo>
                    <a:pt x="2569" y="1026"/>
                  </a:lnTo>
                  <a:close/>
                  <a:moveTo>
                    <a:pt x="2549" y="1021"/>
                  </a:moveTo>
                  <a:cubicBezTo>
                    <a:pt x="2548" y="1021"/>
                    <a:pt x="2548" y="1021"/>
                    <a:pt x="2548" y="1021"/>
                  </a:cubicBezTo>
                  <a:cubicBezTo>
                    <a:pt x="2550" y="1025"/>
                    <a:pt x="2550" y="1025"/>
                    <a:pt x="2550" y="1025"/>
                  </a:cubicBezTo>
                  <a:cubicBezTo>
                    <a:pt x="2551" y="1026"/>
                    <a:pt x="2551" y="1026"/>
                    <a:pt x="2551" y="1026"/>
                  </a:cubicBezTo>
                  <a:cubicBezTo>
                    <a:pt x="2553" y="1023"/>
                    <a:pt x="2553" y="1023"/>
                    <a:pt x="2553" y="1023"/>
                  </a:cubicBezTo>
                  <a:cubicBezTo>
                    <a:pt x="2551" y="1022"/>
                    <a:pt x="2551" y="1022"/>
                    <a:pt x="2551" y="1022"/>
                  </a:cubicBezTo>
                  <a:lnTo>
                    <a:pt x="2549" y="1021"/>
                  </a:lnTo>
                  <a:close/>
                  <a:moveTo>
                    <a:pt x="2542" y="1016"/>
                  </a:moveTo>
                  <a:cubicBezTo>
                    <a:pt x="2541" y="1016"/>
                    <a:pt x="2541" y="1016"/>
                    <a:pt x="2541" y="1016"/>
                  </a:cubicBezTo>
                  <a:cubicBezTo>
                    <a:pt x="2542" y="1019"/>
                    <a:pt x="2542" y="1019"/>
                    <a:pt x="2542" y="1019"/>
                  </a:cubicBezTo>
                  <a:cubicBezTo>
                    <a:pt x="2544" y="1019"/>
                    <a:pt x="2544" y="1019"/>
                    <a:pt x="2544" y="1019"/>
                  </a:cubicBezTo>
                  <a:cubicBezTo>
                    <a:pt x="2546" y="1017"/>
                    <a:pt x="2546" y="1017"/>
                    <a:pt x="2546" y="1017"/>
                  </a:cubicBezTo>
                  <a:cubicBezTo>
                    <a:pt x="2544" y="1015"/>
                    <a:pt x="2544" y="1015"/>
                    <a:pt x="2544" y="1015"/>
                  </a:cubicBezTo>
                  <a:lnTo>
                    <a:pt x="2542" y="1016"/>
                  </a:lnTo>
                  <a:close/>
                  <a:moveTo>
                    <a:pt x="2574" y="1023"/>
                  </a:moveTo>
                  <a:cubicBezTo>
                    <a:pt x="2573" y="1024"/>
                    <a:pt x="2573" y="1024"/>
                    <a:pt x="2573" y="1024"/>
                  </a:cubicBezTo>
                  <a:cubicBezTo>
                    <a:pt x="2571" y="1024"/>
                    <a:pt x="2571" y="1024"/>
                    <a:pt x="2571" y="1024"/>
                  </a:cubicBezTo>
                  <a:cubicBezTo>
                    <a:pt x="2570" y="1026"/>
                    <a:pt x="2570" y="1026"/>
                    <a:pt x="2570" y="1026"/>
                  </a:cubicBezTo>
                  <a:cubicBezTo>
                    <a:pt x="2573" y="1026"/>
                    <a:pt x="2573" y="1026"/>
                    <a:pt x="2573" y="1026"/>
                  </a:cubicBezTo>
                  <a:cubicBezTo>
                    <a:pt x="2573" y="1029"/>
                    <a:pt x="2573" y="1029"/>
                    <a:pt x="2573" y="1029"/>
                  </a:cubicBezTo>
                  <a:cubicBezTo>
                    <a:pt x="2575" y="1029"/>
                    <a:pt x="2575" y="1029"/>
                    <a:pt x="2575" y="1029"/>
                  </a:cubicBezTo>
                  <a:cubicBezTo>
                    <a:pt x="2575" y="1025"/>
                    <a:pt x="2575" y="1025"/>
                    <a:pt x="2575" y="1025"/>
                  </a:cubicBezTo>
                  <a:cubicBezTo>
                    <a:pt x="2574" y="1024"/>
                    <a:pt x="2574" y="1024"/>
                    <a:pt x="2574" y="1024"/>
                  </a:cubicBezTo>
                  <a:cubicBezTo>
                    <a:pt x="2575" y="1023"/>
                    <a:pt x="2575" y="1023"/>
                    <a:pt x="2575" y="1023"/>
                  </a:cubicBezTo>
                  <a:lnTo>
                    <a:pt x="2574" y="1023"/>
                  </a:lnTo>
                  <a:close/>
                  <a:moveTo>
                    <a:pt x="2521" y="965"/>
                  </a:moveTo>
                  <a:cubicBezTo>
                    <a:pt x="2521" y="967"/>
                    <a:pt x="2521" y="967"/>
                    <a:pt x="2521" y="967"/>
                  </a:cubicBezTo>
                  <a:cubicBezTo>
                    <a:pt x="2522" y="967"/>
                    <a:pt x="2522" y="967"/>
                    <a:pt x="2522" y="967"/>
                  </a:cubicBezTo>
                  <a:cubicBezTo>
                    <a:pt x="2522" y="965"/>
                    <a:pt x="2522" y="965"/>
                    <a:pt x="2522" y="965"/>
                  </a:cubicBezTo>
                  <a:cubicBezTo>
                    <a:pt x="2521" y="965"/>
                    <a:pt x="2521" y="965"/>
                    <a:pt x="2521" y="965"/>
                  </a:cubicBezTo>
                  <a:close/>
                  <a:moveTo>
                    <a:pt x="2580" y="1105"/>
                  </a:moveTo>
                  <a:cubicBezTo>
                    <a:pt x="2579" y="1105"/>
                    <a:pt x="2579" y="1105"/>
                    <a:pt x="2579" y="1105"/>
                  </a:cubicBezTo>
                  <a:cubicBezTo>
                    <a:pt x="2579" y="1106"/>
                    <a:pt x="2579" y="1106"/>
                    <a:pt x="2579" y="1106"/>
                  </a:cubicBezTo>
                  <a:cubicBezTo>
                    <a:pt x="2580" y="1106"/>
                    <a:pt x="2580" y="1106"/>
                    <a:pt x="2580" y="1106"/>
                  </a:cubicBezTo>
                  <a:lnTo>
                    <a:pt x="2580" y="1105"/>
                  </a:lnTo>
                  <a:close/>
                  <a:moveTo>
                    <a:pt x="2526" y="977"/>
                  </a:moveTo>
                  <a:cubicBezTo>
                    <a:pt x="2526" y="979"/>
                    <a:pt x="2526" y="979"/>
                    <a:pt x="2526" y="979"/>
                  </a:cubicBezTo>
                  <a:cubicBezTo>
                    <a:pt x="2528" y="980"/>
                    <a:pt x="2528" y="980"/>
                    <a:pt x="2528" y="980"/>
                  </a:cubicBezTo>
                  <a:cubicBezTo>
                    <a:pt x="2528" y="980"/>
                    <a:pt x="2528" y="980"/>
                    <a:pt x="2528" y="980"/>
                  </a:cubicBezTo>
                  <a:cubicBezTo>
                    <a:pt x="2528" y="978"/>
                    <a:pt x="2528" y="978"/>
                    <a:pt x="2528" y="978"/>
                  </a:cubicBezTo>
                  <a:cubicBezTo>
                    <a:pt x="2527" y="977"/>
                    <a:pt x="2527" y="977"/>
                    <a:pt x="2527" y="977"/>
                  </a:cubicBezTo>
                  <a:lnTo>
                    <a:pt x="2526" y="977"/>
                  </a:lnTo>
                  <a:close/>
                  <a:moveTo>
                    <a:pt x="2591" y="1003"/>
                  </a:moveTo>
                  <a:cubicBezTo>
                    <a:pt x="2590" y="1002"/>
                    <a:pt x="2590" y="1002"/>
                    <a:pt x="2590" y="1002"/>
                  </a:cubicBezTo>
                  <a:cubicBezTo>
                    <a:pt x="2589" y="1003"/>
                    <a:pt x="2589" y="1003"/>
                    <a:pt x="2589" y="1003"/>
                  </a:cubicBezTo>
                  <a:lnTo>
                    <a:pt x="2591" y="1003"/>
                  </a:lnTo>
                  <a:close/>
                  <a:moveTo>
                    <a:pt x="2590" y="999"/>
                  </a:moveTo>
                  <a:cubicBezTo>
                    <a:pt x="2590" y="1001"/>
                    <a:pt x="2590" y="1001"/>
                    <a:pt x="2590" y="1001"/>
                  </a:cubicBezTo>
                  <a:cubicBezTo>
                    <a:pt x="2591" y="999"/>
                    <a:pt x="2591" y="999"/>
                    <a:pt x="2591" y="999"/>
                  </a:cubicBezTo>
                  <a:lnTo>
                    <a:pt x="2590" y="999"/>
                  </a:lnTo>
                  <a:close/>
                  <a:moveTo>
                    <a:pt x="2590" y="1007"/>
                  </a:moveTo>
                  <a:cubicBezTo>
                    <a:pt x="2591" y="1006"/>
                    <a:pt x="2591" y="1006"/>
                    <a:pt x="2591" y="1006"/>
                  </a:cubicBezTo>
                  <a:cubicBezTo>
                    <a:pt x="2590" y="1005"/>
                    <a:pt x="2590" y="1005"/>
                    <a:pt x="2590" y="1005"/>
                  </a:cubicBezTo>
                  <a:lnTo>
                    <a:pt x="2590" y="1007"/>
                  </a:lnTo>
                  <a:close/>
                  <a:moveTo>
                    <a:pt x="2592" y="1063"/>
                  </a:moveTo>
                  <a:cubicBezTo>
                    <a:pt x="2589" y="1061"/>
                    <a:pt x="2589" y="1061"/>
                    <a:pt x="2589" y="1061"/>
                  </a:cubicBezTo>
                  <a:cubicBezTo>
                    <a:pt x="2589" y="1056"/>
                    <a:pt x="2589" y="1056"/>
                    <a:pt x="2589" y="1056"/>
                  </a:cubicBezTo>
                  <a:cubicBezTo>
                    <a:pt x="2588" y="1055"/>
                    <a:pt x="2588" y="1055"/>
                    <a:pt x="2588" y="1055"/>
                  </a:cubicBezTo>
                  <a:cubicBezTo>
                    <a:pt x="2588" y="1054"/>
                    <a:pt x="2588" y="1054"/>
                    <a:pt x="2588" y="1054"/>
                  </a:cubicBezTo>
                  <a:cubicBezTo>
                    <a:pt x="2586" y="1053"/>
                    <a:pt x="2586" y="1053"/>
                    <a:pt x="2586" y="1053"/>
                  </a:cubicBezTo>
                  <a:cubicBezTo>
                    <a:pt x="2585" y="1053"/>
                    <a:pt x="2585" y="1053"/>
                    <a:pt x="2585" y="1053"/>
                  </a:cubicBezTo>
                  <a:cubicBezTo>
                    <a:pt x="2585" y="1055"/>
                    <a:pt x="2585" y="1055"/>
                    <a:pt x="2585" y="1055"/>
                  </a:cubicBezTo>
                  <a:cubicBezTo>
                    <a:pt x="2586" y="1056"/>
                    <a:pt x="2586" y="1056"/>
                    <a:pt x="2586" y="1056"/>
                  </a:cubicBezTo>
                  <a:cubicBezTo>
                    <a:pt x="2584" y="1055"/>
                    <a:pt x="2584" y="1055"/>
                    <a:pt x="2584" y="1055"/>
                  </a:cubicBezTo>
                  <a:cubicBezTo>
                    <a:pt x="2582" y="1054"/>
                    <a:pt x="2582" y="1054"/>
                    <a:pt x="2582" y="1054"/>
                  </a:cubicBezTo>
                  <a:cubicBezTo>
                    <a:pt x="2582" y="1054"/>
                    <a:pt x="2582" y="1054"/>
                    <a:pt x="2582" y="1054"/>
                  </a:cubicBezTo>
                  <a:cubicBezTo>
                    <a:pt x="2582" y="1056"/>
                    <a:pt x="2582" y="1056"/>
                    <a:pt x="2582" y="1056"/>
                  </a:cubicBezTo>
                  <a:cubicBezTo>
                    <a:pt x="2580" y="1058"/>
                    <a:pt x="2580" y="1058"/>
                    <a:pt x="2580" y="1058"/>
                  </a:cubicBezTo>
                  <a:cubicBezTo>
                    <a:pt x="2581" y="1059"/>
                    <a:pt x="2581" y="1059"/>
                    <a:pt x="2581" y="1059"/>
                  </a:cubicBezTo>
                  <a:cubicBezTo>
                    <a:pt x="2585" y="1059"/>
                    <a:pt x="2585" y="1059"/>
                    <a:pt x="2585" y="1059"/>
                  </a:cubicBezTo>
                  <a:cubicBezTo>
                    <a:pt x="2586" y="1060"/>
                    <a:pt x="2586" y="1060"/>
                    <a:pt x="2586" y="1060"/>
                  </a:cubicBezTo>
                  <a:cubicBezTo>
                    <a:pt x="2586" y="1062"/>
                    <a:pt x="2586" y="1062"/>
                    <a:pt x="2586" y="1062"/>
                  </a:cubicBezTo>
                  <a:cubicBezTo>
                    <a:pt x="2587" y="1063"/>
                    <a:pt x="2587" y="1063"/>
                    <a:pt x="2587" y="1063"/>
                  </a:cubicBezTo>
                  <a:cubicBezTo>
                    <a:pt x="2588" y="1066"/>
                    <a:pt x="2588" y="1066"/>
                    <a:pt x="2588" y="1066"/>
                  </a:cubicBezTo>
                  <a:cubicBezTo>
                    <a:pt x="2590" y="1067"/>
                    <a:pt x="2590" y="1067"/>
                    <a:pt x="2590" y="1067"/>
                  </a:cubicBezTo>
                  <a:cubicBezTo>
                    <a:pt x="2592" y="1067"/>
                    <a:pt x="2592" y="1067"/>
                    <a:pt x="2592" y="1067"/>
                  </a:cubicBezTo>
                  <a:cubicBezTo>
                    <a:pt x="2593" y="1069"/>
                    <a:pt x="2593" y="1069"/>
                    <a:pt x="2593" y="1069"/>
                  </a:cubicBezTo>
                  <a:cubicBezTo>
                    <a:pt x="2594" y="1070"/>
                    <a:pt x="2594" y="1070"/>
                    <a:pt x="2594" y="1070"/>
                  </a:cubicBezTo>
                  <a:cubicBezTo>
                    <a:pt x="2595" y="1068"/>
                    <a:pt x="2595" y="1068"/>
                    <a:pt x="2595" y="1068"/>
                  </a:cubicBezTo>
                  <a:cubicBezTo>
                    <a:pt x="2594" y="1066"/>
                    <a:pt x="2594" y="1066"/>
                    <a:pt x="2594" y="1066"/>
                  </a:cubicBezTo>
                  <a:cubicBezTo>
                    <a:pt x="2595" y="1064"/>
                    <a:pt x="2595" y="1064"/>
                    <a:pt x="2595" y="1064"/>
                  </a:cubicBezTo>
                  <a:lnTo>
                    <a:pt x="2592" y="1063"/>
                  </a:lnTo>
                  <a:close/>
                  <a:moveTo>
                    <a:pt x="2587" y="1004"/>
                  </a:moveTo>
                  <a:cubicBezTo>
                    <a:pt x="2585" y="1003"/>
                    <a:pt x="2585" y="1003"/>
                    <a:pt x="2585" y="1003"/>
                  </a:cubicBezTo>
                  <a:cubicBezTo>
                    <a:pt x="2584" y="1003"/>
                    <a:pt x="2584" y="1003"/>
                    <a:pt x="2584" y="1003"/>
                  </a:cubicBezTo>
                  <a:cubicBezTo>
                    <a:pt x="2584" y="1005"/>
                    <a:pt x="2584" y="1005"/>
                    <a:pt x="2584" y="1005"/>
                  </a:cubicBezTo>
                  <a:cubicBezTo>
                    <a:pt x="2585" y="1006"/>
                    <a:pt x="2585" y="1006"/>
                    <a:pt x="2585" y="1006"/>
                  </a:cubicBezTo>
                  <a:lnTo>
                    <a:pt x="2587" y="1004"/>
                  </a:lnTo>
                  <a:close/>
                  <a:moveTo>
                    <a:pt x="2574" y="1044"/>
                  </a:moveTo>
                  <a:cubicBezTo>
                    <a:pt x="2574" y="1042"/>
                    <a:pt x="2574" y="1042"/>
                    <a:pt x="2574" y="1042"/>
                  </a:cubicBezTo>
                  <a:cubicBezTo>
                    <a:pt x="2572" y="1042"/>
                    <a:pt x="2572" y="1042"/>
                    <a:pt x="2572" y="1042"/>
                  </a:cubicBezTo>
                  <a:cubicBezTo>
                    <a:pt x="2571" y="1043"/>
                    <a:pt x="2571" y="1043"/>
                    <a:pt x="2571" y="1043"/>
                  </a:cubicBezTo>
                  <a:cubicBezTo>
                    <a:pt x="2573" y="1045"/>
                    <a:pt x="2573" y="1045"/>
                    <a:pt x="2573" y="1045"/>
                  </a:cubicBezTo>
                  <a:lnTo>
                    <a:pt x="2574" y="1044"/>
                  </a:lnTo>
                  <a:close/>
                  <a:moveTo>
                    <a:pt x="2578" y="1042"/>
                  </a:moveTo>
                  <a:cubicBezTo>
                    <a:pt x="2578" y="1041"/>
                    <a:pt x="2578" y="1041"/>
                    <a:pt x="2578" y="1041"/>
                  </a:cubicBezTo>
                  <a:cubicBezTo>
                    <a:pt x="2575" y="1038"/>
                    <a:pt x="2575" y="1038"/>
                    <a:pt x="2575" y="1038"/>
                  </a:cubicBezTo>
                  <a:cubicBezTo>
                    <a:pt x="2574" y="1038"/>
                    <a:pt x="2574" y="1038"/>
                    <a:pt x="2574" y="1038"/>
                  </a:cubicBezTo>
                  <a:cubicBezTo>
                    <a:pt x="2573" y="1040"/>
                    <a:pt x="2573" y="1040"/>
                    <a:pt x="2573" y="1040"/>
                  </a:cubicBezTo>
                  <a:cubicBezTo>
                    <a:pt x="2574" y="1041"/>
                    <a:pt x="2574" y="1041"/>
                    <a:pt x="2574" y="1041"/>
                  </a:cubicBezTo>
                  <a:cubicBezTo>
                    <a:pt x="2575" y="1040"/>
                    <a:pt x="2575" y="1040"/>
                    <a:pt x="2575" y="1040"/>
                  </a:cubicBezTo>
                  <a:lnTo>
                    <a:pt x="2578" y="1042"/>
                  </a:lnTo>
                  <a:close/>
                  <a:moveTo>
                    <a:pt x="2764" y="903"/>
                  </a:moveTo>
                  <a:cubicBezTo>
                    <a:pt x="2765" y="903"/>
                    <a:pt x="2765" y="903"/>
                    <a:pt x="2765" y="903"/>
                  </a:cubicBezTo>
                  <a:cubicBezTo>
                    <a:pt x="2763" y="901"/>
                    <a:pt x="2763" y="901"/>
                    <a:pt x="2763" y="901"/>
                  </a:cubicBezTo>
                  <a:cubicBezTo>
                    <a:pt x="2761" y="901"/>
                    <a:pt x="2761" y="901"/>
                    <a:pt x="2761" y="901"/>
                  </a:cubicBezTo>
                  <a:cubicBezTo>
                    <a:pt x="2762" y="902"/>
                    <a:pt x="2762" y="902"/>
                    <a:pt x="2762" y="902"/>
                  </a:cubicBezTo>
                  <a:lnTo>
                    <a:pt x="2764" y="903"/>
                  </a:lnTo>
                  <a:close/>
                  <a:moveTo>
                    <a:pt x="1616" y="399"/>
                  </a:moveTo>
                  <a:cubicBezTo>
                    <a:pt x="1615" y="401"/>
                    <a:pt x="1615" y="401"/>
                    <a:pt x="1615" y="401"/>
                  </a:cubicBezTo>
                  <a:cubicBezTo>
                    <a:pt x="1617" y="402"/>
                    <a:pt x="1617" y="402"/>
                    <a:pt x="1617" y="402"/>
                  </a:cubicBezTo>
                  <a:lnTo>
                    <a:pt x="1616" y="399"/>
                  </a:lnTo>
                  <a:close/>
                  <a:moveTo>
                    <a:pt x="1612" y="410"/>
                  </a:moveTo>
                  <a:cubicBezTo>
                    <a:pt x="1613" y="410"/>
                    <a:pt x="1613" y="410"/>
                    <a:pt x="1613" y="410"/>
                  </a:cubicBezTo>
                  <a:cubicBezTo>
                    <a:pt x="1614" y="409"/>
                    <a:pt x="1614" y="409"/>
                    <a:pt x="1614" y="409"/>
                  </a:cubicBezTo>
                  <a:cubicBezTo>
                    <a:pt x="1615" y="409"/>
                    <a:pt x="1615" y="409"/>
                    <a:pt x="1615" y="409"/>
                  </a:cubicBezTo>
                  <a:cubicBezTo>
                    <a:pt x="1615" y="408"/>
                    <a:pt x="1615" y="408"/>
                    <a:pt x="1615" y="408"/>
                  </a:cubicBezTo>
                  <a:cubicBezTo>
                    <a:pt x="1613" y="408"/>
                    <a:pt x="1613" y="408"/>
                    <a:pt x="1613" y="408"/>
                  </a:cubicBezTo>
                  <a:lnTo>
                    <a:pt x="1612" y="410"/>
                  </a:lnTo>
                  <a:close/>
                  <a:moveTo>
                    <a:pt x="1600" y="376"/>
                  </a:moveTo>
                  <a:cubicBezTo>
                    <a:pt x="1601" y="376"/>
                    <a:pt x="1601" y="376"/>
                    <a:pt x="1601" y="376"/>
                  </a:cubicBezTo>
                  <a:cubicBezTo>
                    <a:pt x="1603" y="375"/>
                    <a:pt x="1603" y="375"/>
                    <a:pt x="1603" y="375"/>
                  </a:cubicBezTo>
                  <a:cubicBezTo>
                    <a:pt x="1601" y="375"/>
                    <a:pt x="1601" y="375"/>
                    <a:pt x="1601" y="375"/>
                  </a:cubicBezTo>
                  <a:lnTo>
                    <a:pt x="1600" y="376"/>
                  </a:lnTo>
                  <a:close/>
                  <a:moveTo>
                    <a:pt x="1604" y="412"/>
                  </a:moveTo>
                  <a:cubicBezTo>
                    <a:pt x="1603" y="412"/>
                    <a:pt x="1603" y="412"/>
                    <a:pt x="1603" y="412"/>
                  </a:cubicBezTo>
                  <a:cubicBezTo>
                    <a:pt x="1603" y="413"/>
                    <a:pt x="1603" y="413"/>
                    <a:pt x="1603" y="413"/>
                  </a:cubicBezTo>
                  <a:cubicBezTo>
                    <a:pt x="1606" y="414"/>
                    <a:pt x="1606" y="414"/>
                    <a:pt x="1606" y="414"/>
                  </a:cubicBezTo>
                  <a:cubicBezTo>
                    <a:pt x="1609" y="414"/>
                    <a:pt x="1609" y="414"/>
                    <a:pt x="1609" y="414"/>
                  </a:cubicBezTo>
                  <a:cubicBezTo>
                    <a:pt x="1610" y="413"/>
                    <a:pt x="1610" y="413"/>
                    <a:pt x="1610" y="413"/>
                  </a:cubicBezTo>
                  <a:cubicBezTo>
                    <a:pt x="1611" y="414"/>
                    <a:pt x="1611" y="414"/>
                    <a:pt x="1611" y="414"/>
                  </a:cubicBezTo>
                  <a:cubicBezTo>
                    <a:pt x="1611" y="415"/>
                    <a:pt x="1611" y="415"/>
                    <a:pt x="1611" y="415"/>
                  </a:cubicBezTo>
                  <a:cubicBezTo>
                    <a:pt x="1611" y="413"/>
                    <a:pt x="1611" y="413"/>
                    <a:pt x="1611" y="413"/>
                  </a:cubicBezTo>
                  <a:cubicBezTo>
                    <a:pt x="1612" y="411"/>
                    <a:pt x="1612" y="411"/>
                    <a:pt x="1612" y="411"/>
                  </a:cubicBezTo>
                  <a:cubicBezTo>
                    <a:pt x="1612" y="410"/>
                    <a:pt x="1612" y="410"/>
                    <a:pt x="1612" y="410"/>
                  </a:cubicBezTo>
                  <a:cubicBezTo>
                    <a:pt x="1611" y="410"/>
                    <a:pt x="1611" y="410"/>
                    <a:pt x="1611" y="410"/>
                  </a:cubicBezTo>
                  <a:cubicBezTo>
                    <a:pt x="1610" y="410"/>
                    <a:pt x="1610" y="410"/>
                    <a:pt x="1610" y="410"/>
                  </a:cubicBezTo>
                  <a:cubicBezTo>
                    <a:pt x="1609" y="412"/>
                    <a:pt x="1609" y="412"/>
                    <a:pt x="1609" y="412"/>
                  </a:cubicBezTo>
                  <a:cubicBezTo>
                    <a:pt x="1608" y="412"/>
                    <a:pt x="1608" y="412"/>
                    <a:pt x="1608" y="412"/>
                  </a:cubicBezTo>
                  <a:cubicBezTo>
                    <a:pt x="1607" y="412"/>
                    <a:pt x="1607" y="412"/>
                    <a:pt x="1607" y="412"/>
                  </a:cubicBezTo>
                  <a:cubicBezTo>
                    <a:pt x="1605" y="409"/>
                    <a:pt x="1605" y="409"/>
                    <a:pt x="1605" y="409"/>
                  </a:cubicBezTo>
                  <a:cubicBezTo>
                    <a:pt x="1604" y="410"/>
                    <a:pt x="1604" y="410"/>
                    <a:pt x="1604" y="410"/>
                  </a:cubicBezTo>
                  <a:cubicBezTo>
                    <a:pt x="1603" y="411"/>
                    <a:pt x="1603" y="411"/>
                    <a:pt x="1603" y="411"/>
                  </a:cubicBezTo>
                  <a:lnTo>
                    <a:pt x="1604" y="412"/>
                  </a:lnTo>
                  <a:close/>
                  <a:moveTo>
                    <a:pt x="1582" y="384"/>
                  </a:moveTo>
                  <a:cubicBezTo>
                    <a:pt x="1582" y="386"/>
                    <a:pt x="1582" y="386"/>
                    <a:pt x="1582" y="386"/>
                  </a:cubicBezTo>
                  <a:cubicBezTo>
                    <a:pt x="1583" y="385"/>
                    <a:pt x="1583" y="385"/>
                    <a:pt x="1583" y="385"/>
                  </a:cubicBezTo>
                  <a:cubicBezTo>
                    <a:pt x="1585" y="384"/>
                    <a:pt x="1585" y="384"/>
                    <a:pt x="1585" y="384"/>
                  </a:cubicBezTo>
                  <a:cubicBezTo>
                    <a:pt x="1585" y="382"/>
                    <a:pt x="1585" y="382"/>
                    <a:pt x="1585" y="382"/>
                  </a:cubicBezTo>
                  <a:cubicBezTo>
                    <a:pt x="1583" y="382"/>
                    <a:pt x="1583" y="382"/>
                    <a:pt x="1583" y="382"/>
                  </a:cubicBezTo>
                  <a:lnTo>
                    <a:pt x="1582" y="384"/>
                  </a:lnTo>
                  <a:close/>
                  <a:moveTo>
                    <a:pt x="1604" y="401"/>
                  </a:moveTo>
                  <a:cubicBezTo>
                    <a:pt x="1605" y="402"/>
                    <a:pt x="1605" y="402"/>
                    <a:pt x="1605" y="402"/>
                  </a:cubicBezTo>
                  <a:cubicBezTo>
                    <a:pt x="1605" y="404"/>
                    <a:pt x="1605" y="404"/>
                    <a:pt x="1605" y="404"/>
                  </a:cubicBezTo>
                  <a:cubicBezTo>
                    <a:pt x="1606" y="406"/>
                    <a:pt x="1606" y="406"/>
                    <a:pt x="1606" y="406"/>
                  </a:cubicBezTo>
                  <a:cubicBezTo>
                    <a:pt x="1607" y="406"/>
                    <a:pt x="1607" y="406"/>
                    <a:pt x="1607" y="406"/>
                  </a:cubicBezTo>
                  <a:cubicBezTo>
                    <a:pt x="1609" y="406"/>
                    <a:pt x="1609" y="406"/>
                    <a:pt x="1609" y="406"/>
                  </a:cubicBezTo>
                  <a:cubicBezTo>
                    <a:pt x="1610" y="407"/>
                    <a:pt x="1610" y="407"/>
                    <a:pt x="1610" y="407"/>
                  </a:cubicBezTo>
                  <a:cubicBezTo>
                    <a:pt x="1609" y="408"/>
                    <a:pt x="1609" y="408"/>
                    <a:pt x="1609" y="408"/>
                  </a:cubicBezTo>
                  <a:cubicBezTo>
                    <a:pt x="1610" y="409"/>
                    <a:pt x="1610" y="409"/>
                    <a:pt x="1610" y="409"/>
                  </a:cubicBezTo>
                  <a:cubicBezTo>
                    <a:pt x="1611" y="409"/>
                    <a:pt x="1611" y="409"/>
                    <a:pt x="1611" y="409"/>
                  </a:cubicBezTo>
                  <a:cubicBezTo>
                    <a:pt x="1612" y="408"/>
                    <a:pt x="1612" y="408"/>
                    <a:pt x="1612" y="408"/>
                  </a:cubicBezTo>
                  <a:cubicBezTo>
                    <a:pt x="1612" y="407"/>
                    <a:pt x="1612" y="407"/>
                    <a:pt x="1612" y="407"/>
                  </a:cubicBezTo>
                  <a:cubicBezTo>
                    <a:pt x="1614" y="406"/>
                    <a:pt x="1614" y="406"/>
                    <a:pt x="1614" y="406"/>
                  </a:cubicBezTo>
                  <a:cubicBezTo>
                    <a:pt x="1615" y="405"/>
                    <a:pt x="1615" y="405"/>
                    <a:pt x="1615" y="405"/>
                  </a:cubicBezTo>
                  <a:cubicBezTo>
                    <a:pt x="1615" y="404"/>
                    <a:pt x="1615" y="404"/>
                    <a:pt x="1615" y="404"/>
                  </a:cubicBezTo>
                  <a:cubicBezTo>
                    <a:pt x="1613" y="402"/>
                    <a:pt x="1613" y="402"/>
                    <a:pt x="1613" y="402"/>
                  </a:cubicBezTo>
                  <a:cubicBezTo>
                    <a:pt x="1613" y="402"/>
                    <a:pt x="1613" y="402"/>
                    <a:pt x="1613" y="402"/>
                  </a:cubicBezTo>
                  <a:cubicBezTo>
                    <a:pt x="1615" y="401"/>
                    <a:pt x="1615" y="401"/>
                    <a:pt x="1615" y="401"/>
                  </a:cubicBezTo>
                  <a:cubicBezTo>
                    <a:pt x="1616" y="398"/>
                    <a:pt x="1616" y="398"/>
                    <a:pt x="1616" y="398"/>
                  </a:cubicBezTo>
                  <a:cubicBezTo>
                    <a:pt x="1615" y="396"/>
                    <a:pt x="1615" y="396"/>
                    <a:pt x="1615" y="396"/>
                  </a:cubicBezTo>
                  <a:cubicBezTo>
                    <a:pt x="1615" y="394"/>
                    <a:pt x="1615" y="394"/>
                    <a:pt x="1615" y="394"/>
                  </a:cubicBezTo>
                  <a:cubicBezTo>
                    <a:pt x="1612" y="394"/>
                    <a:pt x="1612" y="394"/>
                    <a:pt x="1612" y="394"/>
                  </a:cubicBezTo>
                  <a:cubicBezTo>
                    <a:pt x="1610" y="395"/>
                    <a:pt x="1610" y="395"/>
                    <a:pt x="1610" y="395"/>
                  </a:cubicBezTo>
                  <a:cubicBezTo>
                    <a:pt x="1609" y="397"/>
                    <a:pt x="1609" y="397"/>
                    <a:pt x="1609" y="397"/>
                  </a:cubicBezTo>
                  <a:cubicBezTo>
                    <a:pt x="1610" y="398"/>
                    <a:pt x="1610" y="398"/>
                    <a:pt x="1610" y="398"/>
                  </a:cubicBezTo>
                  <a:cubicBezTo>
                    <a:pt x="1611" y="399"/>
                    <a:pt x="1611" y="399"/>
                    <a:pt x="1611" y="399"/>
                  </a:cubicBezTo>
                  <a:cubicBezTo>
                    <a:pt x="1611" y="400"/>
                    <a:pt x="1611" y="400"/>
                    <a:pt x="1611" y="400"/>
                  </a:cubicBezTo>
                  <a:cubicBezTo>
                    <a:pt x="1610" y="400"/>
                    <a:pt x="1610" y="400"/>
                    <a:pt x="1610" y="400"/>
                  </a:cubicBezTo>
                  <a:cubicBezTo>
                    <a:pt x="1609" y="400"/>
                    <a:pt x="1609" y="400"/>
                    <a:pt x="1609" y="400"/>
                  </a:cubicBezTo>
                  <a:cubicBezTo>
                    <a:pt x="1608" y="399"/>
                    <a:pt x="1608" y="399"/>
                    <a:pt x="1608" y="399"/>
                  </a:cubicBezTo>
                  <a:cubicBezTo>
                    <a:pt x="1608" y="398"/>
                    <a:pt x="1608" y="398"/>
                    <a:pt x="1608" y="398"/>
                  </a:cubicBezTo>
                  <a:cubicBezTo>
                    <a:pt x="1607" y="397"/>
                    <a:pt x="1607" y="397"/>
                    <a:pt x="1607" y="397"/>
                  </a:cubicBezTo>
                  <a:cubicBezTo>
                    <a:pt x="1606" y="397"/>
                    <a:pt x="1606" y="397"/>
                    <a:pt x="1606" y="397"/>
                  </a:cubicBezTo>
                  <a:cubicBezTo>
                    <a:pt x="1605" y="399"/>
                    <a:pt x="1605" y="399"/>
                    <a:pt x="1605" y="399"/>
                  </a:cubicBezTo>
                  <a:cubicBezTo>
                    <a:pt x="1604" y="399"/>
                    <a:pt x="1604" y="399"/>
                    <a:pt x="1604" y="399"/>
                  </a:cubicBezTo>
                  <a:lnTo>
                    <a:pt x="1604" y="401"/>
                  </a:lnTo>
                  <a:close/>
                  <a:moveTo>
                    <a:pt x="1606" y="363"/>
                  </a:moveTo>
                  <a:cubicBezTo>
                    <a:pt x="1604" y="364"/>
                    <a:pt x="1604" y="364"/>
                    <a:pt x="1604" y="364"/>
                  </a:cubicBezTo>
                  <a:cubicBezTo>
                    <a:pt x="1604" y="365"/>
                    <a:pt x="1604" y="365"/>
                    <a:pt x="1604" y="365"/>
                  </a:cubicBezTo>
                  <a:cubicBezTo>
                    <a:pt x="1605" y="365"/>
                    <a:pt x="1605" y="365"/>
                    <a:pt x="1605" y="365"/>
                  </a:cubicBezTo>
                  <a:lnTo>
                    <a:pt x="1606" y="363"/>
                  </a:lnTo>
                  <a:close/>
                  <a:moveTo>
                    <a:pt x="1622" y="416"/>
                  </a:moveTo>
                  <a:cubicBezTo>
                    <a:pt x="1621" y="418"/>
                    <a:pt x="1621" y="418"/>
                    <a:pt x="1621" y="418"/>
                  </a:cubicBezTo>
                  <a:cubicBezTo>
                    <a:pt x="1622" y="418"/>
                    <a:pt x="1622" y="418"/>
                    <a:pt x="1622" y="418"/>
                  </a:cubicBezTo>
                  <a:cubicBezTo>
                    <a:pt x="1624" y="419"/>
                    <a:pt x="1624" y="419"/>
                    <a:pt x="1624" y="419"/>
                  </a:cubicBezTo>
                  <a:cubicBezTo>
                    <a:pt x="1625" y="417"/>
                    <a:pt x="1625" y="417"/>
                    <a:pt x="1625" y="417"/>
                  </a:cubicBezTo>
                  <a:cubicBezTo>
                    <a:pt x="1627" y="418"/>
                    <a:pt x="1627" y="418"/>
                    <a:pt x="1627" y="418"/>
                  </a:cubicBezTo>
                  <a:cubicBezTo>
                    <a:pt x="1627" y="417"/>
                    <a:pt x="1627" y="417"/>
                    <a:pt x="1627" y="417"/>
                  </a:cubicBezTo>
                  <a:cubicBezTo>
                    <a:pt x="1626" y="415"/>
                    <a:pt x="1626" y="415"/>
                    <a:pt x="1626" y="415"/>
                  </a:cubicBezTo>
                  <a:cubicBezTo>
                    <a:pt x="1626" y="414"/>
                    <a:pt x="1626" y="414"/>
                    <a:pt x="1626" y="414"/>
                  </a:cubicBezTo>
                  <a:cubicBezTo>
                    <a:pt x="1625" y="413"/>
                    <a:pt x="1625" y="413"/>
                    <a:pt x="1625" y="413"/>
                  </a:cubicBezTo>
                  <a:cubicBezTo>
                    <a:pt x="1624" y="414"/>
                    <a:pt x="1624" y="414"/>
                    <a:pt x="1624" y="414"/>
                  </a:cubicBezTo>
                  <a:cubicBezTo>
                    <a:pt x="1623" y="413"/>
                    <a:pt x="1623" y="413"/>
                    <a:pt x="1623" y="413"/>
                  </a:cubicBezTo>
                  <a:cubicBezTo>
                    <a:pt x="1622" y="414"/>
                    <a:pt x="1622" y="414"/>
                    <a:pt x="1622" y="414"/>
                  </a:cubicBezTo>
                  <a:cubicBezTo>
                    <a:pt x="1622" y="415"/>
                    <a:pt x="1622" y="415"/>
                    <a:pt x="1622" y="415"/>
                  </a:cubicBezTo>
                  <a:cubicBezTo>
                    <a:pt x="1624" y="415"/>
                    <a:pt x="1624" y="415"/>
                    <a:pt x="1624" y="415"/>
                  </a:cubicBezTo>
                  <a:cubicBezTo>
                    <a:pt x="1623" y="416"/>
                    <a:pt x="1623" y="416"/>
                    <a:pt x="1623" y="416"/>
                  </a:cubicBezTo>
                  <a:lnTo>
                    <a:pt x="1622" y="416"/>
                  </a:lnTo>
                  <a:close/>
                  <a:moveTo>
                    <a:pt x="1600" y="407"/>
                  </a:moveTo>
                  <a:cubicBezTo>
                    <a:pt x="1600" y="405"/>
                    <a:pt x="1600" y="405"/>
                    <a:pt x="1600" y="405"/>
                  </a:cubicBezTo>
                  <a:cubicBezTo>
                    <a:pt x="1599" y="402"/>
                    <a:pt x="1599" y="402"/>
                    <a:pt x="1599" y="402"/>
                  </a:cubicBezTo>
                  <a:cubicBezTo>
                    <a:pt x="1597" y="402"/>
                    <a:pt x="1597" y="402"/>
                    <a:pt x="1597" y="402"/>
                  </a:cubicBezTo>
                  <a:cubicBezTo>
                    <a:pt x="1595" y="401"/>
                    <a:pt x="1595" y="401"/>
                    <a:pt x="1595" y="401"/>
                  </a:cubicBezTo>
                  <a:cubicBezTo>
                    <a:pt x="1592" y="402"/>
                    <a:pt x="1592" y="402"/>
                    <a:pt x="1592" y="402"/>
                  </a:cubicBezTo>
                  <a:cubicBezTo>
                    <a:pt x="1591" y="404"/>
                    <a:pt x="1591" y="404"/>
                    <a:pt x="1591" y="404"/>
                  </a:cubicBezTo>
                  <a:cubicBezTo>
                    <a:pt x="1592" y="406"/>
                    <a:pt x="1592" y="406"/>
                    <a:pt x="1592" y="406"/>
                  </a:cubicBezTo>
                  <a:cubicBezTo>
                    <a:pt x="1594" y="408"/>
                    <a:pt x="1594" y="408"/>
                    <a:pt x="1594" y="408"/>
                  </a:cubicBezTo>
                  <a:cubicBezTo>
                    <a:pt x="1596" y="409"/>
                    <a:pt x="1596" y="409"/>
                    <a:pt x="1596" y="409"/>
                  </a:cubicBezTo>
                  <a:cubicBezTo>
                    <a:pt x="1597" y="409"/>
                    <a:pt x="1597" y="409"/>
                    <a:pt x="1597" y="409"/>
                  </a:cubicBezTo>
                  <a:cubicBezTo>
                    <a:pt x="1599" y="409"/>
                    <a:pt x="1599" y="409"/>
                    <a:pt x="1599" y="409"/>
                  </a:cubicBezTo>
                  <a:lnTo>
                    <a:pt x="1600" y="407"/>
                  </a:lnTo>
                  <a:close/>
                  <a:moveTo>
                    <a:pt x="1640" y="408"/>
                  </a:moveTo>
                  <a:cubicBezTo>
                    <a:pt x="1638" y="405"/>
                    <a:pt x="1638" y="405"/>
                    <a:pt x="1638" y="405"/>
                  </a:cubicBezTo>
                  <a:cubicBezTo>
                    <a:pt x="1636" y="404"/>
                    <a:pt x="1636" y="404"/>
                    <a:pt x="1636" y="404"/>
                  </a:cubicBezTo>
                  <a:cubicBezTo>
                    <a:pt x="1635" y="406"/>
                    <a:pt x="1635" y="406"/>
                    <a:pt x="1635" y="406"/>
                  </a:cubicBezTo>
                  <a:cubicBezTo>
                    <a:pt x="1636" y="408"/>
                    <a:pt x="1636" y="408"/>
                    <a:pt x="1636" y="408"/>
                  </a:cubicBezTo>
                  <a:cubicBezTo>
                    <a:pt x="1639" y="409"/>
                    <a:pt x="1639" y="409"/>
                    <a:pt x="1639" y="409"/>
                  </a:cubicBezTo>
                  <a:lnTo>
                    <a:pt x="1640" y="408"/>
                  </a:lnTo>
                  <a:close/>
                  <a:moveTo>
                    <a:pt x="1601" y="411"/>
                  </a:moveTo>
                  <a:cubicBezTo>
                    <a:pt x="1602" y="408"/>
                    <a:pt x="1602" y="408"/>
                    <a:pt x="1602" y="408"/>
                  </a:cubicBezTo>
                  <a:cubicBezTo>
                    <a:pt x="1602" y="408"/>
                    <a:pt x="1601" y="407"/>
                    <a:pt x="1601" y="407"/>
                  </a:cubicBezTo>
                  <a:cubicBezTo>
                    <a:pt x="1601" y="410"/>
                    <a:pt x="1601" y="410"/>
                    <a:pt x="1601" y="410"/>
                  </a:cubicBezTo>
                  <a:cubicBezTo>
                    <a:pt x="1600" y="411"/>
                    <a:pt x="1600" y="411"/>
                    <a:pt x="1600" y="411"/>
                  </a:cubicBezTo>
                  <a:cubicBezTo>
                    <a:pt x="1600" y="412"/>
                    <a:pt x="1600" y="412"/>
                    <a:pt x="1600" y="412"/>
                  </a:cubicBezTo>
                  <a:lnTo>
                    <a:pt x="1601" y="411"/>
                  </a:lnTo>
                  <a:close/>
                  <a:moveTo>
                    <a:pt x="1651" y="383"/>
                  </a:moveTo>
                  <a:cubicBezTo>
                    <a:pt x="1650" y="388"/>
                    <a:pt x="1650" y="388"/>
                    <a:pt x="1650" y="388"/>
                  </a:cubicBezTo>
                  <a:cubicBezTo>
                    <a:pt x="1651" y="390"/>
                    <a:pt x="1651" y="390"/>
                    <a:pt x="1651" y="390"/>
                  </a:cubicBezTo>
                  <a:cubicBezTo>
                    <a:pt x="1651" y="392"/>
                    <a:pt x="1651" y="392"/>
                    <a:pt x="1651" y="392"/>
                  </a:cubicBezTo>
                  <a:cubicBezTo>
                    <a:pt x="1651" y="392"/>
                    <a:pt x="1651" y="392"/>
                    <a:pt x="1651" y="392"/>
                  </a:cubicBezTo>
                  <a:cubicBezTo>
                    <a:pt x="1652" y="391"/>
                    <a:pt x="1652" y="391"/>
                    <a:pt x="1652" y="391"/>
                  </a:cubicBezTo>
                  <a:cubicBezTo>
                    <a:pt x="1653" y="387"/>
                    <a:pt x="1653" y="387"/>
                    <a:pt x="1653" y="387"/>
                  </a:cubicBezTo>
                  <a:cubicBezTo>
                    <a:pt x="1653" y="384"/>
                    <a:pt x="1653" y="384"/>
                    <a:pt x="1653" y="384"/>
                  </a:cubicBezTo>
                  <a:cubicBezTo>
                    <a:pt x="1655" y="381"/>
                    <a:pt x="1655" y="381"/>
                    <a:pt x="1655" y="381"/>
                  </a:cubicBezTo>
                  <a:cubicBezTo>
                    <a:pt x="1655" y="378"/>
                    <a:pt x="1655" y="378"/>
                    <a:pt x="1655" y="378"/>
                  </a:cubicBezTo>
                  <a:cubicBezTo>
                    <a:pt x="1654" y="377"/>
                    <a:pt x="1654" y="377"/>
                    <a:pt x="1654" y="377"/>
                  </a:cubicBezTo>
                  <a:cubicBezTo>
                    <a:pt x="1653" y="378"/>
                    <a:pt x="1653" y="378"/>
                    <a:pt x="1653" y="378"/>
                  </a:cubicBezTo>
                  <a:cubicBezTo>
                    <a:pt x="1653" y="379"/>
                    <a:pt x="1653" y="379"/>
                    <a:pt x="1653" y="379"/>
                  </a:cubicBezTo>
                  <a:cubicBezTo>
                    <a:pt x="1652" y="382"/>
                    <a:pt x="1652" y="382"/>
                    <a:pt x="1652" y="382"/>
                  </a:cubicBezTo>
                  <a:lnTo>
                    <a:pt x="1651" y="383"/>
                  </a:lnTo>
                  <a:close/>
                  <a:moveTo>
                    <a:pt x="1598" y="412"/>
                  </a:moveTo>
                  <a:cubicBezTo>
                    <a:pt x="1599" y="411"/>
                    <a:pt x="1599" y="411"/>
                    <a:pt x="1599" y="411"/>
                  </a:cubicBezTo>
                  <a:cubicBezTo>
                    <a:pt x="1597" y="410"/>
                    <a:pt x="1597" y="410"/>
                    <a:pt x="1597" y="410"/>
                  </a:cubicBezTo>
                  <a:lnTo>
                    <a:pt x="1598" y="412"/>
                  </a:lnTo>
                  <a:close/>
                  <a:moveTo>
                    <a:pt x="1599" y="398"/>
                  </a:moveTo>
                  <a:cubicBezTo>
                    <a:pt x="1599" y="395"/>
                    <a:pt x="1599" y="395"/>
                    <a:pt x="1599" y="395"/>
                  </a:cubicBezTo>
                  <a:cubicBezTo>
                    <a:pt x="1599" y="398"/>
                    <a:pt x="1599" y="398"/>
                    <a:pt x="1599" y="398"/>
                  </a:cubicBezTo>
                  <a:cubicBezTo>
                    <a:pt x="1598" y="399"/>
                    <a:pt x="1598" y="399"/>
                    <a:pt x="1598" y="399"/>
                  </a:cubicBezTo>
                  <a:cubicBezTo>
                    <a:pt x="1599" y="399"/>
                    <a:pt x="1599" y="399"/>
                    <a:pt x="1599" y="399"/>
                  </a:cubicBezTo>
                  <a:lnTo>
                    <a:pt x="1599" y="398"/>
                  </a:lnTo>
                  <a:close/>
                  <a:moveTo>
                    <a:pt x="1545" y="301"/>
                  </a:moveTo>
                  <a:cubicBezTo>
                    <a:pt x="1546" y="303"/>
                    <a:pt x="1546" y="303"/>
                    <a:pt x="1546" y="303"/>
                  </a:cubicBezTo>
                  <a:cubicBezTo>
                    <a:pt x="1547" y="302"/>
                    <a:pt x="1547" y="302"/>
                    <a:pt x="1547" y="302"/>
                  </a:cubicBezTo>
                  <a:lnTo>
                    <a:pt x="1545" y="301"/>
                  </a:lnTo>
                  <a:close/>
                  <a:moveTo>
                    <a:pt x="1546" y="320"/>
                  </a:moveTo>
                  <a:cubicBezTo>
                    <a:pt x="1545" y="319"/>
                    <a:pt x="1545" y="319"/>
                    <a:pt x="1545" y="319"/>
                  </a:cubicBezTo>
                  <a:cubicBezTo>
                    <a:pt x="1543" y="320"/>
                    <a:pt x="1543" y="320"/>
                    <a:pt x="1543" y="320"/>
                  </a:cubicBezTo>
                  <a:cubicBezTo>
                    <a:pt x="1544" y="321"/>
                    <a:pt x="1544" y="321"/>
                    <a:pt x="1544" y="321"/>
                  </a:cubicBezTo>
                  <a:lnTo>
                    <a:pt x="1546" y="320"/>
                  </a:lnTo>
                  <a:close/>
                  <a:moveTo>
                    <a:pt x="1546" y="330"/>
                  </a:moveTo>
                  <a:cubicBezTo>
                    <a:pt x="1547" y="328"/>
                    <a:pt x="1547" y="328"/>
                    <a:pt x="1547" y="328"/>
                  </a:cubicBezTo>
                  <a:cubicBezTo>
                    <a:pt x="1545" y="329"/>
                    <a:pt x="1545" y="329"/>
                    <a:pt x="1545" y="329"/>
                  </a:cubicBezTo>
                  <a:lnTo>
                    <a:pt x="1546" y="330"/>
                  </a:lnTo>
                  <a:close/>
                  <a:moveTo>
                    <a:pt x="1452" y="382"/>
                  </a:moveTo>
                  <a:cubicBezTo>
                    <a:pt x="1453" y="383"/>
                    <a:pt x="1453" y="383"/>
                    <a:pt x="1453" y="383"/>
                  </a:cubicBezTo>
                  <a:cubicBezTo>
                    <a:pt x="1453" y="382"/>
                    <a:pt x="1453" y="382"/>
                    <a:pt x="1453" y="382"/>
                  </a:cubicBezTo>
                  <a:lnTo>
                    <a:pt x="1452" y="382"/>
                  </a:lnTo>
                  <a:close/>
                  <a:moveTo>
                    <a:pt x="1598" y="369"/>
                  </a:moveTo>
                  <a:cubicBezTo>
                    <a:pt x="1595" y="372"/>
                    <a:pt x="1595" y="372"/>
                    <a:pt x="1595" y="372"/>
                  </a:cubicBezTo>
                  <a:cubicBezTo>
                    <a:pt x="1593" y="373"/>
                    <a:pt x="1593" y="373"/>
                    <a:pt x="1593" y="373"/>
                  </a:cubicBezTo>
                  <a:cubicBezTo>
                    <a:pt x="1591" y="373"/>
                    <a:pt x="1591" y="373"/>
                    <a:pt x="1591" y="373"/>
                  </a:cubicBezTo>
                  <a:cubicBezTo>
                    <a:pt x="1589" y="375"/>
                    <a:pt x="1589" y="375"/>
                    <a:pt x="1589" y="375"/>
                  </a:cubicBezTo>
                  <a:cubicBezTo>
                    <a:pt x="1588" y="377"/>
                    <a:pt x="1588" y="377"/>
                    <a:pt x="1588" y="377"/>
                  </a:cubicBezTo>
                  <a:cubicBezTo>
                    <a:pt x="1586" y="379"/>
                    <a:pt x="1586" y="379"/>
                    <a:pt x="1586" y="379"/>
                  </a:cubicBezTo>
                  <a:cubicBezTo>
                    <a:pt x="1584" y="379"/>
                    <a:pt x="1584" y="379"/>
                    <a:pt x="1584" y="379"/>
                  </a:cubicBezTo>
                  <a:cubicBezTo>
                    <a:pt x="1582" y="381"/>
                    <a:pt x="1582" y="381"/>
                    <a:pt x="1582" y="381"/>
                  </a:cubicBezTo>
                  <a:cubicBezTo>
                    <a:pt x="1581" y="380"/>
                    <a:pt x="1581" y="380"/>
                    <a:pt x="1581" y="380"/>
                  </a:cubicBezTo>
                  <a:cubicBezTo>
                    <a:pt x="1580" y="380"/>
                    <a:pt x="1580" y="380"/>
                    <a:pt x="1580" y="380"/>
                  </a:cubicBezTo>
                  <a:cubicBezTo>
                    <a:pt x="1579" y="383"/>
                    <a:pt x="1579" y="383"/>
                    <a:pt x="1579" y="383"/>
                  </a:cubicBezTo>
                  <a:cubicBezTo>
                    <a:pt x="1577" y="384"/>
                    <a:pt x="1577" y="384"/>
                    <a:pt x="1577" y="384"/>
                  </a:cubicBezTo>
                  <a:cubicBezTo>
                    <a:pt x="1578" y="385"/>
                    <a:pt x="1578" y="385"/>
                    <a:pt x="1578" y="385"/>
                  </a:cubicBezTo>
                  <a:cubicBezTo>
                    <a:pt x="1579" y="384"/>
                    <a:pt x="1579" y="384"/>
                    <a:pt x="1579" y="384"/>
                  </a:cubicBezTo>
                  <a:cubicBezTo>
                    <a:pt x="1581" y="387"/>
                    <a:pt x="1581" y="387"/>
                    <a:pt x="1581" y="387"/>
                  </a:cubicBezTo>
                  <a:cubicBezTo>
                    <a:pt x="1581" y="384"/>
                    <a:pt x="1581" y="384"/>
                    <a:pt x="1581" y="384"/>
                  </a:cubicBezTo>
                  <a:cubicBezTo>
                    <a:pt x="1581" y="383"/>
                    <a:pt x="1581" y="383"/>
                    <a:pt x="1581" y="383"/>
                  </a:cubicBezTo>
                  <a:cubicBezTo>
                    <a:pt x="1585" y="381"/>
                    <a:pt x="1585" y="381"/>
                    <a:pt x="1585" y="381"/>
                  </a:cubicBezTo>
                  <a:cubicBezTo>
                    <a:pt x="1585" y="381"/>
                    <a:pt x="1585" y="381"/>
                    <a:pt x="1585" y="381"/>
                  </a:cubicBezTo>
                  <a:cubicBezTo>
                    <a:pt x="1587" y="381"/>
                    <a:pt x="1587" y="381"/>
                    <a:pt x="1587" y="381"/>
                  </a:cubicBezTo>
                  <a:cubicBezTo>
                    <a:pt x="1589" y="381"/>
                    <a:pt x="1589" y="381"/>
                    <a:pt x="1589" y="381"/>
                  </a:cubicBezTo>
                  <a:cubicBezTo>
                    <a:pt x="1590" y="381"/>
                    <a:pt x="1590" y="381"/>
                    <a:pt x="1590" y="381"/>
                  </a:cubicBezTo>
                  <a:cubicBezTo>
                    <a:pt x="1592" y="381"/>
                    <a:pt x="1592" y="381"/>
                    <a:pt x="1592" y="381"/>
                  </a:cubicBezTo>
                  <a:cubicBezTo>
                    <a:pt x="1594" y="381"/>
                    <a:pt x="1594" y="381"/>
                    <a:pt x="1594" y="381"/>
                  </a:cubicBezTo>
                  <a:cubicBezTo>
                    <a:pt x="1595" y="381"/>
                    <a:pt x="1595" y="381"/>
                    <a:pt x="1595" y="381"/>
                  </a:cubicBezTo>
                  <a:cubicBezTo>
                    <a:pt x="1597" y="378"/>
                    <a:pt x="1597" y="378"/>
                    <a:pt x="1597" y="378"/>
                  </a:cubicBezTo>
                  <a:cubicBezTo>
                    <a:pt x="1597" y="375"/>
                    <a:pt x="1597" y="375"/>
                    <a:pt x="1597" y="375"/>
                  </a:cubicBezTo>
                  <a:cubicBezTo>
                    <a:pt x="1597" y="375"/>
                    <a:pt x="1597" y="375"/>
                    <a:pt x="1597" y="375"/>
                  </a:cubicBezTo>
                  <a:cubicBezTo>
                    <a:pt x="1597" y="373"/>
                    <a:pt x="1597" y="373"/>
                    <a:pt x="1597" y="373"/>
                  </a:cubicBezTo>
                  <a:cubicBezTo>
                    <a:pt x="1598" y="370"/>
                    <a:pt x="1598" y="370"/>
                    <a:pt x="1598" y="370"/>
                  </a:cubicBezTo>
                  <a:lnTo>
                    <a:pt x="1598" y="369"/>
                  </a:lnTo>
                  <a:close/>
                  <a:moveTo>
                    <a:pt x="1547" y="306"/>
                  </a:moveTo>
                  <a:cubicBezTo>
                    <a:pt x="1544" y="304"/>
                    <a:pt x="1544" y="304"/>
                    <a:pt x="1544" y="304"/>
                  </a:cubicBezTo>
                  <a:cubicBezTo>
                    <a:pt x="1545" y="306"/>
                    <a:pt x="1545" y="306"/>
                    <a:pt x="1545" y="306"/>
                  </a:cubicBezTo>
                  <a:lnTo>
                    <a:pt x="1547" y="306"/>
                  </a:lnTo>
                  <a:close/>
                  <a:moveTo>
                    <a:pt x="1541" y="455"/>
                  </a:moveTo>
                  <a:cubicBezTo>
                    <a:pt x="1541" y="455"/>
                    <a:pt x="1541" y="455"/>
                    <a:pt x="1541" y="455"/>
                  </a:cubicBezTo>
                  <a:cubicBezTo>
                    <a:pt x="1542" y="455"/>
                    <a:pt x="1542" y="455"/>
                    <a:pt x="1542" y="455"/>
                  </a:cubicBezTo>
                  <a:cubicBezTo>
                    <a:pt x="1542" y="455"/>
                    <a:pt x="1542" y="455"/>
                    <a:pt x="1542" y="455"/>
                  </a:cubicBezTo>
                  <a:cubicBezTo>
                    <a:pt x="1541" y="454"/>
                    <a:pt x="1541" y="454"/>
                    <a:pt x="1541" y="454"/>
                  </a:cubicBezTo>
                  <a:cubicBezTo>
                    <a:pt x="1539" y="454"/>
                    <a:pt x="1539" y="454"/>
                    <a:pt x="1539" y="454"/>
                  </a:cubicBezTo>
                  <a:cubicBezTo>
                    <a:pt x="1539" y="455"/>
                    <a:pt x="1539" y="455"/>
                    <a:pt x="1539" y="455"/>
                  </a:cubicBezTo>
                  <a:lnTo>
                    <a:pt x="1541" y="455"/>
                  </a:lnTo>
                  <a:close/>
                  <a:moveTo>
                    <a:pt x="1549" y="334"/>
                  </a:moveTo>
                  <a:cubicBezTo>
                    <a:pt x="1550" y="332"/>
                    <a:pt x="1550" y="332"/>
                    <a:pt x="1550" y="332"/>
                  </a:cubicBezTo>
                  <a:cubicBezTo>
                    <a:pt x="1548" y="333"/>
                    <a:pt x="1548" y="333"/>
                    <a:pt x="1548" y="333"/>
                  </a:cubicBezTo>
                  <a:lnTo>
                    <a:pt x="1549" y="334"/>
                  </a:lnTo>
                  <a:close/>
                  <a:moveTo>
                    <a:pt x="1545" y="323"/>
                  </a:moveTo>
                  <a:cubicBezTo>
                    <a:pt x="1546" y="324"/>
                    <a:pt x="1546" y="324"/>
                    <a:pt x="1546" y="324"/>
                  </a:cubicBezTo>
                  <a:cubicBezTo>
                    <a:pt x="1546" y="324"/>
                    <a:pt x="1546" y="322"/>
                    <a:pt x="1546" y="322"/>
                  </a:cubicBezTo>
                  <a:lnTo>
                    <a:pt x="1545" y="323"/>
                  </a:lnTo>
                  <a:close/>
                  <a:moveTo>
                    <a:pt x="1548" y="337"/>
                  </a:moveTo>
                  <a:cubicBezTo>
                    <a:pt x="1550" y="339"/>
                    <a:pt x="1550" y="339"/>
                    <a:pt x="1550" y="339"/>
                  </a:cubicBezTo>
                  <a:cubicBezTo>
                    <a:pt x="1550" y="338"/>
                    <a:pt x="1550" y="338"/>
                    <a:pt x="1550" y="338"/>
                  </a:cubicBezTo>
                  <a:cubicBezTo>
                    <a:pt x="1549" y="337"/>
                    <a:pt x="1549" y="337"/>
                    <a:pt x="1549" y="337"/>
                  </a:cubicBezTo>
                  <a:cubicBezTo>
                    <a:pt x="1549" y="337"/>
                    <a:pt x="1548" y="337"/>
                    <a:pt x="1548" y="337"/>
                  </a:cubicBezTo>
                  <a:close/>
                  <a:moveTo>
                    <a:pt x="1551" y="333"/>
                  </a:moveTo>
                  <a:cubicBezTo>
                    <a:pt x="1551" y="335"/>
                    <a:pt x="1551" y="335"/>
                    <a:pt x="1551" y="335"/>
                  </a:cubicBezTo>
                  <a:cubicBezTo>
                    <a:pt x="1551" y="335"/>
                    <a:pt x="1551" y="335"/>
                    <a:pt x="1551" y="335"/>
                  </a:cubicBezTo>
                  <a:lnTo>
                    <a:pt x="1551" y="333"/>
                  </a:lnTo>
                  <a:close/>
                  <a:moveTo>
                    <a:pt x="1550" y="332"/>
                  </a:moveTo>
                  <a:cubicBezTo>
                    <a:pt x="1551" y="330"/>
                    <a:pt x="1551" y="330"/>
                    <a:pt x="1551" y="330"/>
                  </a:cubicBezTo>
                  <a:cubicBezTo>
                    <a:pt x="1551" y="330"/>
                    <a:pt x="1549" y="328"/>
                    <a:pt x="1549" y="328"/>
                  </a:cubicBezTo>
                  <a:lnTo>
                    <a:pt x="1550" y="332"/>
                  </a:lnTo>
                  <a:close/>
                  <a:moveTo>
                    <a:pt x="1540" y="457"/>
                  </a:moveTo>
                  <a:cubicBezTo>
                    <a:pt x="1541" y="456"/>
                    <a:pt x="1541" y="456"/>
                    <a:pt x="1541" y="456"/>
                  </a:cubicBezTo>
                  <a:cubicBezTo>
                    <a:pt x="1540" y="455"/>
                    <a:pt x="1540" y="455"/>
                    <a:pt x="1540" y="455"/>
                  </a:cubicBezTo>
                  <a:cubicBezTo>
                    <a:pt x="1538" y="456"/>
                    <a:pt x="1538" y="456"/>
                    <a:pt x="1538" y="456"/>
                  </a:cubicBezTo>
                  <a:cubicBezTo>
                    <a:pt x="1539" y="456"/>
                    <a:pt x="1539" y="456"/>
                    <a:pt x="1539" y="456"/>
                  </a:cubicBezTo>
                  <a:lnTo>
                    <a:pt x="1540" y="457"/>
                  </a:lnTo>
                  <a:close/>
                  <a:moveTo>
                    <a:pt x="1753" y="326"/>
                  </a:moveTo>
                  <a:cubicBezTo>
                    <a:pt x="1751" y="325"/>
                    <a:pt x="1751" y="325"/>
                    <a:pt x="1751" y="325"/>
                  </a:cubicBezTo>
                  <a:cubicBezTo>
                    <a:pt x="1751" y="325"/>
                    <a:pt x="1750" y="326"/>
                    <a:pt x="1750" y="326"/>
                  </a:cubicBezTo>
                  <a:cubicBezTo>
                    <a:pt x="1752" y="327"/>
                    <a:pt x="1752" y="327"/>
                    <a:pt x="1752" y="327"/>
                  </a:cubicBezTo>
                  <a:lnTo>
                    <a:pt x="1753" y="326"/>
                  </a:lnTo>
                  <a:close/>
                  <a:moveTo>
                    <a:pt x="1551" y="297"/>
                  </a:moveTo>
                  <a:cubicBezTo>
                    <a:pt x="1549" y="299"/>
                    <a:pt x="1549" y="299"/>
                    <a:pt x="1549" y="299"/>
                  </a:cubicBezTo>
                  <a:cubicBezTo>
                    <a:pt x="1551" y="298"/>
                    <a:pt x="1551" y="298"/>
                    <a:pt x="1551" y="298"/>
                  </a:cubicBezTo>
                  <a:lnTo>
                    <a:pt x="1551" y="297"/>
                  </a:lnTo>
                  <a:close/>
                  <a:moveTo>
                    <a:pt x="1553" y="348"/>
                  </a:moveTo>
                  <a:cubicBezTo>
                    <a:pt x="1552" y="350"/>
                    <a:pt x="1552" y="350"/>
                    <a:pt x="1552" y="350"/>
                  </a:cubicBezTo>
                  <a:cubicBezTo>
                    <a:pt x="1554" y="349"/>
                    <a:pt x="1554" y="349"/>
                    <a:pt x="1554" y="349"/>
                  </a:cubicBezTo>
                  <a:lnTo>
                    <a:pt x="1553" y="348"/>
                  </a:lnTo>
                  <a:close/>
                  <a:moveTo>
                    <a:pt x="1708" y="348"/>
                  </a:moveTo>
                  <a:cubicBezTo>
                    <a:pt x="1706" y="348"/>
                    <a:pt x="1706" y="348"/>
                    <a:pt x="1706" y="348"/>
                  </a:cubicBezTo>
                  <a:cubicBezTo>
                    <a:pt x="1706" y="349"/>
                    <a:pt x="1706" y="349"/>
                    <a:pt x="1706" y="349"/>
                  </a:cubicBezTo>
                  <a:cubicBezTo>
                    <a:pt x="1708" y="349"/>
                    <a:pt x="1708" y="349"/>
                    <a:pt x="1708" y="349"/>
                  </a:cubicBezTo>
                  <a:lnTo>
                    <a:pt x="1708" y="348"/>
                  </a:lnTo>
                  <a:close/>
                  <a:moveTo>
                    <a:pt x="1702" y="354"/>
                  </a:moveTo>
                  <a:cubicBezTo>
                    <a:pt x="1701" y="354"/>
                    <a:pt x="1701" y="354"/>
                    <a:pt x="1701" y="354"/>
                  </a:cubicBezTo>
                  <a:cubicBezTo>
                    <a:pt x="1700" y="355"/>
                    <a:pt x="1700" y="355"/>
                    <a:pt x="1700" y="355"/>
                  </a:cubicBezTo>
                  <a:cubicBezTo>
                    <a:pt x="1699" y="355"/>
                    <a:pt x="1699" y="355"/>
                    <a:pt x="1699" y="355"/>
                  </a:cubicBezTo>
                  <a:cubicBezTo>
                    <a:pt x="1698" y="357"/>
                    <a:pt x="1698" y="357"/>
                    <a:pt x="1698" y="357"/>
                  </a:cubicBezTo>
                  <a:cubicBezTo>
                    <a:pt x="1698" y="356"/>
                    <a:pt x="1698" y="356"/>
                    <a:pt x="1698" y="356"/>
                  </a:cubicBezTo>
                  <a:cubicBezTo>
                    <a:pt x="1697" y="355"/>
                    <a:pt x="1697" y="355"/>
                    <a:pt x="1697" y="355"/>
                  </a:cubicBezTo>
                  <a:cubicBezTo>
                    <a:pt x="1697" y="356"/>
                    <a:pt x="1697" y="356"/>
                    <a:pt x="1697" y="356"/>
                  </a:cubicBezTo>
                  <a:cubicBezTo>
                    <a:pt x="1696" y="357"/>
                    <a:pt x="1696" y="357"/>
                    <a:pt x="1696" y="357"/>
                  </a:cubicBezTo>
                  <a:cubicBezTo>
                    <a:pt x="1697" y="357"/>
                    <a:pt x="1697" y="357"/>
                    <a:pt x="1697" y="357"/>
                  </a:cubicBezTo>
                  <a:cubicBezTo>
                    <a:pt x="1697" y="358"/>
                    <a:pt x="1697" y="358"/>
                    <a:pt x="1697" y="358"/>
                  </a:cubicBezTo>
                  <a:cubicBezTo>
                    <a:pt x="1696" y="359"/>
                    <a:pt x="1696" y="359"/>
                    <a:pt x="1696" y="359"/>
                  </a:cubicBezTo>
                  <a:cubicBezTo>
                    <a:pt x="1696" y="360"/>
                    <a:pt x="1696" y="360"/>
                    <a:pt x="1696" y="360"/>
                  </a:cubicBezTo>
                  <a:cubicBezTo>
                    <a:pt x="1698" y="360"/>
                    <a:pt x="1698" y="360"/>
                    <a:pt x="1698" y="360"/>
                  </a:cubicBezTo>
                  <a:cubicBezTo>
                    <a:pt x="1699" y="362"/>
                    <a:pt x="1699" y="362"/>
                    <a:pt x="1699" y="362"/>
                  </a:cubicBezTo>
                  <a:cubicBezTo>
                    <a:pt x="1699" y="363"/>
                    <a:pt x="1699" y="363"/>
                    <a:pt x="1699" y="363"/>
                  </a:cubicBezTo>
                  <a:cubicBezTo>
                    <a:pt x="1698" y="363"/>
                    <a:pt x="1698" y="363"/>
                    <a:pt x="1698" y="363"/>
                  </a:cubicBezTo>
                  <a:cubicBezTo>
                    <a:pt x="1697" y="366"/>
                    <a:pt x="1697" y="366"/>
                    <a:pt x="1697" y="366"/>
                  </a:cubicBezTo>
                  <a:cubicBezTo>
                    <a:pt x="1698" y="366"/>
                    <a:pt x="1698" y="366"/>
                    <a:pt x="1698" y="366"/>
                  </a:cubicBezTo>
                  <a:cubicBezTo>
                    <a:pt x="1700" y="365"/>
                    <a:pt x="1700" y="365"/>
                    <a:pt x="1700" y="365"/>
                  </a:cubicBezTo>
                  <a:cubicBezTo>
                    <a:pt x="1700" y="364"/>
                    <a:pt x="1700" y="364"/>
                    <a:pt x="1700" y="364"/>
                  </a:cubicBezTo>
                  <a:cubicBezTo>
                    <a:pt x="1701" y="361"/>
                    <a:pt x="1701" y="361"/>
                    <a:pt x="1701" y="361"/>
                  </a:cubicBezTo>
                  <a:cubicBezTo>
                    <a:pt x="1704" y="360"/>
                    <a:pt x="1704" y="360"/>
                    <a:pt x="1704" y="360"/>
                  </a:cubicBezTo>
                  <a:cubicBezTo>
                    <a:pt x="1705" y="359"/>
                    <a:pt x="1705" y="359"/>
                    <a:pt x="1705" y="359"/>
                  </a:cubicBezTo>
                  <a:cubicBezTo>
                    <a:pt x="1706" y="357"/>
                    <a:pt x="1706" y="357"/>
                    <a:pt x="1706" y="357"/>
                  </a:cubicBezTo>
                  <a:cubicBezTo>
                    <a:pt x="1708" y="357"/>
                    <a:pt x="1708" y="357"/>
                    <a:pt x="1708" y="357"/>
                  </a:cubicBezTo>
                  <a:cubicBezTo>
                    <a:pt x="1708" y="357"/>
                    <a:pt x="1708" y="357"/>
                    <a:pt x="1708" y="357"/>
                  </a:cubicBezTo>
                  <a:cubicBezTo>
                    <a:pt x="1708" y="356"/>
                    <a:pt x="1708" y="356"/>
                    <a:pt x="1708" y="356"/>
                  </a:cubicBezTo>
                  <a:cubicBezTo>
                    <a:pt x="1707" y="356"/>
                    <a:pt x="1707" y="356"/>
                    <a:pt x="1707" y="356"/>
                  </a:cubicBezTo>
                  <a:cubicBezTo>
                    <a:pt x="1705" y="355"/>
                    <a:pt x="1705" y="355"/>
                    <a:pt x="1705" y="355"/>
                  </a:cubicBezTo>
                  <a:lnTo>
                    <a:pt x="1702" y="354"/>
                  </a:lnTo>
                  <a:close/>
                  <a:moveTo>
                    <a:pt x="1695" y="328"/>
                  </a:moveTo>
                  <a:cubicBezTo>
                    <a:pt x="1697" y="328"/>
                    <a:pt x="1697" y="328"/>
                    <a:pt x="1697" y="328"/>
                  </a:cubicBezTo>
                  <a:cubicBezTo>
                    <a:pt x="1698" y="327"/>
                    <a:pt x="1698" y="327"/>
                    <a:pt x="1698" y="327"/>
                  </a:cubicBezTo>
                  <a:cubicBezTo>
                    <a:pt x="1699" y="326"/>
                    <a:pt x="1699" y="326"/>
                    <a:pt x="1699" y="326"/>
                  </a:cubicBezTo>
                  <a:cubicBezTo>
                    <a:pt x="1696" y="326"/>
                    <a:pt x="1696" y="326"/>
                    <a:pt x="1696" y="326"/>
                  </a:cubicBezTo>
                  <a:lnTo>
                    <a:pt x="1695" y="328"/>
                  </a:lnTo>
                  <a:close/>
                  <a:moveTo>
                    <a:pt x="1712" y="245"/>
                  </a:moveTo>
                  <a:cubicBezTo>
                    <a:pt x="1709" y="245"/>
                    <a:pt x="1709" y="245"/>
                    <a:pt x="1709" y="245"/>
                  </a:cubicBezTo>
                  <a:cubicBezTo>
                    <a:pt x="1707" y="246"/>
                    <a:pt x="1707" y="246"/>
                    <a:pt x="1707" y="246"/>
                  </a:cubicBezTo>
                  <a:cubicBezTo>
                    <a:pt x="1708" y="248"/>
                    <a:pt x="1708" y="248"/>
                    <a:pt x="1708" y="248"/>
                  </a:cubicBezTo>
                  <a:cubicBezTo>
                    <a:pt x="1710" y="248"/>
                    <a:pt x="1710" y="248"/>
                    <a:pt x="1710" y="248"/>
                  </a:cubicBezTo>
                  <a:cubicBezTo>
                    <a:pt x="1711" y="247"/>
                    <a:pt x="1711" y="247"/>
                    <a:pt x="1711" y="247"/>
                  </a:cubicBezTo>
                  <a:cubicBezTo>
                    <a:pt x="1710" y="246"/>
                    <a:pt x="1710" y="246"/>
                    <a:pt x="1710" y="246"/>
                  </a:cubicBezTo>
                  <a:cubicBezTo>
                    <a:pt x="1712" y="246"/>
                    <a:pt x="1712" y="246"/>
                    <a:pt x="1712" y="246"/>
                  </a:cubicBezTo>
                  <a:lnTo>
                    <a:pt x="1712" y="245"/>
                  </a:lnTo>
                  <a:close/>
                  <a:moveTo>
                    <a:pt x="1578" y="274"/>
                  </a:moveTo>
                  <a:cubicBezTo>
                    <a:pt x="1576" y="273"/>
                    <a:pt x="1576" y="273"/>
                    <a:pt x="1576" y="273"/>
                  </a:cubicBezTo>
                  <a:cubicBezTo>
                    <a:pt x="1573" y="275"/>
                    <a:pt x="1573" y="275"/>
                    <a:pt x="1573" y="275"/>
                  </a:cubicBezTo>
                  <a:cubicBezTo>
                    <a:pt x="1576" y="275"/>
                    <a:pt x="1576" y="275"/>
                    <a:pt x="1576" y="275"/>
                  </a:cubicBezTo>
                  <a:lnTo>
                    <a:pt x="1578" y="274"/>
                  </a:lnTo>
                  <a:close/>
                  <a:moveTo>
                    <a:pt x="1555" y="297"/>
                  </a:moveTo>
                  <a:cubicBezTo>
                    <a:pt x="1554" y="296"/>
                    <a:pt x="1554" y="296"/>
                    <a:pt x="1554" y="296"/>
                  </a:cubicBezTo>
                  <a:cubicBezTo>
                    <a:pt x="1553" y="296"/>
                    <a:pt x="1553" y="296"/>
                    <a:pt x="1553" y="296"/>
                  </a:cubicBezTo>
                  <a:cubicBezTo>
                    <a:pt x="1553" y="298"/>
                    <a:pt x="1553" y="298"/>
                    <a:pt x="1553" y="298"/>
                  </a:cubicBezTo>
                  <a:lnTo>
                    <a:pt x="1555" y="297"/>
                  </a:lnTo>
                  <a:close/>
                  <a:moveTo>
                    <a:pt x="1577" y="277"/>
                  </a:moveTo>
                  <a:cubicBezTo>
                    <a:pt x="1575" y="277"/>
                    <a:pt x="1575" y="277"/>
                    <a:pt x="1575" y="277"/>
                  </a:cubicBezTo>
                  <a:cubicBezTo>
                    <a:pt x="1574" y="279"/>
                    <a:pt x="1574" y="279"/>
                    <a:pt x="1574" y="279"/>
                  </a:cubicBezTo>
                  <a:cubicBezTo>
                    <a:pt x="1575" y="279"/>
                    <a:pt x="1575" y="279"/>
                    <a:pt x="1575" y="279"/>
                  </a:cubicBezTo>
                  <a:cubicBezTo>
                    <a:pt x="1576" y="279"/>
                    <a:pt x="1576" y="279"/>
                    <a:pt x="1576" y="279"/>
                  </a:cubicBezTo>
                  <a:cubicBezTo>
                    <a:pt x="1579" y="279"/>
                    <a:pt x="1579" y="279"/>
                    <a:pt x="1579" y="279"/>
                  </a:cubicBezTo>
                  <a:cubicBezTo>
                    <a:pt x="1580" y="277"/>
                    <a:pt x="1580" y="277"/>
                    <a:pt x="1580" y="277"/>
                  </a:cubicBezTo>
                  <a:cubicBezTo>
                    <a:pt x="1579" y="276"/>
                    <a:pt x="1579" y="276"/>
                    <a:pt x="1579" y="276"/>
                  </a:cubicBezTo>
                  <a:cubicBezTo>
                    <a:pt x="1577" y="276"/>
                    <a:pt x="1577" y="276"/>
                    <a:pt x="1577" y="276"/>
                  </a:cubicBezTo>
                  <a:lnTo>
                    <a:pt x="1577" y="277"/>
                  </a:lnTo>
                  <a:close/>
                  <a:moveTo>
                    <a:pt x="1571" y="280"/>
                  </a:moveTo>
                  <a:cubicBezTo>
                    <a:pt x="1571" y="278"/>
                    <a:pt x="1571" y="278"/>
                    <a:pt x="1571" y="278"/>
                  </a:cubicBezTo>
                  <a:cubicBezTo>
                    <a:pt x="1568" y="278"/>
                    <a:pt x="1568" y="278"/>
                    <a:pt x="1568" y="278"/>
                  </a:cubicBezTo>
                  <a:cubicBezTo>
                    <a:pt x="1570" y="281"/>
                    <a:pt x="1570" y="281"/>
                    <a:pt x="1570" y="281"/>
                  </a:cubicBezTo>
                  <a:cubicBezTo>
                    <a:pt x="1570" y="281"/>
                    <a:pt x="1571" y="280"/>
                    <a:pt x="1571" y="280"/>
                  </a:cubicBezTo>
                  <a:close/>
                  <a:moveTo>
                    <a:pt x="1666" y="379"/>
                  </a:moveTo>
                  <a:cubicBezTo>
                    <a:pt x="1667" y="378"/>
                    <a:pt x="1667" y="378"/>
                    <a:pt x="1667" y="378"/>
                  </a:cubicBezTo>
                  <a:cubicBezTo>
                    <a:pt x="1666" y="380"/>
                    <a:pt x="1666" y="380"/>
                    <a:pt x="1666" y="380"/>
                  </a:cubicBezTo>
                  <a:cubicBezTo>
                    <a:pt x="1665" y="382"/>
                    <a:pt x="1665" y="382"/>
                    <a:pt x="1665" y="382"/>
                  </a:cubicBezTo>
                  <a:cubicBezTo>
                    <a:pt x="1665" y="382"/>
                    <a:pt x="1665" y="382"/>
                    <a:pt x="1665" y="382"/>
                  </a:cubicBezTo>
                  <a:cubicBezTo>
                    <a:pt x="1668" y="382"/>
                    <a:pt x="1668" y="382"/>
                    <a:pt x="1668" y="382"/>
                  </a:cubicBezTo>
                  <a:cubicBezTo>
                    <a:pt x="1668" y="381"/>
                    <a:pt x="1668" y="381"/>
                    <a:pt x="1668" y="381"/>
                  </a:cubicBezTo>
                  <a:cubicBezTo>
                    <a:pt x="1668" y="380"/>
                    <a:pt x="1668" y="380"/>
                    <a:pt x="1668" y="380"/>
                  </a:cubicBezTo>
                  <a:cubicBezTo>
                    <a:pt x="1668" y="379"/>
                    <a:pt x="1668" y="379"/>
                    <a:pt x="1668" y="379"/>
                  </a:cubicBezTo>
                  <a:cubicBezTo>
                    <a:pt x="1670" y="377"/>
                    <a:pt x="1670" y="377"/>
                    <a:pt x="1670" y="377"/>
                  </a:cubicBezTo>
                  <a:cubicBezTo>
                    <a:pt x="1671" y="376"/>
                    <a:pt x="1671" y="376"/>
                    <a:pt x="1671" y="376"/>
                  </a:cubicBezTo>
                  <a:cubicBezTo>
                    <a:pt x="1672" y="374"/>
                    <a:pt x="1672" y="374"/>
                    <a:pt x="1672" y="374"/>
                  </a:cubicBezTo>
                  <a:cubicBezTo>
                    <a:pt x="1672" y="373"/>
                    <a:pt x="1672" y="373"/>
                    <a:pt x="1672" y="373"/>
                  </a:cubicBezTo>
                  <a:cubicBezTo>
                    <a:pt x="1670" y="372"/>
                    <a:pt x="1670" y="372"/>
                    <a:pt x="1670" y="372"/>
                  </a:cubicBezTo>
                  <a:cubicBezTo>
                    <a:pt x="1671" y="370"/>
                    <a:pt x="1671" y="370"/>
                    <a:pt x="1671" y="370"/>
                  </a:cubicBezTo>
                  <a:cubicBezTo>
                    <a:pt x="1671" y="369"/>
                    <a:pt x="1671" y="369"/>
                    <a:pt x="1671" y="369"/>
                  </a:cubicBezTo>
                  <a:cubicBezTo>
                    <a:pt x="1672" y="368"/>
                    <a:pt x="1672" y="368"/>
                    <a:pt x="1672" y="368"/>
                  </a:cubicBezTo>
                  <a:cubicBezTo>
                    <a:pt x="1671" y="367"/>
                    <a:pt x="1671" y="367"/>
                    <a:pt x="1671" y="367"/>
                  </a:cubicBezTo>
                  <a:cubicBezTo>
                    <a:pt x="1670" y="368"/>
                    <a:pt x="1670" y="368"/>
                    <a:pt x="1670" y="368"/>
                  </a:cubicBezTo>
                  <a:cubicBezTo>
                    <a:pt x="1668" y="368"/>
                    <a:pt x="1668" y="368"/>
                    <a:pt x="1668" y="368"/>
                  </a:cubicBezTo>
                  <a:cubicBezTo>
                    <a:pt x="1666" y="370"/>
                    <a:pt x="1666" y="370"/>
                    <a:pt x="1666" y="370"/>
                  </a:cubicBezTo>
                  <a:cubicBezTo>
                    <a:pt x="1666" y="372"/>
                    <a:pt x="1666" y="372"/>
                    <a:pt x="1666" y="372"/>
                  </a:cubicBezTo>
                  <a:cubicBezTo>
                    <a:pt x="1664" y="373"/>
                    <a:pt x="1664" y="373"/>
                    <a:pt x="1664" y="373"/>
                  </a:cubicBezTo>
                  <a:cubicBezTo>
                    <a:pt x="1665" y="375"/>
                    <a:pt x="1665" y="375"/>
                    <a:pt x="1665" y="375"/>
                  </a:cubicBezTo>
                  <a:cubicBezTo>
                    <a:pt x="1664" y="376"/>
                    <a:pt x="1664" y="376"/>
                    <a:pt x="1664" y="376"/>
                  </a:cubicBezTo>
                  <a:lnTo>
                    <a:pt x="1666" y="379"/>
                  </a:lnTo>
                  <a:close/>
                  <a:moveTo>
                    <a:pt x="1572" y="284"/>
                  </a:moveTo>
                  <a:cubicBezTo>
                    <a:pt x="1573" y="283"/>
                    <a:pt x="1573" y="283"/>
                    <a:pt x="1573" y="283"/>
                  </a:cubicBezTo>
                  <a:cubicBezTo>
                    <a:pt x="1572" y="281"/>
                    <a:pt x="1572" y="281"/>
                    <a:pt x="1572" y="281"/>
                  </a:cubicBezTo>
                  <a:cubicBezTo>
                    <a:pt x="1572" y="281"/>
                    <a:pt x="1571" y="283"/>
                    <a:pt x="1571" y="283"/>
                  </a:cubicBezTo>
                  <a:lnTo>
                    <a:pt x="1572" y="284"/>
                  </a:lnTo>
                  <a:close/>
                  <a:moveTo>
                    <a:pt x="1706" y="354"/>
                  </a:moveTo>
                  <a:cubicBezTo>
                    <a:pt x="1709" y="356"/>
                    <a:pt x="1709" y="356"/>
                    <a:pt x="1709" y="356"/>
                  </a:cubicBezTo>
                  <a:cubicBezTo>
                    <a:pt x="1710" y="355"/>
                    <a:pt x="1710" y="355"/>
                    <a:pt x="1710" y="355"/>
                  </a:cubicBezTo>
                  <a:cubicBezTo>
                    <a:pt x="1709" y="353"/>
                    <a:pt x="1709" y="353"/>
                    <a:pt x="1709" y="353"/>
                  </a:cubicBezTo>
                  <a:cubicBezTo>
                    <a:pt x="1706" y="353"/>
                    <a:pt x="1706" y="353"/>
                    <a:pt x="1706" y="353"/>
                  </a:cubicBezTo>
                  <a:lnTo>
                    <a:pt x="1706" y="354"/>
                  </a:lnTo>
                  <a:close/>
                  <a:moveTo>
                    <a:pt x="1672" y="357"/>
                  </a:moveTo>
                  <a:cubicBezTo>
                    <a:pt x="1672" y="359"/>
                    <a:pt x="1672" y="359"/>
                    <a:pt x="1672" y="359"/>
                  </a:cubicBezTo>
                  <a:cubicBezTo>
                    <a:pt x="1674" y="358"/>
                    <a:pt x="1674" y="358"/>
                    <a:pt x="1674" y="358"/>
                  </a:cubicBezTo>
                  <a:cubicBezTo>
                    <a:pt x="1672" y="357"/>
                    <a:pt x="1672" y="357"/>
                    <a:pt x="1672" y="357"/>
                  </a:cubicBezTo>
                  <a:close/>
                  <a:moveTo>
                    <a:pt x="1681" y="279"/>
                  </a:moveTo>
                  <a:cubicBezTo>
                    <a:pt x="1682" y="280"/>
                    <a:pt x="1682" y="280"/>
                    <a:pt x="1682" y="280"/>
                  </a:cubicBezTo>
                  <a:cubicBezTo>
                    <a:pt x="1684" y="279"/>
                    <a:pt x="1684" y="279"/>
                    <a:pt x="1684" y="279"/>
                  </a:cubicBezTo>
                  <a:cubicBezTo>
                    <a:pt x="1684" y="278"/>
                    <a:pt x="1684" y="278"/>
                    <a:pt x="1684" y="278"/>
                  </a:cubicBezTo>
                  <a:cubicBezTo>
                    <a:pt x="1683" y="278"/>
                    <a:pt x="1683" y="278"/>
                    <a:pt x="1683" y="278"/>
                  </a:cubicBezTo>
                  <a:cubicBezTo>
                    <a:pt x="1681" y="277"/>
                    <a:pt x="1681" y="277"/>
                    <a:pt x="1681" y="277"/>
                  </a:cubicBezTo>
                  <a:lnTo>
                    <a:pt x="1681" y="279"/>
                  </a:lnTo>
                  <a:close/>
                  <a:moveTo>
                    <a:pt x="1672" y="367"/>
                  </a:moveTo>
                  <a:cubicBezTo>
                    <a:pt x="1673" y="368"/>
                    <a:pt x="1673" y="368"/>
                    <a:pt x="1673" y="368"/>
                  </a:cubicBezTo>
                  <a:cubicBezTo>
                    <a:pt x="1674" y="367"/>
                    <a:pt x="1674" y="367"/>
                    <a:pt x="1674" y="367"/>
                  </a:cubicBezTo>
                  <a:cubicBezTo>
                    <a:pt x="1676" y="366"/>
                    <a:pt x="1676" y="366"/>
                    <a:pt x="1676" y="366"/>
                  </a:cubicBezTo>
                  <a:cubicBezTo>
                    <a:pt x="1676" y="366"/>
                    <a:pt x="1676" y="366"/>
                    <a:pt x="1676" y="366"/>
                  </a:cubicBezTo>
                  <a:cubicBezTo>
                    <a:pt x="1673" y="366"/>
                    <a:pt x="1673" y="366"/>
                    <a:pt x="1673" y="366"/>
                  </a:cubicBezTo>
                  <a:lnTo>
                    <a:pt x="1672" y="367"/>
                  </a:lnTo>
                  <a:close/>
                  <a:moveTo>
                    <a:pt x="1665" y="347"/>
                  </a:moveTo>
                  <a:cubicBezTo>
                    <a:pt x="1665" y="344"/>
                    <a:pt x="1665" y="344"/>
                    <a:pt x="1665" y="344"/>
                  </a:cubicBezTo>
                  <a:cubicBezTo>
                    <a:pt x="1667" y="342"/>
                    <a:pt x="1667" y="342"/>
                    <a:pt x="1667" y="342"/>
                  </a:cubicBezTo>
                  <a:cubicBezTo>
                    <a:pt x="1667" y="341"/>
                    <a:pt x="1667" y="341"/>
                    <a:pt x="1667" y="341"/>
                  </a:cubicBezTo>
                  <a:cubicBezTo>
                    <a:pt x="1665" y="341"/>
                    <a:pt x="1665" y="341"/>
                    <a:pt x="1665" y="341"/>
                  </a:cubicBezTo>
                  <a:cubicBezTo>
                    <a:pt x="1663" y="343"/>
                    <a:pt x="1663" y="343"/>
                    <a:pt x="1663" y="343"/>
                  </a:cubicBezTo>
                  <a:cubicBezTo>
                    <a:pt x="1664" y="346"/>
                    <a:pt x="1664" y="346"/>
                    <a:pt x="1664" y="346"/>
                  </a:cubicBezTo>
                  <a:lnTo>
                    <a:pt x="1665" y="347"/>
                  </a:lnTo>
                  <a:close/>
                  <a:moveTo>
                    <a:pt x="1673" y="327"/>
                  </a:moveTo>
                  <a:cubicBezTo>
                    <a:pt x="1673" y="328"/>
                    <a:pt x="1673" y="328"/>
                    <a:pt x="1673" y="328"/>
                  </a:cubicBezTo>
                  <a:cubicBezTo>
                    <a:pt x="1674" y="329"/>
                    <a:pt x="1674" y="329"/>
                    <a:pt x="1674" y="329"/>
                  </a:cubicBezTo>
                  <a:cubicBezTo>
                    <a:pt x="1675" y="330"/>
                    <a:pt x="1675" y="330"/>
                    <a:pt x="1675" y="330"/>
                  </a:cubicBezTo>
                  <a:cubicBezTo>
                    <a:pt x="1677" y="331"/>
                    <a:pt x="1677" y="331"/>
                    <a:pt x="1677" y="331"/>
                  </a:cubicBezTo>
                  <a:cubicBezTo>
                    <a:pt x="1679" y="332"/>
                    <a:pt x="1679" y="332"/>
                    <a:pt x="1679" y="332"/>
                  </a:cubicBezTo>
                  <a:cubicBezTo>
                    <a:pt x="1680" y="331"/>
                    <a:pt x="1680" y="331"/>
                    <a:pt x="1680" y="331"/>
                  </a:cubicBezTo>
                  <a:cubicBezTo>
                    <a:pt x="1680" y="330"/>
                    <a:pt x="1680" y="330"/>
                    <a:pt x="1680" y="330"/>
                  </a:cubicBezTo>
                  <a:cubicBezTo>
                    <a:pt x="1678" y="330"/>
                    <a:pt x="1678" y="330"/>
                    <a:pt x="1678" y="330"/>
                  </a:cubicBezTo>
                  <a:cubicBezTo>
                    <a:pt x="1677" y="328"/>
                    <a:pt x="1677" y="328"/>
                    <a:pt x="1677" y="328"/>
                  </a:cubicBezTo>
                  <a:cubicBezTo>
                    <a:pt x="1678" y="327"/>
                    <a:pt x="1678" y="327"/>
                    <a:pt x="1678" y="327"/>
                  </a:cubicBezTo>
                  <a:cubicBezTo>
                    <a:pt x="1679" y="328"/>
                    <a:pt x="1679" y="328"/>
                    <a:pt x="1679" y="328"/>
                  </a:cubicBezTo>
                  <a:cubicBezTo>
                    <a:pt x="1679" y="326"/>
                    <a:pt x="1679" y="326"/>
                    <a:pt x="1679" y="326"/>
                  </a:cubicBezTo>
                  <a:cubicBezTo>
                    <a:pt x="1676" y="324"/>
                    <a:pt x="1676" y="324"/>
                    <a:pt x="1676" y="324"/>
                  </a:cubicBezTo>
                  <a:cubicBezTo>
                    <a:pt x="1675" y="324"/>
                    <a:pt x="1675" y="324"/>
                    <a:pt x="1675" y="324"/>
                  </a:cubicBezTo>
                  <a:cubicBezTo>
                    <a:pt x="1675" y="326"/>
                    <a:pt x="1675" y="326"/>
                    <a:pt x="1675" y="326"/>
                  </a:cubicBezTo>
                  <a:cubicBezTo>
                    <a:pt x="1676" y="327"/>
                    <a:pt x="1676" y="327"/>
                    <a:pt x="1676" y="327"/>
                  </a:cubicBezTo>
                  <a:cubicBezTo>
                    <a:pt x="1676" y="328"/>
                    <a:pt x="1676" y="328"/>
                    <a:pt x="1676" y="328"/>
                  </a:cubicBezTo>
                  <a:lnTo>
                    <a:pt x="1673" y="327"/>
                  </a:lnTo>
                  <a:close/>
                  <a:moveTo>
                    <a:pt x="1684" y="276"/>
                  </a:moveTo>
                  <a:cubicBezTo>
                    <a:pt x="1682" y="275"/>
                    <a:pt x="1682" y="275"/>
                    <a:pt x="1682" y="275"/>
                  </a:cubicBezTo>
                  <a:cubicBezTo>
                    <a:pt x="1682" y="276"/>
                    <a:pt x="1682" y="276"/>
                    <a:pt x="1682" y="276"/>
                  </a:cubicBezTo>
                  <a:cubicBezTo>
                    <a:pt x="1683" y="277"/>
                    <a:pt x="1683" y="277"/>
                    <a:pt x="1683" y="277"/>
                  </a:cubicBezTo>
                  <a:lnTo>
                    <a:pt x="1684" y="276"/>
                  </a:lnTo>
                  <a:close/>
                  <a:moveTo>
                    <a:pt x="1687" y="324"/>
                  </a:moveTo>
                  <a:cubicBezTo>
                    <a:pt x="1687" y="324"/>
                    <a:pt x="1688" y="325"/>
                    <a:pt x="1688" y="325"/>
                  </a:cubicBezTo>
                  <a:cubicBezTo>
                    <a:pt x="1689" y="324"/>
                    <a:pt x="1689" y="324"/>
                    <a:pt x="1689" y="324"/>
                  </a:cubicBezTo>
                  <a:lnTo>
                    <a:pt x="1687" y="324"/>
                  </a:lnTo>
                  <a:close/>
                  <a:moveTo>
                    <a:pt x="1703" y="332"/>
                  </a:moveTo>
                  <a:cubicBezTo>
                    <a:pt x="1702" y="331"/>
                    <a:pt x="1702" y="331"/>
                    <a:pt x="1702" y="331"/>
                  </a:cubicBezTo>
                  <a:cubicBezTo>
                    <a:pt x="1702" y="332"/>
                    <a:pt x="1702" y="332"/>
                    <a:pt x="1702" y="332"/>
                  </a:cubicBezTo>
                  <a:cubicBezTo>
                    <a:pt x="1701" y="332"/>
                    <a:pt x="1701" y="332"/>
                    <a:pt x="1701" y="332"/>
                  </a:cubicBezTo>
                  <a:cubicBezTo>
                    <a:pt x="1701" y="333"/>
                    <a:pt x="1701" y="333"/>
                    <a:pt x="1701" y="333"/>
                  </a:cubicBezTo>
                  <a:lnTo>
                    <a:pt x="1703" y="332"/>
                  </a:lnTo>
                  <a:close/>
                  <a:moveTo>
                    <a:pt x="1699" y="330"/>
                  </a:moveTo>
                  <a:cubicBezTo>
                    <a:pt x="1700" y="330"/>
                    <a:pt x="1700" y="330"/>
                    <a:pt x="1700" y="330"/>
                  </a:cubicBezTo>
                  <a:cubicBezTo>
                    <a:pt x="1700" y="330"/>
                    <a:pt x="1700" y="328"/>
                    <a:pt x="1700" y="328"/>
                  </a:cubicBezTo>
                  <a:lnTo>
                    <a:pt x="1699" y="330"/>
                  </a:lnTo>
                  <a:close/>
                  <a:moveTo>
                    <a:pt x="1693" y="325"/>
                  </a:moveTo>
                  <a:cubicBezTo>
                    <a:pt x="1691" y="323"/>
                    <a:pt x="1691" y="323"/>
                    <a:pt x="1691" y="323"/>
                  </a:cubicBezTo>
                  <a:cubicBezTo>
                    <a:pt x="1691" y="325"/>
                    <a:pt x="1691" y="325"/>
                    <a:pt x="1691" y="325"/>
                  </a:cubicBezTo>
                  <a:cubicBezTo>
                    <a:pt x="1692" y="326"/>
                    <a:pt x="1692" y="326"/>
                    <a:pt x="1692" y="326"/>
                  </a:cubicBezTo>
                  <a:lnTo>
                    <a:pt x="1693" y="325"/>
                  </a:lnTo>
                  <a:close/>
                  <a:moveTo>
                    <a:pt x="1698" y="352"/>
                  </a:moveTo>
                  <a:cubicBezTo>
                    <a:pt x="1700" y="351"/>
                    <a:pt x="1700" y="351"/>
                    <a:pt x="1700" y="351"/>
                  </a:cubicBezTo>
                  <a:cubicBezTo>
                    <a:pt x="1701" y="351"/>
                    <a:pt x="1701" y="351"/>
                    <a:pt x="1701" y="351"/>
                  </a:cubicBezTo>
                  <a:cubicBezTo>
                    <a:pt x="1703" y="353"/>
                    <a:pt x="1703" y="353"/>
                    <a:pt x="1703" y="353"/>
                  </a:cubicBezTo>
                  <a:cubicBezTo>
                    <a:pt x="1703" y="351"/>
                    <a:pt x="1703" y="351"/>
                    <a:pt x="1703" y="351"/>
                  </a:cubicBezTo>
                  <a:cubicBezTo>
                    <a:pt x="1705" y="350"/>
                    <a:pt x="1705" y="350"/>
                    <a:pt x="1705" y="350"/>
                  </a:cubicBezTo>
                  <a:cubicBezTo>
                    <a:pt x="1706" y="351"/>
                    <a:pt x="1706" y="351"/>
                    <a:pt x="1706" y="351"/>
                  </a:cubicBezTo>
                  <a:cubicBezTo>
                    <a:pt x="1705" y="349"/>
                    <a:pt x="1705" y="349"/>
                    <a:pt x="1705" y="349"/>
                  </a:cubicBezTo>
                  <a:cubicBezTo>
                    <a:pt x="1703" y="349"/>
                    <a:pt x="1703" y="349"/>
                    <a:pt x="1703" y="349"/>
                  </a:cubicBezTo>
                  <a:cubicBezTo>
                    <a:pt x="1703" y="348"/>
                    <a:pt x="1703" y="348"/>
                    <a:pt x="1703" y="348"/>
                  </a:cubicBezTo>
                  <a:cubicBezTo>
                    <a:pt x="1701" y="347"/>
                    <a:pt x="1701" y="347"/>
                    <a:pt x="1701" y="347"/>
                  </a:cubicBezTo>
                  <a:cubicBezTo>
                    <a:pt x="1701" y="348"/>
                    <a:pt x="1701" y="348"/>
                    <a:pt x="1701" y="348"/>
                  </a:cubicBezTo>
                  <a:cubicBezTo>
                    <a:pt x="1700" y="349"/>
                    <a:pt x="1700" y="349"/>
                    <a:pt x="1700" y="349"/>
                  </a:cubicBezTo>
                  <a:cubicBezTo>
                    <a:pt x="1697" y="351"/>
                    <a:pt x="1697" y="351"/>
                    <a:pt x="1697" y="351"/>
                  </a:cubicBezTo>
                  <a:lnTo>
                    <a:pt x="1698" y="352"/>
                  </a:lnTo>
                  <a:close/>
                  <a:moveTo>
                    <a:pt x="1655" y="629"/>
                  </a:moveTo>
                  <a:cubicBezTo>
                    <a:pt x="1656" y="627"/>
                    <a:pt x="1656" y="627"/>
                    <a:pt x="1656" y="627"/>
                  </a:cubicBezTo>
                  <a:cubicBezTo>
                    <a:pt x="1654" y="625"/>
                    <a:pt x="1654" y="625"/>
                    <a:pt x="1654" y="625"/>
                  </a:cubicBezTo>
                  <a:cubicBezTo>
                    <a:pt x="1652" y="627"/>
                    <a:pt x="1652" y="627"/>
                    <a:pt x="1652" y="627"/>
                  </a:cubicBezTo>
                  <a:cubicBezTo>
                    <a:pt x="1650" y="627"/>
                    <a:pt x="1650" y="627"/>
                    <a:pt x="1650" y="627"/>
                  </a:cubicBezTo>
                  <a:cubicBezTo>
                    <a:pt x="1648" y="626"/>
                    <a:pt x="1648" y="626"/>
                    <a:pt x="1648" y="626"/>
                  </a:cubicBezTo>
                  <a:cubicBezTo>
                    <a:pt x="1646" y="628"/>
                    <a:pt x="1646" y="628"/>
                    <a:pt x="1646" y="628"/>
                  </a:cubicBezTo>
                  <a:cubicBezTo>
                    <a:pt x="1642" y="628"/>
                    <a:pt x="1642" y="628"/>
                    <a:pt x="1642" y="628"/>
                  </a:cubicBezTo>
                  <a:cubicBezTo>
                    <a:pt x="1638" y="629"/>
                    <a:pt x="1638" y="629"/>
                    <a:pt x="1638" y="629"/>
                  </a:cubicBezTo>
                  <a:cubicBezTo>
                    <a:pt x="1635" y="628"/>
                    <a:pt x="1635" y="628"/>
                    <a:pt x="1635" y="628"/>
                  </a:cubicBezTo>
                  <a:cubicBezTo>
                    <a:pt x="1633" y="627"/>
                    <a:pt x="1633" y="627"/>
                    <a:pt x="1633" y="627"/>
                  </a:cubicBezTo>
                  <a:cubicBezTo>
                    <a:pt x="1631" y="627"/>
                    <a:pt x="1631" y="627"/>
                    <a:pt x="1631" y="627"/>
                  </a:cubicBezTo>
                  <a:cubicBezTo>
                    <a:pt x="1630" y="628"/>
                    <a:pt x="1630" y="628"/>
                    <a:pt x="1630" y="628"/>
                  </a:cubicBezTo>
                  <a:cubicBezTo>
                    <a:pt x="1629" y="627"/>
                    <a:pt x="1629" y="627"/>
                    <a:pt x="1629" y="627"/>
                  </a:cubicBezTo>
                  <a:cubicBezTo>
                    <a:pt x="1627" y="629"/>
                    <a:pt x="1627" y="629"/>
                    <a:pt x="1627" y="629"/>
                  </a:cubicBezTo>
                  <a:cubicBezTo>
                    <a:pt x="1626" y="632"/>
                    <a:pt x="1626" y="632"/>
                    <a:pt x="1626" y="632"/>
                  </a:cubicBezTo>
                  <a:cubicBezTo>
                    <a:pt x="1628" y="634"/>
                    <a:pt x="1628" y="634"/>
                    <a:pt x="1628" y="634"/>
                  </a:cubicBezTo>
                  <a:cubicBezTo>
                    <a:pt x="1631" y="633"/>
                    <a:pt x="1631" y="633"/>
                    <a:pt x="1631" y="633"/>
                  </a:cubicBezTo>
                  <a:cubicBezTo>
                    <a:pt x="1634" y="636"/>
                    <a:pt x="1634" y="636"/>
                    <a:pt x="1634" y="636"/>
                  </a:cubicBezTo>
                  <a:cubicBezTo>
                    <a:pt x="1636" y="637"/>
                    <a:pt x="1636" y="637"/>
                    <a:pt x="1636" y="637"/>
                  </a:cubicBezTo>
                  <a:cubicBezTo>
                    <a:pt x="1638" y="639"/>
                    <a:pt x="1638" y="639"/>
                    <a:pt x="1638" y="639"/>
                  </a:cubicBezTo>
                  <a:cubicBezTo>
                    <a:pt x="1643" y="640"/>
                    <a:pt x="1643" y="640"/>
                    <a:pt x="1643" y="640"/>
                  </a:cubicBezTo>
                  <a:cubicBezTo>
                    <a:pt x="1644" y="640"/>
                    <a:pt x="1644" y="640"/>
                    <a:pt x="1644" y="640"/>
                  </a:cubicBezTo>
                  <a:cubicBezTo>
                    <a:pt x="1646" y="641"/>
                    <a:pt x="1646" y="641"/>
                    <a:pt x="1646" y="641"/>
                  </a:cubicBezTo>
                  <a:cubicBezTo>
                    <a:pt x="1646" y="643"/>
                    <a:pt x="1646" y="643"/>
                    <a:pt x="1646" y="643"/>
                  </a:cubicBezTo>
                  <a:cubicBezTo>
                    <a:pt x="1651" y="645"/>
                    <a:pt x="1651" y="645"/>
                    <a:pt x="1651" y="645"/>
                  </a:cubicBezTo>
                  <a:cubicBezTo>
                    <a:pt x="1653" y="644"/>
                    <a:pt x="1653" y="644"/>
                    <a:pt x="1653" y="644"/>
                  </a:cubicBezTo>
                  <a:cubicBezTo>
                    <a:pt x="1653" y="642"/>
                    <a:pt x="1653" y="642"/>
                    <a:pt x="1653" y="642"/>
                  </a:cubicBezTo>
                  <a:cubicBezTo>
                    <a:pt x="1654" y="641"/>
                    <a:pt x="1654" y="641"/>
                    <a:pt x="1654" y="641"/>
                  </a:cubicBezTo>
                  <a:cubicBezTo>
                    <a:pt x="1653" y="638"/>
                    <a:pt x="1653" y="638"/>
                    <a:pt x="1653" y="638"/>
                  </a:cubicBezTo>
                  <a:cubicBezTo>
                    <a:pt x="1652" y="636"/>
                    <a:pt x="1652" y="636"/>
                    <a:pt x="1652" y="636"/>
                  </a:cubicBezTo>
                  <a:cubicBezTo>
                    <a:pt x="1653" y="631"/>
                    <a:pt x="1653" y="631"/>
                    <a:pt x="1653" y="631"/>
                  </a:cubicBezTo>
                  <a:lnTo>
                    <a:pt x="1655" y="629"/>
                  </a:lnTo>
                  <a:close/>
                  <a:moveTo>
                    <a:pt x="1728" y="616"/>
                  </a:moveTo>
                  <a:cubicBezTo>
                    <a:pt x="1726" y="617"/>
                    <a:pt x="1726" y="617"/>
                    <a:pt x="1726" y="617"/>
                  </a:cubicBezTo>
                  <a:cubicBezTo>
                    <a:pt x="1727" y="617"/>
                    <a:pt x="1727" y="617"/>
                    <a:pt x="1727" y="617"/>
                  </a:cubicBezTo>
                  <a:cubicBezTo>
                    <a:pt x="1729" y="617"/>
                    <a:pt x="1729" y="617"/>
                    <a:pt x="1729" y="617"/>
                  </a:cubicBezTo>
                  <a:cubicBezTo>
                    <a:pt x="1730" y="618"/>
                    <a:pt x="1730" y="618"/>
                    <a:pt x="1730" y="618"/>
                  </a:cubicBezTo>
                  <a:cubicBezTo>
                    <a:pt x="1730" y="619"/>
                    <a:pt x="1730" y="619"/>
                    <a:pt x="1730" y="619"/>
                  </a:cubicBezTo>
                  <a:cubicBezTo>
                    <a:pt x="1731" y="619"/>
                    <a:pt x="1731" y="619"/>
                    <a:pt x="1731" y="619"/>
                  </a:cubicBezTo>
                  <a:cubicBezTo>
                    <a:pt x="1732" y="620"/>
                    <a:pt x="1732" y="620"/>
                    <a:pt x="1732" y="620"/>
                  </a:cubicBezTo>
                  <a:cubicBezTo>
                    <a:pt x="1733" y="621"/>
                    <a:pt x="1733" y="621"/>
                    <a:pt x="1733" y="621"/>
                  </a:cubicBezTo>
                  <a:cubicBezTo>
                    <a:pt x="1734" y="622"/>
                    <a:pt x="1734" y="622"/>
                    <a:pt x="1734" y="622"/>
                  </a:cubicBezTo>
                  <a:cubicBezTo>
                    <a:pt x="1736" y="623"/>
                    <a:pt x="1736" y="623"/>
                    <a:pt x="1736" y="623"/>
                  </a:cubicBezTo>
                  <a:cubicBezTo>
                    <a:pt x="1737" y="623"/>
                    <a:pt x="1737" y="623"/>
                    <a:pt x="1737" y="623"/>
                  </a:cubicBezTo>
                  <a:cubicBezTo>
                    <a:pt x="1738" y="624"/>
                    <a:pt x="1738" y="624"/>
                    <a:pt x="1738" y="624"/>
                  </a:cubicBezTo>
                  <a:cubicBezTo>
                    <a:pt x="1739" y="626"/>
                    <a:pt x="1739" y="626"/>
                    <a:pt x="1739" y="626"/>
                  </a:cubicBezTo>
                  <a:cubicBezTo>
                    <a:pt x="1740" y="626"/>
                    <a:pt x="1740" y="626"/>
                    <a:pt x="1740" y="626"/>
                  </a:cubicBezTo>
                  <a:cubicBezTo>
                    <a:pt x="1739" y="627"/>
                    <a:pt x="1739" y="627"/>
                    <a:pt x="1739" y="627"/>
                  </a:cubicBezTo>
                  <a:cubicBezTo>
                    <a:pt x="1740" y="628"/>
                    <a:pt x="1740" y="628"/>
                    <a:pt x="1740" y="628"/>
                  </a:cubicBezTo>
                  <a:cubicBezTo>
                    <a:pt x="1741" y="629"/>
                    <a:pt x="1741" y="629"/>
                    <a:pt x="1741" y="629"/>
                  </a:cubicBezTo>
                  <a:cubicBezTo>
                    <a:pt x="1742" y="629"/>
                    <a:pt x="1742" y="629"/>
                    <a:pt x="1742" y="629"/>
                  </a:cubicBezTo>
                  <a:cubicBezTo>
                    <a:pt x="1743" y="629"/>
                    <a:pt x="1743" y="629"/>
                    <a:pt x="1743" y="629"/>
                  </a:cubicBezTo>
                  <a:cubicBezTo>
                    <a:pt x="1744" y="627"/>
                    <a:pt x="1744" y="627"/>
                    <a:pt x="1744" y="627"/>
                  </a:cubicBezTo>
                  <a:cubicBezTo>
                    <a:pt x="1742" y="627"/>
                    <a:pt x="1742" y="627"/>
                    <a:pt x="1742" y="627"/>
                  </a:cubicBezTo>
                  <a:cubicBezTo>
                    <a:pt x="1742" y="628"/>
                    <a:pt x="1742" y="628"/>
                    <a:pt x="1742" y="628"/>
                  </a:cubicBezTo>
                  <a:cubicBezTo>
                    <a:pt x="1740" y="626"/>
                    <a:pt x="1740" y="626"/>
                    <a:pt x="1740" y="626"/>
                  </a:cubicBezTo>
                  <a:cubicBezTo>
                    <a:pt x="1740" y="625"/>
                    <a:pt x="1740" y="625"/>
                    <a:pt x="1740" y="625"/>
                  </a:cubicBezTo>
                  <a:cubicBezTo>
                    <a:pt x="1740" y="624"/>
                    <a:pt x="1740" y="624"/>
                    <a:pt x="1740" y="624"/>
                  </a:cubicBezTo>
                  <a:cubicBezTo>
                    <a:pt x="1740" y="623"/>
                    <a:pt x="1740" y="623"/>
                    <a:pt x="1740" y="623"/>
                  </a:cubicBezTo>
                  <a:cubicBezTo>
                    <a:pt x="1739" y="621"/>
                    <a:pt x="1739" y="621"/>
                    <a:pt x="1739" y="621"/>
                  </a:cubicBezTo>
                  <a:cubicBezTo>
                    <a:pt x="1737" y="619"/>
                    <a:pt x="1737" y="619"/>
                    <a:pt x="1737" y="619"/>
                  </a:cubicBezTo>
                  <a:cubicBezTo>
                    <a:pt x="1737" y="619"/>
                    <a:pt x="1737" y="619"/>
                    <a:pt x="1737" y="619"/>
                  </a:cubicBezTo>
                  <a:cubicBezTo>
                    <a:pt x="1735" y="619"/>
                    <a:pt x="1735" y="619"/>
                    <a:pt x="1735" y="619"/>
                  </a:cubicBezTo>
                  <a:cubicBezTo>
                    <a:pt x="1735" y="619"/>
                    <a:pt x="1735" y="619"/>
                    <a:pt x="1735" y="619"/>
                  </a:cubicBezTo>
                  <a:cubicBezTo>
                    <a:pt x="1733" y="618"/>
                    <a:pt x="1733" y="618"/>
                    <a:pt x="1733" y="618"/>
                  </a:cubicBezTo>
                  <a:cubicBezTo>
                    <a:pt x="1732" y="617"/>
                    <a:pt x="1732" y="617"/>
                    <a:pt x="1732" y="617"/>
                  </a:cubicBezTo>
                  <a:cubicBezTo>
                    <a:pt x="1730" y="616"/>
                    <a:pt x="1730" y="616"/>
                    <a:pt x="1730" y="616"/>
                  </a:cubicBezTo>
                  <a:lnTo>
                    <a:pt x="1728" y="616"/>
                  </a:lnTo>
                  <a:close/>
                  <a:moveTo>
                    <a:pt x="1736" y="656"/>
                  </a:moveTo>
                  <a:cubicBezTo>
                    <a:pt x="1736" y="658"/>
                    <a:pt x="1736" y="658"/>
                    <a:pt x="1736" y="658"/>
                  </a:cubicBezTo>
                  <a:cubicBezTo>
                    <a:pt x="1736" y="659"/>
                    <a:pt x="1736" y="659"/>
                    <a:pt x="1736" y="659"/>
                  </a:cubicBezTo>
                  <a:cubicBezTo>
                    <a:pt x="1736" y="661"/>
                    <a:pt x="1736" y="661"/>
                    <a:pt x="1736" y="661"/>
                  </a:cubicBezTo>
                  <a:cubicBezTo>
                    <a:pt x="1737" y="661"/>
                    <a:pt x="1737" y="661"/>
                    <a:pt x="1737" y="661"/>
                  </a:cubicBezTo>
                  <a:cubicBezTo>
                    <a:pt x="1741" y="661"/>
                    <a:pt x="1741" y="661"/>
                    <a:pt x="1741" y="661"/>
                  </a:cubicBezTo>
                  <a:cubicBezTo>
                    <a:pt x="1742" y="661"/>
                    <a:pt x="1742" y="661"/>
                    <a:pt x="1742" y="661"/>
                  </a:cubicBezTo>
                  <a:cubicBezTo>
                    <a:pt x="1743" y="661"/>
                    <a:pt x="1743" y="661"/>
                    <a:pt x="1743" y="661"/>
                  </a:cubicBezTo>
                  <a:cubicBezTo>
                    <a:pt x="1745" y="661"/>
                    <a:pt x="1745" y="661"/>
                    <a:pt x="1745" y="661"/>
                  </a:cubicBezTo>
                  <a:cubicBezTo>
                    <a:pt x="1747" y="663"/>
                    <a:pt x="1747" y="663"/>
                    <a:pt x="1747" y="663"/>
                  </a:cubicBezTo>
                  <a:cubicBezTo>
                    <a:pt x="1748" y="664"/>
                    <a:pt x="1748" y="664"/>
                    <a:pt x="1748" y="664"/>
                  </a:cubicBezTo>
                  <a:cubicBezTo>
                    <a:pt x="1750" y="664"/>
                    <a:pt x="1750" y="664"/>
                    <a:pt x="1750" y="664"/>
                  </a:cubicBezTo>
                  <a:cubicBezTo>
                    <a:pt x="1752" y="662"/>
                    <a:pt x="1752" y="662"/>
                    <a:pt x="1752" y="662"/>
                  </a:cubicBezTo>
                  <a:cubicBezTo>
                    <a:pt x="1755" y="663"/>
                    <a:pt x="1755" y="663"/>
                    <a:pt x="1755" y="663"/>
                  </a:cubicBezTo>
                  <a:cubicBezTo>
                    <a:pt x="1758" y="663"/>
                    <a:pt x="1758" y="663"/>
                    <a:pt x="1758" y="663"/>
                  </a:cubicBezTo>
                  <a:cubicBezTo>
                    <a:pt x="1761" y="663"/>
                    <a:pt x="1761" y="663"/>
                    <a:pt x="1761" y="663"/>
                  </a:cubicBezTo>
                  <a:cubicBezTo>
                    <a:pt x="1762" y="662"/>
                    <a:pt x="1762" y="662"/>
                    <a:pt x="1762" y="662"/>
                  </a:cubicBezTo>
                  <a:cubicBezTo>
                    <a:pt x="1763" y="660"/>
                    <a:pt x="1763" y="660"/>
                    <a:pt x="1763" y="660"/>
                  </a:cubicBezTo>
                  <a:cubicBezTo>
                    <a:pt x="1763" y="659"/>
                    <a:pt x="1763" y="659"/>
                    <a:pt x="1763" y="659"/>
                  </a:cubicBezTo>
                  <a:cubicBezTo>
                    <a:pt x="1763" y="658"/>
                    <a:pt x="1763" y="658"/>
                    <a:pt x="1763" y="658"/>
                  </a:cubicBezTo>
                  <a:cubicBezTo>
                    <a:pt x="1762" y="659"/>
                    <a:pt x="1762" y="659"/>
                    <a:pt x="1762" y="659"/>
                  </a:cubicBezTo>
                  <a:cubicBezTo>
                    <a:pt x="1762" y="660"/>
                    <a:pt x="1762" y="660"/>
                    <a:pt x="1762" y="660"/>
                  </a:cubicBezTo>
                  <a:cubicBezTo>
                    <a:pt x="1761" y="661"/>
                    <a:pt x="1761" y="661"/>
                    <a:pt x="1761" y="661"/>
                  </a:cubicBezTo>
                  <a:cubicBezTo>
                    <a:pt x="1760" y="660"/>
                    <a:pt x="1760" y="660"/>
                    <a:pt x="1760" y="660"/>
                  </a:cubicBezTo>
                  <a:cubicBezTo>
                    <a:pt x="1759" y="660"/>
                    <a:pt x="1759" y="660"/>
                    <a:pt x="1759" y="660"/>
                  </a:cubicBezTo>
                  <a:cubicBezTo>
                    <a:pt x="1758" y="660"/>
                    <a:pt x="1758" y="660"/>
                    <a:pt x="1758" y="660"/>
                  </a:cubicBezTo>
                  <a:cubicBezTo>
                    <a:pt x="1758" y="659"/>
                    <a:pt x="1758" y="659"/>
                    <a:pt x="1758" y="659"/>
                  </a:cubicBezTo>
                  <a:cubicBezTo>
                    <a:pt x="1758" y="658"/>
                    <a:pt x="1758" y="658"/>
                    <a:pt x="1758" y="658"/>
                  </a:cubicBezTo>
                  <a:cubicBezTo>
                    <a:pt x="1757" y="658"/>
                    <a:pt x="1757" y="658"/>
                    <a:pt x="1757" y="658"/>
                  </a:cubicBezTo>
                  <a:cubicBezTo>
                    <a:pt x="1754" y="658"/>
                    <a:pt x="1754" y="658"/>
                    <a:pt x="1754" y="658"/>
                  </a:cubicBezTo>
                  <a:cubicBezTo>
                    <a:pt x="1752" y="657"/>
                    <a:pt x="1752" y="657"/>
                    <a:pt x="1752" y="657"/>
                  </a:cubicBezTo>
                  <a:cubicBezTo>
                    <a:pt x="1749" y="657"/>
                    <a:pt x="1749" y="657"/>
                    <a:pt x="1749" y="657"/>
                  </a:cubicBezTo>
                  <a:cubicBezTo>
                    <a:pt x="1746" y="658"/>
                    <a:pt x="1746" y="658"/>
                    <a:pt x="1746" y="658"/>
                  </a:cubicBezTo>
                  <a:cubicBezTo>
                    <a:pt x="1745" y="659"/>
                    <a:pt x="1745" y="659"/>
                    <a:pt x="1745" y="659"/>
                  </a:cubicBezTo>
                  <a:cubicBezTo>
                    <a:pt x="1743" y="658"/>
                    <a:pt x="1743" y="658"/>
                    <a:pt x="1743" y="658"/>
                  </a:cubicBezTo>
                  <a:cubicBezTo>
                    <a:pt x="1742" y="657"/>
                    <a:pt x="1742" y="657"/>
                    <a:pt x="1742" y="657"/>
                  </a:cubicBezTo>
                  <a:cubicBezTo>
                    <a:pt x="1741" y="657"/>
                    <a:pt x="1741" y="657"/>
                    <a:pt x="1741" y="657"/>
                  </a:cubicBezTo>
                  <a:cubicBezTo>
                    <a:pt x="1742" y="657"/>
                    <a:pt x="1742" y="657"/>
                    <a:pt x="1742" y="657"/>
                  </a:cubicBezTo>
                  <a:cubicBezTo>
                    <a:pt x="1741" y="655"/>
                    <a:pt x="1741" y="655"/>
                    <a:pt x="1741" y="655"/>
                  </a:cubicBezTo>
                  <a:cubicBezTo>
                    <a:pt x="1740" y="656"/>
                    <a:pt x="1740" y="656"/>
                    <a:pt x="1740" y="656"/>
                  </a:cubicBezTo>
                  <a:cubicBezTo>
                    <a:pt x="1740" y="656"/>
                    <a:pt x="1740" y="656"/>
                    <a:pt x="1740" y="656"/>
                  </a:cubicBezTo>
                  <a:cubicBezTo>
                    <a:pt x="1741" y="656"/>
                    <a:pt x="1741" y="656"/>
                    <a:pt x="1741" y="656"/>
                  </a:cubicBezTo>
                  <a:cubicBezTo>
                    <a:pt x="1740" y="657"/>
                    <a:pt x="1740" y="657"/>
                    <a:pt x="1740" y="657"/>
                  </a:cubicBezTo>
                  <a:cubicBezTo>
                    <a:pt x="1738" y="657"/>
                    <a:pt x="1738" y="657"/>
                    <a:pt x="1738" y="657"/>
                  </a:cubicBezTo>
                  <a:cubicBezTo>
                    <a:pt x="1738" y="656"/>
                    <a:pt x="1738" y="656"/>
                    <a:pt x="1738" y="656"/>
                  </a:cubicBezTo>
                  <a:cubicBezTo>
                    <a:pt x="1738" y="655"/>
                    <a:pt x="1738" y="655"/>
                    <a:pt x="1738" y="655"/>
                  </a:cubicBezTo>
                  <a:cubicBezTo>
                    <a:pt x="1737" y="656"/>
                    <a:pt x="1737" y="656"/>
                    <a:pt x="1737" y="656"/>
                  </a:cubicBezTo>
                  <a:cubicBezTo>
                    <a:pt x="1738" y="657"/>
                    <a:pt x="1738" y="657"/>
                    <a:pt x="1738" y="657"/>
                  </a:cubicBezTo>
                  <a:cubicBezTo>
                    <a:pt x="1737" y="658"/>
                    <a:pt x="1737" y="658"/>
                    <a:pt x="1737" y="658"/>
                  </a:cubicBezTo>
                  <a:lnTo>
                    <a:pt x="1736" y="656"/>
                  </a:lnTo>
                  <a:close/>
                  <a:moveTo>
                    <a:pt x="1735" y="615"/>
                  </a:moveTo>
                  <a:cubicBezTo>
                    <a:pt x="1734" y="614"/>
                    <a:pt x="1734" y="614"/>
                    <a:pt x="1734" y="614"/>
                  </a:cubicBezTo>
                  <a:cubicBezTo>
                    <a:pt x="1733" y="613"/>
                    <a:pt x="1733" y="613"/>
                    <a:pt x="1733" y="613"/>
                  </a:cubicBezTo>
                  <a:cubicBezTo>
                    <a:pt x="1733" y="614"/>
                    <a:pt x="1733" y="614"/>
                    <a:pt x="1733" y="614"/>
                  </a:cubicBezTo>
                  <a:cubicBezTo>
                    <a:pt x="1734" y="616"/>
                    <a:pt x="1734" y="616"/>
                    <a:pt x="1734" y="616"/>
                  </a:cubicBezTo>
                  <a:lnTo>
                    <a:pt x="1735" y="615"/>
                  </a:lnTo>
                  <a:close/>
                  <a:moveTo>
                    <a:pt x="1705" y="630"/>
                  </a:moveTo>
                  <a:cubicBezTo>
                    <a:pt x="1705" y="631"/>
                    <a:pt x="1705" y="631"/>
                    <a:pt x="1705" y="631"/>
                  </a:cubicBezTo>
                  <a:cubicBezTo>
                    <a:pt x="1706" y="632"/>
                    <a:pt x="1706" y="632"/>
                    <a:pt x="1706" y="632"/>
                  </a:cubicBezTo>
                  <a:cubicBezTo>
                    <a:pt x="1707" y="633"/>
                    <a:pt x="1707" y="633"/>
                    <a:pt x="1707" y="633"/>
                  </a:cubicBezTo>
                  <a:cubicBezTo>
                    <a:pt x="1708" y="632"/>
                    <a:pt x="1708" y="632"/>
                    <a:pt x="1708" y="632"/>
                  </a:cubicBezTo>
                  <a:cubicBezTo>
                    <a:pt x="1709" y="632"/>
                    <a:pt x="1709" y="632"/>
                    <a:pt x="1709" y="632"/>
                  </a:cubicBezTo>
                  <a:cubicBezTo>
                    <a:pt x="1708" y="631"/>
                    <a:pt x="1708" y="631"/>
                    <a:pt x="1708" y="631"/>
                  </a:cubicBezTo>
                  <a:cubicBezTo>
                    <a:pt x="1707" y="630"/>
                    <a:pt x="1707" y="630"/>
                    <a:pt x="1707" y="630"/>
                  </a:cubicBezTo>
                  <a:cubicBezTo>
                    <a:pt x="1706" y="630"/>
                    <a:pt x="1706" y="630"/>
                    <a:pt x="1706" y="630"/>
                  </a:cubicBezTo>
                  <a:lnTo>
                    <a:pt x="1705" y="630"/>
                  </a:lnTo>
                  <a:close/>
                  <a:moveTo>
                    <a:pt x="1729" y="645"/>
                  </a:moveTo>
                  <a:cubicBezTo>
                    <a:pt x="1729" y="646"/>
                    <a:pt x="1729" y="646"/>
                    <a:pt x="1729" y="646"/>
                  </a:cubicBezTo>
                  <a:cubicBezTo>
                    <a:pt x="1729" y="646"/>
                    <a:pt x="1729" y="646"/>
                    <a:pt x="1729" y="646"/>
                  </a:cubicBezTo>
                  <a:lnTo>
                    <a:pt x="1729" y="645"/>
                  </a:lnTo>
                  <a:close/>
                  <a:moveTo>
                    <a:pt x="1729" y="649"/>
                  </a:moveTo>
                  <a:cubicBezTo>
                    <a:pt x="1729" y="650"/>
                    <a:pt x="1729" y="650"/>
                    <a:pt x="1729" y="650"/>
                  </a:cubicBezTo>
                  <a:cubicBezTo>
                    <a:pt x="1730" y="651"/>
                    <a:pt x="1730" y="651"/>
                    <a:pt x="1730" y="651"/>
                  </a:cubicBezTo>
                  <a:cubicBezTo>
                    <a:pt x="1731" y="649"/>
                    <a:pt x="1731" y="649"/>
                    <a:pt x="1731" y="649"/>
                  </a:cubicBezTo>
                  <a:cubicBezTo>
                    <a:pt x="1730" y="648"/>
                    <a:pt x="1730" y="648"/>
                    <a:pt x="1730" y="648"/>
                  </a:cubicBezTo>
                  <a:cubicBezTo>
                    <a:pt x="1729" y="647"/>
                    <a:pt x="1729" y="647"/>
                    <a:pt x="1729" y="647"/>
                  </a:cubicBezTo>
                  <a:cubicBezTo>
                    <a:pt x="1729" y="647"/>
                    <a:pt x="1729" y="647"/>
                    <a:pt x="1729" y="647"/>
                  </a:cubicBezTo>
                  <a:cubicBezTo>
                    <a:pt x="1728" y="648"/>
                    <a:pt x="1728" y="648"/>
                    <a:pt x="1728" y="648"/>
                  </a:cubicBezTo>
                  <a:lnTo>
                    <a:pt x="1729" y="649"/>
                  </a:lnTo>
                  <a:close/>
                  <a:moveTo>
                    <a:pt x="1731" y="613"/>
                  </a:moveTo>
                  <a:cubicBezTo>
                    <a:pt x="1731" y="614"/>
                    <a:pt x="1731" y="614"/>
                    <a:pt x="1731" y="614"/>
                  </a:cubicBezTo>
                  <a:cubicBezTo>
                    <a:pt x="1731" y="615"/>
                    <a:pt x="1731" y="615"/>
                    <a:pt x="1731" y="615"/>
                  </a:cubicBezTo>
                  <a:cubicBezTo>
                    <a:pt x="1732" y="614"/>
                    <a:pt x="1732" y="614"/>
                    <a:pt x="1732" y="614"/>
                  </a:cubicBezTo>
                  <a:lnTo>
                    <a:pt x="1731" y="613"/>
                  </a:lnTo>
                  <a:close/>
                  <a:moveTo>
                    <a:pt x="1753" y="641"/>
                  </a:moveTo>
                  <a:cubicBezTo>
                    <a:pt x="1754" y="641"/>
                    <a:pt x="1754" y="641"/>
                    <a:pt x="1754" y="641"/>
                  </a:cubicBezTo>
                  <a:cubicBezTo>
                    <a:pt x="1755" y="639"/>
                    <a:pt x="1755" y="639"/>
                    <a:pt x="1755" y="639"/>
                  </a:cubicBezTo>
                  <a:cubicBezTo>
                    <a:pt x="1755" y="638"/>
                    <a:pt x="1755" y="638"/>
                    <a:pt x="1755" y="638"/>
                  </a:cubicBezTo>
                  <a:cubicBezTo>
                    <a:pt x="1754" y="638"/>
                    <a:pt x="1754" y="638"/>
                    <a:pt x="1754" y="638"/>
                  </a:cubicBezTo>
                  <a:cubicBezTo>
                    <a:pt x="1752" y="639"/>
                    <a:pt x="1752" y="639"/>
                    <a:pt x="1752" y="639"/>
                  </a:cubicBezTo>
                  <a:lnTo>
                    <a:pt x="1753" y="641"/>
                  </a:lnTo>
                  <a:close/>
                  <a:moveTo>
                    <a:pt x="1752" y="636"/>
                  </a:moveTo>
                  <a:cubicBezTo>
                    <a:pt x="1753" y="636"/>
                    <a:pt x="1753" y="636"/>
                    <a:pt x="1753" y="636"/>
                  </a:cubicBezTo>
                  <a:cubicBezTo>
                    <a:pt x="1752" y="635"/>
                    <a:pt x="1752" y="635"/>
                    <a:pt x="1752" y="635"/>
                  </a:cubicBezTo>
                  <a:lnTo>
                    <a:pt x="1752" y="636"/>
                  </a:lnTo>
                  <a:close/>
                  <a:moveTo>
                    <a:pt x="1761" y="611"/>
                  </a:moveTo>
                  <a:cubicBezTo>
                    <a:pt x="1759" y="611"/>
                    <a:pt x="1759" y="611"/>
                    <a:pt x="1759" y="611"/>
                  </a:cubicBezTo>
                  <a:cubicBezTo>
                    <a:pt x="1758" y="612"/>
                    <a:pt x="1758" y="612"/>
                    <a:pt x="1758" y="612"/>
                  </a:cubicBezTo>
                  <a:cubicBezTo>
                    <a:pt x="1755" y="612"/>
                    <a:pt x="1755" y="612"/>
                    <a:pt x="1755" y="612"/>
                  </a:cubicBezTo>
                  <a:cubicBezTo>
                    <a:pt x="1755" y="614"/>
                    <a:pt x="1755" y="614"/>
                    <a:pt x="1755" y="614"/>
                  </a:cubicBezTo>
                  <a:cubicBezTo>
                    <a:pt x="1756" y="615"/>
                    <a:pt x="1756" y="615"/>
                    <a:pt x="1756" y="615"/>
                  </a:cubicBezTo>
                  <a:cubicBezTo>
                    <a:pt x="1757" y="615"/>
                    <a:pt x="1757" y="615"/>
                    <a:pt x="1757" y="615"/>
                  </a:cubicBezTo>
                  <a:cubicBezTo>
                    <a:pt x="1758" y="615"/>
                    <a:pt x="1758" y="615"/>
                    <a:pt x="1758" y="615"/>
                  </a:cubicBezTo>
                  <a:cubicBezTo>
                    <a:pt x="1758" y="614"/>
                    <a:pt x="1758" y="614"/>
                    <a:pt x="1758" y="614"/>
                  </a:cubicBezTo>
                  <a:cubicBezTo>
                    <a:pt x="1758" y="613"/>
                    <a:pt x="1758" y="613"/>
                    <a:pt x="1758" y="613"/>
                  </a:cubicBezTo>
                  <a:cubicBezTo>
                    <a:pt x="1760" y="613"/>
                    <a:pt x="1760" y="613"/>
                    <a:pt x="1760" y="613"/>
                  </a:cubicBezTo>
                  <a:cubicBezTo>
                    <a:pt x="1760" y="614"/>
                    <a:pt x="1760" y="614"/>
                    <a:pt x="1760" y="614"/>
                  </a:cubicBezTo>
                  <a:cubicBezTo>
                    <a:pt x="1759" y="615"/>
                    <a:pt x="1759" y="615"/>
                    <a:pt x="1759" y="615"/>
                  </a:cubicBezTo>
                  <a:cubicBezTo>
                    <a:pt x="1758" y="615"/>
                    <a:pt x="1758" y="615"/>
                    <a:pt x="1758" y="615"/>
                  </a:cubicBezTo>
                  <a:cubicBezTo>
                    <a:pt x="1760" y="616"/>
                    <a:pt x="1760" y="616"/>
                    <a:pt x="1760" y="616"/>
                  </a:cubicBezTo>
                  <a:cubicBezTo>
                    <a:pt x="1762" y="616"/>
                    <a:pt x="1762" y="616"/>
                    <a:pt x="1762" y="616"/>
                  </a:cubicBezTo>
                  <a:cubicBezTo>
                    <a:pt x="1762" y="614"/>
                    <a:pt x="1762" y="614"/>
                    <a:pt x="1762" y="614"/>
                  </a:cubicBezTo>
                  <a:cubicBezTo>
                    <a:pt x="1761" y="612"/>
                    <a:pt x="1761" y="612"/>
                    <a:pt x="1761" y="612"/>
                  </a:cubicBezTo>
                  <a:cubicBezTo>
                    <a:pt x="1761" y="612"/>
                    <a:pt x="1761" y="612"/>
                    <a:pt x="1761" y="612"/>
                  </a:cubicBezTo>
                  <a:cubicBezTo>
                    <a:pt x="1761" y="611"/>
                    <a:pt x="1761" y="611"/>
                    <a:pt x="1761" y="611"/>
                  </a:cubicBezTo>
                  <a:close/>
                  <a:moveTo>
                    <a:pt x="1754" y="599"/>
                  </a:moveTo>
                  <a:cubicBezTo>
                    <a:pt x="1753" y="599"/>
                    <a:pt x="1753" y="599"/>
                    <a:pt x="1753" y="599"/>
                  </a:cubicBezTo>
                  <a:cubicBezTo>
                    <a:pt x="1752" y="600"/>
                    <a:pt x="1752" y="600"/>
                    <a:pt x="1752" y="600"/>
                  </a:cubicBezTo>
                  <a:cubicBezTo>
                    <a:pt x="1754" y="600"/>
                    <a:pt x="1754" y="600"/>
                    <a:pt x="1754" y="600"/>
                  </a:cubicBezTo>
                  <a:cubicBezTo>
                    <a:pt x="1756" y="600"/>
                    <a:pt x="1756" y="600"/>
                    <a:pt x="1756" y="600"/>
                  </a:cubicBezTo>
                  <a:cubicBezTo>
                    <a:pt x="1756" y="599"/>
                    <a:pt x="1756" y="599"/>
                    <a:pt x="1756" y="599"/>
                  </a:cubicBezTo>
                  <a:cubicBezTo>
                    <a:pt x="1755" y="598"/>
                    <a:pt x="1755" y="598"/>
                    <a:pt x="1755" y="598"/>
                  </a:cubicBezTo>
                  <a:lnTo>
                    <a:pt x="1754" y="599"/>
                  </a:lnTo>
                  <a:close/>
                  <a:moveTo>
                    <a:pt x="1760" y="634"/>
                  </a:moveTo>
                  <a:cubicBezTo>
                    <a:pt x="1760" y="633"/>
                    <a:pt x="1760" y="633"/>
                    <a:pt x="1760" y="633"/>
                  </a:cubicBezTo>
                  <a:cubicBezTo>
                    <a:pt x="1758" y="633"/>
                    <a:pt x="1758" y="633"/>
                    <a:pt x="1758" y="633"/>
                  </a:cubicBezTo>
                  <a:cubicBezTo>
                    <a:pt x="1758" y="634"/>
                    <a:pt x="1758" y="634"/>
                    <a:pt x="1758" y="634"/>
                  </a:cubicBezTo>
                  <a:cubicBezTo>
                    <a:pt x="1759" y="635"/>
                    <a:pt x="1759" y="635"/>
                    <a:pt x="1759" y="635"/>
                  </a:cubicBezTo>
                  <a:lnTo>
                    <a:pt x="1760" y="634"/>
                  </a:lnTo>
                  <a:close/>
                  <a:moveTo>
                    <a:pt x="1753" y="596"/>
                  </a:moveTo>
                  <a:cubicBezTo>
                    <a:pt x="1751" y="596"/>
                    <a:pt x="1751" y="596"/>
                    <a:pt x="1751" y="596"/>
                  </a:cubicBezTo>
                  <a:cubicBezTo>
                    <a:pt x="1751" y="597"/>
                    <a:pt x="1751" y="597"/>
                    <a:pt x="1751" y="597"/>
                  </a:cubicBezTo>
                  <a:cubicBezTo>
                    <a:pt x="1753" y="597"/>
                    <a:pt x="1753" y="597"/>
                    <a:pt x="1753" y="597"/>
                  </a:cubicBezTo>
                  <a:cubicBezTo>
                    <a:pt x="1754" y="597"/>
                    <a:pt x="1754" y="597"/>
                    <a:pt x="1754" y="597"/>
                  </a:cubicBezTo>
                  <a:cubicBezTo>
                    <a:pt x="1754" y="596"/>
                    <a:pt x="1754" y="596"/>
                    <a:pt x="1754" y="596"/>
                  </a:cubicBezTo>
                  <a:lnTo>
                    <a:pt x="1753" y="596"/>
                  </a:lnTo>
                  <a:close/>
                  <a:moveTo>
                    <a:pt x="1756" y="625"/>
                  </a:moveTo>
                  <a:cubicBezTo>
                    <a:pt x="1757" y="626"/>
                    <a:pt x="1757" y="626"/>
                    <a:pt x="1757" y="626"/>
                  </a:cubicBezTo>
                  <a:cubicBezTo>
                    <a:pt x="1759" y="625"/>
                    <a:pt x="1759" y="625"/>
                    <a:pt x="1759" y="625"/>
                  </a:cubicBezTo>
                  <a:cubicBezTo>
                    <a:pt x="1759" y="623"/>
                    <a:pt x="1759" y="623"/>
                    <a:pt x="1759" y="623"/>
                  </a:cubicBezTo>
                  <a:cubicBezTo>
                    <a:pt x="1759" y="621"/>
                    <a:pt x="1759" y="621"/>
                    <a:pt x="1759" y="621"/>
                  </a:cubicBezTo>
                  <a:cubicBezTo>
                    <a:pt x="1758" y="621"/>
                    <a:pt x="1758" y="621"/>
                    <a:pt x="1758" y="621"/>
                  </a:cubicBezTo>
                  <a:cubicBezTo>
                    <a:pt x="1757" y="620"/>
                    <a:pt x="1757" y="620"/>
                    <a:pt x="1757" y="620"/>
                  </a:cubicBezTo>
                  <a:cubicBezTo>
                    <a:pt x="1756" y="621"/>
                    <a:pt x="1756" y="621"/>
                    <a:pt x="1756" y="621"/>
                  </a:cubicBezTo>
                  <a:cubicBezTo>
                    <a:pt x="1756" y="621"/>
                    <a:pt x="1756" y="621"/>
                    <a:pt x="1756" y="621"/>
                  </a:cubicBezTo>
                  <a:cubicBezTo>
                    <a:pt x="1757" y="622"/>
                    <a:pt x="1757" y="622"/>
                    <a:pt x="1757" y="622"/>
                  </a:cubicBezTo>
                  <a:cubicBezTo>
                    <a:pt x="1757" y="624"/>
                    <a:pt x="1757" y="624"/>
                    <a:pt x="1757" y="624"/>
                  </a:cubicBezTo>
                  <a:cubicBezTo>
                    <a:pt x="1756" y="624"/>
                    <a:pt x="1756" y="624"/>
                    <a:pt x="1756" y="624"/>
                  </a:cubicBezTo>
                  <a:lnTo>
                    <a:pt x="1756" y="625"/>
                  </a:lnTo>
                  <a:close/>
                  <a:moveTo>
                    <a:pt x="1584" y="590"/>
                  </a:moveTo>
                  <a:cubicBezTo>
                    <a:pt x="1584" y="589"/>
                    <a:pt x="1584" y="589"/>
                    <a:pt x="1584" y="589"/>
                  </a:cubicBezTo>
                  <a:cubicBezTo>
                    <a:pt x="1585" y="588"/>
                    <a:pt x="1585" y="588"/>
                    <a:pt x="1585" y="588"/>
                  </a:cubicBezTo>
                  <a:cubicBezTo>
                    <a:pt x="1584" y="588"/>
                    <a:pt x="1584" y="588"/>
                    <a:pt x="1584" y="588"/>
                  </a:cubicBezTo>
                  <a:cubicBezTo>
                    <a:pt x="1584" y="589"/>
                    <a:pt x="1584" y="589"/>
                    <a:pt x="1584" y="589"/>
                  </a:cubicBezTo>
                  <a:cubicBezTo>
                    <a:pt x="1583" y="589"/>
                    <a:pt x="1583" y="589"/>
                    <a:pt x="1583" y="589"/>
                  </a:cubicBezTo>
                  <a:cubicBezTo>
                    <a:pt x="1583" y="590"/>
                    <a:pt x="1583" y="590"/>
                    <a:pt x="1583" y="590"/>
                  </a:cubicBezTo>
                  <a:lnTo>
                    <a:pt x="1584" y="590"/>
                  </a:lnTo>
                  <a:close/>
                  <a:moveTo>
                    <a:pt x="1585" y="575"/>
                  </a:moveTo>
                  <a:cubicBezTo>
                    <a:pt x="1586" y="577"/>
                    <a:pt x="1586" y="577"/>
                    <a:pt x="1586" y="577"/>
                  </a:cubicBezTo>
                  <a:cubicBezTo>
                    <a:pt x="1587" y="578"/>
                    <a:pt x="1587" y="578"/>
                    <a:pt x="1587" y="578"/>
                  </a:cubicBezTo>
                  <a:cubicBezTo>
                    <a:pt x="1587" y="578"/>
                    <a:pt x="1587" y="578"/>
                    <a:pt x="1587" y="578"/>
                  </a:cubicBezTo>
                  <a:cubicBezTo>
                    <a:pt x="1587" y="579"/>
                    <a:pt x="1587" y="579"/>
                    <a:pt x="1587" y="579"/>
                  </a:cubicBezTo>
                  <a:cubicBezTo>
                    <a:pt x="1587" y="580"/>
                    <a:pt x="1587" y="580"/>
                    <a:pt x="1587" y="580"/>
                  </a:cubicBezTo>
                  <a:cubicBezTo>
                    <a:pt x="1589" y="581"/>
                    <a:pt x="1589" y="581"/>
                    <a:pt x="1589" y="581"/>
                  </a:cubicBezTo>
                  <a:cubicBezTo>
                    <a:pt x="1588" y="582"/>
                    <a:pt x="1588" y="582"/>
                    <a:pt x="1588" y="582"/>
                  </a:cubicBezTo>
                  <a:cubicBezTo>
                    <a:pt x="1589" y="582"/>
                    <a:pt x="1589" y="582"/>
                    <a:pt x="1589" y="582"/>
                  </a:cubicBezTo>
                  <a:cubicBezTo>
                    <a:pt x="1590" y="583"/>
                    <a:pt x="1590" y="583"/>
                    <a:pt x="1590" y="583"/>
                  </a:cubicBezTo>
                  <a:cubicBezTo>
                    <a:pt x="1589" y="583"/>
                    <a:pt x="1589" y="583"/>
                    <a:pt x="1589" y="583"/>
                  </a:cubicBezTo>
                  <a:cubicBezTo>
                    <a:pt x="1588" y="584"/>
                    <a:pt x="1588" y="584"/>
                    <a:pt x="1588" y="584"/>
                  </a:cubicBezTo>
                  <a:cubicBezTo>
                    <a:pt x="1589" y="585"/>
                    <a:pt x="1589" y="585"/>
                    <a:pt x="1589" y="585"/>
                  </a:cubicBezTo>
                  <a:cubicBezTo>
                    <a:pt x="1592" y="586"/>
                    <a:pt x="1592" y="586"/>
                    <a:pt x="1592" y="586"/>
                  </a:cubicBezTo>
                  <a:cubicBezTo>
                    <a:pt x="1594" y="585"/>
                    <a:pt x="1594" y="585"/>
                    <a:pt x="1594" y="585"/>
                  </a:cubicBezTo>
                  <a:cubicBezTo>
                    <a:pt x="1595" y="582"/>
                    <a:pt x="1595" y="582"/>
                    <a:pt x="1595" y="582"/>
                  </a:cubicBezTo>
                  <a:cubicBezTo>
                    <a:pt x="1595" y="579"/>
                    <a:pt x="1595" y="579"/>
                    <a:pt x="1595" y="579"/>
                  </a:cubicBezTo>
                  <a:cubicBezTo>
                    <a:pt x="1596" y="575"/>
                    <a:pt x="1596" y="575"/>
                    <a:pt x="1596" y="575"/>
                  </a:cubicBezTo>
                  <a:cubicBezTo>
                    <a:pt x="1595" y="571"/>
                    <a:pt x="1595" y="571"/>
                    <a:pt x="1595" y="571"/>
                  </a:cubicBezTo>
                  <a:cubicBezTo>
                    <a:pt x="1595" y="568"/>
                    <a:pt x="1595" y="568"/>
                    <a:pt x="1595" y="568"/>
                  </a:cubicBezTo>
                  <a:cubicBezTo>
                    <a:pt x="1595" y="565"/>
                    <a:pt x="1595" y="565"/>
                    <a:pt x="1595" y="565"/>
                  </a:cubicBezTo>
                  <a:cubicBezTo>
                    <a:pt x="1594" y="565"/>
                    <a:pt x="1594" y="565"/>
                    <a:pt x="1594" y="565"/>
                  </a:cubicBezTo>
                  <a:cubicBezTo>
                    <a:pt x="1593" y="567"/>
                    <a:pt x="1593" y="567"/>
                    <a:pt x="1593" y="567"/>
                  </a:cubicBezTo>
                  <a:cubicBezTo>
                    <a:pt x="1594" y="568"/>
                    <a:pt x="1594" y="568"/>
                    <a:pt x="1594" y="568"/>
                  </a:cubicBezTo>
                  <a:cubicBezTo>
                    <a:pt x="1594" y="570"/>
                    <a:pt x="1594" y="570"/>
                    <a:pt x="1594" y="570"/>
                  </a:cubicBezTo>
                  <a:cubicBezTo>
                    <a:pt x="1593" y="570"/>
                    <a:pt x="1593" y="570"/>
                    <a:pt x="1593" y="570"/>
                  </a:cubicBezTo>
                  <a:cubicBezTo>
                    <a:pt x="1592" y="569"/>
                    <a:pt x="1592" y="569"/>
                    <a:pt x="1592" y="569"/>
                  </a:cubicBezTo>
                  <a:cubicBezTo>
                    <a:pt x="1590" y="570"/>
                    <a:pt x="1590" y="570"/>
                    <a:pt x="1590" y="570"/>
                  </a:cubicBezTo>
                  <a:cubicBezTo>
                    <a:pt x="1587" y="571"/>
                    <a:pt x="1587" y="571"/>
                    <a:pt x="1587" y="571"/>
                  </a:cubicBezTo>
                  <a:cubicBezTo>
                    <a:pt x="1586" y="573"/>
                    <a:pt x="1586" y="573"/>
                    <a:pt x="1586" y="573"/>
                  </a:cubicBezTo>
                  <a:cubicBezTo>
                    <a:pt x="1587" y="575"/>
                    <a:pt x="1587" y="575"/>
                    <a:pt x="1587" y="575"/>
                  </a:cubicBezTo>
                  <a:cubicBezTo>
                    <a:pt x="1587" y="575"/>
                    <a:pt x="1587" y="575"/>
                    <a:pt x="1587" y="575"/>
                  </a:cubicBezTo>
                  <a:lnTo>
                    <a:pt x="1585" y="575"/>
                  </a:lnTo>
                  <a:close/>
                  <a:moveTo>
                    <a:pt x="1585" y="597"/>
                  </a:moveTo>
                  <a:cubicBezTo>
                    <a:pt x="1585" y="598"/>
                    <a:pt x="1585" y="598"/>
                    <a:pt x="1585" y="598"/>
                  </a:cubicBezTo>
                  <a:cubicBezTo>
                    <a:pt x="1586" y="600"/>
                    <a:pt x="1586" y="600"/>
                    <a:pt x="1586" y="600"/>
                  </a:cubicBezTo>
                  <a:cubicBezTo>
                    <a:pt x="1586" y="602"/>
                    <a:pt x="1586" y="602"/>
                    <a:pt x="1586" y="602"/>
                  </a:cubicBezTo>
                  <a:cubicBezTo>
                    <a:pt x="1585" y="603"/>
                    <a:pt x="1585" y="603"/>
                    <a:pt x="1585" y="603"/>
                  </a:cubicBezTo>
                  <a:cubicBezTo>
                    <a:pt x="1585" y="605"/>
                    <a:pt x="1585" y="605"/>
                    <a:pt x="1585" y="605"/>
                  </a:cubicBezTo>
                  <a:cubicBezTo>
                    <a:pt x="1587" y="605"/>
                    <a:pt x="1587" y="605"/>
                    <a:pt x="1587" y="605"/>
                  </a:cubicBezTo>
                  <a:cubicBezTo>
                    <a:pt x="1587" y="606"/>
                    <a:pt x="1587" y="606"/>
                    <a:pt x="1587" y="606"/>
                  </a:cubicBezTo>
                  <a:cubicBezTo>
                    <a:pt x="1586" y="607"/>
                    <a:pt x="1586" y="607"/>
                    <a:pt x="1586" y="607"/>
                  </a:cubicBezTo>
                  <a:cubicBezTo>
                    <a:pt x="1585" y="611"/>
                    <a:pt x="1585" y="611"/>
                    <a:pt x="1585" y="611"/>
                  </a:cubicBezTo>
                  <a:cubicBezTo>
                    <a:pt x="1586" y="612"/>
                    <a:pt x="1586" y="612"/>
                    <a:pt x="1586" y="612"/>
                  </a:cubicBezTo>
                  <a:cubicBezTo>
                    <a:pt x="1587" y="616"/>
                    <a:pt x="1587" y="616"/>
                    <a:pt x="1587" y="616"/>
                  </a:cubicBezTo>
                  <a:cubicBezTo>
                    <a:pt x="1589" y="618"/>
                    <a:pt x="1589" y="618"/>
                    <a:pt x="1589" y="618"/>
                  </a:cubicBezTo>
                  <a:cubicBezTo>
                    <a:pt x="1589" y="617"/>
                    <a:pt x="1589" y="617"/>
                    <a:pt x="1589" y="617"/>
                  </a:cubicBezTo>
                  <a:cubicBezTo>
                    <a:pt x="1590" y="618"/>
                    <a:pt x="1590" y="618"/>
                    <a:pt x="1590" y="618"/>
                  </a:cubicBezTo>
                  <a:cubicBezTo>
                    <a:pt x="1592" y="617"/>
                    <a:pt x="1592" y="617"/>
                    <a:pt x="1592" y="617"/>
                  </a:cubicBezTo>
                  <a:cubicBezTo>
                    <a:pt x="1592" y="615"/>
                    <a:pt x="1592" y="615"/>
                    <a:pt x="1592" y="615"/>
                  </a:cubicBezTo>
                  <a:cubicBezTo>
                    <a:pt x="1593" y="613"/>
                    <a:pt x="1593" y="613"/>
                    <a:pt x="1593" y="613"/>
                  </a:cubicBezTo>
                  <a:cubicBezTo>
                    <a:pt x="1595" y="614"/>
                    <a:pt x="1595" y="614"/>
                    <a:pt x="1595" y="614"/>
                  </a:cubicBezTo>
                  <a:cubicBezTo>
                    <a:pt x="1596" y="615"/>
                    <a:pt x="1596" y="615"/>
                    <a:pt x="1596" y="615"/>
                  </a:cubicBezTo>
                  <a:cubicBezTo>
                    <a:pt x="1597" y="615"/>
                    <a:pt x="1597" y="615"/>
                    <a:pt x="1597" y="615"/>
                  </a:cubicBezTo>
                  <a:cubicBezTo>
                    <a:pt x="1598" y="613"/>
                    <a:pt x="1598" y="613"/>
                    <a:pt x="1598" y="613"/>
                  </a:cubicBezTo>
                  <a:cubicBezTo>
                    <a:pt x="1598" y="610"/>
                    <a:pt x="1598" y="610"/>
                    <a:pt x="1598" y="610"/>
                  </a:cubicBezTo>
                  <a:cubicBezTo>
                    <a:pt x="1598" y="608"/>
                    <a:pt x="1598" y="608"/>
                    <a:pt x="1598" y="608"/>
                  </a:cubicBezTo>
                  <a:cubicBezTo>
                    <a:pt x="1598" y="604"/>
                    <a:pt x="1598" y="604"/>
                    <a:pt x="1598" y="604"/>
                  </a:cubicBezTo>
                  <a:cubicBezTo>
                    <a:pt x="1598" y="601"/>
                    <a:pt x="1598" y="601"/>
                    <a:pt x="1598" y="601"/>
                  </a:cubicBezTo>
                  <a:cubicBezTo>
                    <a:pt x="1596" y="598"/>
                    <a:pt x="1596" y="598"/>
                    <a:pt x="1596" y="598"/>
                  </a:cubicBezTo>
                  <a:cubicBezTo>
                    <a:pt x="1598" y="597"/>
                    <a:pt x="1598" y="597"/>
                    <a:pt x="1598" y="597"/>
                  </a:cubicBezTo>
                  <a:cubicBezTo>
                    <a:pt x="1598" y="595"/>
                    <a:pt x="1598" y="595"/>
                    <a:pt x="1598" y="595"/>
                  </a:cubicBezTo>
                  <a:cubicBezTo>
                    <a:pt x="1598" y="593"/>
                    <a:pt x="1598" y="593"/>
                    <a:pt x="1598" y="593"/>
                  </a:cubicBezTo>
                  <a:cubicBezTo>
                    <a:pt x="1597" y="592"/>
                    <a:pt x="1597" y="592"/>
                    <a:pt x="1597" y="592"/>
                  </a:cubicBezTo>
                  <a:cubicBezTo>
                    <a:pt x="1595" y="589"/>
                    <a:pt x="1595" y="589"/>
                    <a:pt x="1595" y="589"/>
                  </a:cubicBezTo>
                  <a:cubicBezTo>
                    <a:pt x="1594" y="590"/>
                    <a:pt x="1594" y="590"/>
                    <a:pt x="1594" y="590"/>
                  </a:cubicBezTo>
                  <a:cubicBezTo>
                    <a:pt x="1593" y="588"/>
                    <a:pt x="1593" y="588"/>
                    <a:pt x="1593" y="588"/>
                  </a:cubicBezTo>
                  <a:cubicBezTo>
                    <a:pt x="1591" y="588"/>
                    <a:pt x="1591" y="588"/>
                    <a:pt x="1591" y="588"/>
                  </a:cubicBezTo>
                  <a:cubicBezTo>
                    <a:pt x="1587" y="593"/>
                    <a:pt x="1587" y="593"/>
                    <a:pt x="1587" y="593"/>
                  </a:cubicBezTo>
                  <a:cubicBezTo>
                    <a:pt x="1586" y="593"/>
                    <a:pt x="1586" y="593"/>
                    <a:pt x="1586" y="593"/>
                  </a:cubicBezTo>
                  <a:cubicBezTo>
                    <a:pt x="1583" y="592"/>
                    <a:pt x="1583" y="592"/>
                    <a:pt x="1583" y="592"/>
                  </a:cubicBezTo>
                  <a:cubicBezTo>
                    <a:pt x="1583" y="594"/>
                    <a:pt x="1583" y="594"/>
                    <a:pt x="1583" y="594"/>
                  </a:cubicBezTo>
                  <a:cubicBezTo>
                    <a:pt x="1583" y="595"/>
                    <a:pt x="1583" y="595"/>
                    <a:pt x="1583" y="595"/>
                  </a:cubicBezTo>
                  <a:lnTo>
                    <a:pt x="1585" y="597"/>
                  </a:lnTo>
                  <a:close/>
                  <a:moveTo>
                    <a:pt x="1448" y="367"/>
                  </a:moveTo>
                  <a:cubicBezTo>
                    <a:pt x="1447" y="368"/>
                    <a:pt x="1447" y="368"/>
                    <a:pt x="1447" y="368"/>
                  </a:cubicBezTo>
                  <a:cubicBezTo>
                    <a:pt x="1446" y="369"/>
                    <a:pt x="1446" y="369"/>
                    <a:pt x="1446" y="369"/>
                  </a:cubicBezTo>
                  <a:cubicBezTo>
                    <a:pt x="1446" y="369"/>
                    <a:pt x="1446" y="369"/>
                    <a:pt x="1446" y="369"/>
                  </a:cubicBezTo>
                  <a:cubicBezTo>
                    <a:pt x="1447" y="370"/>
                    <a:pt x="1447" y="370"/>
                    <a:pt x="1447" y="370"/>
                  </a:cubicBezTo>
                  <a:cubicBezTo>
                    <a:pt x="1449" y="368"/>
                    <a:pt x="1449" y="368"/>
                    <a:pt x="1449" y="368"/>
                  </a:cubicBezTo>
                  <a:lnTo>
                    <a:pt x="1448" y="367"/>
                  </a:lnTo>
                  <a:close/>
                  <a:moveTo>
                    <a:pt x="1605" y="569"/>
                  </a:moveTo>
                  <a:cubicBezTo>
                    <a:pt x="1605" y="568"/>
                    <a:pt x="1605" y="568"/>
                    <a:pt x="1605" y="568"/>
                  </a:cubicBezTo>
                  <a:cubicBezTo>
                    <a:pt x="1604" y="567"/>
                    <a:pt x="1604" y="567"/>
                    <a:pt x="1604" y="567"/>
                  </a:cubicBezTo>
                  <a:cubicBezTo>
                    <a:pt x="1603" y="567"/>
                    <a:pt x="1603" y="567"/>
                    <a:pt x="1603" y="567"/>
                  </a:cubicBezTo>
                  <a:cubicBezTo>
                    <a:pt x="1601" y="568"/>
                    <a:pt x="1601" y="568"/>
                    <a:pt x="1601" y="568"/>
                  </a:cubicBezTo>
                  <a:cubicBezTo>
                    <a:pt x="1600" y="569"/>
                    <a:pt x="1600" y="569"/>
                    <a:pt x="1600" y="569"/>
                  </a:cubicBezTo>
                  <a:cubicBezTo>
                    <a:pt x="1601" y="569"/>
                    <a:pt x="1601" y="569"/>
                    <a:pt x="1601" y="569"/>
                  </a:cubicBezTo>
                  <a:cubicBezTo>
                    <a:pt x="1603" y="569"/>
                    <a:pt x="1603" y="569"/>
                    <a:pt x="1603" y="569"/>
                  </a:cubicBezTo>
                  <a:lnTo>
                    <a:pt x="1605" y="569"/>
                  </a:lnTo>
                  <a:close/>
                  <a:moveTo>
                    <a:pt x="1446" y="389"/>
                  </a:moveTo>
                  <a:cubicBezTo>
                    <a:pt x="1448" y="387"/>
                    <a:pt x="1448" y="387"/>
                    <a:pt x="1448" y="387"/>
                  </a:cubicBezTo>
                  <a:cubicBezTo>
                    <a:pt x="1446" y="387"/>
                    <a:pt x="1446" y="387"/>
                    <a:pt x="1446" y="387"/>
                  </a:cubicBezTo>
                  <a:lnTo>
                    <a:pt x="1446" y="389"/>
                  </a:lnTo>
                  <a:close/>
                  <a:moveTo>
                    <a:pt x="1705" y="621"/>
                  </a:moveTo>
                  <a:cubicBezTo>
                    <a:pt x="1706" y="620"/>
                    <a:pt x="1706" y="620"/>
                    <a:pt x="1706" y="620"/>
                  </a:cubicBezTo>
                  <a:cubicBezTo>
                    <a:pt x="1706" y="618"/>
                    <a:pt x="1706" y="618"/>
                    <a:pt x="1706" y="618"/>
                  </a:cubicBezTo>
                  <a:cubicBezTo>
                    <a:pt x="1705" y="619"/>
                    <a:pt x="1705" y="619"/>
                    <a:pt x="1705" y="619"/>
                  </a:cubicBezTo>
                  <a:cubicBezTo>
                    <a:pt x="1704" y="620"/>
                    <a:pt x="1704" y="620"/>
                    <a:pt x="1704" y="620"/>
                  </a:cubicBezTo>
                  <a:cubicBezTo>
                    <a:pt x="1704" y="621"/>
                    <a:pt x="1704" y="621"/>
                    <a:pt x="1704" y="621"/>
                  </a:cubicBezTo>
                  <a:cubicBezTo>
                    <a:pt x="1705" y="621"/>
                    <a:pt x="1705" y="621"/>
                    <a:pt x="1705" y="621"/>
                  </a:cubicBezTo>
                  <a:close/>
                  <a:moveTo>
                    <a:pt x="1696" y="606"/>
                  </a:moveTo>
                  <a:cubicBezTo>
                    <a:pt x="1694" y="607"/>
                    <a:pt x="1694" y="607"/>
                    <a:pt x="1694" y="607"/>
                  </a:cubicBezTo>
                  <a:cubicBezTo>
                    <a:pt x="1694" y="608"/>
                    <a:pt x="1694" y="608"/>
                    <a:pt x="1694" y="608"/>
                  </a:cubicBezTo>
                  <a:cubicBezTo>
                    <a:pt x="1695" y="608"/>
                    <a:pt x="1695" y="608"/>
                    <a:pt x="1695" y="608"/>
                  </a:cubicBezTo>
                  <a:cubicBezTo>
                    <a:pt x="1695" y="609"/>
                    <a:pt x="1695" y="609"/>
                    <a:pt x="1695" y="609"/>
                  </a:cubicBezTo>
                  <a:cubicBezTo>
                    <a:pt x="1697" y="611"/>
                    <a:pt x="1697" y="611"/>
                    <a:pt x="1697" y="611"/>
                  </a:cubicBezTo>
                  <a:cubicBezTo>
                    <a:pt x="1699" y="611"/>
                    <a:pt x="1699" y="611"/>
                    <a:pt x="1699" y="611"/>
                  </a:cubicBezTo>
                  <a:cubicBezTo>
                    <a:pt x="1699" y="611"/>
                    <a:pt x="1699" y="611"/>
                    <a:pt x="1699" y="611"/>
                  </a:cubicBezTo>
                  <a:cubicBezTo>
                    <a:pt x="1699" y="610"/>
                    <a:pt x="1699" y="610"/>
                    <a:pt x="1699" y="610"/>
                  </a:cubicBezTo>
                  <a:cubicBezTo>
                    <a:pt x="1697" y="610"/>
                    <a:pt x="1697" y="610"/>
                    <a:pt x="1697" y="610"/>
                  </a:cubicBezTo>
                  <a:cubicBezTo>
                    <a:pt x="1696" y="608"/>
                    <a:pt x="1696" y="608"/>
                    <a:pt x="1696" y="608"/>
                  </a:cubicBezTo>
                  <a:cubicBezTo>
                    <a:pt x="1696" y="606"/>
                    <a:pt x="1696" y="606"/>
                    <a:pt x="1696" y="606"/>
                  </a:cubicBezTo>
                  <a:close/>
                  <a:moveTo>
                    <a:pt x="1702" y="624"/>
                  </a:moveTo>
                  <a:cubicBezTo>
                    <a:pt x="1702" y="626"/>
                    <a:pt x="1702" y="626"/>
                    <a:pt x="1702" y="626"/>
                  </a:cubicBezTo>
                  <a:cubicBezTo>
                    <a:pt x="1703" y="627"/>
                    <a:pt x="1703" y="627"/>
                    <a:pt x="1703" y="627"/>
                  </a:cubicBezTo>
                  <a:cubicBezTo>
                    <a:pt x="1704" y="627"/>
                    <a:pt x="1704" y="627"/>
                    <a:pt x="1704" y="627"/>
                  </a:cubicBezTo>
                  <a:cubicBezTo>
                    <a:pt x="1704" y="626"/>
                    <a:pt x="1704" y="626"/>
                    <a:pt x="1704" y="626"/>
                  </a:cubicBezTo>
                  <a:cubicBezTo>
                    <a:pt x="1704" y="626"/>
                    <a:pt x="1704" y="626"/>
                    <a:pt x="1704" y="626"/>
                  </a:cubicBezTo>
                  <a:cubicBezTo>
                    <a:pt x="1704" y="627"/>
                    <a:pt x="1704" y="627"/>
                    <a:pt x="1704" y="627"/>
                  </a:cubicBezTo>
                  <a:cubicBezTo>
                    <a:pt x="1706" y="628"/>
                    <a:pt x="1706" y="628"/>
                    <a:pt x="1706" y="628"/>
                  </a:cubicBezTo>
                  <a:cubicBezTo>
                    <a:pt x="1707" y="628"/>
                    <a:pt x="1707" y="628"/>
                    <a:pt x="1707" y="628"/>
                  </a:cubicBezTo>
                  <a:cubicBezTo>
                    <a:pt x="1707" y="627"/>
                    <a:pt x="1707" y="627"/>
                    <a:pt x="1707" y="627"/>
                  </a:cubicBezTo>
                  <a:cubicBezTo>
                    <a:pt x="1707" y="627"/>
                    <a:pt x="1707" y="627"/>
                    <a:pt x="1707" y="627"/>
                  </a:cubicBezTo>
                  <a:cubicBezTo>
                    <a:pt x="1707" y="626"/>
                    <a:pt x="1707" y="626"/>
                    <a:pt x="1707" y="626"/>
                  </a:cubicBezTo>
                  <a:cubicBezTo>
                    <a:pt x="1706" y="625"/>
                    <a:pt x="1706" y="625"/>
                    <a:pt x="1706" y="625"/>
                  </a:cubicBezTo>
                  <a:cubicBezTo>
                    <a:pt x="1706" y="624"/>
                    <a:pt x="1706" y="624"/>
                    <a:pt x="1706" y="624"/>
                  </a:cubicBezTo>
                  <a:cubicBezTo>
                    <a:pt x="1706" y="623"/>
                    <a:pt x="1706" y="623"/>
                    <a:pt x="1706" y="623"/>
                  </a:cubicBezTo>
                  <a:cubicBezTo>
                    <a:pt x="1704" y="622"/>
                    <a:pt x="1704" y="622"/>
                    <a:pt x="1704" y="622"/>
                  </a:cubicBezTo>
                  <a:cubicBezTo>
                    <a:pt x="1704" y="624"/>
                    <a:pt x="1704" y="624"/>
                    <a:pt x="1704" y="624"/>
                  </a:cubicBezTo>
                  <a:cubicBezTo>
                    <a:pt x="1704" y="624"/>
                    <a:pt x="1704" y="624"/>
                    <a:pt x="1704" y="624"/>
                  </a:cubicBezTo>
                  <a:lnTo>
                    <a:pt x="1702" y="624"/>
                  </a:lnTo>
                  <a:close/>
                  <a:moveTo>
                    <a:pt x="1609" y="574"/>
                  </a:moveTo>
                  <a:cubicBezTo>
                    <a:pt x="1610" y="574"/>
                    <a:pt x="1610" y="574"/>
                    <a:pt x="1610" y="574"/>
                  </a:cubicBezTo>
                  <a:cubicBezTo>
                    <a:pt x="1610" y="574"/>
                    <a:pt x="1610" y="574"/>
                    <a:pt x="1610" y="574"/>
                  </a:cubicBezTo>
                  <a:lnTo>
                    <a:pt x="1609" y="574"/>
                  </a:lnTo>
                  <a:close/>
                  <a:moveTo>
                    <a:pt x="1645" y="549"/>
                  </a:moveTo>
                  <a:cubicBezTo>
                    <a:pt x="1643" y="549"/>
                    <a:pt x="1643" y="549"/>
                    <a:pt x="1643" y="549"/>
                  </a:cubicBezTo>
                  <a:cubicBezTo>
                    <a:pt x="1645" y="551"/>
                    <a:pt x="1645" y="551"/>
                    <a:pt x="1645" y="551"/>
                  </a:cubicBezTo>
                  <a:lnTo>
                    <a:pt x="1645" y="549"/>
                  </a:lnTo>
                  <a:close/>
                  <a:moveTo>
                    <a:pt x="1603" y="249"/>
                  </a:moveTo>
                  <a:cubicBezTo>
                    <a:pt x="1601" y="249"/>
                    <a:pt x="1601" y="249"/>
                    <a:pt x="1601" y="249"/>
                  </a:cubicBezTo>
                  <a:cubicBezTo>
                    <a:pt x="1600" y="251"/>
                    <a:pt x="1600" y="251"/>
                    <a:pt x="1600" y="251"/>
                  </a:cubicBezTo>
                  <a:cubicBezTo>
                    <a:pt x="1601" y="251"/>
                    <a:pt x="1601" y="251"/>
                    <a:pt x="1601" y="251"/>
                  </a:cubicBezTo>
                  <a:lnTo>
                    <a:pt x="1603" y="249"/>
                  </a:lnTo>
                  <a:close/>
                  <a:moveTo>
                    <a:pt x="1611" y="677"/>
                  </a:moveTo>
                  <a:cubicBezTo>
                    <a:pt x="1611" y="677"/>
                    <a:pt x="1611" y="677"/>
                    <a:pt x="1611" y="677"/>
                  </a:cubicBezTo>
                  <a:cubicBezTo>
                    <a:pt x="1612" y="679"/>
                    <a:pt x="1612" y="679"/>
                    <a:pt x="1612" y="679"/>
                  </a:cubicBezTo>
                  <a:cubicBezTo>
                    <a:pt x="1614" y="678"/>
                    <a:pt x="1614" y="678"/>
                    <a:pt x="1614" y="678"/>
                  </a:cubicBezTo>
                  <a:cubicBezTo>
                    <a:pt x="1613" y="677"/>
                    <a:pt x="1613" y="677"/>
                    <a:pt x="1613" y="677"/>
                  </a:cubicBezTo>
                  <a:lnTo>
                    <a:pt x="1611" y="677"/>
                  </a:lnTo>
                  <a:close/>
                  <a:moveTo>
                    <a:pt x="1669" y="567"/>
                  </a:moveTo>
                  <a:cubicBezTo>
                    <a:pt x="1667" y="566"/>
                    <a:pt x="1667" y="566"/>
                    <a:pt x="1667" y="566"/>
                  </a:cubicBezTo>
                  <a:cubicBezTo>
                    <a:pt x="1667" y="566"/>
                    <a:pt x="1664" y="566"/>
                    <a:pt x="1664" y="566"/>
                  </a:cubicBezTo>
                  <a:cubicBezTo>
                    <a:pt x="1666" y="567"/>
                    <a:pt x="1666" y="567"/>
                    <a:pt x="1666" y="567"/>
                  </a:cubicBezTo>
                  <a:lnTo>
                    <a:pt x="1669" y="567"/>
                  </a:lnTo>
                  <a:close/>
                  <a:moveTo>
                    <a:pt x="1665" y="565"/>
                  </a:moveTo>
                  <a:cubicBezTo>
                    <a:pt x="1667" y="564"/>
                    <a:pt x="1667" y="564"/>
                    <a:pt x="1667" y="564"/>
                  </a:cubicBezTo>
                  <a:cubicBezTo>
                    <a:pt x="1662" y="564"/>
                    <a:pt x="1662" y="564"/>
                    <a:pt x="1662" y="564"/>
                  </a:cubicBezTo>
                  <a:lnTo>
                    <a:pt x="1665" y="565"/>
                  </a:lnTo>
                  <a:close/>
                  <a:moveTo>
                    <a:pt x="1667" y="562"/>
                  </a:moveTo>
                  <a:cubicBezTo>
                    <a:pt x="1666" y="562"/>
                    <a:pt x="1666" y="562"/>
                    <a:pt x="1666" y="562"/>
                  </a:cubicBezTo>
                  <a:cubicBezTo>
                    <a:pt x="1662" y="562"/>
                    <a:pt x="1662" y="562"/>
                    <a:pt x="1662" y="562"/>
                  </a:cubicBezTo>
                  <a:cubicBezTo>
                    <a:pt x="1663" y="563"/>
                    <a:pt x="1663" y="563"/>
                    <a:pt x="1663" y="563"/>
                  </a:cubicBezTo>
                  <a:cubicBezTo>
                    <a:pt x="1665" y="563"/>
                    <a:pt x="1665" y="563"/>
                    <a:pt x="1665" y="563"/>
                  </a:cubicBezTo>
                  <a:lnTo>
                    <a:pt x="1667" y="562"/>
                  </a:lnTo>
                  <a:close/>
                  <a:moveTo>
                    <a:pt x="1843" y="656"/>
                  </a:moveTo>
                  <a:cubicBezTo>
                    <a:pt x="1844" y="655"/>
                    <a:pt x="1844" y="655"/>
                    <a:pt x="1844" y="655"/>
                  </a:cubicBezTo>
                  <a:cubicBezTo>
                    <a:pt x="1844" y="654"/>
                    <a:pt x="1844" y="654"/>
                    <a:pt x="1844" y="654"/>
                  </a:cubicBezTo>
                  <a:cubicBezTo>
                    <a:pt x="1843" y="654"/>
                    <a:pt x="1843" y="654"/>
                    <a:pt x="1843" y="654"/>
                  </a:cubicBezTo>
                  <a:cubicBezTo>
                    <a:pt x="1839" y="656"/>
                    <a:pt x="1839" y="656"/>
                    <a:pt x="1839" y="656"/>
                  </a:cubicBezTo>
                  <a:cubicBezTo>
                    <a:pt x="1835" y="658"/>
                    <a:pt x="1835" y="658"/>
                    <a:pt x="1835" y="658"/>
                  </a:cubicBezTo>
                  <a:cubicBezTo>
                    <a:pt x="1832" y="658"/>
                    <a:pt x="1832" y="658"/>
                    <a:pt x="1832" y="658"/>
                  </a:cubicBezTo>
                  <a:cubicBezTo>
                    <a:pt x="1830" y="657"/>
                    <a:pt x="1830" y="657"/>
                    <a:pt x="1830" y="657"/>
                  </a:cubicBezTo>
                  <a:cubicBezTo>
                    <a:pt x="1828" y="657"/>
                    <a:pt x="1828" y="657"/>
                    <a:pt x="1828" y="657"/>
                  </a:cubicBezTo>
                  <a:cubicBezTo>
                    <a:pt x="1828" y="658"/>
                    <a:pt x="1828" y="658"/>
                    <a:pt x="1828" y="658"/>
                  </a:cubicBezTo>
                  <a:cubicBezTo>
                    <a:pt x="1828" y="660"/>
                    <a:pt x="1828" y="660"/>
                    <a:pt x="1828" y="660"/>
                  </a:cubicBezTo>
                  <a:cubicBezTo>
                    <a:pt x="1826" y="660"/>
                    <a:pt x="1826" y="660"/>
                    <a:pt x="1826" y="660"/>
                  </a:cubicBezTo>
                  <a:cubicBezTo>
                    <a:pt x="1824" y="659"/>
                    <a:pt x="1824" y="659"/>
                    <a:pt x="1824" y="659"/>
                  </a:cubicBezTo>
                  <a:cubicBezTo>
                    <a:pt x="1823" y="661"/>
                    <a:pt x="1823" y="661"/>
                    <a:pt x="1823" y="661"/>
                  </a:cubicBezTo>
                  <a:cubicBezTo>
                    <a:pt x="1822" y="661"/>
                    <a:pt x="1822" y="661"/>
                    <a:pt x="1822" y="661"/>
                  </a:cubicBezTo>
                  <a:cubicBezTo>
                    <a:pt x="1822" y="663"/>
                    <a:pt x="1822" y="663"/>
                    <a:pt x="1822" y="663"/>
                  </a:cubicBezTo>
                  <a:cubicBezTo>
                    <a:pt x="1823" y="665"/>
                    <a:pt x="1823" y="665"/>
                    <a:pt x="1823" y="665"/>
                  </a:cubicBezTo>
                  <a:cubicBezTo>
                    <a:pt x="1826" y="667"/>
                    <a:pt x="1826" y="667"/>
                    <a:pt x="1826" y="667"/>
                  </a:cubicBezTo>
                  <a:cubicBezTo>
                    <a:pt x="1828" y="667"/>
                    <a:pt x="1828" y="667"/>
                    <a:pt x="1828" y="667"/>
                  </a:cubicBezTo>
                  <a:cubicBezTo>
                    <a:pt x="1829" y="667"/>
                    <a:pt x="1829" y="667"/>
                    <a:pt x="1829" y="667"/>
                  </a:cubicBezTo>
                  <a:cubicBezTo>
                    <a:pt x="1831" y="666"/>
                    <a:pt x="1831" y="666"/>
                    <a:pt x="1831" y="666"/>
                  </a:cubicBezTo>
                  <a:cubicBezTo>
                    <a:pt x="1833" y="666"/>
                    <a:pt x="1833" y="666"/>
                    <a:pt x="1833" y="666"/>
                  </a:cubicBezTo>
                  <a:cubicBezTo>
                    <a:pt x="1835" y="664"/>
                    <a:pt x="1835" y="664"/>
                    <a:pt x="1835" y="664"/>
                  </a:cubicBezTo>
                  <a:cubicBezTo>
                    <a:pt x="1837" y="663"/>
                    <a:pt x="1837" y="663"/>
                    <a:pt x="1837" y="663"/>
                  </a:cubicBezTo>
                  <a:cubicBezTo>
                    <a:pt x="1839" y="663"/>
                    <a:pt x="1839" y="663"/>
                    <a:pt x="1839" y="663"/>
                  </a:cubicBezTo>
                  <a:cubicBezTo>
                    <a:pt x="1839" y="661"/>
                    <a:pt x="1839" y="661"/>
                    <a:pt x="1839" y="661"/>
                  </a:cubicBezTo>
                  <a:cubicBezTo>
                    <a:pt x="1839" y="660"/>
                    <a:pt x="1839" y="660"/>
                    <a:pt x="1839" y="660"/>
                  </a:cubicBezTo>
                  <a:cubicBezTo>
                    <a:pt x="1841" y="657"/>
                    <a:pt x="1841" y="657"/>
                    <a:pt x="1841" y="657"/>
                  </a:cubicBezTo>
                  <a:lnTo>
                    <a:pt x="1843" y="656"/>
                  </a:lnTo>
                  <a:close/>
                  <a:moveTo>
                    <a:pt x="1776" y="644"/>
                  </a:moveTo>
                  <a:cubicBezTo>
                    <a:pt x="1775" y="645"/>
                    <a:pt x="1775" y="645"/>
                    <a:pt x="1775" y="645"/>
                  </a:cubicBezTo>
                  <a:cubicBezTo>
                    <a:pt x="1776" y="645"/>
                    <a:pt x="1776" y="645"/>
                    <a:pt x="1776" y="645"/>
                  </a:cubicBezTo>
                  <a:cubicBezTo>
                    <a:pt x="1777" y="645"/>
                    <a:pt x="1777" y="645"/>
                    <a:pt x="1777" y="645"/>
                  </a:cubicBezTo>
                  <a:cubicBezTo>
                    <a:pt x="1776" y="644"/>
                    <a:pt x="1776" y="644"/>
                    <a:pt x="1776" y="644"/>
                  </a:cubicBezTo>
                  <a:close/>
                  <a:moveTo>
                    <a:pt x="1749" y="634"/>
                  </a:moveTo>
                  <a:cubicBezTo>
                    <a:pt x="1750" y="634"/>
                    <a:pt x="1750" y="634"/>
                    <a:pt x="1750" y="634"/>
                  </a:cubicBezTo>
                  <a:cubicBezTo>
                    <a:pt x="1751" y="635"/>
                    <a:pt x="1751" y="635"/>
                    <a:pt x="1751" y="635"/>
                  </a:cubicBezTo>
                  <a:cubicBezTo>
                    <a:pt x="1751" y="634"/>
                    <a:pt x="1751" y="634"/>
                    <a:pt x="1751" y="634"/>
                  </a:cubicBezTo>
                  <a:cubicBezTo>
                    <a:pt x="1750" y="633"/>
                    <a:pt x="1750" y="633"/>
                    <a:pt x="1750" y="633"/>
                  </a:cubicBezTo>
                  <a:lnTo>
                    <a:pt x="1749" y="634"/>
                  </a:lnTo>
                  <a:close/>
                  <a:moveTo>
                    <a:pt x="1649" y="556"/>
                  </a:moveTo>
                  <a:cubicBezTo>
                    <a:pt x="1648" y="554"/>
                    <a:pt x="1648" y="554"/>
                    <a:pt x="1648" y="554"/>
                  </a:cubicBezTo>
                  <a:cubicBezTo>
                    <a:pt x="1646" y="552"/>
                    <a:pt x="1646" y="552"/>
                    <a:pt x="1646" y="552"/>
                  </a:cubicBezTo>
                  <a:lnTo>
                    <a:pt x="1649" y="556"/>
                  </a:lnTo>
                  <a:close/>
                  <a:moveTo>
                    <a:pt x="1642" y="539"/>
                  </a:moveTo>
                  <a:cubicBezTo>
                    <a:pt x="1641" y="539"/>
                    <a:pt x="1641" y="540"/>
                    <a:pt x="1641" y="540"/>
                  </a:cubicBezTo>
                  <a:cubicBezTo>
                    <a:pt x="1641" y="543"/>
                    <a:pt x="1641" y="543"/>
                    <a:pt x="1641" y="543"/>
                  </a:cubicBezTo>
                  <a:cubicBezTo>
                    <a:pt x="1642" y="543"/>
                    <a:pt x="1642" y="543"/>
                    <a:pt x="1642" y="543"/>
                  </a:cubicBezTo>
                  <a:cubicBezTo>
                    <a:pt x="1643" y="544"/>
                    <a:pt x="1643" y="544"/>
                    <a:pt x="1643" y="544"/>
                  </a:cubicBezTo>
                  <a:cubicBezTo>
                    <a:pt x="1645" y="544"/>
                    <a:pt x="1645" y="544"/>
                    <a:pt x="1645" y="544"/>
                  </a:cubicBezTo>
                  <a:lnTo>
                    <a:pt x="1642" y="539"/>
                  </a:lnTo>
                  <a:close/>
                  <a:moveTo>
                    <a:pt x="1650" y="551"/>
                  </a:moveTo>
                  <a:cubicBezTo>
                    <a:pt x="1648" y="549"/>
                    <a:pt x="1648" y="549"/>
                    <a:pt x="1648" y="549"/>
                  </a:cubicBezTo>
                  <a:cubicBezTo>
                    <a:pt x="1647" y="549"/>
                    <a:pt x="1647" y="549"/>
                    <a:pt x="1647" y="549"/>
                  </a:cubicBezTo>
                  <a:cubicBezTo>
                    <a:pt x="1649" y="551"/>
                    <a:pt x="1649" y="551"/>
                    <a:pt x="1649" y="551"/>
                  </a:cubicBezTo>
                  <a:lnTo>
                    <a:pt x="1650" y="551"/>
                  </a:lnTo>
                  <a:close/>
                  <a:moveTo>
                    <a:pt x="1643" y="548"/>
                  </a:moveTo>
                  <a:cubicBezTo>
                    <a:pt x="1643" y="548"/>
                    <a:pt x="1643" y="548"/>
                    <a:pt x="1643" y="548"/>
                  </a:cubicBezTo>
                  <a:cubicBezTo>
                    <a:pt x="1642" y="545"/>
                    <a:pt x="1642" y="545"/>
                    <a:pt x="1642" y="545"/>
                  </a:cubicBezTo>
                  <a:cubicBezTo>
                    <a:pt x="1640" y="543"/>
                    <a:pt x="1640" y="543"/>
                    <a:pt x="1640" y="543"/>
                  </a:cubicBezTo>
                  <a:cubicBezTo>
                    <a:pt x="1641" y="545"/>
                    <a:pt x="1641" y="545"/>
                    <a:pt x="1641" y="545"/>
                  </a:cubicBezTo>
                  <a:cubicBezTo>
                    <a:pt x="1641" y="546"/>
                    <a:pt x="1641" y="546"/>
                    <a:pt x="1641" y="546"/>
                  </a:cubicBezTo>
                  <a:lnTo>
                    <a:pt x="1643" y="548"/>
                  </a:lnTo>
                  <a:close/>
                  <a:moveTo>
                    <a:pt x="1646" y="546"/>
                  </a:moveTo>
                  <a:cubicBezTo>
                    <a:pt x="1646" y="547"/>
                    <a:pt x="1646" y="547"/>
                    <a:pt x="1646" y="547"/>
                  </a:cubicBezTo>
                  <a:cubicBezTo>
                    <a:pt x="1647" y="548"/>
                    <a:pt x="1647" y="548"/>
                    <a:pt x="1647" y="548"/>
                  </a:cubicBezTo>
                  <a:lnTo>
                    <a:pt x="1646" y="546"/>
                  </a:lnTo>
                  <a:close/>
                  <a:moveTo>
                    <a:pt x="1771" y="653"/>
                  </a:moveTo>
                  <a:cubicBezTo>
                    <a:pt x="1771" y="652"/>
                    <a:pt x="1771" y="652"/>
                    <a:pt x="1771" y="652"/>
                  </a:cubicBezTo>
                  <a:cubicBezTo>
                    <a:pt x="1771" y="653"/>
                    <a:pt x="1771" y="653"/>
                    <a:pt x="1771" y="653"/>
                  </a:cubicBezTo>
                  <a:cubicBezTo>
                    <a:pt x="1771" y="654"/>
                    <a:pt x="1771" y="654"/>
                    <a:pt x="1771" y="654"/>
                  </a:cubicBezTo>
                  <a:lnTo>
                    <a:pt x="1771" y="653"/>
                  </a:lnTo>
                  <a:close/>
                  <a:moveTo>
                    <a:pt x="1781" y="648"/>
                  </a:moveTo>
                  <a:cubicBezTo>
                    <a:pt x="1781" y="647"/>
                    <a:pt x="1781" y="647"/>
                    <a:pt x="1781" y="647"/>
                  </a:cubicBezTo>
                  <a:cubicBezTo>
                    <a:pt x="1781" y="646"/>
                    <a:pt x="1781" y="646"/>
                    <a:pt x="1781" y="646"/>
                  </a:cubicBezTo>
                  <a:cubicBezTo>
                    <a:pt x="1780" y="647"/>
                    <a:pt x="1780" y="647"/>
                    <a:pt x="1780" y="647"/>
                  </a:cubicBezTo>
                  <a:cubicBezTo>
                    <a:pt x="1778" y="648"/>
                    <a:pt x="1778" y="648"/>
                    <a:pt x="1778" y="648"/>
                  </a:cubicBezTo>
                  <a:cubicBezTo>
                    <a:pt x="1776" y="649"/>
                    <a:pt x="1776" y="649"/>
                    <a:pt x="1776" y="649"/>
                  </a:cubicBezTo>
                  <a:cubicBezTo>
                    <a:pt x="1775" y="651"/>
                    <a:pt x="1775" y="651"/>
                    <a:pt x="1775" y="651"/>
                  </a:cubicBezTo>
                  <a:cubicBezTo>
                    <a:pt x="1776" y="651"/>
                    <a:pt x="1776" y="651"/>
                    <a:pt x="1776" y="651"/>
                  </a:cubicBezTo>
                  <a:cubicBezTo>
                    <a:pt x="1775" y="652"/>
                    <a:pt x="1775" y="652"/>
                    <a:pt x="1775" y="652"/>
                  </a:cubicBezTo>
                  <a:cubicBezTo>
                    <a:pt x="1776" y="653"/>
                    <a:pt x="1776" y="653"/>
                    <a:pt x="1776" y="653"/>
                  </a:cubicBezTo>
                  <a:cubicBezTo>
                    <a:pt x="1777" y="653"/>
                    <a:pt x="1777" y="653"/>
                    <a:pt x="1777" y="653"/>
                  </a:cubicBezTo>
                  <a:cubicBezTo>
                    <a:pt x="1778" y="651"/>
                    <a:pt x="1778" y="651"/>
                    <a:pt x="1778" y="651"/>
                  </a:cubicBezTo>
                  <a:cubicBezTo>
                    <a:pt x="1779" y="650"/>
                    <a:pt x="1779" y="650"/>
                    <a:pt x="1779" y="650"/>
                  </a:cubicBezTo>
                  <a:cubicBezTo>
                    <a:pt x="1780" y="650"/>
                    <a:pt x="1780" y="650"/>
                    <a:pt x="1780" y="650"/>
                  </a:cubicBezTo>
                  <a:cubicBezTo>
                    <a:pt x="1780" y="650"/>
                    <a:pt x="1780" y="650"/>
                    <a:pt x="1780" y="650"/>
                  </a:cubicBezTo>
                  <a:cubicBezTo>
                    <a:pt x="1780" y="649"/>
                    <a:pt x="1780" y="649"/>
                    <a:pt x="1780" y="649"/>
                  </a:cubicBezTo>
                  <a:lnTo>
                    <a:pt x="1781" y="648"/>
                  </a:lnTo>
                  <a:close/>
                  <a:moveTo>
                    <a:pt x="1744" y="640"/>
                  </a:moveTo>
                  <a:cubicBezTo>
                    <a:pt x="1744" y="638"/>
                    <a:pt x="1744" y="638"/>
                    <a:pt x="1744" y="638"/>
                  </a:cubicBezTo>
                  <a:cubicBezTo>
                    <a:pt x="1743" y="639"/>
                    <a:pt x="1743" y="639"/>
                    <a:pt x="1743" y="639"/>
                  </a:cubicBezTo>
                  <a:lnTo>
                    <a:pt x="1744" y="640"/>
                  </a:lnTo>
                  <a:close/>
                  <a:moveTo>
                    <a:pt x="1744" y="617"/>
                  </a:moveTo>
                  <a:cubicBezTo>
                    <a:pt x="1743" y="616"/>
                    <a:pt x="1743" y="616"/>
                    <a:pt x="1743" y="616"/>
                  </a:cubicBezTo>
                  <a:cubicBezTo>
                    <a:pt x="1742" y="616"/>
                    <a:pt x="1742" y="616"/>
                    <a:pt x="1742" y="616"/>
                  </a:cubicBezTo>
                  <a:cubicBezTo>
                    <a:pt x="1743" y="618"/>
                    <a:pt x="1743" y="618"/>
                    <a:pt x="1743" y="618"/>
                  </a:cubicBezTo>
                  <a:cubicBezTo>
                    <a:pt x="1744" y="618"/>
                    <a:pt x="1744" y="618"/>
                    <a:pt x="1744" y="618"/>
                  </a:cubicBezTo>
                  <a:cubicBezTo>
                    <a:pt x="1744" y="619"/>
                    <a:pt x="1744" y="619"/>
                    <a:pt x="1744" y="619"/>
                  </a:cubicBezTo>
                  <a:cubicBezTo>
                    <a:pt x="1745" y="619"/>
                    <a:pt x="1745" y="619"/>
                    <a:pt x="1745" y="619"/>
                  </a:cubicBezTo>
                  <a:cubicBezTo>
                    <a:pt x="1745" y="617"/>
                    <a:pt x="1745" y="617"/>
                    <a:pt x="1745" y="617"/>
                  </a:cubicBezTo>
                  <a:lnTo>
                    <a:pt x="1744" y="617"/>
                  </a:lnTo>
                  <a:close/>
                  <a:moveTo>
                    <a:pt x="1742" y="637"/>
                  </a:moveTo>
                  <a:cubicBezTo>
                    <a:pt x="1742" y="637"/>
                    <a:pt x="1743" y="637"/>
                    <a:pt x="1743" y="637"/>
                  </a:cubicBezTo>
                  <a:cubicBezTo>
                    <a:pt x="1743" y="636"/>
                    <a:pt x="1743" y="636"/>
                    <a:pt x="1743" y="636"/>
                  </a:cubicBezTo>
                  <a:cubicBezTo>
                    <a:pt x="1742" y="636"/>
                    <a:pt x="1742" y="636"/>
                    <a:pt x="1742" y="636"/>
                  </a:cubicBezTo>
                  <a:lnTo>
                    <a:pt x="1742" y="637"/>
                  </a:lnTo>
                  <a:close/>
                  <a:moveTo>
                    <a:pt x="1745" y="630"/>
                  </a:moveTo>
                  <a:cubicBezTo>
                    <a:pt x="1745" y="630"/>
                    <a:pt x="1745" y="630"/>
                    <a:pt x="1745" y="630"/>
                  </a:cubicBezTo>
                  <a:cubicBezTo>
                    <a:pt x="1745" y="631"/>
                    <a:pt x="1745" y="631"/>
                    <a:pt x="1745" y="631"/>
                  </a:cubicBezTo>
                  <a:cubicBezTo>
                    <a:pt x="1748" y="633"/>
                    <a:pt x="1748" y="633"/>
                    <a:pt x="1748" y="633"/>
                  </a:cubicBezTo>
                  <a:cubicBezTo>
                    <a:pt x="1748" y="633"/>
                    <a:pt x="1748" y="633"/>
                    <a:pt x="1748" y="633"/>
                  </a:cubicBezTo>
                  <a:cubicBezTo>
                    <a:pt x="1748" y="632"/>
                    <a:pt x="1748" y="632"/>
                    <a:pt x="1748" y="632"/>
                  </a:cubicBezTo>
                  <a:cubicBezTo>
                    <a:pt x="1747" y="631"/>
                    <a:pt x="1747" y="631"/>
                    <a:pt x="1747" y="631"/>
                  </a:cubicBezTo>
                  <a:cubicBezTo>
                    <a:pt x="1746" y="629"/>
                    <a:pt x="1746" y="629"/>
                    <a:pt x="1746" y="629"/>
                  </a:cubicBezTo>
                  <a:lnTo>
                    <a:pt x="1745" y="630"/>
                  </a:lnTo>
                  <a:close/>
                  <a:moveTo>
                    <a:pt x="1749" y="602"/>
                  </a:moveTo>
                  <a:cubicBezTo>
                    <a:pt x="1748" y="602"/>
                    <a:pt x="1748" y="602"/>
                    <a:pt x="1748" y="602"/>
                  </a:cubicBezTo>
                  <a:cubicBezTo>
                    <a:pt x="1747" y="602"/>
                    <a:pt x="1747" y="602"/>
                    <a:pt x="1747" y="602"/>
                  </a:cubicBezTo>
                  <a:cubicBezTo>
                    <a:pt x="1746" y="603"/>
                    <a:pt x="1746" y="603"/>
                    <a:pt x="1746" y="603"/>
                  </a:cubicBezTo>
                  <a:cubicBezTo>
                    <a:pt x="1746" y="604"/>
                    <a:pt x="1746" y="604"/>
                    <a:pt x="1746" y="604"/>
                  </a:cubicBezTo>
                  <a:cubicBezTo>
                    <a:pt x="1747" y="605"/>
                    <a:pt x="1747" y="605"/>
                    <a:pt x="1747" y="605"/>
                  </a:cubicBezTo>
                  <a:cubicBezTo>
                    <a:pt x="1748" y="605"/>
                    <a:pt x="1748" y="605"/>
                    <a:pt x="1748" y="605"/>
                  </a:cubicBezTo>
                  <a:cubicBezTo>
                    <a:pt x="1749" y="605"/>
                    <a:pt x="1749" y="605"/>
                    <a:pt x="1749" y="605"/>
                  </a:cubicBezTo>
                  <a:cubicBezTo>
                    <a:pt x="1750" y="603"/>
                    <a:pt x="1750" y="603"/>
                    <a:pt x="1750" y="603"/>
                  </a:cubicBezTo>
                  <a:cubicBezTo>
                    <a:pt x="1751" y="602"/>
                    <a:pt x="1751" y="602"/>
                    <a:pt x="1751" y="602"/>
                  </a:cubicBezTo>
                  <a:cubicBezTo>
                    <a:pt x="1750" y="602"/>
                    <a:pt x="1750" y="602"/>
                    <a:pt x="1750" y="602"/>
                  </a:cubicBezTo>
                  <a:lnTo>
                    <a:pt x="1749" y="602"/>
                  </a:lnTo>
                  <a:close/>
                  <a:moveTo>
                    <a:pt x="1750" y="640"/>
                  </a:moveTo>
                  <a:cubicBezTo>
                    <a:pt x="1751" y="641"/>
                    <a:pt x="1751" y="641"/>
                    <a:pt x="1751" y="641"/>
                  </a:cubicBezTo>
                  <a:cubicBezTo>
                    <a:pt x="1751" y="640"/>
                    <a:pt x="1751" y="640"/>
                    <a:pt x="1751" y="640"/>
                  </a:cubicBezTo>
                  <a:cubicBezTo>
                    <a:pt x="1751" y="639"/>
                    <a:pt x="1751" y="639"/>
                    <a:pt x="1751" y="639"/>
                  </a:cubicBezTo>
                  <a:cubicBezTo>
                    <a:pt x="1750" y="639"/>
                    <a:pt x="1750" y="639"/>
                    <a:pt x="1750" y="639"/>
                  </a:cubicBezTo>
                  <a:lnTo>
                    <a:pt x="1750" y="640"/>
                  </a:lnTo>
                  <a:close/>
                  <a:moveTo>
                    <a:pt x="1744" y="645"/>
                  </a:moveTo>
                  <a:cubicBezTo>
                    <a:pt x="1744" y="644"/>
                    <a:pt x="1744" y="644"/>
                    <a:pt x="1744" y="644"/>
                  </a:cubicBezTo>
                  <a:cubicBezTo>
                    <a:pt x="1743" y="644"/>
                    <a:pt x="1743" y="644"/>
                    <a:pt x="1743" y="644"/>
                  </a:cubicBezTo>
                  <a:cubicBezTo>
                    <a:pt x="1742" y="645"/>
                    <a:pt x="1742" y="645"/>
                    <a:pt x="1742" y="645"/>
                  </a:cubicBezTo>
                  <a:cubicBezTo>
                    <a:pt x="1743" y="645"/>
                    <a:pt x="1743" y="645"/>
                    <a:pt x="1743" y="645"/>
                  </a:cubicBezTo>
                  <a:lnTo>
                    <a:pt x="1744" y="645"/>
                  </a:lnTo>
                  <a:close/>
                  <a:moveTo>
                    <a:pt x="1741" y="634"/>
                  </a:moveTo>
                  <a:cubicBezTo>
                    <a:pt x="1741" y="635"/>
                    <a:pt x="1741" y="635"/>
                    <a:pt x="1741" y="635"/>
                  </a:cubicBezTo>
                  <a:cubicBezTo>
                    <a:pt x="1742" y="634"/>
                    <a:pt x="1742" y="634"/>
                    <a:pt x="1742" y="634"/>
                  </a:cubicBezTo>
                  <a:cubicBezTo>
                    <a:pt x="1742" y="633"/>
                    <a:pt x="1742" y="633"/>
                    <a:pt x="1742" y="633"/>
                  </a:cubicBezTo>
                  <a:lnTo>
                    <a:pt x="1741" y="634"/>
                  </a:lnTo>
                  <a:close/>
                  <a:moveTo>
                    <a:pt x="1764" y="632"/>
                  </a:moveTo>
                  <a:cubicBezTo>
                    <a:pt x="1765" y="633"/>
                    <a:pt x="1765" y="633"/>
                    <a:pt x="1765" y="633"/>
                  </a:cubicBezTo>
                  <a:cubicBezTo>
                    <a:pt x="1766" y="633"/>
                    <a:pt x="1766" y="633"/>
                    <a:pt x="1766" y="633"/>
                  </a:cubicBezTo>
                  <a:cubicBezTo>
                    <a:pt x="1766" y="632"/>
                    <a:pt x="1766" y="632"/>
                    <a:pt x="1766" y="632"/>
                  </a:cubicBezTo>
                  <a:cubicBezTo>
                    <a:pt x="1767" y="632"/>
                    <a:pt x="1767" y="632"/>
                    <a:pt x="1767" y="632"/>
                  </a:cubicBezTo>
                  <a:cubicBezTo>
                    <a:pt x="1767" y="631"/>
                    <a:pt x="1767" y="631"/>
                    <a:pt x="1767" y="631"/>
                  </a:cubicBezTo>
                  <a:cubicBezTo>
                    <a:pt x="1767" y="631"/>
                    <a:pt x="1767" y="631"/>
                    <a:pt x="1767" y="631"/>
                  </a:cubicBezTo>
                  <a:cubicBezTo>
                    <a:pt x="1766" y="631"/>
                    <a:pt x="1766" y="631"/>
                    <a:pt x="1766" y="631"/>
                  </a:cubicBezTo>
                  <a:cubicBezTo>
                    <a:pt x="1765" y="630"/>
                    <a:pt x="1765" y="630"/>
                    <a:pt x="1765" y="630"/>
                  </a:cubicBezTo>
                  <a:cubicBezTo>
                    <a:pt x="1764" y="630"/>
                    <a:pt x="1764" y="630"/>
                    <a:pt x="1764" y="630"/>
                  </a:cubicBezTo>
                  <a:cubicBezTo>
                    <a:pt x="1762" y="632"/>
                    <a:pt x="1762" y="632"/>
                    <a:pt x="1762" y="632"/>
                  </a:cubicBezTo>
                  <a:cubicBezTo>
                    <a:pt x="1762" y="632"/>
                    <a:pt x="1762" y="632"/>
                    <a:pt x="1762" y="632"/>
                  </a:cubicBezTo>
                  <a:cubicBezTo>
                    <a:pt x="1763" y="632"/>
                    <a:pt x="1763" y="632"/>
                    <a:pt x="1763" y="632"/>
                  </a:cubicBezTo>
                  <a:lnTo>
                    <a:pt x="1764" y="632"/>
                  </a:lnTo>
                  <a:close/>
                  <a:moveTo>
                    <a:pt x="1762" y="646"/>
                  </a:moveTo>
                  <a:cubicBezTo>
                    <a:pt x="1762" y="646"/>
                    <a:pt x="1764" y="645"/>
                    <a:pt x="1764" y="645"/>
                  </a:cubicBezTo>
                  <a:cubicBezTo>
                    <a:pt x="1764" y="644"/>
                    <a:pt x="1764" y="644"/>
                    <a:pt x="1764" y="644"/>
                  </a:cubicBezTo>
                  <a:cubicBezTo>
                    <a:pt x="1763" y="644"/>
                    <a:pt x="1763" y="644"/>
                    <a:pt x="1763" y="644"/>
                  </a:cubicBezTo>
                  <a:cubicBezTo>
                    <a:pt x="1762" y="645"/>
                    <a:pt x="1762" y="645"/>
                    <a:pt x="1762" y="645"/>
                  </a:cubicBezTo>
                  <a:cubicBezTo>
                    <a:pt x="1761" y="645"/>
                    <a:pt x="1761" y="645"/>
                    <a:pt x="1761" y="645"/>
                  </a:cubicBezTo>
                  <a:lnTo>
                    <a:pt x="1762" y="646"/>
                  </a:lnTo>
                  <a:close/>
                  <a:moveTo>
                    <a:pt x="1770" y="655"/>
                  </a:moveTo>
                  <a:cubicBezTo>
                    <a:pt x="1770" y="657"/>
                    <a:pt x="1770" y="657"/>
                    <a:pt x="1770" y="657"/>
                  </a:cubicBezTo>
                  <a:cubicBezTo>
                    <a:pt x="1771" y="659"/>
                    <a:pt x="1771" y="659"/>
                    <a:pt x="1771" y="659"/>
                  </a:cubicBezTo>
                  <a:cubicBezTo>
                    <a:pt x="1771" y="658"/>
                    <a:pt x="1771" y="658"/>
                    <a:pt x="1771" y="658"/>
                  </a:cubicBezTo>
                  <a:cubicBezTo>
                    <a:pt x="1772" y="657"/>
                    <a:pt x="1772" y="657"/>
                    <a:pt x="1772" y="657"/>
                  </a:cubicBezTo>
                  <a:cubicBezTo>
                    <a:pt x="1771" y="655"/>
                    <a:pt x="1771" y="655"/>
                    <a:pt x="1771" y="655"/>
                  </a:cubicBezTo>
                  <a:cubicBezTo>
                    <a:pt x="1771" y="654"/>
                    <a:pt x="1771" y="654"/>
                    <a:pt x="1771" y="654"/>
                  </a:cubicBezTo>
                  <a:lnTo>
                    <a:pt x="1770" y="655"/>
                  </a:lnTo>
                  <a:close/>
                  <a:moveTo>
                    <a:pt x="1742" y="593"/>
                  </a:moveTo>
                  <a:cubicBezTo>
                    <a:pt x="1742" y="593"/>
                    <a:pt x="1742" y="593"/>
                    <a:pt x="1742" y="593"/>
                  </a:cubicBezTo>
                  <a:cubicBezTo>
                    <a:pt x="1741" y="595"/>
                    <a:pt x="1741" y="595"/>
                    <a:pt x="1741" y="595"/>
                  </a:cubicBezTo>
                  <a:cubicBezTo>
                    <a:pt x="1742" y="595"/>
                    <a:pt x="1742" y="595"/>
                    <a:pt x="1742" y="595"/>
                  </a:cubicBezTo>
                  <a:cubicBezTo>
                    <a:pt x="1743" y="595"/>
                    <a:pt x="1743" y="595"/>
                    <a:pt x="1743" y="595"/>
                  </a:cubicBezTo>
                  <a:cubicBezTo>
                    <a:pt x="1744" y="595"/>
                    <a:pt x="1744" y="595"/>
                    <a:pt x="1744" y="595"/>
                  </a:cubicBezTo>
                  <a:cubicBezTo>
                    <a:pt x="1744" y="594"/>
                    <a:pt x="1744" y="594"/>
                    <a:pt x="1744" y="594"/>
                  </a:cubicBezTo>
                  <a:lnTo>
                    <a:pt x="1742" y="593"/>
                  </a:lnTo>
                  <a:close/>
                  <a:moveTo>
                    <a:pt x="1546" y="327"/>
                  </a:moveTo>
                  <a:cubicBezTo>
                    <a:pt x="1547" y="326"/>
                    <a:pt x="1547" y="326"/>
                    <a:pt x="1547" y="326"/>
                  </a:cubicBezTo>
                  <a:cubicBezTo>
                    <a:pt x="1546" y="326"/>
                    <a:pt x="1546" y="326"/>
                    <a:pt x="1546" y="326"/>
                  </a:cubicBezTo>
                  <a:lnTo>
                    <a:pt x="1546" y="327"/>
                  </a:lnTo>
                  <a:close/>
                  <a:moveTo>
                    <a:pt x="1114" y="318"/>
                  </a:moveTo>
                  <a:cubicBezTo>
                    <a:pt x="1115" y="317"/>
                    <a:pt x="1115" y="317"/>
                    <a:pt x="1115" y="317"/>
                  </a:cubicBezTo>
                  <a:cubicBezTo>
                    <a:pt x="1115" y="315"/>
                    <a:pt x="1115" y="315"/>
                    <a:pt x="1115" y="315"/>
                  </a:cubicBezTo>
                  <a:cubicBezTo>
                    <a:pt x="1114" y="315"/>
                    <a:pt x="1114" y="315"/>
                    <a:pt x="1114" y="315"/>
                  </a:cubicBezTo>
                  <a:cubicBezTo>
                    <a:pt x="1113" y="316"/>
                    <a:pt x="1113" y="316"/>
                    <a:pt x="1113" y="316"/>
                  </a:cubicBezTo>
                  <a:cubicBezTo>
                    <a:pt x="1112" y="317"/>
                    <a:pt x="1112" y="317"/>
                    <a:pt x="1112" y="317"/>
                  </a:cubicBezTo>
                  <a:cubicBezTo>
                    <a:pt x="1113" y="319"/>
                    <a:pt x="1113" y="319"/>
                    <a:pt x="1113" y="319"/>
                  </a:cubicBezTo>
                  <a:cubicBezTo>
                    <a:pt x="1113" y="319"/>
                    <a:pt x="1113" y="319"/>
                    <a:pt x="1113" y="319"/>
                  </a:cubicBezTo>
                  <a:lnTo>
                    <a:pt x="1114" y="318"/>
                  </a:lnTo>
                  <a:close/>
                  <a:moveTo>
                    <a:pt x="1137" y="307"/>
                  </a:moveTo>
                  <a:cubicBezTo>
                    <a:pt x="1137" y="307"/>
                    <a:pt x="1137" y="307"/>
                    <a:pt x="1137" y="307"/>
                  </a:cubicBezTo>
                  <a:cubicBezTo>
                    <a:pt x="1138" y="308"/>
                    <a:pt x="1138" y="308"/>
                    <a:pt x="1138" y="308"/>
                  </a:cubicBezTo>
                  <a:cubicBezTo>
                    <a:pt x="1139" y="308"/>
                    <a:pt x="1139" y="308"/>
                    <a:pt x="1139" y="308"/>
                  </a:cubicBezTo>
                  <a:cubicBezTo>
                    <a:pt x="1138" y="307"/>
                    <a:pt x="1138" y="307"/>
                    <a:pt x="1138" y="307"/>
                  </a:cubicBezTo>
                  <a:lnTo>
                    <a:pt x="1137" y="307"/>
                  </a:lnTo>
                  <a:close/>
                  <a:moveTo>
                    <a:pt x="1123" y="325"/>
                  </a:moveTo>
                  <a:cubicBezTo>
                    <a:pt x="1124" y="325"/>
                    <a:pt x="1124" y="325"/>
                    <a:pt x="1124" y="325"/>
                  </a:cubicBezTo>
                  <a:cubicBezTo>
                    <a:pt x="1125" y="325"/>
                    <a:pt x="1125" y="325"/>
                    <a:pt x="1125" y="325"/>
                  </a:cubicBezTo>
                  <a:cubicBezTo>
                    <a:pt x="1126" y="325"/>
                    <a:pt x="1126" y="325"/>
                    <a:pt x="1126" y="325"/>
                  </a:cubicBezTo>
                  <a:cubicBezTo>
                    <a:pt x="1127" y="324"/>
                    <a:pt x="1127" y="324"/>
                    <a:pt x="1127" y="324"/>
                  </a:cubicBezTo>
                  <a:cubicBezTo>
                    <a:pt x="1126" y="323"/>
                    <a:pt x="1126" y="323"/>
                    <a:pt x="1126" y="323"/>
                  </a:cubicBezTo>
                  <a:cubicBezTo>
                    <a:pt x="1125" y="323"/>
                    <a:pt x="1125" y="323"/>
                    <a:pt x="1125" y="323"/>
                  </a:cubicBezTo>
                  <a:lnTo>
                    <a:pt x="1123" y="325"/>
                  </a:lnTo>
                  <a:close/>
                  <a:moveTo>
                    <a:pt x="1128" y="321"/>
                  </a:moveTo>
                  <a:cubicBezTo>
                    <a:pt x="1130" y="321"/>
                    <a:pt x="1130" y="321"/>
                    <a:pt x="1130" y="321"/>
                  </a:cubicBezTo>
                  <a:cubicBezTo>
                    <a:pt x="1126" y="319"/>
                    <a:pt x="1126" y="319"/>
                    <a:pt x="1126" y="319"/>
                  </a:cubicBezTo>
                  <a:cubicBezTo>
                    <a:pt x="1125" y="319"/>
                    <a:pt x="1125" y="319"/>
                    <a:pt x="1125" y="319"/>
                  </a:cubicBezTo>
                  <a:cubicBezTo>
                    <a:pt x="1125" y="319"/>
                    <a:pt x="1125" y="319"/>
                    <a:pt x="1125" y="319"/>
                  </a:cubicBezTo>
                  <a:cubicBezTo>
                    <a:pt x="1127" y="321"/>
                    <a:pt x="1127" y="321"/>
                    <a:pt x="1127" y="321"/>
                  </a:cubicBezTo>
                  <a:lnTo>
                    <a:pt x="1128" y="321"/>
                  </a:lnTo>
                  <a:close/>
                  <a:moveTo>
                    <a:pt x="1147" y="287"/>
                  </a:moveTo>
                  <a:cubicBezTo>
                    <a:pt x="1147" y="288"/>
                    <a:pt x="1147" y="288"/>
                    <a:pt x="1147" y="288"/>
                  </a:cubicBezTo>
                  <a:cubicBezTo>
                    <a:pt x="1147" y="287"/>
                    <a:pt x="1147" y="287"/>
                    <a:pt x="1147" y="287"/>
                  </a:cubicBezTo>
                  <a:close/>
                  <a:moveTo>
                    <a:pt x="1148" y="284"/>
                  </a:moveTo>
                  <a:cubicBezTo>
                    <a:pt x="1148" y="284"/>
                    <a:pt x="1148" y="284"/>
                    <a:pt x="1148" y="284"/>
                  </a:cubicBezTo>
                  <a:cubicBezTo>
                    <a:pt x="1148" y="285"/>
                    <a:pt x="1148" y="285"/>
                    <a:pt x="1148" y="285"/>
                  </a:cubicBezTo>
                  <a:cubicBezTo>
                    <a:pt x="1148" y="285"/>
                    <a:pt x="1148" y="285"/>
                    <a:pt x="1148" y="285"/>
                  </a:cubicBezTo>
                  <a:lnTo>
                    <a:pt x="1148" y="284"/>
                  </a:lnTo>
                  <a:close/>
                  <a:moveTo>
                    <a:pt x="1077" y="244"/>
                  </a:moveTo>
                  <a:cubicBezTo>
                    <a:pt x="1079" y="243"/>
                    <a:pt x="1079" y="243"/>
                    <a:pt x="1079" y="243"/>
                  </a:cubicBezTo>
                  <a:cubicBezTo>
                    <a:pt x="1080" y="241"/>
                    <a:pt x="1080" y="241"/>
                    <a:pt x="1080" y="241"/>
                  </a:cubicBezTo>
                  <a:cubicBezTo>
                    <a:pt x="1079" y="241"/>
                    <a:pt x="1079" y="241"/>
                    <a:pt x="1079" y="241"/>
                  </a:cubicBezTo>
                  <a:cubicBezTo>
                    <a:pt x="1078" y="242"/>
                    <a:pt x="1078" y="242"/>
                    <a:pt x="1078" y="242"/>
                  </a:cubicBezTo>
                  <a:cubicBezTo>
                    <a:pt x="1076" y="244"/>
                    <a:pt x="1076" y="244"/>
                    <a:pt x="1076" y="244"/>
                  </a:cubicBezTo>
                  <a:lnTo>
                    <a:pt x="1077" y="244"/>
                  </a:lnTo>
                  <a:close/>
                  <a:moveTo>
                    <a:pt x="1149" y="281"/>
                  </a:moveTo>
                  <a:cubicBezTo>
                    <a:pt x="1149" y="282"/>
                    <a:pt x="1149" y="282"/>
                    <a:pt x="1149" y="282"/>
                  </a:cubicBezTo>
                  <a:cubicBezTo>
                    <a:pt x="1149" y="281"/>
                    <a:pt x="1149" y="281"/>
                    <a:pt x="1149" y="281"/>
                  </a:cubicBezTo>
                  <a:cubicBezTo>
                    <a:pt x="1150" y="281"/>
                    <a:pt x="1150" y="281"/>
                    <a:pt x="1150" y="281"/>
                  </a:cubicBezTo>
                  <a:cubicBezTo>
                    <a:pt x="1149" y="281"/>
                    <a:pt x="1149" y="281"/>
                    <a:pt x="1149" y="281"/>
                  </a:cubicBezTo>
                  <a:close/>
                  <a:moveTo>
                    <a:pt x="1077" y="242"/>
                  </a:moveTo>
                  <a:cubicBezTo>
                    <a:pt x="1078" y="241"/>
                    <a:pt x="1078" y="241"/>
                    <a:pt x="1078" y="241"/>
                  </a:cubicBezTo>
                  <a:cubicBezTo>
                    <a:pt x="1079" y="240"/>
                    <a:pt x="1079" y="240"/>
                    <a:pt x="1079" y="240"/>
                  </a:cubicBezTo>
                  <a:cubicBezTo>
                    <a:pt x="1078" y="240"/>
                    <a:pt x="1078" y="240"/>
                    <a:pt x="1078" y="240"/>
                  </a:cubicBezTo>
                  <a:cubicBezTo>
                    <a:pt x="1076" y="242"/>
                    <a:pt x="1076" y="242"/>
                    <a:pt x="1076" y="242"/>
                  </a:cubicBezTo>
                  <a:cubicBezTo>
                    <a:pt x="1076" y="242"/>
                    <a:pt x="1076" y="243"/>
                    <a:pt x="1076" y="243"/>
                  </a:cubicBezTo>
                  <a:lnTo>
                    <a:pt x="1077" y="242"/>
                  </a:lnTo>
                  <a:close/>
                  <a:moveTo>
                    <a:pt x="1068" y="221"/>
                  </a:moveTo>
                  <a:cubicBezTo>
                    <a:pt x="1067" y="222"/>
                    <a:pt x="1067" y="222"/>
                    <a:pt x="1067" y="222"/>
                  </a:cubicBezTo>
                  <a:cubicBezTo>
                    <a:pt x="1068" y="223"/>
                    <a:pt x="1068" y="223"/>
                    <a:pt x="1068" y="223"/>
                  </a:cubicBezTo>
                  <a:cubicBezTo>
                    <a:pt x="1069" y="222"/>
                    <a:pt x="1069" y="222"/>
                    <a:pt x="1069" y="222"/>
                  </a:cubicBezTo>
                  <a:cubicBezTo>
                    <a:pt x="1069" y="221"/>
                    <a:pt x="1069" y="221"/>
                    <a:pt x="1069" y="221"/>
                  </a:cubicBezTo>
                  <a:cubicBezTo>
                    <a:pt x="1068" y="221"/>
                    <a:pt x="1068" y="221"/>
                    <a:pt x="1068" y="221"/>
                  </a:cubicBezTo>
                  <a:close/>
                  <a:moveTo>
                    <a:pt x="1091" y="307"/>
                  </a:moveTo>
                  <a:cubicBezTo>
                    <a:pt x="1092" y="308"/>
                    <a:pt x="1092" y="308"/>
                    <a:pt x="1092" y="308"/>
                  </a:cubicBezTo>
                  <a:cubicBezTo>
                    <a:pt x="1093" y="307"/>
                    <a:pt x="1093" y="307"/>
                    <a:pt x="1093" y="307"/>
                  </a:cubicBezTo>
                  <a:cubicBezTo>
                    <a:pt x="1093" y="306"/>
                    <a:pt x="1093" y="306"/>
                    <a:pt x="1093" y="306"/>
                  </a:cubicBezTo>
                  <a:cubicBezTo>
                    <a:pt x="1091" y="306"/>
                    <a:pt x="1091" y="306"/>
                    <a:pt x="1091" y="306"/>
                  </a:cubicBezTo>
                  <a:cubicBezTo>
                    <a:pt x="1090" y="306"/>
                    <a:pt x="1090" y="306"/>
                    <a:pt x="1090" y="306"/>
                  </a:cubicBezTo>
                  <a:cubicBezTo>
                    <a:pt x="1091" y="307"/>
                    <a:pt x="1091" y="307"/>
                    <a:pt x="1091" y="307"/>
                  </a:cubicBezTo>
                  <a:close/>
                  <a:moveTo>
                    <a:pt x="1107" y="306"/>
                  </a:moveTo>
                  <a:cubicBezTo>
                    <a:pt x="1108" y="305"/>
                    <a:pt x="1108" y="305"/>
                    <a:pt x="1108" y="305"/>
                  </a:cubicBezTo>
                  <a:cubicBezTo>
                    <a:pt x="1108" y="304"/>
                    <a:pt x="1108" y="304"/>
                    <a:pt x="1108" y="304"/>
                  </a:cubicBezTo>
                  <a:cubicBezTo>
                    <a:pt x="1106" y="304"/>
                    <a:pt x="1106" y="304"/>
                    <a:pt x="1106" y="304"/>
                  </a:cubicBezTo>
                  <a:cubicBezTo>
                    <a:pt x="1105" y="305"/>
                    <a:pt x="1105" y="305"/>
                    <a:pt x="1105" y="305"/>
                  </a:cubicBezTo>
                  <a:cubicBezTo>
                    <a:pt x="1106" y="306"/>
                    <a:pt x="1106" y="306"/>
                    <a:pt x="1106" y="306"/>
                  </a:cubicBezTo>
                  <a:lnTo>
                    <a:pt x="1107" y="306"/>
                  </a:lnTo>
                  <a:close/>
                  <a:moveTo>
                    <a:pt x="1103" y="305"/>
                  </a:moveTo>
                  <a:cubicBezTo>
                    <a:pt x="1102" y="304"/>
                    <a:pt x="1102" y="304"/>
                    <a:pt x="1102" y="304"/>
                  </a:cubicBezTo>
                  <a:cubicBezTo>
                    <a:pt x="1101" y="305"/>
                    <a:pt x="1101" y="305"/>
                    <a:pt x="1101" y="305"/>
                  </a:cubicBezTo>
                  <a:cubicBezTo>
                    <a:pt x="1102" y="306"/>
                    <a:pt x="1102" y="306"/>
                    <a:pt x="1102" y="306"/>
                  </a:cubicBezTo>
                  <a:cubicBezTo>
                    <a:pt x="1103" y="306"/>
                    <a:pt x="1103" y="306"/>
                    <a:pt x="1103" y="306"/>
                  </a:cubicBezTo>
                  <a:lnTo>
                    <a:pt x="1103" y="305"/>
                  </a:lnTo>
                  <a:close/>
                  <a:moveTo>
                    <a:pt x="2157" y="95"/>
                  </a:moveTo>
                  <a:cubicBezTo>
                    <a:pt x="2158" y="93"/>
                    <a:pt x="2158" y="93"/>
                    <a:pt x="2158" y="93"/>
                  </a:cubicBezTo>
                  <a:cubicBezTo>
                    <a:pt x="2157" y="88"/>
                    <a:pt x="2157" y="88"/>
                    <a:pt x="2157" y="88"/>
                  </a:cubicBezTo>
                  <a:cubicBezTo>
                    <a:pt x="2156" y="85"/>
                    <a:pt x="2156" y="85"/>
                    <a:pt x="2156" y="85"/>
                  </a:cubicBezTo>
                  <a:cubicBezTo>
                    <a:pt x="2155" y="85"/>
                    <a:pt x="2155" y="85"/>
                    <a:pt x="2155" y="85"/>
                  </a:cubicBezTo>
                  <a:cubicBezTo>
                    <a:pt x="2155" y="89"/>
                    <a:pt x="2155" y="89"/>
                    <a:pt x="2155" y="89"/>
                  </a:cubicBezTo>
                  <a:cubicBezTo>
                    <a:pt x="2156" y="91"/>
                    <a:pt x="2156" y="91"/>
                    <a:pt x="2156" y="91"/>
                  </a:cubicBezTo>
                  <a:cubicBezTo>
                    <a:pt x="2156" y="94"/>
                    <a:pt x="2156" y="94"/>
                    <a:pt x="2156" y="94"/>
                  </a:cubicBezTo>
                  <a:lnTo>
                    <a:pt x="2157" y="95"/>
                  </a:lnTo>
                  <a:close/>
                  <a:moveTo>
                    <a:pt x="1355" y="6"/>
                  </a:moveTo>
                  <a:cubicBezTo>
                    <a:pt x="1355" y="7"/>
                    <a:pt x="1355" y="7"/>
                    <a:pt x="1355" y="7"/>
                  </a:cubicBezTo>
                  <a:cubicBezTo>
                    <a:pt x="1356" y="8"/>
                    <a:pt x="1356" y="8"/>
                    <a:pt x="1356" y="8"/>
                  </a:cubicBezTo>
                  <a:cubicBezTo>
                    <a:pt x="1357" y="8"/>
                    <a:pt x="1357" y="8"/>
                    <a:pt x="1357" y="8"/>
                  </a:cubicBezTo>
                  <a:cubicBezTo>
                    <a:pt x="1356" y="6"/>
                    <a:pt x="1356" y="6"/>
                    <a:pt x="1356" y="6"/>
                  </a:cubicBezTo>
                  <a:lnTo>
                    <a:pt x="1355" y="6"/>
                  </a:lnTo>
                  <a:close/>
                  <a:moveTo>
                    <a:pt x="1307" y="143"/>
                  </a:moveTo>
                  <a:cubicBezTo>
                    <a:pt x="1308" y="143"/>
                    <a:pt x="1308" y="143"/>
                    <a:pt x="1308" y="143"/>
                  </a:cubicBezTo>
                  <a:cubicBezTo>
                    <a:pt x="1311" y="141"/>
                    <a:pt x="1311" y="141"/>
                    <a:pt x="1311" y="141"/>
                  </a:cubicBezTo>
                  <a:cubicBezTo>
                    <a:pt x="1311" y="136"/>
                    <a:pt x="1311" y="136"/>
                    <a:pt x="1311" y="136"/>
                  </a:cubicBezTo>
                  <a:cubicBezTo>
                    <a:pt x="1309" y="134"/>
                    <a:pt x="1309" y="134"/>
                    <a:pt x="1309" y="134"/>
                  </a:cubicBezTo>
                  <a:cubicBezTo>
                    <a:pt x="1309" y="132"/>
                    <a:pt x="1309" y="132"/>
                    <a:pt x="1309" y="132"/>
                  </a:cubicBezTo>
                  <a:cubicBezTo>
                    <a:pt x="1307" y="132"/>
                    <a:pt x="1307" y="132"/>
                    <a:pt x="1307" y="132"/>
                  </a:cubicBezTo>
                  <a:cubicBezTo>
                    <a:pt x="1301" y="135"/>
                    <a:pt x="1301" y="135"/>
                    <a:pt x="1301" y="135"/>
                  </a:cubicBezTo>
                  <a:cubicBezTo>
                    <a:pt x="1296" y="136"/>
                    <a:pt x="1296" y="136"/>
                    <a:pt x="1296" y="136"/>
                  </a:cubicBezTo>
                  <a:cubicBezTo>
                    <a:pt x="1294" y="137"/>
                    <a:pt x="1294" y="137"/>
                    <a:pt x="1294" y="137"/>
                  </a:cubicBezTo>
                  <a:cubicBezTo>
                    <a:pt x="1292" y="138"/>
                    <a:pt x="1292" y="138"/>
                    <a:pt x="1292" y="138"/>
                  </a:cubicBezTo>
                  <a:cubicBezTo>
                    <a:pt x="1291" y="140"/>
                    <a:pt x="1291" y="140"/>
                    <a:pt x="1291" y="140"/>
                  </a:cubicBezTo>
                  <a:cubicBezTo>
                    <a:pt x="1289" y="141"/>
                    <a:pt x="1289" y="141"/>
                    <a:pt x="1289" y="141"/>
                  </a:cubicBezTo>
                  <a:cubicBezTo>
                    <a:pt x="1289" y="142"/>
                    <a:pt x="1289" y="142"/>
                    <a:pt x="1289" y="142"/>
                  </a:cubicBezTo>
                  <a:cubicBezTo>
                    <a:pt x="1288" y="143"/>
                    <a:pt x="1288" y="143"/>
                    <a:pt x="1288" y="143"/>
                  </a:cubicBezTo>
                  <a:cubicBezTo>
                    <a:pt x="1288" y="144"/>
                    <a:pt x="1288" y="144"/>
                    <a:pt x="1288" y="144"/>
                  </a:cubicBezTo>
                  <a:cubicBezTo>
                    <a:pt x="1291" y="144"/>
                    <a:pt x="1291" y="144"/>
                    <a:pt x="1291" y="144"/>
                  </a:cubicBezTo>
                  <a:cubicBezTo>
                    <a:pt x="1295" y="143"/>
                    <a:pt x="1295" y="143"/>
                    <a:pt x="1295" y="143"/>
                  </a:cubicBezTo>
                  <a:cubicBezTo>
                    <a:pt x="1299" y="144"/>
                    <a:pt x="1299" y="144"/>
                    <a:pt x="1299" y="144"/>
                  </a:cubicBezTo>
                  <a:cubicBezTo>
                    <a:pt x="1301" y="143"/>
                    <a:pt x="1301" y="143"/>
                    <a:pt x="1301" y="143"/>
                  </a:cubicBezTo>
                  <a:cubicBezTo>
                    <a:pt x="1303" y="142"/>
                    <a:pt x="1303" y="142"/>
                    <a:pt x="1303" y="142"/>
                  </a:cubicBezTo>
                  <a:cubicBezTo>
                    <a:pt x="1305" y="144"/>
                    <a:pt x="1305" y="144"/>
                    <a:pt x="1305" y="144"/>
                  </a:cubicBezTo>
                  <a:lnTo>
                    <a:pt x="1307" y="143"/>
                  </a:lnTo>
                  <a:close/>
                  <a:moveTo>
                    <a:pt x="1357" y="45"/>
                  </a:moveTo>
                  <a:cubicBezTo>
                    <a:pt x="1357" y="46"/>
                    <a:pt x="1357" y="46"/>
                    <a:pt x="1357" y="46"/>
                  </a:cubicBezTo>
                  <a:cubicBezTo>
                    <a:pt x="1357" y="49"/>
                    <a:pt x="1357" y="49"/>
                    <a:pt x="1357" y="49"/>
                  </a:cubicBezTo>
                  <a:cubicBezTo>
                    <a:pt x="1357" y="51"/>
                    <a:pt x="1357" y="51"/>
                    <a:pt x="1357" y="51"/>
                  </a:cubicBezTo>
                  <a:cubicBezTo>
                    <a:pt x="1359" y="52"/>
                    <a:pt x="1359" y="52"/>
                    <a:pt x="1359" y="52"/>
                  </a:cubicBezTo>
                  <a:cubicBezTo>
                    <a:pt x="1360" y="51"/>
                    <a:pt x="1360" y="51"/>
                    <a:pt x="1360" y="51"/>
                  </a:cubicBezTo>
                  <a:cubicBezTo>
                    <a:pt x="1360" y="50"/>
                    <a:pt x="1360" y="50"/>
                    <a:pt x="1360" y="50"/>
                  </a:cubicBezTo>
                  <a:cubicBezTo>
                    <a:pt x="1361" y="49"/>
                    <a:pt x="1361" y="49"/>
                    <a:pt x="1361" y="49"/>
                  </a:cubicBezTo>
                  <a:cubicBezTo>
                    <a:pt x="1361" y="47"/>
                    <a:pt x="1361" y="47"/>
                    <a:pt x="1361" y="47"/>
                  </a:cubicBezTo>
                  <a:cubicBezTo>
                    <a:pt x="1359" y="45"/>
                    <a:pt x="1359" y="45"/>
                    <a:pt x="1359" y="45"/>
                  </a:cubicBezTo>
                  <a:lnTo>
                    <a:pt x="1357" y="45"/>
                  </a:lnTo>
                  <a:close/>
                  <a:moveTo>
                    <a:pt x="1359" y="12"/>
                  </a:moveTo>
                  <a:cubicBezTo>
                    <a:pt x="1360" y="11"/>
                    <a:pt x="1360" y="11"/>
                    <a:pt x="1360" y="11"/>
                  </a:cubicBezTo>
                  <a:cubicBezTo>
                    <a:pt x="1359" y="10"/>
                    <a:pt x="1359" y="10"/>
                    <a:pt x="1359" y="10"/>
                  </a:cubicBezTo>
                  <a:cubicBezTo>
                    <a:pt x="1358" y="10"/>
                    <a:pt x="1358" y="10"/>
                    <a:pt x="1358" y="10"/>
                  </a:cubicBezTo>
                  <a:cubicBezTo>
                    <a:pt x="1357" y="10"/>
                    <a:pt x="1357" y="10"/>
                    <a:pt x="1357" y="10"/>
                  </a:cubicBezTo>
                  <a:cubicBezTo>
                    <a:pt x="1357" y="12"/>
                    <a:pt x="1357" y="12"/>
                    <a:pt x="1357" y="12"/>
                  </a:cubicBezTo>
                  <a:cubicBezTo>
                    <a:pt x="1357" y="12"/>
                    <a:pt x="1357" y="12"/>
                    <a:pt x="1357" y="12"/>
                  </a:cubicBezTo>
                  <a:lnTo>
                    <a:pt x="1359" y="12"/>
                  </a:lnTo>
                  <a:close/>
                  <a:moveTo>
                    <a:pt x="1067" y="219"/>
                  </a:moveTo>
                  <a:cubicBezTo>
                    <a:pt x="1067" y="220"/>
                    <a:pt x="1067" y="220"/>
                    <a:pt x="1067" y="220"/>
                  </a:cubicBezTo>
                  <a:cubicBezTo>
                    <a:pt x="1069" y="220"/>
                    <a:pt x="1069" y="220"/>
                    <a:pt x="1069" y="220"/>
                  </a:cubicBezTo>
                  <a:cubicBezTo>
                    <a:pt x="1069" y="219"/>
                    <a:pt x="1069" y="219"/>
                    <a:pt x="1069" y="219"/>
                  </a:cubicBezTo>
                  <a:cubicBezTo>
                    <a:pt x="1068" y="218"/>
                    <a:pt x="1068" y="218"/>
                    <a:pt x="1068" y="218"/>
                  </a:cubicBezTo>
                  <a:lnTo>
                    <a:pt x="1067" y="219"/>
                  </a:lnTo>
                  <a:close/>
                  <a:moveTo>
                    <a:pt x="2161" y="93"/>
                  </a:moveTo>
                  <a:cubicBezTo>
                    <a:pt x="2160" y="91"/>
                    <a:pt x="2160" y="91"/>
                    <a:pt x="2160" y="91"/>
                  </a:cubicBezTo>
                  <a:cubicBezTo>
                    <a:pt x="2159" y="91"/>
                    <a:pt x="2159" y="91"/>
                    <a:pt x="2159" y="91"/>
                  </a:cubicBezTo>
                  <a:cubicBezTo>
                    <a:pt x="2159" y="93"/>
                    <a:pt x="2159" y="93"/>
                    <a:pt x="2159" y="93"/>
                  </a:cubicBezTo>
                  <a:cubicBezTo>
                    <a:pt x="2160" y="95"/>
                    <a:pt x="2160" y="95"/>
                    <a:pt x="2160" y="95"/>
                  </a:cubicBezTo>
                  <a:lnTo>
                    <a:pt x="2161" y="93"/>
                  </a:lnTo>
                  <a:close/>
                  <a:moveTo>
                    <a:pt x="1151" y="278"/>
                  </a:moveTo>
                  <a:cubicBezTo>
                    <a:pt x="1151" y="277"/>
                    <a:pt x="1151" y="277"/>
                    <a:pt x="1151" y="277"/>
                  </a:cubicBezTo>
                  <a:cubicBezTo>
                    <a:pt x="1149" y="277"/>
                    <a:pt x="1149" y="277"/>
                    <a:pt x="1149" y="277"/>
                  </a:cubicBezTo>
                  <a:cubicBezTo>
                    <a:pt x="1148" y="276"/>
                    <a:pt x="1148" y="276"/>
                    <a:pt x="1148" y="276"/>
                  </a:cubicBezTo>
                  <a:cubicBezTo>
                    <a:pt x="1147" y="277"/>
                    <a:pt x="1147" y="277"/>
                    <a:pt x="1147" y="277"/>
                  </a:cubicBezTo>
                  <a:cubicBezTo>
                    <a:pt x="1147" y="278"/>
                    <a:pt x="1147" y="278"/>
                    <a:pt x="1147" y="278"/>
                  </a:cubicBezTo>
                  <a:cubicBezTo>
                    <a:pt x="1149" y="278"/>
                    <a:pt x="1149" y="278"/>
                    <a:pt x="1149" y="278"/>
                  </a:cubicBezTo>
                  <a:cubicBezTo>
                    <a:pt x="1149" y="279"/>
                    <a:pt x="1149" y="279"/>
                    <a:pt x="1149" y="279"/>
                  </a:cubicBezTo>
                  <a:cubicBezTo>
                    <a:pt x="1151" y="279"/>
                    <a:pt x="1151" y="279"/>
                    <a:pt x="1151" y="279"/>
                  </a:cubicBezTo>
                  <a:lnTo>
                    <a:pt x="1151" y="278"/>
                  </a:lnTo>
                  <a:close/>
                  <a:moveTo>
                    <a:pt x="1155" y="274"/>
                  </a:moveTo>
                  <a:cubicBezTo>
                    <a:pt x="1155" y="275"/>
                    <a:pt x="1155" y="275"/>
                    <a:pt x="1155" y="275"/>
                  </a:cubicBezTo>
                  <a:cubicBezTo>
                    <a:pt x="1156" y="275"/>
                    <a:pt x="1156" y="275"/>
                    <a:pt x="1156" y="275"/>
                  </a:cubicBezTo>
                  <a:cubicBezTo>
                    <a:pt x="1156" y="273"/>
                    <a:pt x="1156" y="273"/>
                    <a:pt x="1156" y="273"/>
                  </a:cubicBezTo>
                  <a:lnTo>
                    <a:pt x="1155" y="274"/>
                  </a:lnTo>
                  <a:close/>
                  <a:moveTo>
                    <a:pt x="1159" y="266"/>
                  </a:moveTo>
                  <a:cubicBezTo>
                    <a:pt x="1158" y="265"/>
                    <a:pt x="1158" y="265"/>
                    <a:pt x="1158" y="265"/>
                  </a:cubicBezTo>
                  <a:cubicBezTo>
                    <a:pt x="1156" y="264"/>
                    <a:pt x="1156" y="264"/>
                    <a:pt x="1156" y="264"/>
                  </a:cubicBezTo>
                  <a:cubicBezTo>
                    <a:pt x="1155" y="263"/>
                    <a:pt x="1155" y="263"/>
                    <a:pt x="1155" y="263"/>
                  </a:cubicBezTo>
                  <a:cubicBezTo>
                    <a:pt x="1155" y="263"/>
                    <a:pt x="1155" y="263"/>
                    <a:pt x="1155" y="263"/>
                  </a:cubicBezTo>
                  <a:cubicBezTo>
                    <a:pt x="1155" y="264"/>
                    <a:pt x="1155" y="264"/>
                    <a:pt x="1155" y="264"/>
                  </a:cubicBezTo>
                  <a:cubicBezTo>
                    <a:pt x="1156" y="265"/>
                    <a:pt x="1156" y="265"/>
                    <a:pt x="1156" y="265"/>
                  </a:cubicBezTo>
                  <a:cubicBezTo>
                    <a:pt x="1158" y="266"/>
                    <a:pt x="1158" y="266"/>
                    <a:pt x="1158" y="266"/>
                  </a:cubicBezTo>
                  <a:cubicBezTo>
                    <a:pt x="1158" y="267"/>
                    <a:pt x="1158" y="267"/>
                    <a:pt x="1158" y="267"/>
                  </a:cubicBezTo>
                  <a:lnTo>
                    <a:pt x="1159" y="266"/>
                  </a:lnTo>
                  <a:close/>
                  <a:moveTo>
                    <a:pt x="1311" y="131"/>
                  </a:moveTo>
                  <a:cubicBezTo>
                    <a:pt x="1310" y="131"/>
                    <a:pt x="1310" y="131"/>
                    <a:pt x="1310" y="131"/>
                  </a:cubicBezTo>
                  <a:cubicBezTo>
                    <a:pt x="1310" y="131"/>
                    <a:pt x="1310" y="131"/>
                    <a:pt x="1310" y="131"/>
                  </a:cubicBezTo>
                  <a:cubicBezTo>
                    <a:pt x="1310" y="133"/>
                    <a:pt x="1310" y="133"/>
                    <a:pt x="1310" y="133"/>
                  </a:cubicBezTo>
                  <a:cubicBezTo>
                    <a:pt x="1311" y="133"/>
                    <a:pt x="1311" y="133"/>
                    <a:pt x="1311" y="133"/>
                  </a:cubicBezTo>
                  <a:cubicBezTo>
                    <a:pt x="1311" y="133"/>
                    <a:pt x="1311" y="133"/>
                    <a:pt x="1311" y="133"/>
                  </a:cubicBezTo>
                  <a:lnTo>
                    <a:pt x="1311" y="131"/>
                  </a:lnTo>
                  <a:close/>
                  <a:moveTo>
                    <a:pt x="1293" y="136"/>
                  </a:moveTo>
                  <a:cubicBezTo>
                    <a:pt x="1294" y="135"/>
                    <a:pt x="1294" y="135"/>
                    <a:pt x="1294" y="135"/>
                  </a:cubicBezTo>
                  <a:cubicBezTo>
                    <a:pt x="1293" y="136"/>
                    <a:pt x="1293" y="136"/>
                    <a:pt x="1293" y="136"/>
                  </a:cubicBezTo>
                  <a:cubicBezTo>
                    <a:pt x="1292" y="137"/>
                    <a:pt x="1292" y="137"/>
                    <a:pt x="1292" y="137"/>
                  </a:cubicBezTo>
                  <a:cubicBezTo>
                    <a:pt x="1292" y="137"/>
                    <a:pt x="1292" y="137"/>
                    <a:pt x="1292" y="137"/>
                  </a:cubicBezTo>
                  <a:lnTo>
                    <a:pt x="1293" y="136"/>
                  </a:lnTo>
                  <a:close/>
                  <a:moveTo>
                    <a:pt x="1301" y="145"/>
                  </a:moveTo>
                  <a:cubicBezTo>
                    <a:pt x="1302" y="145"/>
                    <a:pt x="1302" y="145"/>
                    <a:pt x="1302" y="145"/>
                  </a:cubicBezTo>
                  <a:cubicBezTo>
                    <a:pt x="1303" y="145"/>
                    <a:pt x="1303" y="145"/>
                    <a:pt x="1303" y="145"/>
                  </a:cubicBezTo>
                  <a:cubicBezTo>
                    <a:pt x="1303" y="144"/>
                    <a:pt x="1303" y="144"/>
                    <a:pt x="1303" y="144"/>
                  </a:cubicBezTo>
                  <a:cubicBezTo>
                    <a:pt x="1301" y="144"/>
                    <a:pt x="1301" y="144"/>
                    <a:pt x="1301" y="144"/>
                  </a:cubicBezTo>
                  <a:cubicBezTo>
                    <a:pt x="1301" y="144"/>
                    <a:pt x="1301" y="145"/>
                    <a:pt x="1301" y="145"/>
                  </a:cubicBezTo>
                  <a:close/>
                  <a:moveTo>
                    <a:pt x="1078" y="124"/>
                  </a:moveTo>
                  <a:cubicBezTo>
                    <a:pt x="1079" y="123"/>
                    <a:pt x="1079" y="123"/>
                    <a:pt x="1079" y="123"/>
                  </a:cubicBezTo>
                  <a:cubicBezTo>
                    <a:pt x="1077" y="121"/>
                    <a:pt x="1077" y="121"/>
                    <a:pt x="1077" y="121"/>
                  </a:cubicBezTo>
                  <a:cubicBezTo>
                    <a:pt x="1076" y="121"/>
                    <a:pt x="1076" y="121"/>
                    <a:pt x="1076" y="121"/>
                  </a:cubicBezTo>
                  <a:cubicBezTo>
                    <a:pt x="1076" y="122"/>
                    <a:pt x="1076" y="122"/>
                    <a:pt x="1076" y="122"/>
                  </a:cubicBezTo>
                  <a:cubicBezTo>
                    <a:pt x="1077" y="123"/>
                    <a:pt x="1077" y="123"/>
                    <a:pt x="1077" y="123"/>
                  </a:cubicBezTo>
                  <a:lnTo>
                    <a:pt x="1078" y="124"/>
                  </a:lnTo>
                  <a:close/>
                  <a:moveTo>
                    <a:pt x="1085" y="32"/>
                  </a:moveTo>
                  <a:cubicBezTo>
                    <a:pt x="1086" y="32"/>
                    <a:pt x="1086" y="32"/>
                    <a:pt x="1086" y="32"/>
                  </a:cubicBezTo>
                  <a:cubicBezTo>
                    <a:pt x="1086" y="31"/>
                    <a:pt x="1086" y="31"/>
                    <a:pt x="1086" y="31"/>
                  </a:cubicBezTo>
                  <a:cubicBezTo>
                    <a:pt x="1085" y="31"/>
                    <a:pt x="1085" y="31"/>
                    <a:pt x="1085" y="31"/>
                  </a:cubicBezTo>
                  <a:lnTo>
                    <a:pt x="1085" y="32"/>
                  </a:lnTo>
                  <a:close/>
                  <a:moveTo>
                    <a:pt x="1089" y="66"/>
                  </a:moveTo>
                  <a:cubicBezTo>
                    <a:pt x="1088" y="66"/>
                    <a:pt x="1088" y="66"/>
                    <a:pt x="1088" y="66"/>
                  </a:cubicBezTo>
                  <a:cubicBezTo>
                    <a:pt x="1087" y="67"/>
                    <a:pt x="1087" y="67"/>
                    <a:pt x="1087" y="67"/>
                  </a:cubicBezTo>
                  <a:cubicBezTo>
                    <a:pt x="1087" y="67"/>
                    <a:pt x="1088" y="68"/>
                    <a:pt x="1088" y="67"/>
                  </a:cubicBezTo>
                  <a:cubicBezTo>
                    <a:pt x="1089" y="67"/>
                    <a:pt x="1089" y="67"/>
                    <a:pt x="1089" y="67"/>
                  </a:cubicBezTo>
                  <a:lnTo>
                    <a:pt x="1089" y="66"/>
                  </a:lnTo>
                  <a:close/>
                  <a:moveTo>
                    <a:pt x="1090" y="30"/>
                  </a:moveTo>
                  <a:cubicBezTo>
                    <a:pt x="1090" y="30"/>
                    <a:pt x="1090" y="30"/>
                    <a:pt x="1090" y="30"/>
                  </a:cubicBezTo>
                  <a:cubicBezTo>
                    <a:pt x="1091" y="29"/>
                    <a:pt x="1091" y="29"/>
                    <a:pt x="1091" y="29"/>
                  </a:cubicBezTo>
                  <a:cubicBezTo>
                    <a:pt x="1089" y="27"/>
                    <a:pt x="1089" y="27"/>
                    <a:pt x="1089" y="27"/>
                  </a:cubicBezTo>
                  <a:cubicBezTo>
                    <a:pt x="1087" y="27"/>
                    <a:pt x="1087" y="27"/>
                    <a:pt x="1087" y="27"/>
                  </a:cubicBezTo>
                  <a:cubicBezTo>
                    <a:pt x="1086" y="28"/>
                    <a:pt x="1086" y="28"/>
                    <a:pt x="1086" y="28"/>
                  </a:cubicBezTo>
                  <a:cubicBezTo>
                    <a:pt x="1084" y="26"/>
                    <a:pt x="1084" y="26"/>
                    <a:pt x="1084" y="26"/>
                  </a:cubicBezTo>
                  <a:cubicBezTo>
                    <a:pt x="1083" y="26"/>
                    <a:pt x="1083" y="26"/>
                    <a:pt x="1083" y="26"/>
                  </a:cubicBezTo>
                  <a:cubicBezTo>
                    <a:pt x="1082" y="27"/>
                    <a:pt x="1082" y="27"/>
                    <a:pt x="1082" y="27"/>
                  </a:cubicBezTo>
                  <a:cubicBezTo>
                    <a:pt x="1082" y="28"/>
                    <a:pt x="1082" y="28"/>
                    <a:pt x="1082" y="28"/>
                  </a:cubicBezTo>
                  <a:cubicBezTo>
                    <a:pt x="1084" y="28"/>
                    <a:pt x="1084" y="28"/>
                    <a:pt x="1084" y="28"/>
                  </a:cubicBezTo>
                  <a:cubicBezTo>
                    <a:pt x="1085" y="29"/>
                    <a:pt x="1085" y="29"/>
                    <a:pt x="1085" y="29"/>
                  </a:cubicBezTo>
                  <a:cubicBezTo>
                    <a:pt x="1088" y="29"/>
                    <a:pt x="1088" y="29"/>
                    <a:pt x="1088" y="29"/>
                  </a:cubicBezTo>
                  <a:lnTo>
                    <a:pt x="1090" y="30"/>
                  </a:lnTo>
                  <a:close/>
                  <a:moveTo>
                    <a:pt x="1085" y="72"/>
                  </a:moveTo>
                  <a:cubicBezTo>
                    <a:pt x="1084" y="74"/>
                    <a:pt x="1084" y="74"/>
                    <a:pt x="1084" y="74"/>
                  </a:cubicBezTo>
                  <a:cubicBezTo>
                    <a:pt x="1083" y="74"/>
                    <a:pt x="1083" y="74"/>
                    <a:pt x="1083" y="74"/>
                  </a:cubicBezTo>
                  <a:cubicBezTo>
                    <a:pt x="1084" y="75"/>
                    <a:pt x="1084" y="75"/>
                    <a:pt x="1084" y="75"/>
                  </a:cubicBezTo>
                  <a:cubicBezTo>
                    <a:pt x="1084" y="76"/>
                    <a:pt x="1084" y="76"/>
                    <a:pt x="1084" y="76"/>
                  </a:cubicBezTo>
                  <a:cubicBezTo>
                    <a:pt x="1084" y="76"/>
                    <a:pt x="1084" y="76"/>
                    <a:pt x="1084" y="76"/>
                  </a:cubicBezTo>
                  <a:cubicBezTo>
                    <a:pt x="1085" y="76"/>
                    <a:pt x="1085" y="76"/>
                    <a:pt x="1085" y="76"/>
                  </a:cubicBezTo>
                  <a:cubicBezTo>
                    <a:pt x="1088" y="73"/>
                    <a:pt x="1088" y="73"/>
                    <a:pt x="1088" y="73"/>
                  </a:cubicBezTo>
                  <a:cubicBezTo>
                    <a:pt x="1090" y="72"/>
                    <a:pt x="1090" y="72"/>
                    <a:pt x="1090" y="72"/>
                  </a:cubicBezTo>
                  <a:cubicBezTo>
                    <a:pt x="1090" y="71"/>
                    <a:pt x="1090" y="71"/>
                    <a:pt x="1090" y="71"/>
                  </a:cubicBezTo>
                  <a:cubicBezTo>
                    <a:pt x="1088" y="71"/>
                    <a:pt x="1088" y="71"/>
                    <a:pt x="1088" y="71"/>
                  </a:cubicBezTo>
                  <a:cubicBezTo>
                    <a:pt x="1086" y="72"/>
                    <a:pt x="1086" y="72"/>
                    <a:pt x="1086" y="72"/>
                  </a:cubicBezTo>
                  <a:lnTo>
                    <a:pt x="1085" y="72"/>
                  </a:lnTo>
                  <a:close/>
                  <a:moveTo>
                    <a:pt x="1102" y="123"/>
                  </a:moveTo>
                  <a:cubicBezTo>
                    <a:pt x="1103" y="124"/>
                    <a:pt x="1103" y="124"/>
                    <a:pt x="1103" y="124"/>
                  </a:cubicBezTo>
                  <a:cubicBezTo>
                    <a:pt x="1103" y="123"/>
                    <a:pt x="1103" y="123"/>
                    <a:pt x="1103" y="123"/>
                  </a:cubicBezTo>
                  <a:cubicBezTo>
                    <a:pt x="1102" y="122"/>
                    <a:pt x="1102" y="122"/>
                    <a:pt x="1102" y="122"/>
                  </a:cubicBezTo>
                  <a:cubicBezTo>
                    <a:pt x="1102" y="121"/>
                    <a:pt x="1102" y="121"/>
                    <a:pt x="1102" y="121"/>
                  </a:cubicBezTo>
                  <a:lnTo>
                    <a:pt x="1102" y="123"/>
                  </a:lnTo>
                  <a:close/>
                  <a:moveTo>
                    <a:pt x="1100" y="117"/>
                  </a:moveTo>
                  <a:cubicBezTo>
                    <a:pt x="1100" y="118"/>
                    <a:pt x="1100" y="118"/>
                    <a:pt x="1100" y="118"/>
                  </a:cubicBezTo>
                  <a:cubicBezTo>
                    <a:pt x="1102" y="119"/>
                    <a:pt x="1102" y="119"/>
                    <a:pt x="1102" y="119"/>
                  </a:cubicBezTo>
                  <a:cubicBezTo>
                    <a:pt x="1103" y="119"/>
                    <a:pt x="1103" y="119"/>
                    <a:pt x="1103" y="119"/>
                  </a:cubicBezTo>
                  <a:cubicBezTo>
                    <a:pt x="1102" y="117"/>
                    <a:pt x="1102" y="117"/>
                    <a:pt x="1102" y="117"/>
                  </a:cubicBezTo>
                  <a:cubicBezTo>
                    <a:pt x="1102" y="117"/>
                    <a:pt x="1100" y="117"/>
                    <a:pt x="1100" y="117"/>
                  </a:cubicBezTo>
                  <a:close/>
                  <a:moveTo>
                    <a:pt x="1087" y="77"/>
                  </a:moveTo>
                  <a:cubicBezTo>
                    <a:pt x="1088" y="77"/>
                    <a:pt x="1088" y="77"/>
                    <a:pt x="1088" y="77"/>
                  </a:cubicBezTo>
                  <a:cubicBezTo>
                    <a:pt x="1087" y="76"/>
                    <a:pt x="1087" y="76"/>
                    <a:pt x="1087" y="76"/>
                  </a:cubicBezTo>
                  <a:cubicBezTo>
                    <a:pt x="1086" y="77"/>
                    <a:pt x="1086" y="77"/>
                    <a:pt x="1086" y="77"/>
                  </a:cubicBezTo>
                  <a:lnTo>
                    <a:pt x="1087" y="77"/>
                  </a:lnTo>
                  <a:close/>
                  <a:moveTo>
                    <a:pt x="1084" y="65"/>
                  </a:moveTo>
                  <a:cubicBezTo>
                    <a:pt x="1085" y="66"/>
                    <a:pt x="1085" y="66"/>
                    <a:pt x="1085" y="66"/>
                  </a:cubicBezTo>
                  <a:cubicBezTo>
                    <a:pt x="1086" y="66"/>
                    <a:pt x="1086" y="66"/>
                    <a:pt x="1086" y="66"/>
                  </a:cubicBezTo>
                  <a:cubicBezTo>
                    <a:pt x="1087" y="65"/>
                    <a:pt x="1087" y="65"/>
                    <a:pt x="1087" y="65"/>
                  </a:cubicBezTo>
                  <a:cubicBezTo>
                    <a:pt x="1086" y="65"/>
                    <a:pt x="1086" y="65"/>
                    <a:pt x="1086" y="65"/>
                  </a:cubicBezTo>
                  <a:lnTo>
                    <a:pt x="1084" y="65"/>
                  </a:lnTo>
                  <a:close/>
                  <a:moveTo>
                    <a:pt x="1089" y="75"/>
                  </a:moveTo>
                  <a:cubicBezTo>
                    <a:pt x="1089" y="74"/>
                    <a:pt x="1089" y="74"/>
                    <a:pt x="1089" y="74"/>
                  </a:cubicBezTo>
                  <a:cubicBezTo>
                    <a:pt x="1088" y="75"/>
                    <a:pt x="1088" y="75"/>
                    <a:pt x="1088" y="75"/>
                  </a:cubicBezTo>
                  <a:cubicBezTo>
                    <a:pt x="1088" y="75"/>
                    <a:pt x="1088" y="75"/>
                    <a:pt x="1088" y="75"/>
                  </a:cubicBezTo>
                  <a:lnTo>
                    <a:pt x="1089" y="75"/>
                  </a:lnTo>
                  <a:close/>
                  <a:moveTo>
                    <a:pt x="1086" y="61"/>
                  </a:moveTo>
                  <a:cubicBezTo>
                    <a:pt x="1085" y="61"/>
                    <a:pt x="1085" y="61"/>
                    <a:pt x="1085" y="61"/>
                  </a:cubicBezTo>
                  <a:cubicBezTo>
                    <a:pt x="1085" y="62"/>
                    <a:pt x="1085" y="62"/>
                    <a:pt x="1085" y="62"/>
                  </a:cubicBezTo>
                  <a:cubicBezTo>
                    <a:pt x="1086" y="62"/>
                    <a:pt x="1086" y="62"/>
                    <a:pt x="1086" y="62"/>
                  </a:cubicBezTo>
                  <a:lnTo>
                    <a:pt x="1086" y="61"/>
                  </a:lnTo>
                  <a:close/>
                  <a:moveTo>
                    <a:pt x="1083" y="77"/>
                  </a:moveTo>
                  <a:cubicBezTo>
                    <a:pt x="1083" y="78"/>
                    <a:pt x="1083" y="78"/>
                    <a:pt x="1083" y="78"/>
                  </a:cubicBezTo>
                  <a:cubicBezTo>
                    <a:pt x="1084" y="78"/>
                    <a:pt x="1084" y="78"/>
                    <a:pt x="1084" y="78"/>
                  </a:cubicBezTo>
                  <a:cubicBezTo>
                    <a:pt x="1085" y="77"/>
                    <a:pt x="1085" y="77"/>
                    <a:pt x="1085" y="77"/>
                  </a:cubicBezTo>
                  <a:cubicBezTo>
                    <a:pt x="1084" y="77"/>
                    <a:pt x="1084" y="77"/>
                    <a:pt x="1084" y="77"/>
                  </a:cubicBezTo>
                  <a:lnTo>
                    <a:pt x="1083" y="77"/>
                  </a:lnTo>
                  <a:close/>
                  <a:moveTo>
                    <a:pt x="1095" y="111"/>
                  </a:moveTo>
                  <a:cubicBezTo>
                    <a:pt x="1096" y="111"/>
                    <a:pt x="1096" y="111"/>
                    <a:pt x="1096" y="111"/>
                  </a:cubicBezTo>
                  <a:cubicBezTo>
                    <a:pt x="1098" y="111"/>
                    <a:pt x="1098" y="111"/>
                    <a:pt x="1098" y="111"/>
                  </a:cubicBezTo>
                  <a:cubicBezTo>
                    <a:pt x="1099" y="109"/>
                    <a:pt x="1099" y="109"/>
                    <a:pt x="1099" y="109"/>
                  </a:cubicBezTo>
                  <a:cubicBezTo>
                    <a:pt x="1099" y="107"/>
                    <a:pt x="1099" y="107"/>
                    <a:pt x="1099" y="107"/>
                  </a:cubicBezTo>
                  <a:cubicBezTo>
                    <a:pt x="1097" y="107"/>
                    <a:pt x="1097" y="107"/>
                    <a:pt x="1097" y="107"/>
                  </a:cubicBezTo>
                  <a:cubicBezTo>
                    <a:pt x="1096" y="107"/>
                    <a:pt x="1096" y="107"/>
                    <a:pt x="1096" y="107"/>
                  </a:cubicBezTo>
                  <a:lnTo>
                    <a:pt x="1095" y="111"/>
                  </a:lnTo>
                  <a:close/>
                  <a:moveTo>
                    <a:pt x="1091" y="171"/>
                  </a:moveTo>
                  <a:cubicBezTo>
                    <a:pt x="1088" y="171"/>
                    <a:pt x="1088" y="171"/>
                    <a:pt x="1088" y="171"/>
                  </a:cubicBezTo>
                  <a:cubicBezTo>
                    <a:pt x="1087" y="171"/>
                    <a:pt x="1087" y="171"/>
                    <a:pt x="1087" y="171"/>
                  </a:cubicBezTo>
                  <a:cubicBezTo>
                    <a:pt x="1087" y="172"/>
                    <a:pt x="1087" y="172"/>
                    <a:pt x="1087" y="172"/>
                  </a:cubicBezTo>
                  <a:cubicBezTo>
                    <a:pt x="1088" y="173"/>
                    <a:pt x="1088" y="173"/>
                    <a:pt x="1088" y="173"/>
                  </a:cubicBezTo>
                  <a:cubicBezTo>
                    <a:pt x="1091" y="172"/>
                    <a:pt x="1091" y="172"/>
                    <a:pt x="1091" y="172"/>
                  </a:cubicBezTo>
                  <a:lnTo>
                    <a:pt x="1091" y="171"/>
                  </a:lnTo>
                  <a:close/>
                  <a:moveTo>
                    <a:pt x="1091" y="163"/>
                  </a:moveTo>
                  <a:cubicBezTo>
                    <a:pt x="1092" y="162"/>
                    <a:pt x="1092" y="162"/>
                    <a:pt x="1092" y="162"/>
                  </a:cubicBezTo>
                  <a:cubicBezTo>
                    <a:pt x="1090" y="162"/>
                    <a:pt x="1090" y="162"/>
                    <a:pt x="1090" y="162"/>
                  </a:cubicBezTo>
                  <a:cubicBezTo>
                    <a:pt x="1088" y="162"/>
                    <a:pt x="1088" y="162"/>
                    <a:pt x="1088" y="162"/>
                  </a:cubicBezTo>
                  <a:cubicBezTo>
                    <a:pt x="1089" y="163"/>
                    <a:pt x="1089" y="163"/>
                    <a:pt x="1089" y="163"/>
                  </a:cubicBezTo>
                  <a:lnTo>
                    <a:pt x="1091" y="163"/>
                  </a:lnTo>
                  <a:close/>
                  <a:moveTo>
                    <a:pt x="1099" y="100"/>
                  </a:moveTo>
                  <a:cubicBezTo>
                    <a:pt x="1097" y="100"/>
                    <a:pt x="1097" y="100"/>
                    <a:pt x="1097" y="100"/>
                  </a:cubicBezTo>
                  <a:cubicBezTo>
                    <a:pt x="1096" y="99"/>
                    <a:pt x="1096" y="99"/>
                    <a:pt x="1096" y="99"/>
                  </a:cubicBezTo>
                  <a:cubicBezTo>
                    <a:pt x="1095" y="100"/>
                    <a:pt x="1095" y="100"/>
                    <a:pt x="1095" y="100"/>
                  </a:cubicBezTo>
                  <a:cubicBezTo>
                    <a:pt x="1094" y="102"/>
                    <a:pt x="1094" y="102"/>
                    <a:pt x="1094" y="102"/>
                  </a:cubicBezTo>
                  <a:cubicBezTo>
                    <a:pt x="1095" y="103"/>
                    <a:pt x="1095" y="103"/>
                    <a:pt x="1095" y="103"/>
                  </a:cubicBezTo>
                  <a:cubicBezTo>
                    <a:pt x="1096" y="103"/>
                    <a:pt x="1096" y="103"/>
                    <a:pt x="1096" y="103"/>
                  </a:cubicBezTo>
                  <a:cubicBezTo>
                    <a:pt x="1098" y="102"/>
                    <a:pt x="1098" y="102"/>
                    <a:pt x="1098" y="102"/>
                  </a:cubicBezTo>
                  <a:cubicBezTo>
                    <a:pt x="1099" y="101"/>
                    <a:pt x="1099" y="101"/>
                    <a:pt x="1099" y="101"/>
                  </a:cubicBezTo>
                  <a:lnTo>
                    <a:pt x="1099" y="100"/>
                  </a:lnTo>
                  <a:close/>
                  <a:moveTo>
                    <a:pt x="2155" y="84"/>
                  </a:moveTo>
                  <a:cubicBezTo>
                    <a:pt x="2155" y="82"/>
                    <a:pt x="2155" y="82"/>
                    <a:pt x="2155" y="82"/>
                  </a:cubicBezTo>
                  <a:cubicBezTo>
                    <a:pt x="2153" y="81"/>
                    <a:pt x="2153" y="81"/>
                    <a:pt x="2153" y="81"/>
                  </a:cubicBezTo>
                  <a:cubicBezTo>
                    <a:pt x="2153" y="81"/>
                    <a:pt x="2153" y="81"/>
                    <a:pt x="2153" y="81"/>
                  </a:cubicBezTo>
                  <a:cubicBezTo>
                    <a:pt x="2154" y="83"/>
                    <a:pt x="2154" y="83"/>
                    <a:pt x="2154" y="83"/>
                  </a:cubicBezTo>
                  <a:lnTo>
                    <a:pt x="2155" y="84"/>
                  </a:lnTo>
                  <a:close/>
                  <a:moveTo>
                    <a:pt x="1074" y="140"/>
                  </a:moveTo>
                  <a:cubicBezTo>
                    <a:pt x="1073" y="140"/>
                    <a:pt x="1073" y="140"/>
                    <a:pt x="1073" y="140"/>
                  </a:cubicBezTo>
                  <a:cubicBezTo>
                    <a:pt x="1074" y="142"/>
                    <a:pt x="1074" y="142"/>
                    <a:pt x="1074" y="142"/>
                  </a:cubicBezTo>
                  <a:cubicBezTo>
                    <a:pt x="1079" y="143"/>
                    <a:pt x="1079" y="143"/>
                    <a:pt x="1079" y="143"/>
                  </a:cubicBezTo>
                  <a:cubicBezTo>
                    <a:pt x="1080" y="144"/>
                    <a:pt x="1080" y="144"/>
                    <a:pt x="1080" y="144"/>
                  </a:cubicBezTo>
                  <a:cubicBezTo>
                    <a:pt x="1081" y="145"/>
                    <a:pt x="1081" y="145"/>
                    <a:pt x="1081" y="145"/>
                  </a:cubicBezTo>
                  <a:cubicBezTo>
                    <a:pt x="1084" y="143"/>
                    <a:pt x="1084" y="143"/>
                    <a:pt x="1084" y="143"/>
                  </a:cubicBezTo>
                  <a:cubicBezTo>
                    <a:pt x="1082" y="145"/>
                    <a:pt x="1082" y="145"/>
                    <a:pt x="1082" y="145"/>
                  </a:cubicBezTo>
                  <a:cubicBezTo>
                    <a:pt x="1080" y="146"/>
                    <a:pt x="1080" y="146"/>
                    <a:pt x="1080" y="146"/>
                  </a:cubicBezTo>
                  <a:cubicBezTo>
                    <a:pt x="1077" y="144"/>
                    <a:pt x="1077" y="144"/>
                    <a:pt x="1077" y="144"/>
                  </a:cubicBezTo>
                  <a:cubicBezTo>
                    <a:pt x="1076" y="145"/>
                    <a:pt x="1076" y="145"/>
                    <a:pt x="1076" y="145"/>
                  </a:cubicBezTo>
                  <a:cubicBezTo>
                    <a:pt x="1076" y="147"/>
                    <a:pt x="1076" y="147"/>
                    <a:pt x="1076" y="147"/>
                  </a:cubicBezTo>
                  <a:cubicBezTo>
                    <a:pt x="1077" y="147"/>
                    <a:pt x="1077" y="147"/>
                    <a:pt x="1077" y="147"/>
                  </a:cubicBezTo>
                  <a:cubicBezTo>
                    <a:pt x="1080" y="148"/>
                    <a:pt x="1080" y="148"/>
                    <a:pt x="1080" y="148"/>
                  </a:cubicBezTo>
                  <a:cubicBezTo>
                    <a:pt x="1081" y="149"/>
                    <a:pt x="1081" y="149"/>
                    <a:pt x="1081" y="149"/>
                  </a:cubicBezTo>
                  <a:cubicBezTo>
                    <a:pt x="1083" y="150"/>
                    <a:pt x="1083" y="150"/>
                    <a:pt x="1083" y="150"/>
                  </a:cubicBezTo>
                  <a:cubicBezTo>
                    <a:pt x="1084" y="149"/>
                    <a:pt x="1084" y="149"/>
                    <a:pt x="1084" y="149"/>
                  </a:cubicBezTo>
                  <a:cubicBezTo>
                    <a:pt x="1089" y="148"/>
                    <a:pt x="1089" y="148"/>
                    <a:pt x="1089" y="148"/>
                  </a:cubicBezTo>
                  <a:cubicBezTo>
                    <a:pt x="1092" y="148"/>
                    <a:pt x="1092" y="148"/>
                    <a:pt x="1092" y="148"/>
                  </a:cubicBezTo>
                  <a:cubicBezTo>
                    <a:pt x="1096" y="145"/>
                    <a:pt x="1096" y="145"/>
                    <a:pt x="1096" y="145"/>
                  </a:cubicBezTo>
                  <a:cubicBezTo>
                    <a:pt x="1095" y="142"/>
                    <a:pt x="1095" y="142"/>
                    <a:pt x="1095" y="142"/>
                  </a:cubicBezTo>
                  <a:cubicBezTo>
                    <a:pt x="1094" y="139"/>
                    <a:pt x="1094" y="139"/>
                    <a:pt x="1094" y="139"/>
                  </a:cubicBezTo>
                  <a:cubicBezTo>
                    <a:pt x="1092" y="139"/>
                    <a:pt x="1092" y="139"/>
                    <a:pt x="1092" y="139"/>
                  </a:cubicBezTo>
                  <a:cubicBezTo>
                    <a:pt x="1090" y="138"/>
                    <a:pt x="1090" y="138"/>
                    <a:pt x="1090" y="138"/>
                  </a:cubicBezTo>
                  <a:cubicBezTo>
                    <a:pt x="1089" y="133"/>
                    <a:pt x="1089" y="133"/>
                    <a:pt x="1089" y="133"/>
                  </a:cubicBezTo>
                  <a:cubicBezTo>
                    <a:pt x="1087" y="130"/>
                    <a:pt x="1087" y="130"/>
                    <a:pt x="1087" y="130"/>
                  </a:cubicBezTo>
                  <a:cubicBezTo>
                    <a:pt x="1084" y="129"/>
                    <a:pt x="1084" y="129"/>
                    <a:pt x="1084" y="129"/>
                  </a:cubicBezTo>
                  <a:cubicBezTo>
                    <a:pt x="1082" y="127"/>
                    <a:pt x="1082" y="127"/>
                    <a:pt x="1082" y="127"/>
                  </a:cubicBezTo>
                  <a:cubicBezTo>
                    <a:pt x="1079" y="127"/>
                    <a:pt x="1079" y="127"/>
                    <a:pt x="1079" y="127"/>
                  </a:cubicBezTo>
                  <a:cubicBezTo>
                    <a:pt x="1077" y="126"/>
                    <a:pt x="1077" y="126"/>
                    <a:pt x="1077" y="126"/>
                  </a:cubicBezTo>
                  <a:cubicBezTo>
                    <a:pt x="1077" y="127"/>
                    <a:pt x="1077" y="127"/>
                    <a:pt x="1077" y="127"/>
                  </a:cubicBezTo>
                  <a:cubicBezTo>
                    <a:pt x="1074" y="129"/>
                    <a:pt x="1074" y="129"/>
                    <a:pt x="1074" y="129"/>
                  </a:cubicBezTo>
                  <a:cubicBezTo>
                    <a:pt x="1074" y="132"/>
                    <a:pt x="1074" y="132"/>
                    <a:pt x="1074" y="132"/>
                  </a:cubicBezTo>
                  <a:cubicBezTo>
                    <a:pt x="1076" y="133"/>
                    <a:pt x="1076" y="133"/>
                    <a:pt x="1076" y="133"/>
                  </a:cubicBezTo>
                  <a:cubicBezTo>
                    <a:pt x="1077" y="135"/>
                    <a:pt x="1077" y="135"/>
                    <a:pt x="1077" y="135"/>
                  </a:cubicBezTo>
                  <a:cubicBezTo>
                    <a:pt x="1075" y="134"/>
                    <a:pt x="1075" y="134"/>
                    <a:pt x="1075" y="134"/>
                  </a:cubicBezTo>
                  <a:cubicBezTo>
                    <a:pt x="1074" y="134"/>
                    <a:pt x="1074" y="134"/>
                    <a:pt x="1074" y="134"/>
                  </a:cubicBezTo>
                  <a:cubicBezTo>
                    <a:pt x="1074" y="136"/>
                    <a:pt x="1074" y="136"/>
                    <a:pt x="1074" y="136"/>
                  </a:cubicBezTo>
                  <a:cubicBezTo>
                    <a:pt x="1073" y="138"/>
                    <a:pt x="1073" y="138"/>
                    <a:pt x="1073" y="138"/>
                  </a:cubicBezTo>
                  <a:cubicBezTo>
                    <a:pt x="1076" y="139"/>
                    <a:pt x="1076" y="139"/>
                    <a:pt x="1076" y="139"/>
                  </a:cubicBezTo>
                  <a:lnTo>
                    <a:pt x="1074" y="140"/>
                  </a:lnTo>
                  <a:close/>
                  <a:moveTo>
                    <a:pt x="1071" y="198"/>
                  </a:moveTo>
                  <a:cubicBezTo>
                    <a:pt x="1072" y="197"/>
                    <a:pt x="1072" y="197"/>
                    <a:pt x="1072" y="197"/>
                  </a:cubicBezTo>
                  <a:cubicBezTo>
                    <a:pt x="1071" y="196"/>
                    <a:pt x="1071" y="196"/>
                    <a:pt x="1071" y="196"/>
                  </a:cubicBezTo>
                  <a:cubicBezTo>
                    <a:pt x="1069" y="197"/>
                    <a:pt x="1069" y="197"/>
                    <a:pt x="1069" y="197"/>
                  </a:cubicBezTo>
                  <a:cubicBezTo>
                    <a:pt x="1069" y="197"/>
                    <a:pt x="1069" y="197"/>
                    <a:pt x="1069" y="197"/>
                  </a:cubicBezTo>
                  <a:cubicBezTo>
                    <a:pt x="1070" y="198"/>
                    <a:pt x="1070" y="198"/>
                    <a:pt x="1070" y="198"/>
                  </a:cubicBezTo>
                  <a:lnTo>
                    <a:pt x="1071" y="198"/>
                  </a:lnTo>
                  <a:close/>
                  <a:moveTo>
                    <a:pt x="1070" y="200"/>
                  </a:moveTo>
                  <a:cubicBezTo>
                    <a:pt x="1071" y="199"/>
                    <a:pt x="1071" y="199"/>
                    <a:pt x="1071" y="199"/>
                  </a:cubicBezTo>
                  <a:cubicBezTo>
                    <a:pt x="1070" y="198"/>
                    <a:pt x="1070" y="198"/>
                    <a:pt x="1070" y="198"/>
                  </a:cubicBezTo>
                  <a:cubicBezTo>
                    <a:pt x="1068" y="199"/>
                    <a:pt x="1068" y="199"/>
                    <a:pt x="1068" y="199"/>
                  </a:cubicBezTo>
                  <a:lnTo>
                    <a:pt x="1070" y="200"/>
                  </a:lnTo>
                  <a:close/>
                  <a:moveTo>
                    <a:pt x="1071" y="180"/>
                  </a:moveTo>
                  <a:cubicBezTo>
                    <a:pt x="1073" y="179"/>
                    <a:pt x="1073" y="179"/>
                    <a:pt x="1073" y="179"/>
                  </a:cubicBezTo>
                  <a:cubicBezTo>
                    <a:pt x="1073" y="178"/>
                    <a:pt x="1073" y="178"/>
                    <a:pt x="1073" y="178"/>
                  </a:cubicBezTo>
                  <a:cubicBezTo>
                    <a:pt x="1072" y="178"/>
                    <a:pt x="1072" y="178"/>
                    <a:pt x="1072" y="178"/>
                  </a:cubicBezTo>
                  <a:cubicBezTo>
                    <a:pt x="1071" y="179"/>
                    <a:pt x="1071" y="179"/>
                    <a:pt x="1071" y="179"/>
                  </a:cubicBezTo>
                  <a:cubicBezTo>
                    <a:pt x="1070" y="179"/>
                    <a:pt x="1070" y="179"/>
                    <a:pt x="1070" y="179"/>
                  </a:cubicBezTo>
                  <a:cubicBezTo>
                    <a:pt x="1071" y="180"/>
                    <a:pt x="1071" y="180"/>
                    <a:pt x="1071" y="180"/>
                  </a:cubicBezTo>
                  <a:close/>
                  <a:moveTo>
                    <a:pt x="1101" y="144"/>
                  </a:moveTo>
                  <a:cubicBezTo>
                    <a:pt x="1103" y="143"/>
                    <a:pt x="1103" y="143"/>
                    <a:pt x="1103" y="143"/>
                  </a:cubicBezTo>
                  <a:cubicBezTo>
                    <a:pt x="1103" y="141"/>
                    <a:pt x="1103" y="141"/>
                    <a:pt x="1103" y="141"/>
                  </a:cubicBezTo>
                  <a:cubicBezTo>
                    <a:pt x="1105" y="139"/>
                    <a:pt x="1105" y="139"/>
                    <a:pt x="1105" y="139"/>
                  </a:cubicBezTo>
                  <a:cubicBezTo>
                    <a:pt x="1104" y="138"/>
                    <a:pt x="1104" y="138"/>
                    <a:pt x="1104" y="138"/>
                  </a:cubicBezTo>
                  <a:cubicBezTo>
                    <a:pt x="1103" y="139"/>
                    <a:pt x="1103" y="139"/>
                    <a:pt x="1103" y="139"/>
                  </a:cubicBezTo>
                  <a:cubicBezTo>
                    <a:pt x="1102" y="139"/>
                    <a:pt x="1102" y="139"/>
                    <a:pt x="1102" y="139"/>
                  </a:cubicBezTo>
                  <a:cubicBezTo>
                    <a:pt x="1100" y="140"/>
                    <a:pt x="1100" y="140"/>
                    <a:pt x="1100" y="140"/>
                  </a:cubicBezTo>
                  <a:cubicBezTo>
                    <a:pt x="1100" y="141"/>
                    <a:pt x="1100" y="141"/>
                    <a:pt x="1100" y="141"/>
                  </a:cubicBezTo>
                  <a:cubicBezTo>
                    <a:pt x="1101" y="140"/>
                    <a:pt x="1101" y="140"/>
                    <a:pt x="1101" y="140"/>
                  </a:cubicBezTo>
                  <a:cubicBezTo>
                    <a:pt x="1101" y="142"/>
                    <a:pt x="1101" y="142"/>
                    <a:pt x="1101" y="142"/>
                  </a:cubicBezTo>
                  <a:cubicBezTo>
                    <a:pt x="1101" y="144"/>
                    <a:pt x="1101" y="144"/>
                    <a:pt x="1101" y="144"/>
                  </a:cubicBezTo>
                  <a:close/>
                  <a:moveTo>
                    <a:pt x="1089" y="108"/>
                  </a:moveTo>
                  <a:cubicBezTo>
                    <a:pt x="1088" y="109"/>
                    <a:pt x="1088" y="109"/>
                    <a:pt x="1088" y="109"/>
                  </a:cubicBezTo>
                  <a:cubicBezTo>
                    <a:pt x="1089" y="111"/>
                    <a:pt x="1089" y="111"/>
                    <a:pt x="1089" y="111"/>
                  </a:cubicBezTo>
                  <a:cubicBezTo>
                    <a:pt x="1090" y="112"/>
                    <a:pt x="1090" y="112"/>
                    <a:pt x="1090" y="112"/>
                  </a:cubicBezTo>
                  <a:cubicBezTo>
                    <a:pt x="1092" y="110"/>
                    <a:pt x="1092" y="110"/>
                    <a:pt x="1092" y="110"/>
                  </a:cubicBezTo>
                  <a:cubicBezTo>
                    <a:pt x="1091" y="109"/>
                    <a:pt x="1091" y="109"/>
                    <a:pt x="1091" y="109"/>
                  </a:cubicBezTo>
                  <a:cubicBezTo>
                    <a:pt x="1092" y="106"/>
                    <a:pt x="1092" y="106"/>
                    <a:pt x="1092" y="106"/>
                  </a:cubicBezTo>
                  <a:lnTo>
                    <a:pt x="1089" y="108"/>
                  </a:lnTo>
                  <a:close/>
                  <a:moveTo>
                    <a:pt x="1067" y="197"/>
                  </a:moveTo>
                  <a:cubicBezTo>
                    <a:pt x="1066" y="196"/>
                    <a:pt x="1066" y="196"/>
                    <a:pt x="1066" y="196"/>
                  </a:cubicBezTo>
                  <a:cubicBezTo>
                    <a:pt x="1066" y="196"/>
                    <a:pt x="1066" y="196"/>
                    <a:pt x="1066" y="196"/>
                  </a:cubicBezTo>
                  <a:cubicBezTo>
                    <a:pt x="1065" y="196"/>
                    <a:pt x="1065" y="196"/>
                    <a:pt x="1065" y="196"/>
                  </a:cubicBezTo>
                  <a:cubicBezTo>
                    <a:pt x="1066" y="197"/>
                    <a:pt x="1066" y="197"/>
                    <a:pt x="1066" y="197"/>
                  </a:cubicBezTo>
                  <a:lnTo>
                    <a:pt x="1067" y="197"/>
                  </a:lnTo>
                  <a:close/>
                  <a:moveTo>
                    <a:pt x="1086" y="159"/>
                  </a:moveTo>
                  <a:cubicBezTo>
                    <a:pt x="1084" y="160"/>
                    <a:pt x="1084" y="160"/>
                    <a:pt x="1084" y="160"/>
                  </a:cubicBezTo>
                  <a:cubicBezTo>
                    <a:pt x="1084" y="161"/>
                    <a:pt x="1084" y="161"/>
                    <a:pt x="1084" y="161"/>
                  </a:cubicBezTo>
                  <a:cubicBezTo>
                    <a:pt x="1086" y="162"/>
                    <a:pt x="1086" y="162"/>
                    <a:pt x="1086" y="162"/>
                  </a:cubicBezTo>
                  <a:cubicBezTo>
                    <a:pt x="1087" y="162"/>
                    <a:pt x="1087" y="162"/>
                    <a:pt x="1087" y="162"/>
                  </a:cubicBezTo>
                  <a:cubicBezTo>
                    <a:pt x="1089" y="161"/>
                    <a:pt x="1089" y="161"/>
                    <a:pt x="1089" y="161"/>
                  </a:cubicBezTo>
                  <a:cubicBezTo>
                    <a:pt x="1088" y="160"/>
                    <a:pt x="1088" y="160"/>
                    <a:pt x="1088" y="160"/>
                  </a:cubicBezTo>
                  <a:lnTo>
                    <a:pt x="1086" y="159"/>
                  </a:lnTo>
                  <a:close/>
                  <a:moveTo>
                    <a:pt x="1080" y="163"/>
                  </a:moveTo>
                  <a:cubicBezTo>
                    <a:pt x="1080" y="164"/>
                    <a:pt x="1080" y="164"/>
                    <a:pt x="1080" y="164"/>
                  </a:cubicBezTo>
                  <a:cubicBezTo>
                    <a:pt x="1081" y="164"/>
                    <a:pt x="1081" y="164"/>
                    <a:pt x="1081" y="164"/>
                  </a:cubicBezTo>
                  <a:cubicBezTo>
                    <a:pt x="1084" y="164"/>
                    <a:pt x="1084" y="164"/>
                    <a:pt x="1084" y="164"/>
                  </a:cubicBezTo>
                  <a:cubicBezTo>
                    <a:pt x="1083" y="163"/>
                    <a:pt x="1083" y="163"/>
                    <a:pt x="1083" y="163"/>
                  </a:cubicBezTo>
                  <a:cubicBezTo>
                    <a:pt x="1082" y="162"/>
                    <a:pt x="1082" y="162"/>
                    <a:pt x="1082" y="162"/>
                  </a:cubicBezTo>
                  <a:lnTo>
                    <a:pt x="1080" y="163"/>
                  </a:lnTo>
                  <a:close/>
                  <a:moveTo>
                    <a:pt x="1638" y="181"/>
                  </a:moveTo>
                  <a:cubicBezTo>
                    <a:pt x="1639" y="180"/>
                    <a:pt x="1639" y="180"/>
                    <a:pt x="1639" y="180"/>
                  </a:cubicBezTo>
                  <a:cubicBezTo>
                    <a:pt x="1638" y="178"/>
                    <a:pt x="1638" y="178"/>
                    <a:pt x="1638" y="178"/>
                  </a:cubicBezTo>
                  <a:lnTo>
                    <a:pt x="1638" y="181"/>
                  </a:lnTo>
                  <a:close/>
                  <a:moveTo>
                    <a:pt x="1654" y="151"/>
                  </a:moveTo>
                  <a:cubicBezTo>
                    <a:pt x="1652" y="151"/>
                    <a:pt x="1652" y="151"/>
                    <a:pt x="1652" y="151"/>
                  </a:cubicBezTo>
                  <a:cubicBezTo>
                    <a:pt x="1653" y="153"/>
                    <a:pt x="1653" y="153"/>
                    <a:pt x="1653" y="153"/>
                  </a:cubicBezTo>
                  <a:lnTo>
                    <a:pt x="1654" y="151"/>
                  </a:lnTo>
                  <a:close/>
                  <a:moveTo>
                    <a:pt x="1657" y="155"/>
                  </a:moveTo>
                  <a:cubicBezTo>
                    <a:pt x="1659" y="156"/>
                    <a:pt x="1659" y="156"/>
                    <a:pt x="1659" y="156"/>
                  </a:cubicBezTo>
                  <a:cubicBezTo>
                    <a:pt x="1660" y="155"/>
                    <a:pt x="1660" y="155"/>
                    <a:pt x="1660" y="155"/>
                  </a:cubicBezTo>
                  <a:cubicBezTo>
                    <a:pt x="1659" y="154"/>
                    <a:pt x="1659" y="154"/>
                    <a:pt x="1659" y="154"/>
                  </a:cubicBezTo>
                  <a:cubicBezTo>
                    <a:pt x="1658" y="152"/>
                    <a:pt x="1658" y="152"/>
                    <a:pt x="1658" y="152"/>
                  </a:cubicBezTo>
                  <a:cubicBezTo>
                    <a:pt x="1657" y="149"/>
                    <a:pt x="1657" y="149"/>
                    <a:pt x="1657" y="149"/>
                  </a:cubicBezTo>
                  <a:cubicBezTo>
                    <a:pt x="1656" y="150"/>
                    <a:pt x="1656" y="150"/>
                    <a:pt x="1656" y="150"/>
                  </a:cubicBezTo>
                  <a:cubicBezTo>
                    <a:pt x="1657" y="153"/>
                    <a:pt x="1657" y="153"/>
                    <a:pt x="1657" y="153"/>
                  </a:cubicBezTo>
                  <a:lnTo>
                    <a:pt x="1657" y="155"/>
                  </a:lnTo>
                  <a:close/>
                  <a:moveTo>
                    <a:pt x="1650" y="158"/>
                  </a:moveTo>
                  <a:cubicBezTo>
                    <a:pt x="1653" y="161"/>
                    <a:pt x="1653" y="161"/>
                    <a:pt x="1653" y="161"/>
                  </a:cubicBezTo>
                  <a:cubicBezTo>
                    <a:pt x="1654" y="161"/>
                    <a:pt x="1654" y="161"/>
                    <a:pt x="1654" y="161"/>
                  </a:cubicBezTo>
                  <a:cubicBezTo>
                    <a:pt x="1655" y="160"/>
                    <a:pt x="1655" y="160"/>
                    <a:pt x="1655" y="160"/>
                  </a:cubicBezTo>
                  <a:cubicBezTo>
                    <a:pt x="1654" y="158"/>
                    <a:pt x="1654" y="158"/>
                    <a:pt x="1654" y="158"/>
                  </a:cubicBezTo>
                  <a:cubicBezTo>
                    <a:pt x="1656" y="157"/>
                    <a:pt x="1656" y="157"/>
                    <a:pt x="1656" y="157"/>
                  </a:cubicBezTo>
                  <a:cubicBezTo>
                    <a:pt x="1656" y="156"/>
                    <a:pt x="1656" y="156"/>
                    <a:pt x="1656" y="156"/>
                  </a:cubicBezTo>
                  <a:cubicBezTo>
                    <a:pt x="1654" y="157"/>
                    <a:pt x="1654" y="157"/>
                    <a:pt x="1654" y="157"/>
                  </a:cubicBezTo>
                  <a:cubicBezTo>
                    <a:pt x="1653" y="155"/>
                    <a:pt x="1653" y="155"/>
                    <a:pt x="1653" y="155"/>
                  </a:cubicBezTo>
                  <a:lnTo>
                    <a:pt x="1650" y="158"/>
                  </a:lnTo>
                  <a:close/>
                  <a:moveTo>
                    <a:pt x="1656" y="160"/>
                  </a:moveTo>
                  <a:cubicBezTo>
                    <a:pt x="1657" y="160"/>
                    <a:pt x="1657" y="160"/>
                    <a:pt x="1657" y="160"/>
                  </a:cubicBezTo>
                  <a:cubicBezTo>
                    <a:pt x="1656" y="158"/>
                    <a:pt x="1656" y="158"/>
                    <a:pt x="1656" y="158"/>
                  </a:cubicBezTo>
                  <a:lnTo>
                    <a:pt x="1656" y="160"/>
                  </a:lnTo>
                  <a:close/>
                  <a:moveTo>
                    <a:pt x="1636" y="175"/>
                  </a:moveTo>
                  <a:cubicBezTo>
                    <a:pt x="1638" y="175"/>
                    <a:pt x="1638" y="175"/>
                    <a:pt x="1638" y="175"/>
                  </a:cubicBezTo>
                  <a:cubicBezTo>
                    <a:pt x="1638" y="177"/>
                    <a:pt x="1638" y="177"/>
                    <a:pt x="1638" y="177"/>
                  </a:cubicBezTo>
                  <a:cubicBezTo>
                    <a:pt x="1639" y="177"/>
                    <a:pt x="1639" y="177"/>
                    <a:pt x="1639" y="177"/>
                  </a:cubicBezTo>
                  <a:cubicBezTo>
                    <a:pt x="1639" y="174"/>
                    <a:pt x="1639" y="174"/>
                    <a:pt x="1639" y="174"/>
                  </a:cubicBezTo>
                  <a:cubicBezTo>
                    <a:pt x="1642" y="174"/>
                    <a:pt x="1642" y="174"/>
                    <a:pt x="1642" y="174"/>
                  </a:cubicBezTo>
                  <a:cubicBezTo>
                    <a:pt x="1642" y="173"/>
                    <a:pt x="1642" y="173"/>
                    <a:pt x="1642" y="173"/>
                  </a:cubicBezTo>
                  <a:cubicBezTo>
                    <a:pt x="1644" y="173"/>
                    <a:pt x="1644" y="173"/>
                    <a:pt x="1644" y="173"/>
                  </a:cubicBezTo>
                  <a:cubicBezTo>
                    <a:pt x="1644" y="171"/>
                    <a:pt x="1644" y="171"/>
                    <a:pt x="1644" y="171"/>
                  </a:cubicBezTo>
                  <a:cubicBezTo>
                    <a:pt x="1644" y="170"/>
                    <a:pt x="1644" y="170"/>
                    <a:pt x="1644" y="170"/>
                  </a:cubicBezTo>
                  <a:cubicBezTo>
                    <a:pt x="1644" y="168"/>
                    <a:pt x="1644" y="168"/>
                    <a:pt x="1644" y="168"/>
                  </a:cubicBezTo>
                  <a:cubicBezTo>
                    <a:pt x="1642" y="167"/>
                    <a:pt x="1642" y="167"/>
                    <a:pt x="1642" y="167"/>
                  </a:cubicBezTo>
                  <a:cubicBezTo>
                    <a:pt x="1642" y="166"/>
                    <a:pt x="1642" y="166"/>
                    <a:pt x="1642" y="166"/>
                  </a:cubicBezTo>
                  <a:cubicBezTo>
                    <a:pt x="1639" y="165"/>
                    <a:pt x="1639" y="165"/>
                    <a:pt x="1639" y="165"/>
                  </a:cubicBezTo>
                  <a:cubicBezTo>
                    <a:pt x="1640" y="167"/>
                    <a:pt x="1640" y="167"/>
                    <a:pt x="1640" y="167"/>
                  </a:cubicBezTo>
                  <a:cubicBezTo>
                    <a:pt x="1638" y="166"/>
                    <a:pt x="1638" y="166"/>
                    <a:pt x="1638" y="166"/>
                  </a:cubicBezTo>
                  <a:cubicBezTo>
                    <a:pt x="1637" y="168"/>
                    <a:pt x="1637" y="168"/>
                    <a:pt x="1637" y="168"/>
                  </a:cubicBezTo>
                  <a:cubicBezTo>
                    <a:pt x="1639" y="170"/>
                    <a:pt x="1639" y="170"/>
                    <a:pt x="1639" y="170"/>
                  </a:cubicBezTo>
                  <a:cubicBezTo>
                    <a:pt x="1637" y="170"/>
                    <a:pt x="1637" y="170"/>
                    <a:pt x="1637" y="170"/>
                  </a:cubicBezTo>
                  <a:cubicBezTo>
                    <a:pt x="1636" y="172"/>
                    <a:pt x="1636" y="172"/>
                    <a:pt x="1636" y="172"/>
                  </a:cubicBezTo>
                  <a:cubicBezTo>
                    <a:pt x="1638" y="172"/>
                    <a:pt x="1638" y="172"/>
                    <a:pt x="1638" y="172"/>
                  </a:cubicBezTo>
                  <a:lnTo>
                    <a:pt x="1636" y="175"/>
                  </a:lnTo>
                  <a:close/>
                  <a:moveTo>
                    <a:pt x="1619" y="214"/>
                  </a:moveTo>
                  <a:cubicBezTo>
                    <a:pt x="1619" y="212"/>
                    <a:pt x="1619" y="212"/>
                    <a:pt x="1619" y="212"/>
                  </a:cubicBezTo>
                  <a:cubicBezTo>
                    <a:pt x="1618" y="212"/>
                    <a:pt x="1618" y="212"/>
                    <a:pt x="1618" y="212"/>
                  </a:cubicBezTo>
                  <a:cubicBezTo>
                    <a:pt x="1618" y="213"/>
                    <a:pt x="1618" y="213"/>
                    <a:pt x="1618" y="213"/>
                  </a:cubicBezTo>
                  <a:lnTo>
                    <a:pt x="1619" y="214"/>
                  </a:lnTo>
                  <a:close/>
                  <a:moveTo>
                    <a:pt x="1622" y="192"/>
                  </a:moveTo>
                  <a:cubicBezTo>
                    <a:pt x="1622" y="188"/>
                    <a:pt x="1622" y="188"/>
                    <a:pt x="1622" y="188"/>
                  </a:cubicBezTo>
                  <a:cubicBezTo>
                    <a:pt x="1618" y="190"/>
                    <a:pt x="1618" y="190"/>
                    <a:pt x="1618" y="190"/>
                  </a:cubicBezTo>
                  <a:cubicBezTo>
                    <a:pt x="1617" y="192"/>
                    <a:pt x="1617" y="192"/>
                    <a:pt x="1617" y="192"/>
                  </a:cubicBezTo>
                  <a:cubicBezTo>
                    <a:pt x="1620" y="191"/>
                    <a:pt x="1620" y="191"/>
                    <a:pt x="1620" y="191"/>
                  </a:cubicBezTo>
                  <a:lnTo>
                    <a:pt x="1622" y="192"/>
                  </a:lnTo>
                  <a:close/>
                  <a:moveTo>
                    <a:pt x="1683" y="149"/>
                  </a:moveTo>
                  <a:cubicBezTo>
                    <a:pt x="1684" y="147"/>
                    <a:pt x="1684" y="147"/>
                    <a:pt x="1684" y="147"/>
                  </a:cubicBezTo>
                  <a:cubicBezTo>
                    <a:pt x="1685" y="145"/>
                    <a:pt x="1685" y="145"/>
                    <a:pt x="1685" y="145"/>
                  </a:cubicBezTo>
                  <a:cubicBezTo>
                    <a:pt x="1685" y="143"/>
                    <a:pt x="1685" y="143"/>
                    <a:pt x="1685" y="143"/>
                  </a:cubicBezTo>
                  <a:cubicBezTo>
                    <a:pt x="1681" y="146"/>
                    <a:pt x="1681" y="146"/>
                    <a:pt x="1681" y="146"/>
                  </a:cubicBezTo>
                  <a:lnTo>
                    <a:pt x="1683" y="149"/>
                  </a:lnTo>
                  <a:close/>
                  <a:moveTo>
                    <a:pt x="1664" y="156"/>
                  </a:moveTo>
                  <a:cubicBezTo>
                    <a:pt x="1666" y="158"/>
                    <a:pt x="1666" y="158"/>
                    <a:pt x="1666" y="158"/>
                  </a:cubicBezTo>
                  <a:cubicBezTo>
                    <a:pt x="1666" y="156"/>
                    <a:pt x="1666" y="156"/>
                    <a:pt x="1666" y="156"/>
                  </a:cubicBezTo>
                  <a:cubicBezTo>
                    <a:pt x="1665" y="155"/>
                    <a:pt x="1665" y="155"/>
                    <a:pt x="1665" y="155"/>
                  </a:cubicBezTo>
                  <a:cubicBezTo>
                    <a:pt x="1666" y="153"/>
                    <a:pt x="1666" y="153"/>
                    <a:pt x="1666" y="153"/>
                  </a:cubicBezTo>
                  <a:cubicBezTo>
                    <a:pt x="1664" y="151"/>
                    <a:pt x="1664" y="151"/>
                    <a:pt x="1664" y="151"/>
                  </a:cubicBezTo>
                  <a:cubicBezTo>
                    <a:pt x="1663" y="152"/>
                    <a:pt x="1663" y="152"/>
                    <a:pt x="1663" y="152"/>
                  </a:cubicBezTo>
                  <a:cubicBezTo>
                    <a:pt x="1663" y="156"/>
                    <a:pt x="1663" y="156"/>
                    <a:pt x="1663" y="156"/>
                  </a:cubicBezTo>
                  <a:lnTo>
                    <a:pt x="1664" y="156"/>
                  </a:lnTo>
                  <a:close/>
                  <a:moveTo>
                    <a:pt x="1648" y="166"/>
                  </a:moveTo>
                  <a:cubicBezTo>
                    <a:pt x="1651" y="166"/>
                    <a:pt x="1651" y="166"/>
                    <a:pt x="1651" y="166"/>
                  </a:cubicBezTo>
                  <a:cubicBezTo>
                    <a:pt x="1651" y="164"/>
                    <a:pt x="1651" y="164"/>
                    <a:pt x="1651" y="164"/>
                  </a:cubicBezTo>
                  <a:cubicBezTo>
                    <a:pt x="1652" y="163"/>
                    <a:pt x="1652" y="163"/>
                    <a:pt x="1652" y="163"/>
                  </a:cubicBezTo>
                  <a:cubicBezTo>
                    <a:pt x="1651" y="161"/>
                    <a:pt x="1651" y="161"/>
                    <a:pt x="1651" y="161"/>
                  </a:cubicBezTo>
                  <a:cubicBezTo>
                    <a:pt x="1650" y="162"/>
                    <a:pt x="1650" y="162"/>
                    <a:pt x="1650" y="162"/>
                  </a:cubicBezTo>
                  <a:cubicBezTo>
                    <a:pt x="1647" y="162"/>
                    <a:pt x="1647" y="162"/>
                    <a:pt x="1647" y="162"/>
                  </a:cubicBezTo>
                  <a:cubicBezTo>
                    <a:pt x="1647" y="164"/>
                    <a:pt x="1647" y="164"/>
                    <a:pt x="1647" y="164"/>
                  </a:cubicBezTo>
                  <a:cubicBezTo>
                    <a:pt x="1644" y="164"/>
                    <a:pt x="1644" y="164"/>
                    <a:pt x="1644" y="164"/>
                  </a:cubicBezTo>
                  <a:cubicBezTo>
                    <a:pt x="1646" y="167"/>
                    <a:pt x="1646" y="167"/>
                    <a:pt x="1646" y="167"/>
                  </a:cubicBezTo>
                  <a:lnTo>
                    <a:pt x="1648" y="166"/>
                  </a:lnTo>
                  <a:close/>
                  <a:moveTo>
                    <a:pt x="1652" y="154"/>
                  </a:moveTo>
                  <a:cubicBezTo>
                    <a:pt x="1649" y="154"/>
                    <a:pt x="1649" y="154"/>
                    <a:pt x="1649" y="154"/>
                  </a:cubicBezTo>
                  <a:cubicBezTo>
                    <a:pt x="1649" y="157"/>
                    <a:pt x="1649" y="157"/>
                    <a:pt x="1649" y="157"/>
                  </a:cubicBezTo>
                  <a:cubicBezTo>
                    <a:pt x="1649" y="157"/>
                    <a:pt x="1652" y="155"/>
                    <a:pt x="1652" y="155"/>
                  </a:cubicBezTo>
                  <a:lnTo>
                    <a:pt x="1652" y="154"/>
                  </a:lnTo>
                  <a:close/>
                  <a:moveTo>
                    <a:pt x="1604" y="240"/>
                  </a:moveTo>
                  <a:cubicBezTo>
                    <a:pt x="1603" y="239"/>
                    <a:pt x="1603" y="239"/>
                    <a:pt x="1603" y="239"/>
                  </a:cubicBezTo>
                  <a:cubicBezTo>
                    <a:pt x="1603" y="238"/>
                    <a:pt x="1603" y="238"/>
                    <a:pt x="1603" y="238"/>
                  </a:cubicBezTo>
                  <a:cubicBezTo>
                    <a:pt x="1602" y="240"/>
                    <a:pt x="1602" y="240"/>
                    <a:pt x="1602" y="240"/>
                  </a:cubicBezTo>
                  <a:cubicBezTo>
                    <a:pt x="1603" y="241"/>
                    <a:pt x="1603" y="241"/>
                    <a:pt x="1603" y="241"/>
                  </a:cubicBezTo>
                  <a:lnTo>
                    <a:pt x="1604" y="240"/>
                  </a:lnTo>
                  <a:close/>
                  <a:moveTo>
                    <a:pt x="1628" y="176"/>
                  </a:moveTo>
                  <a:cubicBezTo>
                    <a:pt x="1629" y="174"/>
                    <a:pt x="1629" y="174"/>
                    <a:pt x="1629" y="174"/>
                  </a:cubicBezTo>
                  <a:cubicBezTo>
                    <a:pt x="1631" y="172"/>
                    <a:pt x="1631" y="172"/>
                    <a:pt x="1631" y="172"/>
                  </a:cubicBezTo>
                  <a:cubicBezTo>
                    <a:pt x="1630" y="170"/>
                    <a:pt x="1630" y="170"/>
                    <a:pt x="1630" y="170"/>
                  </a:cubicBezTo>
                  <a:cubicBezTo>
                    <a:pt x="1628" y="171"/>
                    <a:pt x="1628" y="171"/>
                    <a:pt x="1628" y="171"/>
                  </a:cubicBezTo>
                  <a:cubicBezTo>
                    <a:pt x="1627" y="173"/>
                    <a:pt x="1627" y="173"/>
                    <a:pt x="1627" y="173"/>
                  </a:cubicBezTo>
                  <a:cubicBezTo>
                    <a:pt x="1625" y="175"/>
                    <a:pt x="1625" y="175"/>
                    <a:pt x="1625" y="175"/>
                  </a:cubicBezTo>
                  <a:cubicBezTo>
                    <a:pt x="1625" y="178"/>
                    <a:pt x="1625" y="178"/>
                    <a:pt x="1625" y="178"/>
                  </a:cubicBezTo>
                  <a:cubicBezTo>
                    <a:pt x="1626" y="179"/>
                    <a:pt x="1626" y="179"/>
                    <a:pt x="1626" y="179"/>
                  </a:cubicBezTo>
                  <a:lnTo>
                    <a:pt x="1628" y="176"/>
                  </a:lnTo>
                  <a:close/>
                  <a:moveTo>
                    <a:pt x="1610" y="195"/>
                  </a:moveTo>
                  <a:cubicBezTo>
                    <a:pt x="1610" y="196"/>
                    <a:pt x="1610" y="196"/>
                    <a:pt x="1610" y="196"/>
                  </a:cubicBezTo>
                  <a:cubicBezTo>
                    <a:pt x="1611" y="194"/>
                    <a:pt x="1611" y="194"/>
                    <a:pt x="1611" y="194"/>
                  </a:cubicBezTo>
                  <a:cubicBezTo>
                    <a:pt x="1610" y="194"/>
                    <a:pt x="1610" y="194"/>
                    <a:pt x="1610" y="194"/>
                  </a:cubicBezTo>
                  <a:lnTo>
                    <a:pt x="1610" y="195"/>
                  </a:lnTo>
                  <a:close/>
                  <a:moveTo>
                    <a:pt x="1621" y="185"/>
                  </a:moveTo>
                  <a:cubicBezTo>
                    <a:pt x="1620" y="187"/>
                    <a:pt x="1620" y="187"/>
                    <a:pt x="1620" y="187"/>
                  </a:cubicBezTo>
                  <a:cubicBezTo>
                    <a:pt x="1622" y="186"/>
                    <a:pt x="1622" y="186"/>
                    <a:pt x="1622" y="186"/>
                  </a:cubicBezTo>
                  <a:lnTo>
                    <a:pt x="1621" y="185"/>
                  </a:lnTo>
                  <a:close/>
                  <a:moveTo>
                    <a:pt x="1608" y="194"/>
                  </a:moveTo>
                  <a:cubicBezTo>
                    <a:pt x="1607" y="198"/>
                    <a:pt x="1607" y="198"/>
                    <a:pt x="1607" y="198"/>
                  </a:cubicBezTo>
                  <a:cubicBezTo>
                    <a:pt x="1607" y="200"/>
                    <a:pt x="1607" y="200"/>
                    <a:pt x="1607" y="200"/>
                  </a:cubicBezTo>
                  <a:cubicBezTo>
                    <a:pt x="1609" y="197"/>
                    <a:pt x="1609" y="197"/>
                    <a:pt x="1609" y="197"/>
                  </a:cubicBezTo>
                  <a:lnTo>
                    <a:pt x="1608" y="194"/>
                  </a:lnTo>
                  <a:close/>
                  <a:moveTo>
                    <a:pt x="1607" y="236"/>
                  </a:moveTo>
                  <a:cubicBezTo>
                    <a:pt x="1609" y="234"/>
                    <a:pt x="1609" y="234"/>
                    <a:pt x="1609" y="234"/>
                  </a:cubicBezTo>
                  <a:cubicBezTo>
                    <a:pt x="1607" y="234"/>
                    <a:pt x="1607" y="234"/>
                    <a:pt x="1607" y="234"/>
                  </a:cubicBezTo>
                  <a:cubicBezTo>
                    <a:pt x="1606" y="235"/>
                    <a:pt x="1606" y="235"/>
                    <a:pt x="1606" y="235"/>
                  </a:cubicBezTo>
                  <a:lnTo>
                    <a:pt x="1607" y="236"/>
                  </a:lnTo>
                  <a:close/>
                  <a:moveTo>
                    <a:pt x="1598" y="255"/>
                  </a:moveTo>
                  <a:cubicBezTo>
                    <a:pt x="1599" y="255"/>
                    <a:pt x="1599" y="255"/>
                    <a:pt x="1599" y="255"/>
                  </a:cubicBezTo>
                  <a:cubicBezTo>
                    <a:pt x="1601" y="252"/>
                    <a:pt x="1601" y="252"/>
                    <a:pt x="1601" y="252"/>
                  </a:cubicBezTo>
                  <a:cubicBezTo>
                    <a:pt x="1600" y="252"/>
                    <a:pt x="1600" y="252"/>
                    <a:pt x="1600" y="252"/>
                  </a:cubicBezTo>
                  <a:cubicBezTo>
                    <a:pt x="1597" y="253"/>
                    <a:pt x="1597" y="253"/>
                    <a:pt x="1597" y="253"/>
                  </a:cubicBezTo>
                  <a:cubicBezTo>
                    <a:pt x="1595" y="254"/>
                    <a:pt x="1595" y="254"/>
                    <a:pt x="1595" y="254"/>
                  </a:cubicBezTo>
                  <a:cubicBezTo>
                    <a:pt x="1597" y="254"/>
                    <a:pt x="1597" y="254"/>
                    <a:pt x="1597" y="254"/>
                  </a:cubicBezTo>
                  <a:lnTo>
                    <a:pt x="1598" y="255"/>
                  </a:lnTo>
                  <a:close/>
                  <a:moveTo>
                    <a:pt x="1605" y="231"/>
                  </a:moveTo>
                  <a:cubicBezTo>
                    <a:pt x="1606" y="233"/>
                    <a:pt x="1606" y="233"/>
                    <a:pt x="1606" y="233"/>
                  </a:cubicBezTo>
                  <a:cubicBezTo>
                    <a:pt x="1607" y="231"/>
                    <a:pt x="1607" y="231"/>
                    <a:pt x="1607" y="231"/>
                  </a:cubicBezTo>
                  <a:cubicBezTo>
                    <a:pt x="1607" y="229"/>
                    <a:pt x="1607" y="229"/>
                    <a:pt x="1607" y="229"/>
                  </a:cubicBezTo>
                  <a:lnTo>
                    <a:pt x="1605" y="231"/>
                  </a:lnTo>
                  <a:close/>
                  <a:moveTo>
                    <a:pt x="1606" y="203"/>
                  </a:moveTo>
                  <a:cubicBezTo>
                    <a:pt x="1606" y="202"/>
                    <a:pt x="1606" y="202"/>
                    <a:pt x="1606" y="202"/>
                  </a:cubicBezTo>
                  <a:cubicBezTo>
                    <a:pt x="1605" y="204"/>
                    <a:pt x="1605" y="204"/>
                    <a:pt x="1605" y="204"/>
                  </a:cubicBezTo>
                  <a:cubicBezTo>
                    <a:pt x="1606" y="204"/>
                    <a:pt x="1606" y="204"/>
                    <a:pt x="1606" y="204"/>
                  </a:cubicBezTo>
                  <a:lnTo>
                    <a:pt x="1606" y="203"/>
                  </a:lnTo>
                  <a:close/>
                  <a:moveTo>
                    <a:pt x="1635" y="179"/>
                  </a:moveTo>
                  <a:cubicBezTo>
                    <a:pt x="1635" y="178"/>
                    <a:pt x="1635" y="178"/>
                    <a:pt x="1635" y="178"/>
                  </a:cubicBezTo>
                  <a:cubicBezTo>
                    <a:pt x="1633" y="177"/>
                    <a:pt x="1633" y="177"/>
                    <a:pt x="1633" y="177"/>
                  </a:cubicBezTo>
                  <a:cubicBezTo>
                    <a:pt x="1631" y="177"/>
                    <a:pt x="1631" y="177"/>
                    <a:pt x="1631" y="177"/>
                  </a:cubicBezTo>
                  <a:cubicBezTo>
                    <a:pt x="1632" y="178"/>
                    <a:pt x="1632" y="178"/>
                    <a:pt x="1632" y="178"/>
                  </a:cubicBezTo>
                  <a:lnTo>
                    <a:pt x="1635" y="179"/>
                  </a:lnTo>
                  <a:close/>
                  <a:moveTo>
                    <a:pt x="1678" y="147"/>
                  </a:moveTo>
                  <a:cubicBezTo>
                    <a:pt x="1677" y="148"/>
                    <a:pt x="1677" y="148"/>
                    <a:pt x="1677" y="148"/>
                  </a:cubicBezTo>
                  <a:cubicBezTo>
                    <a:pt x="1679" y="149"/>
                    <a:pt x="1679" y="149"/>
                    <a:pt x="1679" y="149"/>
                  </a:cubicBezTo>
                  <a:cubicBezTo>
                    <a:pt x="1681" y="150"/>
                    <a:pt x="1681" y="150"/>
                    <a:pt x="1681" y="150"/>
                  </a:cubicBezTo>
                  <a:cubicBezTo>
                    <a:pt x="1681" y="148"/>
                    <a:pt x="1681" y="148"/>
                    <a:pt x="1681" y="148"/>
                  </a:cubicBezTo>
                  <a:cubicBezTo>
                    <a:pt x="1680" y="147"/>
                    <a:pt x="1680" y="147"/>
                    <a:pt x="1680" y="147"/>
                  </a:cubicBezTo>
                  <a:lnTo>
                    <a:pt x="1678" y="147"/>
                  </a:lnTo>
                  <a:close/>
                  <a:moveTo>
                    <a:pt x="1624" y="187"/>
                  </a:moveTo>
                  <a:cubicBezTo>
                    <a:pt x="1624" y="190"/>
                    <a:pt x="1624" y="190"/>
                    <a:pt x="1624" y="190"/>
                  </a:cubicBezTo>
                  <a:cubicBezTo>
                    <a:pt x="1625" y="190"/>
                    <a:pt x="1625" y="190"/>
                    <a:pt x="1625" y="190"/>
                  </a:cubicBezTo>
                  <a:cubicBezTo>
                    <a:pt x="1627" y="187"/>
                    <a:pt x="1627" y="187"/>
                    <a:pt x="1627" y="187"/>
                  </a:cubicBezTo>
                  <a:cubicBezTo>
                    <a:pt x="1627" y="189"/>
                    <a:pt x="1627" y="189"/>
                    <a:pt x="1627" y="189"/>
                  </a:cubicBezTo>
                  <a:cubicBezTo>
                    <a:pt x="1628" y="189"/>
                    <a:pt x="1628" y="189"/>
                    <a:pt x="1628" y="189"/>
                  </a:cubicBezTo>
                  <a:cubicBezTo>
                    <a:pt x="1629" y="188"/>
                    <a:pt x="1629" y="188"/>
                    <a:pt x="1629" y="188"/>
                  </a:cubicBezTo>
                  <a:cubicBezTo>
                    <a:pt x="1631" y="186"/>
                    <a:pt x="1631" y="186"/>
                    <a:pt x="1631" y="186"/>
                  </a:cubicBezTo>
                  <a:cubicBezTo>
                    <a:pt x="1635" y="183"/>
                    <a:pt x="1635" y="183"/>
                    <a:pt x="1635" y="183"/>
                  </a:cubicBezTo>
                  <a:cubicBezTo>
                    <a:pt x="1632" y="180"/>
                    <a:pt x="1632" y="180"/>
                    <a:pt x="1632" y="180"/>
                  </a:cubicBezTo>
                  <a:cubicBezTo>
                    <a:pt x="1631" y="179"/>
                    <a:pt x="1631" y="179"/>
                    <a:pt x="1631" y="179"/>
                  </a:cubicBezTo>
                  <a:cubicBezTo>
                    <a:pt x="1631" y="180"/>
                    <a:pt x="1631" y="180"/>
                    <a:pt x="1631" y="180"/>
                  </a:cubicBezTo>
                  <a:cubicBezTo>
                    <a:pt x="1632" y="182"/>
                    <a:pt x="1632" y="182"/>
                    <a:pt x="1632" y="182"/>
                  </a:cubicBezTo>
                  <a:cubicBezTo>
                    <a:pt x="1629" y="182"/>
                    <a:pt x="1629" y="182"/>
                    <a:pt x="1629" y="182"/>
                  </a:cubicBezTo>
                  <a:cubicBezTo>
                    <a:pt x="1628" y="185"/>
                    <a:pt x="1628" y="185"/>
                    <a:pt x="1628" y="185"/>
                  </a:cubicBezTo>
                  <a:cubicBezTo>
                    <a:pt x="1627" y="183"/>
                    <a:pt x="1627" y="183"/>
                    <a:pt x="1627" y="183"/>
                  </a:cubicBezTo>
                  <a:cubicBezTo>
                    <a:pt x="1628" y="178"/>
                    <a:pt x="1628" y="178"/>
                    <a:pt x="1628" y="178"/>
                  </a:cubicBezTo>
                  <a:cubicBezTo>
                    <a:pt x="1626" y="181"/>
                    <a:pt x="1626" y="181"/>
                    <a:pt x="1626" y="181"/>
                  </a:cubicBezTo>
                  <a:cubicBezTo>
                    <a:pt x="1626" y="183"/>
                    <a:pt x="1626" y="183"/>
                    <a:pt x="1626" y="183"/>
                  </a:cubicBezTo>
                  <a:cubicBezTo>
                    <a:pt x="1625" y="185"/>
                    <a:pt x="1625" y="185"/>
                    <a:pt x="1625" y="185"/>
                  </a:cubicBezTo>
                  <a:cubicBezTo>
                    <a:pt x="1625" y="187"/>
                    <a:pt x="1625" y="187"/>
                    <a:pt x="1625" y="187"/>
                  </a:cubicBezTo>
                  <a:lnTo>
                    <a:pt x="1624" y="187"/>
                  </a:lnTo>
                  <a:close/>
                  <a:moveTo>
                    <a:pt x="1622" y="178"/>
                  </a:moveTo>
                  <a:cubicBezTo>
                    <a:pt x="1622" y="179"/>
                    <a:pt x="1622" y="179"/>
                    <a:pt x="1622" y="179"/>
                  </a:cubicBezTo>
                  <a:cubicBezTo>
                    <a:pt x="1621" y="181"/>
                    <a:pt x="1621" y="181"/>
                    <a:pt x="1621" y="181"/>
                  </a:cubicBezTo>
                  <a:cubicBezTo>
                    <a:pt x="1619" y="180"/>
                    <a:pt x="1619" y="180"/>
                    <a:pt x="1619" y="180"/>
                  </a:cubicBezTo>
                  <a:cubicBezTo>
                    <a:pt x="1618" y="183"/>
                    <a:pt x="1618" y="183"/>
                    <a:pt x="1618" y="183"/>
                  </a:cubicBezTo>
                  <a:cubicBezTo>
                    <a:pt x="1619" y="184"/>
                    <a:pt x="1619" y="184"/>
                    <a:pt x="1619" y="184"/>
                  </a:cubicBezTo>
                  <a:cubicBezTo>
                    <a:pt x="1621" y="182"/>
                    <a:pt x="1621" y="182"/>
                    <a:pt x="1621" y="182"/>
                  </a:cubicBezTo>
                  <a:cubicBezTo>
                    <a:pt x="1623" y="182"/>
                    <a:pt x="1623" y="182"/>
                    <a:pt x="1623" y="182"/>
                  </a:cubicBezTo>
                  <a:cubicBezTo>
                    <a:pt x="1620" y="184"/>
                    <a:pt x="1620" y="184"/>
                    <a:pt x="1620" y="184"/>
                  </a:cubicBezTo>
                  <a:cubicBezTo>
                    <a:pt x="1621" y="185"/>
                    <a:pt x="1621" y="185"/>
                    <a:pt x="1621" y="185"/>
                  </a:cubicBezTo>
                  <a:cubicBezTo>
                    <a:pt x="1624" y="184"/>
                    <a:pt x="1624" y="184"/>
                    <a:pt x="1624" y="184"/>
                  </a:cubicBezTo>
                  <a:cubicBezTo>
                    <a:pt x="1624" y="180"/>
                    <a:pt x="1624" y="180"/>
                    <a:pt x="1624" y="180"/>
                  </a:cubicBezTo>
                  <a:cubicBezTo>
                    <a:pt x="1623" y="178"/>
                    <a:pt x="1623" y="178"/>
                    <a:pt x="1623" y="178"/>
                  </a:cubicBezTo>
                  <a:lnTo>
                    <a:pt x="1622" y="178"/>
                  </a:lnTo>
                  <a:close/>
                  <a:moveTo>
                    <a:pt x="1612" y="196"/>
                  </a:moveTo>
                  <a:cubicBezTo>
                    <a:pt x="1616" y="193"/>
                    <a:pt x="1616" y="193"/>
                    <a:pt x="1616" y="193"/>
                  </a:cubicBezTo>
                  <a:cubicBezTo>
                    <a:pt x="1616" y="191"/>
                    <a:pt x="1616" y="191"/>
                    <a:pt x="1616" y="191"/>
                  </a:cubicBezTo>
                  <a:cubicBezTo>
                    <a:pt x="1613" y="192"/>
                    <a:pt x="1613" y="192"/>
                    <a:pt x="1613" y="192"/>
                  </a:cubicBezTo>
                  <a:lnTo>
                    <a:pt x="1612" y="196"/>
                  </a:lnTo>
                  <a:close/>
                  <a:moveTo>
                    <a:pt x="2039" y="137"/>
                  </a:moveTo>
                  <a:cubicBezTo>
                    <a:pt x="2039" y="135"/>
                    <a:pt x="2039" y="135"/>
                    <a:pt x="2039" y="135"/>
                  </a:cubicBezTo>
                  <a:cubicBezTo>
                    <a:pt x="2038" y="134"/>
                    <a:pt x="2038" y="134"/>
                    <a:pt x="2038" y="134"/>
                  </a:cubicBezTo>
                  <a:cubicBezTo>
                    <a:pt x="2036" y="135"/>
                    <a:pt x="2036" y="135"/>
                    <a:pt x="2036" y="135"/>
                  </a:cubicBezTo>
                  <a:cubicBezTo>
                    <a:pt x="2036" y="136"/>
                    <a:pt x="2036" y="136"/>
                    <a:pt x="2036" y="136"/>
                  </a:cubicBezTo>
                  <a:cubicBezTo>
                    <a:pt x="2036" y="137"/>
                    <a:pt x="2036" y="137"/>
                    <a:pt x="2036" y="137"/>
                  </a:cubicBezTo>
                  <a:cubicBezTo>
                    <a:pt x="2036" y="137"/>
                    <a:pt x="2036" y="138"/>
                    <a:pt x="2036" y="138"/>
                  </a:cubicBezTo>
                  <a:cubicBezTo>
                    <a:pt x="2038" y="138"/>
                    <a:pt x="2038" y="138"/>
                    <a:pt x="2038" y="138"/>
                  </a:cubicBezTo>
                  <a:lnTo>
                    <a:pt x="2039" y="137"/>
                  </a:lnTo>
                  <a:close/>
                  <a:moveTo>
                    <a:pt x="1978" y="150"/>
                  </a:moveTo>
                  <a:cubicBezTo>
                    <a:pt x="1978" y="150"/>
                    <a:pt x="1979" y="149"/>
                    <a:pt x="1979" y="149"/>
                  </a:cubicBezTo>
                  <a:cubicBezTo>
                    <a:pt x="1978" y="149"/>
                    <a:pt x="1978" y="149"/>
                    <a:pt x="1978" y="149"/>
                  </a:cubicBezTo>
                  <a:lnTo>
                    <a:pt x="1978" y="150"/>
                  </a:lnTo>
                  <a:close/>
                  <a:moveTo>
                    <a:pt x="1966" y="131"/>
                  </a:moveTo>
                  <a:cubicBezTo>
                    <a:pt x="1968" y="133"/>
                    <a:pt x="1968" y="133"/>
                    <a:pt x="1968" y="133"/>
                  </a:cubicBezTo>
                  <a:cubicBezTo>
                    <a:pt x="1970" y="134"/>
                    <a:pt x="1970" y="134"/>
                    <a:pt x="1970" y="134"/>
                  </a:cubicBezTo>
                  <a:cubicBezTo>
                    <a:pt x="1970" y="135"/>
                    <a:pt x="1970" y="135"/>
                    <a:pt x="1970" y="135"/>
                  </a:cubicBezTo>
                  <a:cubicBezTo>
                    <a:pt x="1971" y="132"/>
                    <a:pt x="1971" y="132"/>
                    <a:pt x="1971" y="132"/>
                  </a:cubicBezTo>
                  <a:cubicBezTo>
                    <a:pt x="1972" y="133"/>
                    <a:pt x="1972" y="133"/>
                    <a:pt x="1972" y="133"/>
                  </a:cubicBezTo>
                  <a:cubicBezTo>
                    <a:pt x="1974" y="133"/>
                    <a:pt x="1974" y="133"/>
                    <a:pt x="1974" y="133"/>
                  </a:cubicBezTo>
                  <a:cubicBezTo>
                    <a:pt x="1974" y="133"/>
                    <a:pt x="1974" y="133"/>
                    <a:pt x="1974" y="133"/>
                  </a:cubicBezTo>
                  <a:cubicBezTo>
                    <a:pt x="1975" y="136"/>
                    <a:pt x="1975" y="136"/>
                    <a:pt x="1975" y="136"/>
                  </a:cubicBezTo>
                  <a:cubicBezTo>
                    <a:pt x="1975" y="137"/>
                    <a:pt x="1975" y="137"/>
                    <a:pt x="1975" y="137"/>
                  </a:cubicBezTo>
                  <a:cubicBezTo>
                    <a:pt x="1976" y="138"/>
                    <a:pt x="1976" y="138"/>
                    <a:pt x="1976" y="138"/>
                  </a:cubicBezTo>
                  <a:cubicBezTo>
                    <a:pt x="1978" y="138"/>
                    <a:pt x="1978" y="138"/>
                    <a:pt x="1978" y="138"/>
                  </a:cubicBezTo>
                  <a:cubicBezTo>
                    <a:pt x="1979" y="137"/>
                    <a:pt x="1979" y="137"/>
                    <a:pt x="1979" y="137"/>
                  </a:cubicBezTo>
                  <a:cubicBezTo>
                    <a:pt x="1982" y="138"/>
                    <a:pt x="1982" y="138"/>
                    <a:pt x="1982" y="138"/>
                  </a:cubicBezTo>
                  <a:cubicBezTo>
                    <a:pt x="1983" y="136"/>
                    <a:pt x="1983" y="136"/>
                    <a:pt x="1983" y="136"/>
                  </a:cubicBezTo>
                  <a:cubicBezTo>
                    <a:pt x="1982" y="132"/>
                    <a:pt x="1982" y="132"/>
                    <a:pt x="1982" y="132"/>
                  </a:cubicBezTo>
                  <a:cubicBezTo>
                    <a:pt x="1978" y="130"/>
                    <a:pt x="1978" y="130"/>
                    <a:pt x="1978" y="130"/>
                  </a:cubicBezTo>
                  <a:cubicBezTo>
                    <a:pt x="1976" y="128"/>
                    <a:pt x="1976" y="128"/>
                    <a:pt x="1976" y="128"/>
                  </a:cubicBezTo>
                  <a:cubicBezTo>
                    <a:pt x="1974" y="127"/>
                    <a:pt x="1974" y="127"/>
                    <a:pt x="1974" y="127"/>
                  </a:cubicBezTo>
                  <a:cubicBezTo>
                    <a:pt x="1972" y="125"/>
                    <a:pt x="1972" y="125"/>
                    <a:pt x="1972" y="125"/>
                  </a:cubicBezTo>
                  <a:cubicBezTo>
                    <a:pt x="1970" y="124"/>
                    <a:pt x="1970" y="124"/>
                    <a:pt x="1970" y="124"/>
                  </a:cubicBezTo>
                  <a:cubicBezTo>
                    <a:pt x="1969" y="122"/>
                    <a:pt x="1969" y="122"/>
                    <a:pt x="1969" y="122"/>
                  </a:cubicBezTo>
                  <a:cubicBezTo>
                    <a:pt x="1967" y="121"/>
                    <a:pt x="1967" y="121"/>
                    <a:pt x="1967" y="121"/>
                  </a:cubicBezTo>
                  <a:cubicBezTo>
                    <a:pt x="1965" y="120"/>
                    <a:pt x="1965" y="120"/>
                    <a:pt x="1965" y="120"/>
                  </a:cubicBezTo>
                  <a:cubicBezTo>
                    <a:pt x="1964" y="121"/>
                    <a:pt x="1964" y="121"/>
                    <a:pt x="1964" y="121"/>
                  </a:cubicBezTo>
                  <a:cubicBezTo>
                    <a:pt x="1964" y="122"/>
                    <a:pt x="1964" y="122"/>
                    <a:pt x="1964" y="122"/>
                  </a:cubicBezTo>
                  <a:cubicBezTo>
                    <a:pt x="1963" y="124"/>
                    <a:pt x="1963" y="124"/>
                    <a:pt x="1963" y="124"/>
                  </a:cubicBezTo>
                  <a:cubicBezTo>
                    <a:pt x="1964" y="125"/>
                    <a:pt x="1964" y="125"/>
                    <a:pt x="1964" y="125"/>
                  </a:cubicBezTo>
                  <a:cubicBezTo>
                    <a:pt x="1966" y="126"/>
                    <a:pt x="1966" y="126"/>
                    <a:pt x="1966" y="126"/>
                  </a:cubicBezTo>
                  <a:cubicBezTo>
                    <a:pt x="1965" y="127"/>
                    <a:pt x="1965" y="127"/>
                    <a:pt x="1965" y="127"/>
                  </a:cubicBezTo>
                  <a:cubicBezTo>
                    <a:pt x="1964" y="127"/>
                    <a:pt x="1964" y="127"/>
                    <a:pt x="1964" y="127"/>
                  </a:cubicBezTo>
                  <a:cubicBezTo>
                    <a:pt x="1963" y="126"/>
                    <a:pt x="1963" y="126"/>
                    <a:pt x="1963" y="126"/>
                  </a:cubicBezTo>
                  <a:cubicBezTo>
                    <a:pt x="1962" y="126"/>
                    <a:pt x="1962" y="126"/>
                    <a:pt x="1962" y="126"/>
                  </a:cubicBezTo>
                  <a:cubicBezTo>
                    <a:pt x="1963" y="128"/>
                    <a:pt x="1963" y="128"/>
                    <a:pt x="1963" y="128"/>
                  </a:cubicBezTo>
                  <a:lnTo>
                    <a:pt x="1966" y="131"/>
                  </a:lnTo>
                  <a:close/>
                  <a:moveTo>
                    <a:pt x="1913" y="169"/>
                  </a:moveTo>
                  <a:cubicBezTo>
                    <a:pt x="1912" y="170"/>
                    <a:pt x="1912" y="170"/>
                    <a:pt x="1912" y="170"/>
                  </a:cubicBezTo>
                  <a:cubicBezTo>
                    <a:pt x="1913" y="170"/>
                    <a:pt x="1913" y="170"/>
                    <a:pt x="1913" y="170"/>
                  </a:cubicBezTo>
                  <a:cubicBezTo>
                    <a:pt x="1914" y="169"/>
                    <a:pt x="1914" y="169"/>
                    <a:pt x="1914" y="169"/>
                  </a:cubicBezTo>
                  <a:cubicBezTo>
                    <a:pt x="1916" y="169"/>
                    <a:pt x="1916" y="169"/>
                    <a:pt x="1916" y="169"/>
                  </a:cubicBezTo>
                  <a:cubicBezTo>
                    <a:pt x="1917" y="168"/>
                    <a:pt x="1917" y="168"/>
                    <a:pt x="1917" y="168"/>
                  </a:cubicBezTo>
                  <a:cubicBezTo>
                    <a:pt x="1914" y="168"/>
                    <a:pt x="1914" y="168"/>
                    <a:pt x="1914" y="168"/>
                  </a:cubicBezTo>
                  <a:lnTo>
                    <a:pt x="1913" y="169"/>
                  </a:lnTo>
                  <a:close/>
                  <a:moveTo>
                    <a:pt x="1972" y="142"/>
                  </a:moveTo>
                  <a:cubicBezTo>
                    <a:pt x="1971" y="143"/>
                    <a:pt x="1971" y="143"/>
                    <a:pt x="1971" y="143"/>
                  </a:cubicBezTo>
                  <a:cubicBezTo>
                    <a:pt x="1973" y="145"/>
                    <a:pt x="1973" y="145"/>
                    <a:pt x="1973" y="145"/>
                  </a:cubicBezTo>
                  <a:cubicBezTo>
                    <a:pt x="1976" y="147"/>
                    <a:pt x="1976" y="147"/>
                    <a:pt x="1976" y="147"/>
                  </a:cubicBezTo>
                  <a:cubicBezTo>
                    <a:pt x="1976" y="145"/>
                    <a:pt x="1976" y="145"/>
                    <a:pt x="1976" y="145"/>
                  </a:cubicBezTo>
                  <a:cubicBezTo>
                    <a:pt x="1973" y="143"/>
                    <a:pt x="1973" y="143"/>
                    <a:pt x="1973" y="143"/>
                  </a:cubicBezTo>
                  <a:lnTo>
                    <a:pt x="1972" y="142"/>
                  </a:lnTo>
                  <a:close/>
                  <a:moveTo>
                    <a:pt x="1890" y="166"/>
                  </a:moveTo>
                  <a:cubicBezTo>
                    <a:pt x="1890" y="165"/>
                    <a:pt x="1890" y="165"/>
                    <a:pt x="1890" y="165"/>
                  </a:cubicBezTo>
                  <a:cubicBezTo>
                    <a:pt x="1892" y="166"/>
                    <a:pt x="1892" y="166"/>
                    <a:pt x="1892" y="166"/>
                  </a:cubicBezTo>
                  <a:cubicBezTo>
                    <a:pt x="1891" y="167"/>
                    <a:pt x="1891" y="167"/>
                    <a:pt x="1891" y="167"/>
                  </a:cubicBezTo>
                  <a:cubicBezTo>
                    <a:pt x="1893" y="167"/>
                    <a:pt x="1893" y="167"/>
                    <a:pt x="1893" y="167"/>
                  </a:cubicBezTo>
                  <a:cubicBezTo>
                    <a:pt x="1894" y="166"/>
                    <a:pt x="1894" y="166"/>
                    <a:pt x="1894" y="166"/>
                  </a:cubicBezTo>
                  <a:cubicBezTo>
                    <a:pt x="1896" y="166"/>
                    <a:pt x="1896" y="166"/>
                    <a:pt x="1896" y="166"/>
                  </a:cubicBezTo>
                  <a:cubicBezTo>
                    <a:pt x="1899" y="164"/>
                    <a:pt x="1899" y="164"/>
                    <a:pt x="1899" y="164"/>
                  </a:cubicBezTo>
                  <a:cubicBezTo>
                    <a:pt x="1901" y="161"/>
                    <a:pt x="1901" y="161"/>
                    <a:pt x="1901" y="161"/>
                  </a:cubicBezTo>
                  <a:cubicBezTo>
                    <a:pt x="1901" y="158"/>
                    <a:pt x="1901" y="158"/>
                    <a:pt x="1901" y="158"/>
                  </a:cubicBezTo>
                  <a:cubicBezTo>
                    <a:pt x="1902" y="157"/>
                    <a:pt x="1902" y="157"/>
                    <a:pt x="1902" y="157"/>
                  </a:cubicBezTo>
                  <a:cubicBezTo>
                    <a:pt x="1903" y="158"/>
                    <a:pt x="1903" y="158"/>
                    <a:pt x="1903" y="158"/>
                  </a:cubicBezTo>
                  <a:cubicBezTo>
                    <a:pt x="1902" y="161"/>
                    <a:pt x="1902" y="161"/>
                    <a:pt x="1902" y="161"/>
                  </a:cubicBezTo>
                  <a:cubicBezTo>
                    <a:pt x="1904" y="158"/>
                    <a:pt x="1904" y="158"/>
                    <a:pt x="1904" y="158"/>
                  </a:cubicBezTo>
                  <a:cubicBezTo>
                    <a:pt x="1904" y="156"/>
                    <a:pt x="1904" y="156"/>
                    <a:pt x="1904" y="156"/>
                  </a:cubicBezTo>
                  <a:cubicBezTo>
                    <a:pt x="1902" y="154"/>
                    <a:pt x="1902" y="154"/>
                    <a:pt x="1902" y="154"/>
                  </a:cubicBezTo>
                  <a:cubicBezTo>
                    <a:pt x="1895" y="151"/>
                    <a:pt x="1895" y="151"/>
                    <a:pt x="1895" y="151"/>
                  </a:cubicBezTo>
                  <a:cubicBezTo>
                    <a:pt x="1891" y="150"/>
                    <a:pt x="1891" y="150"/>
                    <a:pt x="1891" y="150"/>
                  </a:cubicBezTo>
                  <a:cubicBezTo>
                    <a:pt x="1889" y="152"/>
                    <a:pt x="1889" y="152"/>
                    <a:pt x="1889" y="152"/>
                  </a:cubicBezTo>
                  <a:cubicBezTo>
                    <a:pt x="1888" y="156"/>
                    <a:pt x="1888" y="156"/>
                    <a:pt x="1888" y="156"/>
                  </a:cubicBezTo>
                  <a:cubicBezTo>
                    <a:pt x="1888" y="161"/>
                    <a:pt x="1888" y="161"/>
                    <a:pt x="1888" y="161"/>
                  </a:cubicBezTo>
                  <a:cubicBezTo>
                    <a:pt x="1889" y="163"/>
                    <a:pt x="1889" y="163"/>
                    <a:pt x="1889" y="163"/>
                  </a:cubicBezTo>
                  <a:lnTo>
                    <a:pt x="1890" y="166"/>
                  </a:lnTo>
                  <a:close/>
                  <a:moveTo>
                    <a:pt x="1678" y="145"/>
                  </a:moveTo>
                  <a:cubicBezTo>
                    <a:pt x="1679" y="145"/>
                    <a:pt x="1679" y="145"/>
                    <a:pt x="1679" y="145"/>
                  </a:cubicBezTo>
                  <a:cubicBezTo>
                    <a:pt x="1684" y="140"/>
                    <a:pt x="1684" y="140"/>
                    <a:pt x="1684" y="140"/>
                  </a:cubicBezTo>
                  <a:cubicBezTo>
                    <a:pt x="1684" y="138"/>
                    <a:pt x="1684" y="138"/>
                    <a:pt x="1684" y="138"/>
                  </a:cubicBezTo>
                  <a:cubicBezTo>
                    <a:pt x="1681" y="141"/>
                    <a:pt x="1681" y="141"/>
                    <a:pt x="1681" y="141"/>
                  </a:cubicBezTo>
                  <a:cubicBezTo>
                    <a:pt x="1679" y="141"/>
                    <a:pt x="1679" y="141"/>
                    <a:pt x="1679" y="141"/>
                  </a:cubicBezTo>
                  <a:cubicBezTo>
                    <a:pt x="1678" y="143"/>
                    <a:pt x="1678" y="143"/>
                    <a:pt x="1678" y="143"/>
                  </a:cubicBezTo>
                  <a:cubicBezTo>
                    <a:pt x="1677" y="141"/>
                    <a:pt x="1677" y="141"/>
                    <a:pt x="1677" y="141"/>
                  </a:cubicBezTo>
                  <a:cubicBezTo>
                    <a:pt x="1675" y="143"/>
                    <a:pt x="1675" y="143"/>
                    <a:pt x="1675" y="143"/>
                  </a:cubicBezTo>
                  <a:cubicBezTo>
                    <a:pt x="1674" y="142"/>
                    <a:pt x="1674" y="142"/>
                    <a:pt x="1674" y="142"/>
                  </a:cubicBezTo>
                  <a:cubicBezTo>
                    <a:pt x="1674" y="144"/>
                    <a:pt x="1674" y="144"/>
                    <a:pt x="1674" y="144"/>
                  </a:cubicBezTo>
                  <a:lnTo>
                    <a:pt x="1678" y="145"/>
                  </a:lnTo>
                  <a:close/>
                  <a:moveTo>
                    <a:pt x="1969" y="142"/>
                  </a:moveTo>
                  <a:cubicBezTo>
                    <a:pt x="1969" y="140"/>
                    <a:pt x="1969" y="140"/>
                    <a:pt x="1969" y="140"/>
                  </a:cubicBezTo>
                  <a:cubicBezTo>
                    <a:pt x="1968" y="140"/>
                    <a:pt x="1968" y="140"/>
                    <a:pt x="1968" y="140"/>
                  </a:cubicBezTo>
                  <a:cubicBezTo>
                    <a:pt x="1968" y="142"/>
                    <a:pt x="1968" y="142"/>
                    <a:pt x="1968" y="142"/>
                  </a:cubicBezTo>
                  <a:lnTo>
                    <a:pt x="1969" y="142"/>
                  </a:lnTo>
                  <a:close/>
                  <a:moveTo>
                    <a:pt x="1964" y="159"/>
                  </a:moveTo>
                  <a:cubicBezTo>
                    <a:pt x="1967" y="158"/>
                    <a:pt x="1967" y="158"/>
                    <a:pt x="1967" y="158"/>
                  </a:cubicBezTo>
                  <a:cubicBezTo>
                    <a:pt x="1967" y="157"/>
                    <a:pt x="1967" y="157"/>
                    <a:pt x="1967" y="157"/>
                  </a:cubicBezTo>
                  <a:cubicBezTo>
                    <a:pt x="1966" y="156"/>
                    <a:pt x="1966" y="156"/>
                    <a:pt x="1966" y="156"/>
                  </a:cubicBezTo>
                  <a:cubicBezTo>
                    <a:pt x="1963" y="158"/>
                    <a:pt x="1963" y="158"/>
                    <a:pt x="1963" y="158"/>
                  </a:cubicBezTo>
                  <a:cubicBezTo>
                    <a:pt x="1962" y="159"/>
                    <a:pt x="1962" y="159"/>
                    <a:pt x="1962" y="159"/>
                  </a:cubicBezTo>
                  <a:cubicBezTo>
                    <a:pt x="1963" y="160"/>
                    <a:pt x="1963" y="160"/>
                    <a:pt x="1963" y="160"/>
                  </a:cubicBezTo>
                  <a:lnTo>
                    <a:pt x="1964" y="159"/>
                  </a:lnTo>
                  <a:close/>
                  <a:moveTo>
                    <a:pt x="2091" y="60"/>
                  </a:moveTo>
                  <a:cubicBezTo>
                    <a:pt x="2093" y="58"/>
                    <a:pt x="2093" y="58"/>
                    <a:pt x="2093" y="58"/>
                  </a:cubicBezTo>
                  <a:cubicBezTo>
                    <a:pt x="2095" y="58"/>
                    <a:pt x="2095" y="58"/>
                    <a:pt x="2095" y="58"/>
                  </a:cubicBezTo>
                  <a:cubicBezTo>
                    <a:pt x="2096" y="56"/>
                    <a:pt x="2096" y="56"/>
                    <a:pt x="2096" y="56"/>
                  </a:cubicBezTo>
                  <a:cubicBezTo>
                    <a:pt x="2098" y="55"/>
                    <a:pt x="2098" y="55"/>
                    <a:pt x="2098" y="55"/>
                  </a:cubicBezTo>
                  <a:cubicBezTo>
                    <a:pt x="2099" y="53"/>
                    <a:pt x="2099" y="53"/>
                    <a:pt x="2099" y="53"/>
                  </a:cubicBezTo>
                  <a:cubicBezTo>
                    <a:pt x="2099" y="51"/>
                    <a:pt x="2099" y="51"/>
                    <a:pt x="2099" y="51"/>
                  </a:cubicBezTo>
                  <a:cubicBezTo>
                    <a:pt x="2098" y="50"/>
                    <a:pt x="2098" y="50"/>
                    <a:pt x="2098" y="50"/>
                  </a:cubicBezTo>
                  <a:cubicBezTo>
                    <a:pt x="2096" y="50"/>
                    <a:pt x="2096" y="50"/>
                    <a:pt x="2096" y="50"/>
                  </a:cubicBezTo>
                  <a:cubicBezTo>
                    <a:pt x="2093" y="51"/>
                    <a:pt x="2093" y="51"/>
                    <a:pt x="2093" y="51"/>
                  </a:cubicBezTo>
                  <a:cubicBezTo>
                    <a:pt x="2092" y="53"/>
                    <a:pt x="2092" y="53"/>
                    <a:pt x="2092" y="53"/>
                  </a:cubicBezTo>
                  <a:cubicBezTo>
                    <a:pt x="2092" y="55"/>
                    <a:pt x="2092" y="55"/>
                    <a:pt x="2092" y="55"/>
                  </a:cubicBezTo>
                  <a:cubicBezTo>
                    <a:pt x="2091" y="56"/>
                    <a:pt x="2091" y="56"/>
                    <a:pt x="2091" y="56"/>
                  </a:cubicBezTo>
                  <a:cubicBezTo>
                    <a:pt x="2090" y="57"/>
                    <a:pt x="2090" y="57"/>
                    <a:pt x="2090" y="57"/>
                  </a:cubicBezTo>
                  <a:cubicBezTo>
                    <a:pt x="2089" y="59"/>
                    <a:pt x="2089" y="59"/>
                    <a:pt x="2089" y="59"/>
                  </a:cubicBezTo>
                  <a:cubicBezTo>
                    <a:pt x="2090" y="60"/>
                    <a:pt x="2090" y="60"/>
                    <a:pt x="2090" y="60"/>
                  </a:cubicBezTo>
                  <a:lnTo>
                    <a:pt x="2091" y="60"/>
                  </a:lnTo>
                  <a:close/>
                  <a:moveTo>
                    <a:pt x="2077" y="185"/>
                  </a:moveTo>
                  <a:cubicBezTo>
                    <a:pt x="2075" y="185"/>
                    <a:pt x="2075" y="185"/>
                    <a:pt x="2075" y="185"/>
                  </a:cubicBezTo>
                  <a:cubicBezTo>
                    <a:pt x="2074" y="185"/>
                    <a:pt x="2074" y="185"/>
                    <a:pt x="2074" y="185"/>
                  </a:cubicBezTo>
                  <a:cubicBezTo>
                    <a:pt x="2074" y="186"/>
                    <a:pt x="2074" y="186"/>
                    <a:pt x="2074" y="186"/>
                  </a:cubicBezTo>
                  <a:cubicBezTo>
                    <a:pt x="2075" y="186"/>
                    <a:pt x="2075" y="186"/>
                    <a:pt x="2075" y="186"/>
                  </a:cubicBezTo>
                  <a:cubicBezTo>
                    <a:pt x="2075" y="187"/>
                    <a:pt x="2075" y="187"/>
                    <a:pt x="2075" y="187"/>
                  </a:cubicBezTo>
                  <a:cubicBezTo>
                    <a:pt x="2078" y="189"/>
                    <a:pt x="2078" y="189"/>
                    <a:pt x="2078" y="189"/>
                  </a:cubicBezTo>
                  <a:cubicBezTo>
                    <a:pt x="2080" y="188"/>
                    <a:pt x="2080" y="188"/>
                    <a:pt x="2080" y="188"/>
                  </a:cubicBezTo>
                  <a:cubicBezTo>
                    <a:pt x="2080" y="187"/>
                    <a:pt x="2080" y="187"/>
                    <a:pt x="2080" y="187"/>
                  </a:cubicBezTo>
                  <a:cubicBezTo>
                    <a:pt x="2080" y="185"/>
                    <a:pt x="2080" y="185"/>
                    <a:pt x="2080" y="185"/>
                  </a:cubicBezTo>
                  <a:cubicBezTo>
                    <a:pt x="2078" y="185"/>
                    <a:pt x="2078" y="185"/>
                    <a:pt x="2078" y="185"/>
                  </a:cubicBezTo>
                  <a:lnTo>
                    <a:pt x="2077" y="185"/>
                  </a:lnTo>
                  <a:close/>
                  <a:moveTo>
                    <a:pt x="2028" y="45"/>
                  </a:moveTo>
                  <a:cubicBezTo>
                    <a:pt x="2028" y="47"/>
                    <a:pt x="2028" y="47"/>
                    <a:pt x="2028" y="47"/>
                  </a:cubicBezTo>
                  <a:cubicBezTo>
                    <a:pt x="2028" y="50"/>
                    <a:pt x="2028" y="50"/>
                    <a:pt x="2028" y="50"/>
                  </a:cubicBezTo>
                  <a:cubicBezTo>
                    <a:pt x="2030" y="52"/>
                    <a:pt x="2030" y="52"/>
                    <a:pt x="2030" y="52"/>
                  </a:cubicBezTo>
                  <a:cubicBezTo>
                    <a:pt x="2030" y="52"/>
                    <a:pt x="2030" y="52"/>
                    <a:pt x="2030" y="52"/>
                  </a:cubicBezTo>
                  <a:cubicBezTo>
                    <a:pt x="2030" y="51"/>
                    <a:pt x="2030" y="51"/>
                    <a:pt x="2030" y="51"/>
                  </a:cubicBezTo>
                  <a:cubicBezTo>
                    <a:pt x="2030" y="49"/>
                    <a:pt x="2030" y="49"/>
                    <a:pt x="2030" y="49"/>
                  </a:cubicBezTo>
                  <a:cubicBezTo>
                    <a:pt x="2031" y="49"/>
                    <a:pt x="2031" y="49"/>
                    <a:pt x="2031" y="49"/>
                  </a:cubicBezTo>
                  <a:cubicBezTo>
                    <a:pt x="2032" y="51"/>
                    <a:pt x="2032" y="51"/>
                    <a:pt x="2032" y="51"/>
                  </a:cubicBezTo>
                  <a:cubicBezTo>
                    <a:pt x="2033" y="51"/>
                    <a:pt x="2033" y="51"/>
                    <a:pt x="2033" y="51"/>
                  </a:cubicBezTo>
                  <a:cubicBezTo>
                    <a:pt x="2034" y="51"/>
                    <a:pt x="2034" y="51"/>
                    <a:pt x="2034" y="51"/>
                  </a:cubicBezTo>
                  <a:cubicBezTo>
                    <a:pt x="2036" y="51"/>
                    <a:pt x="2036" y="51"/>
                    <a:pt x="2036" y="51"/>
                  </a:cubicBezTo>
                  <a:cubicBezTo>
                    <a:pt x="2036" y="49"/>
                    <a:pt x="2036" y="49"/>
                    <a:pt x="2036" y="49"/>
                  </a:cubicBezTo>
                  <a:cubicBezTo>
                    <a:pt x="2038" y="48"/>
                    <a:pt x="2038" y="48"/>
                    <a:pt x="2038" y="48"/>
                  </a:cubicBezTo>
                  <a:cubicBezTo>
                    <a:pt x="2040" y="47"/>
                    <a:pt x="2040" y="47"/>
                    <a:pt x="2040" y="47"/>
                  </a:cubicBezTo>
                  <a:cubicBezTo>
                    <a:pt x="2041" y="46"/>
                    <a:pt x="2041" y="46"/>
                    <a:pt x="2041" y="46"/>
                  </a:cubicBezTo>
                  <a:cubicBezTo>
                    <a:pt x="2039" y="44"/>
                    <a:pt x="2039" y="44"/>
                    <a:pt x="2039" y="44"/>
                  </a:cubicBezTo>
                  <a:cubicBezTo>
                    <a:pt x="2037" y="42"/>
                    <a:pt x="2037" y="42"/>
                    <a:pt x="2037" y="42"/>
                  </a:cubicBezTo>
                  <a:cubicBezTo>
                    <a:pt x="2036" y="41"/>
                    <a:pt x="2036" y="41"/>
                    <a:pt x="2036" y="41"/>
                  </a:cubicBezTo>
                  <a:cubicBezTo>
                    <a:pt x="2035" y="38"/>
                    <a:pt x="2035" y="38"/>
                    <a:pt x="2035" y="38"/>
                  </a:cubicBezTo>
                  <a:cubicBezTo>
                    <a:pt x="2033" y="38"/>
                    <a:pt x="2033" y="38"/>
                    <a:pt x="2033" y="38"/>
                  </a:cubicBezTo>
                  <a:cubicBezTo>
                    <a:pt x="2032" y="38"/>
                    <a:pt x="2032" y="38"/>
                    <a:pt x="2032" y="38"/>
                  </a:cubicBezTo>
                  <a:cubicBezTo>
                    <a:pt x="2030" y="40"/>
                    <a:pt x="2030" y="40"/>
                    <a:pt x="2030" y="40"/>
                  </a:cubicBezTo>
                  <a:cubicBezTo>
                    <a:pt x="2029" y="40"/>
                    <a:pt x="2029" y="40"/>
                    <a:pt x="2029" y="40"/>
                  </a:cubicBezTo>
                  <a:cubicBezTo>
                    <a:pt x="2027" y="42"/>
                    <a:pt x="2027" y="42"/>
                    <a:pt x="2027" y="42"/>
                  </a:cubicBezTo>
                  <a:cubicBezTo>
                    <a:pt x="2027" y="44"/>
                    <a:pt x="2027" y="44"/>
                    <a:pt x="2027" y="44"/>
                  </a:cubicBezTo>
                  <a:lnTo>
                    <a:pt x="2028" y="45"/>
                  </a:lnTo>
                  <a:close/>
                  <a:moveTo>
                    <a:pt x="2098" y="44"/>
                  </a:moveTo>
                  <a:cubicBezTo>
                    <a:pt x="2099" y="45"/>
                    <a:pt x="2099" y="45"/>
                    <a:pt x="2099" y="45"/>
                  </a:cubicBezTo>
                  <a:cubicBezTo>
                    <a:pt x="2101" y="45"/>
                    <a:pt x="2101" y="45"/>
                    <a:pt x="2101" y="45"/>
                  </a:cubicBezTo>
                  <a:cubicBezTo>
                    <a:pt x="2103" y="46"/>
                    <a:pt x="2103" y="46"/>
                    <a:pt x="2103" y="46"/>
                  </a:cubicBezTo>
                  <a:cubicBezTo>
                    <a:pt x="2104" y="45"/>
                    <a:pt x="2104" y="45"/>
                    <a:pt x="2104" y="45"/>
                  </a:cubicBezTo>
                  <a:cubicBezTo>
                    <a:pt x="2104" y="44"/>
                    <a:pt x="2104" y="44"/>
                    <a:pt x="2104" y="44"/>
                  </a:cubicBezTo>
                  <a:cubicBezTo>
                    <a:pt x="2103" y="41"/>
                    <a:pt x="2103" y="41"/>
                    <a:pt x="2103" y="41"/>
                  </a:cubicBezTo>
                  <a:cubicBezTo>
                    <a:pt x="2102" y="38"/>
                    <a:pt x="2102" y="38"/>
                    <a:pt x="2102" y="38"/>
                  </a:cubicBezTo>
                  <a:cubicBezTo>
                    <a:pt x="2100" y="36"/>
                    <a:pt x="2100" y="36"/>
                    <a:pt x="2100" y="36"/>
                  </a:cubicBezTo>
                  <a:cubicBezTo>
                    <a:pt x="2099" y="34"/>
                    <a:pt x="2099" y="34"/>
                    <a:pt x="2099" y="34"/>
                  </a:cubicBezTo>
                  <a:cubicBezTo>
                    <a:pt x="2097" y="37"/>
                    <a:pt x="2097" y="37"/>
                    <a:pt x="2097" y="37"/>
                  </a:cubicBezTo>
                  <a:cubicBezTo>
                    <a:pt x="2097" y="40"/>
                    <a:pt x="2097" y="40"/>
                    <a:pt x="2097" y="40"/>
                  </a:cubicBezTo>
                  <a:cubicBezTo>
                    <a:pt x="2096" y="42"/>
                    <a:pt x="2096" y="42"/>
                    <a:pt x="2096" y="42"/>
                  </a:cubicBezTo>
                  <a:cubicBezTo>
                    <a:pt x="2096" y="44"/>
                    <a:pt x="2096" y="44"/>
                    <a:pt x="2096" y="44"/>
                  </a:cubicBezTo>
                  <a:lnTo>
                    <a:pt x="2098" y="44"/>
                  </a:lnTo>
                  <a:close/>
                  <a:moveTo>
                    <a:pt x="1938" y="170"/>
                  </a:moveTo>
                  <a:cubicBezTo>
                    <a:pt x="1939" y="170"/>
                    <a:pt x="1939" y="170"/>
                    <a:pt x="1939" y="170"/>
                  </a:cubicBezTo>
                  <a:cubicBezTo>
                    <a:pt x="1940" y="169"/>
                    <a:pt x="1940" y="169"/>
                    <a:pt x="1940" y="169"/>
                  </a:cubicBezTo>
                  <a:cubicBezTo>
                    <a:pt x="1939" y="168"/>
                    <a:pt x="1939" y="168"/>
                    <a:pt x="1939" y="168"/>
                  </a:cubicBezTo>
                  <a:cubicBezTo>
                    <a:pt x="1938" y="168"/>
                    <a:pt x="1938" y="168"/>
                    <a:pt x="1938" y="168"/>
                  </a:cubicBezTo>
                  <a:lnTo>
                    <a:pt x="1938" y="170"/>
                  </a:lnTo>
                  <a:close/>
                  <a:moveTo>
                    <a:pt x="1917" y="112"/>
                  </a:moveTo>
                  <a:cubicBezTo>
                    <a:pt x="1915" y="111"/>
                    <a:pt x="1915" y="111"/>
                    <a:pt x="1915" y="111"/>
                  </a:cubicBezTo>
                  <a:cubicBezTo>
                    <a:pt x="1915" y="110"/>
                    <a:pt x="1915" y="110"/>
                    <a:pt x="1915" y="110"/>
                  </a:cubicBezTo>
                  <a:cubicBezTo>
                    <a:pt x="1913" y="109"/>
                    <a:pt x="1913" y="109"/>
                    <a:pt x="1913" y="109"/>
                  </a:cubicBezTo>
                  <a:cubicBezTo>
                    <a:pt x="1911" y="109"/>
                    <a:pt x="1911" y="109"/>
                    <a:pt x="1911" y="109"/>
                  </a:cubicBezTo>
                  <a:cubicBezTo>
                    <a:pt x="1909" y="111"/>
                    <a:pt x="1909" y="111"/>
                    <a:pt x="1909" y="111"/>
                  </a:cubicBezTo>
                  <a:cubicBezTo>
                    <a:pt x="1910" y="112"/>
                    <a:pt x="1910" y="112"/>
                    <a:pt x="1910" y="112"/>
                  </a:cubicBezTo>
                  <a:cubicBezTo>
                    <a:pt x="1911" y="112"/>
                    <a:pt x="1911" y="112"/>
                    <a:pt x="1911" y="112"/>
                  </a:cubicBezTo>
                  <a:cubicBezTo>
                    <a:pt x="1912" y="112"/>
                    <a:pt x="1912" y="112"/>
                    <a:pt x="1912" y="112"/>
                  </a:cubicBezTo>
                  <a:cubicBezTo>
                    <a:pt x="1914" y="113"/>
                    <a:pt x="1914" y="113"/>
                    <a:pt x="1914" y="113"/>
                  </a:cubicBezTo>
                  <a:cubicBezTo>
                    <a:pt x="1914" y="114"/>
                    <a:pt x="1914" y="114"/>
                    <a:pt x="1914" y="114"/>
                  </a:cubicBezTo>
                  <a:cubicBezTo>
                    <a:pt x="1915" y="115"/>
                    <a:pt x="1915" y="115"/>
                    <a:pt x="1915" y="115"/>
                  </a:cubicBezTo>
                  <a:cubicBezTo>
                    <a:pt x="1917" y="117"/>
                    <a:pt x="1917" y="117"/>
                    <a:pt x="1917" y="117"/>
                  </a:cubicBezTo>
                  <a:cubicBezTo>
                    <a:pt x="1918" y="117"/>
                    <a:pt x="1918" y="117"/>
                    <a:pt x="1918" y="117"/>
                  </a:cubicBezTo>
                  <a:cubicBezTo>
                    <a:pt x="1918" y="116"/>
                    <a:pt x="1918" y="116"/>
                    <a:pt x="1918" y="116"/>
                  </a:cubicBezTo>
                  <a:cubicBezTo>
                    <a:pt x="1917" y="115"/>
                    <a:pt x="1917" y="115"/>
                    <a:pt x="1917" y="115"/>
                  </a:cubicBezTo>
                  <a:cubicBezTo>
                    <a:pt x="1918" y="113"/>
                    <a:pt x="1918" y="113"/>
                    <a:pt x="1918" y="113"/>
                  </a:cubicBezTo>
                  <a:lnTo>
                    <a:pt x="1917" y="112"/>
                  </a:lnTo>
                  <a:close/>
                  <a:moveTo>
                    <a:pt x="1855" y="210"/>
                  </a:moveTo>
                  <a:cubicBezTo>
                    <a:pt x="1854" y="209"/>
                    <a:pt x="1854" y="209"/>
                    <a:pt x="1854" y="209"/>
                  </a:cubicBezTo>
                  <a:cubicBezTo>
                    <a:pt x="1853" y="207"/>
                    <a:pt x="1853" y="207"/>
                    <a:pt x="1853" y="207"/>
                  </a:cubicBezTo>
                  <a:cubicBezTo>
                    <a:pt x="1852" y="208"/>
                    <a:pt x="1852" y="208"/>
                    <a:pt x="1852" y="208"/>
                  </a:cubicBezTo>
                  <a:cubicBezTo>
                    <a:pt x="1852" y="209"/>
                    <a:pt x="1852" y="209"/>
                    <a:pt x="1852" y="209"/>
                  </a:cubicBezTo>
                  <a:cubicBezTo>
                    <a:pt x="1854" y="210"/>
                    <a:pt x="1854" y="210"/>
                    <a:pt x="1854" y="210"/>
                  </a:cubicBezTo>
                  <a:lnTo>
                    <a:pt x="1855" y="210"/>
                  </a:lnTo>
                  <a:close/>
                  <a:moveTo>
                    <a:pt x="1696" y="131"/>
                  </a:moveTo>
                  <a:cubicBezTo>
                    <a:pt x="1694" y="131"/>
                    <a:pt x="1694" y="131"/>
                    <a:pt x="1694" y="131"/>
                  </a:cubicBezTo>
                  <a:cubicBezTo>
                    <a:pt x="1694" y="133"/>
                    <a:pt x="1694" y="133"/>
                    <a:pt x="1694" y="133"/>
                  </a:cubicBezTo>
                  <a:cubicBezTo>
                    <a:pt x="1695" y="133"/>
                    <a:pt x="1695" y="133"/>
                    <a:pt x="1695" y="133"/>
                  </a:cubicBezTo>
                  <a:lnTo>
                    <a:pt x="1696" y="131"/>
                  </a:lnTo>
                  <a:close/>
                  <a:moveTo>
                    <a:pt x="1801" y="239"/>
                  </a:moveTo>
                  <a:cubicBezTo>
                    <a:pt x="1799" y="239"/>
                    <a:pt x="1799" y="239"/>
                    <a:pt x="1799" y="239"/>
                  </a:cubicBezTo>
                  <a:cubicBezTo>
                    <a:pt x="1798" y="241"/>
                    <a:pt x="1798" y="241"/>
                    <a:pt x="1798" y="241"/>
                  </a:cubicBezTo>
                  <a:cubicBezTo>
                    <a:pt x="1798" y="242"/>
                    <a:pt x="1798" y="242"/>
                    <a:pt x="1798" y="242"/>
                  </a:cubicBezTo>
                  <a:cubicBezTo>
                    <a:pt x="1800" y="243"/>
                    <a:pt x="1800" y="243"/>
                    <a:pt x="1800" y="243"/>
                  </a:cubicBezTo>
                  <a:cubicBezTo>
                    <a:pt x="1800" y="244"/>
                    <a:pt x="1800" y="244"/>
                    <a:pt x="1800" y="244"/>
                  </a:cubicBezTo>
                  <a:cubicBezTo>
                    <a:pt x="1801" y="244"/>
                    <a:pt x="1801" y="244"/>
                    <a:pt x="1801" y="244"/>
                  </a:cubicBezTo>
                  <a:cubicBezTo>
                    <a:pt x="1801" y="243"/>
                    <a:pt x="1801" y="243"/>
                    <a:pt x="1801" y="243"/>
                  </a:cubicBezTo>
                  <a:cubicBezTo>
                    <a:pt x="1800" y="242"/>
                    <a:pt x="1800" y="242"/>
                    <a:pt x="1800" y="242"/>
                  </a:cubicBezTo>
                  <a:cubicBezTo>
                    <a:pt x="1801" y="241"/>
                    <a:pt x="1801" y="241"/>
                    <a:pt x="1801" y="241"/>
                  </a:cubicBezTo>
                  <a:lnTo>
                    <a:pt x="1801" y="239"/>
                  </a:lnTo>
                  <a:close/>
                  <a:moveTo>
                    <a:pt x="1690" y="137"/>
                  </a:moveTo>
                  <a:cubicBezTo>
                    <a:pt x="1691" y="136"/>
                    <a:pt x="1691" y="136"/>
                    <a:pt x="1691" y="136"/>
                  </a:cubicBezTo>
                  <a:cubicBezTo>
                    <a:pt x="1690" y="135"/>
                    <a:pt x="1690" y="135"/>
                    <a:pt x="1690" y="135"/>
                  </a:cubicBezTo>
                  <a:cubicBezTo>
                    <a:pt x="1688" y="135"/>
                    <a:pt x="1688" y="135"/>
                    <a:pt x="1688" y="135"/>
                  </a:cubicBezTo>
                  <a:cubicBezTo>
                    <a:pt x="1689" y="137"/>
                    <a:pt x="1689" y="137"/>
                    <a:pt x="1689" y="137"/>
                  </a:cubicBezTo>
                  <a:lnTo>
                    <a:pt x="1690" y="137"/>
                  </a:lnTo>
                  <a:close/>
                  <a:moveTo>
                    <a:pt x="1687" y="144"/>
                  </a:moveTo>
                  <a:cubicBezTo>
                    <a:pt x="1690" y="143"/>
                    <a:pt x="1690" y="143"/>
                    <a:pt x="1690" y="143"/>
                  </a:cubicBezTo>
                  <a:cubicBezTo>
                    <a:pt x="1690" y="141"/>
                    <a:pt x="1690" y="141"/>
                    <a:pt x="1690" y="141"/>
                  </a:cubicBezTo>
                  <a:cubicBezTo>
                    <a:pt x="1688" y="140"/>
                    <a:pt x="1688" y="140"/>
                    <a:pt x="1688" y="140"/>
                  </a:cubicBezTo>
                  <a:cubicBezTo>
                    <a:pt x="1688" y="140"/>
                    <a:pt x="1685" y="141"/>
                    <a:pt x="1685" y="141"/>
                  </a:cubicBezTo>
                  <a:cubicBezTo>
                    <a:pt x="1687" y="142"/>
                    <a:pt x="1687" y="142"/>
                    <a:pt x="1687" y="142"/>
                  </a:cubicBezTo>
                  <a:lnTo>
                    <a:pt x="1687" y="144"/>
                  </a:lnTo>
                  <a:close/>
                  <a:moveTo>
                    <a:pt x="1702" y="136"/>
                  </a:moveTo>
                  <a:cubicBezTo>
                    <a:pt x="1704" y="135"/>
                    <a:pt x="1704" y="135"/>
                    <a:pt x="1704" y="135"/>
                  </a:cubicBezTo>
                  <a:cubicBezTo>
                    <a:pt x="1705" y="133"/>
                    <a:pt x="1705" y="133"/>
                    <a:pt x="1705" y="133"/>
                  </a:cubicBezTo>
                  <a:cubicBezTo>
                    <a:pt x="1703" y="133"/>
                    <a:pt x="1703" y="133"/>
                    <a:pt x="1703" y="133"/>
                  </a:cubicBezTo>
                  <a:cubicBezTo>
                    <a:pt x="1704" y="131"/>
                    <a:pt x="1704" y="131"/>
                    <a:pt x="1704" y="131"/>
                  </a:cubicBezTo>
                  <a:cubicBezTo>
                    <a:pt x="1703" y="131"/>
                    <a:pt x="1703" y="131"/>
                    <a:pt x="1703" y="131"/>
                  </a:cubicBezTo>
                  <a:cubicBezTo>
                    <a:pt x="1701" y="130"/>
                    <a:pt x="1701" y="130"/>
                    <a:pt x="1701" y="130"/>
                  </a:cubicBezTo>
                  <a:cubicBezTo>
                    <a:pt x="1701" y="132"/>
                    <a:pt x="1701" y="132"/>
                    <a:pt x="1701" y="132"/>
                  </a:cubicBezTo>
                  <a:cubicBezTo>
                    <a:pt x="1700" y="133"/>
                    <a:pt x="1700" y="133"/>
                    <a:pt x="1700" y="133"/>
                  </a:cubicBezTo>
                  <a:cubicBezTo>
                    <a:pt x="1699" y="132"/>
                    <a:pt x="1699" y="132"/>
                    <a:pt x="1699" y="132"/>
                  </a:cubicBezTo>
                  <a:cubicBezTo>
                    <a:pt x="1698" y="133"/>
                    <a:pt x="1698" y="133"/>
                    <a:pt x="1698" y="133"/>
                  </a:cubicBezTo>
                  <a:cubicBezTo>
                    <a:pt x="1698" y="134"/>
                    <a:pt x="1698" y="134"/>
                    <a:pt x="1698" y="134"/>
                  </a:cubicBezTo>
                  <a:cubicBezTo>
                    <a:pt x="1700" y="134"/>
                    <a:pt x="1700" y="134"/>
                    <a:pt x="1700" y="134"/>
                  </a:cubicBezTo>
                  <a:lnTo>
                    <a:pt x="1702" y="136"/>
                  </a:lnTo>
                  <a:close/>
                  <a:moveTo>
                    <a:pt x="1945" y="157"/>
                  </a:moveTo>
                  <a:cubicBezTo>
                    <a:pt x="1944" y="156"/>
                    <a:pt x="1944" y="156"/>
                    <a:pt x="1944" y="156"/>
                  </a:cubicBezTo>
                  <a:cubicBezTo>
                    <a:pt x="1943" y="157"/>
                    <a:pt x="1943" y="157"/>
                    <a:pt x="1943" y="157"/>
                  </a:cubicBezTo>
                  <a:cubicBezTo>
                    <a:pt x="1943" y="158"/>
                    <a:pt x="1943" y="158"/>
                    <a:pt x="1943" y="158"/>
                  </a:cubicBezTo>
                  <a:cubicBezTo>
                    <a:pt x="1944" y="158"/>
                    <a:pt x="1944" y="158"/>
                    <a:pt x="1944" y="158"/>
                  </a:cubicBezTo>
                  <a:lnTo>
                    <a:pt x="1945" y="157"/>
                  </a:lnTo>
                  <a:close/>
                  <a:moveTo>
                    <a:pt x="1942" y="168"/>
                  </a:moveTo>
                  <a:cubicBezTo>
                    <a:pt x="1942" y="169"/>
                    <a:pt x="1942" y="169"/>
                    <a:pt x="1942" y="169"/>
                  </a:cubicBezTo>
                  <a:cubicBezTo>
                    <a:pt x="1942" y="170"/>
                    <a:pt x="1942" y="170"/>
                    <a:pt x="1942" y="170"/>
                  </a:cubicBezTo>
                  <a:cubicBezTo>
                    <a:pt x="1944" y="168"/>
                    <a:pt x="1944" y="168"/>
                    <a:pt x="1944" y="168"/>
                  </a:cubicBezTo>
                  <a:cubicBezTo>
                    <a:pt x="1944" y="167"/>
                    <a:pt x="1944" y="167"/>
                    <a:pt x="1944" y="167"/>
                  </a:cubicBezTo>
                  <a:cubicBezTo>
                    <a:pt x="1942" y="167"/>
                    <a:pt x="1942" y="167"/>
                    <a:pt x="1942" y="167"/>
                  </a:cubicBezTo>
                  <a:lnTo>
                    <a:pt x="1942" y="168"/>
                  </a:lnTo>
                  <a:close/>
                  <a:moveTo>
                    <a:pt x="1947" y="156"/>
                  </a:moveTo>
                  <a:cubicBezTo>
                    <a:pt x="1946" y="157"/>
                    <a:pt x="1946" y="157"/>
                    <a:pt x="1946" y="157"/>
                  </a:cubicBezTo>
                  <a:cubicBezTo>
                    <a:pt x="1947" y="157"/>
                    <a:pt x="1947" y="157"/>
                    <a:pt x="1947" y="157"/>
                  </a:cubicBezTo>
                  <a:cubicBezTo>
                    <a:pt x="1948" y="158"/>
                    <a:pt x="1948" y="158"/>
                    <a:pt x="1948" y="158"/>
                  </a:cubicBezTo>
                  <a:cubicBezTo>
                    <a:pt x="1950" y="159"/>
                    <a:pt x="1950" y="159"/>
                    <a:pt x="1950" y="159"/>
                  </a:cubicBezTo>
                  <a:cubicBezTo>
                    <a:pt x="1949" y="157"/>
                    <a:pt x="1949" y="157"/>
                    <a:pt x="1949" y="157"/>
                  </a:cubicBezTo>
                  <a:lnTo>
                    <a:pt x="1947" y="156"/>
                  </a:lnTo>
                  <a:close/>
                  <a:moveTo>
                    <a:pt x="1899" y="98"/>
                  </a:moveTo>
                  <a:cubicBezTo>
                    <a:pt x="1898" y="101"/>
                    <a:pt x="1898" y="101"/>
                    <a:pt x="1898" y="101"/>
                  </a:cubicBezTo>
                  <a:cubicBezTo>
                    <a:pt x="1899" y="103"/>
                    <a:pt x="1899" y="103"/>
                    <a:pt x="1899" y="103"/>
                  </a:cubicBezTo>
                  <a:cubicBezTo>
                    <a:pt x="1902" y="105"/>
                    <a:pt x="1902" y="105"/>
                    <a:pt x="1902" y="105"/>
                  </a:cubicBezTo>
                  <a:cubicBezTo>
                    <a:pt x="1902" y="106"/>
                    <a:pt x="1902" y="106"/>
                    <a:pt x="1902" y="106"/>
                  </a:cubicBezTo>
                  <a:cubicBezTo>
                    <a:pt x="1904" y="108"/>
                    <a:pt x="1904" y="108"/>
                    <a:pt x="1904" y="108"/>
                  </a:cubicBezTo>
                  <a:cubicBezTo>
                    <a:pt x="1906" y="109"/>
                    <a:pt x="1906" y="109"/>
                    <a:pt x="1906" y="109"/>
                  </a:cubicBezTo>
                  <a:cubicBezTo>
                    <a:pt x="1907" y="108"/>
                    <a:pt x="1907" y="108"/>
                    <a:pt x="1907" y="108"/>
                  </a:cubicBezTo>
                  <a:cubicBezTo>
                    <a:pt x="1909" y="108"/>
                    <a:pt x="1909" y="108"/>
                    <a:pt x="1909" y="108"/>
                  </a:cubicBezTo>
                  <a:cubicBezTo>
                    <a:pt x="1910" y="105"/>
                    <a:pt x="1910" y="105"/>
                    <a:pt x="1910" y="105"/>
                  </a:cubicBezTo>
                  <a:cubicBezTo>
                    <a:pt x="1910" y="103"/>
                    <a:pt x="1910" y="103"/>
                    <a:pt x="1910" y="103"/>
                  </a:cubicBezTo>
                  <a:cubicBezTo>
                    <a:pt x="1910" y="101"/>
                    <a:pt x="1910" y="101"/>
                    <a:pt x="1910" y="101"/>
                  </a:cubicBezTo>
                  <a:cubicBezTo>
                    <a:pt x="1911" y="99"/>
                    <a:pt x="1911" y="99"/>
                    <a:pt x="1911" y="99"/>
                  </a:cubicBezTo>
                  <a:cubicBezTo>
                    <a:pt x="1911" y="101"/>
                    <a:pt x="1911" y="101"/>
                    <a:pt x="1911" y="101"/>
                  </a:cubicBezTo>
                  <a:cubicBezTo>
                    <a:pt x="1910" y="103"/>
                    <a:pt x="1910" y="103"/>
                    <a:pt x="1910" y="103"/>
                  </a:cubicBezTo>
                  <a:cubicBezTo>
                    <a:pt x="1911" y="104"/>
                    <a:pt x="1911" y="104"/>
                    <a:pt x="1911" y="104"/>
                  </a:cubicBezTo>
                  <a:cubicBezTo>
                    <a:pt x="1912" y="107"/>
                    <a:pt x="1912" y="107"/>
                    <a:pt x="1912" y="107"/>
                  </a:cubicBezTo>
                  <a:cubicBezTo>
                    <a:pt x="1913" y="107"/>
                    <a:pt x="1913" y="107"/>
                    <a:pt x="1913" y="107"/>
                  </a:cubicBezTo>
                  <a:cubicBezTo>
                    <a:pt x="1915" y="106"/>
                    <a:pt x="1915" y="106"/>
                    <a:pt x="1915" y="106"/>
                  </a:cubicBezTo>
                  <a:cubicBezTo>
                    <a:pt x="1915" y="105"/>
                    <a:pt x="1915" y="105"/>
                    <a:pt x="1915" y="105"/>
                  </a:cubicBezTo>
                  <a:cubicBezTo>
                    <a:pt x="1916" y="103"/>
                    <a:pt x="1916" y="103"/>
                    <a:pt x="1916" y="103"/>
                  </a:cubicBezTo>
                  <a:cubicBezTo>
                    <a:pt x="1916" y="104"/>
                    <a:pt x="1916" y="104"/>
                    <a:pt x="1916" y="104"/>
                  </a:cubicBezTo>
                  <a:cubicBezTo>
                    <a:pt x="1916" y="105"/>
                    <a:pt x="1916" y="105"/>
                    <a:pt x="1916" y="105"/>
                  </a:cubicBezTo>
                  <a:cubicBezTo>
                    <a:pt x="1916" y="106"/>
                    <a:pt x="1916" y="106"/>
                    <a:pt x="1916" y="106"/>
                  </a:cubicBezTo>
                  <a:cubicBezTo>
                    <a:pt x="1918" y="109"/>
                    <a:pt x="1918" y="109"/>
                    <a:pt x="1918" y="109"/>
                  </a:cubicBezTo>
                  <a:cubicBezTo>
                    <a:pt x="1920" y="111"/>
                    <a:pt x="1920" y="111"/>
                    <a:pt x="1920" y="111"/>
                  </a:cubicBezTo>
                  <a:cubicBezTo>
                    <a:pt x="1922" y="111"/>
                    <a:pt x="1922" y="111"/>
                    <a:pt x="1922" y="111"/>
                  </a:cubicBezTo>
                  <a:cubicBezTo>
                    <a:pt x="1923" y="110"/>
                    <a:pt x="1923" y="110"/>
                    <a:pt x="1923" y="110"/>
                  </a:cubicBezTo>
                  <a:cubicBezTo>
                    <a:pt x="1924" y="110"/>
                    <a:pt x="1924" y="110"/>
                    <a:pt x="1924" y="110"/>
                  </a:cubicBezTo>
                  <a:cubicBezTo>
                    <a:pt x="1924" y="111"/>
                    <a:pt x="1924" y="111"/>
                    <a:pt x="1924" y="111"/>
                  </a:cubicBezTo>
                  <a:cubicBezTo>
                    <a:pt x="1923" y="111"/>
                    <a:pt x="1923" y="111"/>
                    <a:pt x="1923" y="111"/>
                  </a:cubicBezTo>
                  <a:cubicBezTo>
                    <a:pt x="1922" y="112"/>
                    <a:pt x="1922" y="112"/>
                    <a:pt x="1922" y="112"/>
                  </a:cubicBezTo>
                  <a:cubicBezTo>
                    <a:pt x="1921" y="113"/>
                    <a:pt x="1921" y="113"/>
                    <a:pt x="1921" y="113"/>
                  </a:cubicBezTo>
                  <a:cubicBezTo>
                    <a:pt x="1920" y="114"/>
                    <a:pt x="1920" y="114"/>
                    <a:pt x="1920" y="114"/>
                  </a:cubicBezTo>
                  <a:cubicBezTo>
                    <a:pt x="1922" y="116"/>
                    <a:pt x="1922" y="116"/>
                    <a:pt x="1922" y="116"/>
                  </a:cubicBezTo>
                  <a:cubicBezTo>
                    <a:pt x="1922" y="117"/>
                    <a:pt x="1922" y="117"/>
                    <a:pt x="1922" y="117"/>
                  </a:cubicBezTo>
                  <a:cubicBezTo>
                    <a:pt x="1921" y="118"/>
                    <a:pt x="1921" y="118"/>
                    <a:pt x="1921" y="118"/>
                  </a:cubicBezTo>
                  <a:cubicBezTo>
                    <a:pt x="1920" y="117"/>
                    <a:pt x="1920" y="117"/>
                    <a:pt x="1920" y="117"/>
                  </a:cubicBezTo>
                  <a:cubicBezTo>
                    <a:pt x="1920" y="118"/>
                    <a:pt x="1920" y="118"/>
                    <a:pt x="1920" y="118"/>
                  </a:cubicBezTo>
                  <a:cubicBezTo>
                    <a:pt x="1921" y="119"/>
                    <a:pt x="1921" y="119"/>
                    <a:pt x="1921" y="119"/>
                  </a:cubicBezTo>
                  <a:cubicBezTo>
                    <a:pt x="1924" y="120"/>
                    <a:pt x="1924" y="120"/>
                    <a:pt x="1924" y="120"/>
                  </a:cubicBezTo>
                  <a:cubicBezTo>
                    <a:pt x="1926" y="121"/>
                    <a:pt x="1926" y="121"/>
                    <a:pt x="1926" y="121"/>
                  </a:cubicBezTo>
                  <a:cubicBezTo>
                    <a:pt x="1928" y="120"/>
                    <a:pt x="1928" y="120"/>
                    <a:pt x="1928" y="120"/>
                  </a:cubicBezTo>
                  <a:cubicBezTo>
                    <a:pt x="1931" y="121"/>
                    <a:pt x="1931" y="121"/>
                    <a:pt x="1931" y="121"/>
                  </a:cubicBezTo>
                  <a:cubicBezTo>
                    <a:pt x="1930" y="119"/>
                    <a:pt x="1930" y="119"/>
                    <a:pt x="1930" y="119"/>
                  </a:cubicBezTo>
                  <a:cubicBezTo>
                    <a:pt x="1932" y="120"/>
                    <a:pt x="1932" y="120"/>
                    <a:pt x="1932" y="120"/>
                  </a:cubicBezTo>
                  <a:cubicBezTo>
                    <a:pt x="1932" y="121"/>
                    <a:pt x="1932" y="121"/>
                    <a:pt x="1932" y="121"/>
                  </a:cubicBezTo>
                  <a:cubicBezTo>
                    <a:pt x="1933" y="124"/>
                    <a:pt x="1933" y="124"/>
                    <a:pt x="1933" y="124"/>
                  </a:cubicBezTo>
                  <a:cubicBezTo>
                    <a:pt x="1935" y="125"/>
                    <a:pt x="1935" y="125"/>
                    <a:pt x="1935" y="125"/>
                  </a:cubicBezTo>
                  <a:cubicBezTo>
                    <a:pt x="1936" y="125"/>
                    <a:pt x="1936" y="125"/>
                    <a:pt x="1936" y="125"/>
                  </a:cubicBezTo>
                  <a:cubicBezTo>
                    <a:pt x="1937" y="123"/>
                    <a:pt x="1937" y="123"/>
                    <a:pt x="1937" y="123"/>
                  </a:cubicBezTo>
                  <a:cubicBezTo>
                    <a:pt x="1937" y="121"/>
                    <a:pt x="1937" y="121"/>
                    <a:pt x="1937" y="121"/>
                  </a:cubicBezTo>
                  <a:cubicBezTo>
                    <a:pt x="1934" y="120"/>
                    <a:pt x="1934" y="120"/>
                    <a:pt x="1934" y="120"/>
                  </a:cubicBezTo>
                  <a:cubicBezTo>
                    <a:pt x="1933" y="119"/>
                    <a:pt x="1933" y="119"/>
                    <a:pt x="1933" y="119"/>
                  </a:cubicBezTo>
                  <a:cubicBezTo>
                    <a:pt x="1934" y="119"/>
                    <a:pt x="1934" y="119"/>
                    <a:pt x="1934" y="119"/>
                  </a:cubicBezTo>
                  <a:cubicBezTo>
                    <a:pt x="1936" y="119"/>
                    <a:pt x="1936" y="119"/>
                    <a:pt x="1936" y="119"/>
                  </a:cubicBezTo>
                  <a:cubicBezTo>
                    <a:pt x="1938" y="120"/>
                    <a:pt x="1938" y="120"/>
                    <a:pt x="1938" y="120"/>
                  </a:cubicBezTo>
                  <a:cubicBezTo>
                    <a:pt x="1939" y="122"/>
                    <a:pt x="1939" y="122"/>
                    <a:pt x="1939" y="122"/>
                  </a:cubicBezTo>
                  <a:cubicBezTo>
                    <a:pt x="1940" y="124"/>
                    <a:pt x="1940" y="124"/>
                    <a:pt x="1940" y="124"/>
                  </a:cubicBezTo>
                  <a:cubicBezTo>
                    <a:pt x="1940" y="124"/>
                    <a:pt x="1940" y="124"/>
                    <a:pt x="1940" y="124"/>
                  </a:cubicBezTo>
                  <a:cubicBezTo>
                    <a:pt x="1941" y="122"/>
                    <a:pt x="1941" y="122"/>
                    <a:pt x="1941" y="122"/>
                  </a:cubicBezTo>
                  <a:cubicBezTo>
                    <a:pt x="1942" y="122"/>
                    <a:pt x="1942" y="122"/>
                    <a:pt x="1942" y="122"/>
                  </a:cubicBezTo>
                  <a:cubicBezTo>
                    <a:pt x="1943" y="123"/>
                    <a:pt x="1943" y="123"/>
                    <a:pt x="1943" y="123"/>
                  </a:cubicBezTo>
                  <a:cubicBezTo>
                    <a:pt x="1945" y="125"/>
                    <a:pt x="1945" y="125"/>
                    <a:pt x="1945" y="125"/>
                  </a:cubicBezTo>
                  <a:cubicBezTo>
                    <a:pt x="1946" y="124"/>
                    <a:pt x="1946" y="124"/>
                    <a:pt x="1946" y="124"/>
                  </a:cubicBezTo>
                  <a:cubicBezTo>
                    <a:pt x="1946" y="123"/>
                    <a:pt x="1946" y="123"/>
                    <a:pt x="1946" y="123"/>
                  </a:cubicBezTo>
                  <a:cubicBezTo>
                    <a:pt x="1945" y="122"/>
                    <a:pt x="1945" y="122"/>
                    <a:pt x="1945" y="122"/>
                  </a:cubicBezTo>
                  <a:cubicBezTo>
                    <a:pt x="1945" y="121"/>
                    <a:pt x="1945" y="121"/>
                    <a:pt x="1945" y="121"/>
                  </a:cubicBezTo>
                  <a:cubicBezTo>
                    <a:pt x="1946" y="121"/>
                    <a:pt x="1946" y="121"/>
                    <a:pt x="1946" y="121"/>
                  </a:cubicBezTo>
                  <a:cubicBezTo>
                    <a:pt x="1948" y="122"/>
                    <a:pt x="1948" y="122"/>
                    <a:pt x="1948" y="122"/>
                  </a:cubicBezTo>
                  <a:cubicBezTo>
                    <a:pt x="1948" y="123"/>
                    <a:pt x="1948" y="123"/>
                    <a:pt x="1948" y="123"/>
                  </a:cubicBezTo>
                  <a:cubicBezTo>
                    <a:pt x="1949" y="123"/>
                    <a:pt x="1949" y="123"/>
                    <a:pt x="1949" y="123"/>
                  </a:cubicBezTo>
                  <a:cubicBezTo>
                    <a:pt x="1950" y="125"/>
                    <a:pt x="1950" y="125"/>
                    <a:pt x="1950" y="125"/>
                  </a:cubicBezTo>
                  <a:cubicBezTo>
                    <a:pt x="1951" y="125"/>
                    <a:pt x="1951" y="125"/>
                    <a:pt x="1951" y="125"/>
                  </a:cubicBezTo>
                  <a:cubicBezTo>
                    <a:pt x="1952" y="125"/>
                    <a:pt x="1952" y="125"/>
                    <a:pt x="1952" y="125"/>
                  </a:cubicBezTo>
                  <a:cubicBezTo>
                    <a:pt x="1952" y="123"/>
                    <a:pt x="1952" y="123"/>
                    <a:pt x="1952" y="123"/>
                  </a:cubicBezTo>
                  <a:cubicBezTo>
                    <a:pt x="1951" y="122"/>
                    <a:pt x="1951" y="122"/>
                    <a:pt x="1951" y="122"/>
                  </a:cubicBezTo>
                  <a:cubicBezTo>
                    <a:pt x="1950" y="122"/>
                    <a:pt x="1950" y="122"/>
                    <a:pt x="1950" y="122"/>
                  </a:cubicBezTo>
                  <a:cubicBezTo>
                    <a:pt x="1949" y="121"/>
                    <a:pt x="1949" y="121"/>
                    <a:pt x="1949" y="121"/>
                  </a:cubicBezTo>
                  <a:cubicBezTo>
                    <a:pt x="1949" y="120"/>
                    <a:pt x="1949" y="120"/>
                    <a:pt x="1949" y="120"/>
                  </a:cubicBezTo>
                  <a:cubicBezTo>
                    <a:pt x="1950" y="121"/>
                    <a:pt x="1950" y="121"/>
                    <a:pt x="1950" y="121"/>
                  </a:cubicBezTo>
                  <a:cubicBezTo>
                    <a:pt x="1951" y="121"/>
                    <a:pt x="1951" y="121"/>
                    <a:pt x="1951" y="121"/>
                  </a:cubicBezTo>
                  <a:cubicBezTo>
                    <a:pt x="1953" y="119"/>
                    <a:pt x="1953" y="119"/>
                    <a:pt x="1953" y="119"/>
                  </a:cubicBezTo>
                  <a:cubicBezTo>
                    <a:pt x="1953" y="118"/>
                    <a:pt x="1953" y="118"/>
                    <a:pt x="1953" y="118"/>
                  </a:cubicBezTo>
                  <a:cubicBezTo>
                    <a:pt x="1953" y="117"/>
                    <a:pt x="1953" y="117"/>
                    <a:pt x="1953" y="117"/>
                  </a:cubicBezTo>
                  <a:cubicBezTo>
                    <a:pt x="1951" y="115"/>
                    <a:pt x="1951" y="115"/>
                    <a:pt x="1951" y="115"/>
                  </a:cubicBezTo>
                  <a:cubicBezTo>
                    <a:pt x="1950" y="116"/>
                    <a:pt x="1950" y="116"/>
                    <a:pt x="1950" y="116"/>
                  </a:cubicBezTo>
                  <a:cubicBezTo>
                    <a:pt x="1948" y="115"/>
                    <a:pt x="1948" y="115"/>
                    <a:pt x="1948" y="115"/>
                  </a:cubicBezTo>
                  <a:cubicBezTo>
                    <a:pt x="1947" y="113"/>
                    <a:pt x="1947" y="113"/>
                    <a:pt x="1947" y="113"/>
                  </a:cubicBezTo>
                  <a:cubicBezTo>
                    <a:pt x="1945" y="113"/>
                    <a:pt x="1945" y="113"/>
                    <a:pt x="1945" y="113"/>
                  </a:cubicBezTo>
                  <a:cubicBezTo>
                    <a:pt x="1941" y="110"/>
                    <a:pt x="1941" y="110"/>
                    <a:pt x="1941" y="110"/>
                  </a:cubicBezTo>
                  <a:cubicBezTo>
                    <a:pt x="1940" y="108"/>
                    <a:pt x="1940" y="108"/>
                    <a:pt x="1940" y="108"/>
                  </a:cubicBezTo>
                  <a:cubicBezTo>
                    <a:pt x="1938" y="108"/>
                    <a:pt x="1938" y="108"/>
                    <a:pt x="1938" y="108"/>
                  </a:cubicBezTo>
                  <a:cubicBezTo>
                    <a:pt x="1936" y="103"/>
                    <a:pt x="1936" y="103"/>
                    <a:pt x="1936" y="103"/>
                  </a:cubicBezTo>
                  <a:cubicBezTo>
                    <a:pt x="1932" y="99"/>
                    <a:pt x="1932" y="99"/>
                    <a:pt x="1932" y="99"/>
                  </a:cubicBezTo>
                  <a:cubicBezTo>
                    <a:pt x="1931" y="95"/>
                    <a:pt x="1931" y="95"/>
                    <a:pt x="1931" y="95"/>
                  </a:cubicBezTo>
                  <a:cubicBezTo>
                    <a:pt x="1929" y="92"/>
                    <a:pt x="1929" y="92"/>
                    <a:pt x="1929" y="92"/>
                  </a:cubicBezTo>
                  <a:cubicBezTo>
                    <a:pt x="1929" y="87"/>
                    <a:pt x="1929" y="87"/>
                    <a:pt x="1929" y="87"/>
                  </a:cubicBezTo>
                  <a:cubicBezTo>
                    <a:pt x="1927" y="84"/>
                    <a:pt x="1927" y="84"/>
                    <a:pt x="1927" y="84"/>
                  </a:cubicBezTo>
                  <a:cubicBezTo>
                    <a:pt x="1926" y="78"/>
                    <a:pt x="1926" y="78"/>
                    <a:pt x="1926" y="78"/>
                  </a:cubicBezTo>
                  <a:cubicBezTo>
                    <a:pt x="1926" y="77"/>
                    <a:pt x="1926" y="77"/>
                    <a:pt x="1926" y="77"/>
                  </a:cubicBezTo>
                  <a:cubicBezTo>
                    <a:pt x="1927" y="75"/>
                    <a:pt x="1927" y="75"/>
                    <a:pt x="1927" y="75"/>
                  </a:cubicBezTo>
                  <a:cubicBezTo>
                    <a:pt x="1927" y="74"/>
                    <a:pt x="1927" y="74"/>
                    <a:pt x="1927" y="74"/>
                  </a:cubicBezTo>
                  <a:cubicBezTo>
                    <a:pt x="1925" y="74"/>
                    <a:pt x="1925" y="74"/>
                    <a:pt x="1925" y="74"/>
                  </a:cubicBezTo>
                  <a:cubicBezTo>
                    <a:pt x="1923" y="74"/>
                    <a:pt x="1923" y="74"/>
                    <a:pt x="1923" y="74"/>
                  </a:cubicBezTo>
                  <a:cubicBezTo>
                    <a:pt x="1922" y="73"/>
                    <a:pt x="1922" y="73"/>
                    <a:pt x="1922" y="73"/>
                  </a:cubicBezTo>
                  <a:cubicBezTo>
                    <a:pt x="1923" y="73"/>
                    <a:pt x="1923" y="73"/>
                    <a:pt x="1923" y="73"/>
                  </a:cubicBezTo>
                  <a:cubicBezTo>
                    <a:pt x="1925" y="73"/>
                    <a:pt x="1925" y="73"/>
                    <a:pt x="1925" y="73"/>
                  </a:cubicBezTo>
                  <a:cubicBezTo>
                    <a:pt x="1928" y="72"/>
                    <a:pt x="1928" y="72"/>
                    <a:pt x="1928" y="72"/>
                  </a:cubicBezTo>
                  <a:cubicBezTo>
                    <a:pt x="1928" y="68"/>
                    <a:pt x="1928" y="68"/>
                    <a:pt x="1928" y="68"/>
                  </a:cubicBezTo>
                  <a:cubicBezTo>
                    <a:pt x="1928" y="66"/>
                    <a:pt x="1928" y="66"/>
                    <a:pt x="1928" y="66"/>
                  </a:cubicBezTo>
                  <a:cubicBezTo>
                    <a:pt x="1926" y="66"/>
                    <a:pt x="1926" y="66"/>
                    <a:pt x="1926" y="66"/>
                  </a:cubicBezTo>
                  <a:cubicBezTo>
                    <a:pt x="1924" y="67"/>
                    <a:pt x="1924" y="67"/>
                    <a:pt x="1924" y="67"/>
                  </a:cubicBezTo>
                  <a:cubicBezTo>
                    <a:pt x="1925" y="66"/>
                    <a:pt x="1925" y="66"/>
                    <a:pt x="1925" y="66"/>
                  </a:cubicBezTo>
                  <a:cubicBezTo>
                    <a:pt x="1927" y="65"/>
                    <a:pt x="1927" y="65"/>
                    <a:pt x="1927" y="65"/>
                  </a:cubicBezTo>
                  <a:cubicBezTo>
                    <a:pt x="1928" y="64"/>
                    <a:pt x="1928" y="64"/>
                    <a:pt x="1928" y="64"/>
                  </a:cubicBezTo>
                  <a:cubicBezTo>
                    <a:pt x="1927" y="63"/>
                    <a:pt x="1927" y="63"/>
                    <a:pt x="1927" y="63"/>
                  </a:cubicBezTo>
                  <a:cubicBezTo>
                    <a:pt x="1923" y="63"/>
                    <a:pt x="1923" y="63"/>
                    <a:pt x="1923" y="63"/>
                  </a:cubicBezTo>
                  <a:cubicBezTo>
                    <a:pt x="1918" y="62"/>
                    <a:pt x="1918" y="62"/>
                    <a:pt x="1918" y="62"/>
                  </a:cubicBezTo>
                  <a:cubicBezTo>
                    <a:pt x="1917" y="61"/>
                    <a:pt x="1917" y="61"/>
                    <a:pt x="1917" y="61"/>
                  </a:cubicBezTo>
                  <a:cubicBezTo>
                    <a:pt x="1915" y="61"/>
                    <a:pt x="1915" y="61"/>
                    <a:pt x="1915" y="61"/>
                  </a:cubicBezTo>
                  <a:cubicBezTo>
                    <a:pt x="1911" y="63"/>
                    <a:pt x="1911" y="63"/>
                    <a:pt x="1911" y="63"/>
                  </a:cubicBezTo>
                  <a:cubicBezTo>
                    <a:pt x="1908" y="63"/>
                    <a:pt x="1908" y="63"/>
                    <a:pt x="1908" y="63"/>
                  </a:cubicBezTo>
                  <a:cubicBezTo>
                    <a:pt x="1907" y="64"/>
                    <a:pt x="1907" y="64"/>
                    <a:pt x="1907" y="64"/>
                  </a:cubicBezTo>
                  <a:cubicBezTo>
                    <a:pt x="1904" y="66"/>
                    <a:pt x="1904" y="66"/>
                    <a:pt x="1904" y="66"/>
                  </a:cubicBezTo>
                  <a:cubicBezTo>
                    <a:pt x="1904" y="68"/>
                    <a:pt x="1904" y="68"/>
                    <a:pt x="1904" y="68"/>
                  </a:cubicBezTo>
                  <a:cubicBezTo>
                    <a:pt x="1903" y="70"/>
                    <a:pt x="1903" y="70"/>
                    <a:pt x="1903" y="70"/>
                  </a:cubicBezTo>
                  <a:cubicBezTo>
                    <a:pt x="1904" y="72"/>
                    <a:pt x="1904" y="72"/>
                    <a:pt x="1904" y="72"/>
                  </a:cubicBezTo>
                  <a:cubicBezTo>
                    <a:pt x="1905" y="72"/>
                    <a:pt x="1905" y="72"/>
                    <a:pt x="1905" y="72"/>
                  </a:cubicBezTo>
                  <a:cubicBezTo>
                    <a:pt x="1906" y="73"/>
                    <a:pt x="1906" y="73"/>
                    <a:pt x="1906" y="73"/>
                  </a:cubicBezTo>
                  <a:cubicBezTo>
                    <a:pt x="1906" y="74"/>
                    <a:pt x="1906" y="74"/>
                    <a:pt x="1906" y="74"/>
                  </a:cubicBezTo>
                  <a:cubicBezTo>
                    <a:pt x="1904" y="74"/>
                    <a:pt x="1904" y="74"/>
                    <a:pt x="1904" y="74"/>
                  </a:cubicBezTo>
                  <a:cubicBezTo>
                    <a:pt x="1902" y="74"/>
                    <a:pt x="1902" y="74"/>
                    <a:pt x="1902" y="74"/>
                  </a:cubicBezTo>
                  <a:cubicBezTo>
                    <a:pt x="1900" y="77"/>
                    <a:pt x="1900" y="77"/>
                    <a:pt x="1900" y="77"/>
                  </a:cubicBezTo>
                  <a:cubicBezTo>
                    <a:pt x="1900" y="79"/>
                    <a:pt x="1900" y="79"/>
                    <a:pt x="1900" y="79"/>
                  </a:cubicBezTo>
                  <a:cubicBezTo>
                    <a:pt x="1901" y="81"/>
                    <a:pt x="1901" y="81"/>
                    <a:pt x="1901" y="81"/>
                  </a:cubicBezTo>
                  <a:cubicBezTo>
                    <a:pt x="1903" y="80"/>
                    <a:pt x="1903" y="80"/>
                    <a:pt x="1903" y="80"/>
                  </a:cubicBezTo>
                  <a:cubicBezTo>
                    <a:pt x="1905" y="79"/>
                    <a:pt x="1905" y="79"/>
                    <a:pt x="1905" y="79"/>
                  </a:cubicBezTo>
                  <a:cubicBezTo>
                    <a:pt x="1906" y="80"/>
                    <a:pt x="1906" y="80"/>
                    <a:pt x="1906" y="80"/>
                  </a:cubicBezTo>
                  <a:cubicBezTo>
                    <a:pt x="1904" y="81"/>
                    <a:pt x="1904" y="81"/>
                    <a:pt x="1904" y="81"/>
                  </a:cubicBezTo>
                  <a:cubicBezTo>
                    <a:pt x="1903" y="83"/>
                    <a:pt x="1903" y="83"/>
                    <a:pt x="1903" y="83"/>
                  </a:cubicBezTo>
                  <a:cubicBezTo>
                    <a:pt x="1904" y="83"/>
                    <a:pt x="1904" y="83"/>
                    <a:pt x="1904" y="83"/>
                  </a:cubicBezTo>
                  <a:cubicBezTo>
                    <a:pt x="1906" y="81"/>
                    <a:pt x="1906" y="81"/>
                    <a:pt x="1906" y="81"/>
                  </a:cubicBezTo>
                  <a:cubicBezTo>
                    <a:pt x="1907" y="81"/>
                    <a:pt x="1907" y="81"/>
                    <a:pt x="1907" y="81"/>
                  </a:cubicBezTo>
                  <a:cubicBezTo>
                    <a:pt x="1908" y="82"/>
                    <a:pt x="1908" y="82"/>
                    <a:pt x="1908" y="82"/>
                  </a:cubicBezTo>
                  <a:cubicBezTo>
                    <a:pt x="1906" y="83"/>
                    <a:pt x="1906" y="83"/>
                    <a:pt x="1906" y="83"/>
                  </a:cubicBezTo>
                  <a:cubicBezTo>
                    <a:pt x="1906" y="85"/>
                    <a:pt x="1906" y="85"/>
                    <a:pt x="1906" y="85"/>
                  </a:cubicBezTo>
                  <a:cubicBezTo>
                    <a:pt x="1907" y="86"/>
                    <a:pt x="1907" y="86"/>
                    <a:pt x="1907" y="86"/>
                  </a:cubicBezTo>
                  <a:cubicBezTo>
                    <a:pt x="1909" y="86"/>
                    <a:pt x="1909" y="86"/>
                    <a:pt x="1909" y="86"/>
                  </a:cubicBezTo>
                  <a:cubicBezTo>
                    <a:pt x="1908" y="87"/>
                    <a:pt x="1908" y="87"/>
                    <a:pt x="1908" y="87"/>
                  </a:cubicBezTo>
                  <a:cubicBezTo>
                    <a:pt x="1907" y="87"/>
                    <a:pt x="1907" y="87"/>
                    <a:pt x="1907" y="87"/>
                  </a:cubicBezTo>
                  <a:cubicBezTo>
                    <a:pt x="1905" y="88"/>
                    <a:pt x="1905" y="88"/>
                    <a:pt x="1905" y="88"/>
                  </a:cubicBezTo>
                  <a:cubicBezTo>
                    <a:pt x="1905" y="90"/>
                    <a:pt x="1905" y="90"/>
                    <a:pt x="1905" y="90"/>
                  </a:cubicBezTo>
                  <a:cubicBezTo>
                    <a:pt x="1906" y="92"/>
                    <a:pt x="1906" y="92"/>
                    <a:pt x="1906" y="92"/>
                  </a:cubicBezTo>
                  <a:cubicBezTo>
                    <a:pt x="1905" y="92"/>
                    <a:pt x="1905" y="92"/>
                    <a:pt x="1905" y="92"/>
                  </a:cubicBezTo>
                  <a:cubicBezTo>
                    <a:pt x="1904" y="92"/>
                    <a:pt x="1904" y="92"/>
                    <a:pt x="1904" y="92"/>
                  </a:cubicBezTo>
                  <a:cubicBezTo>
                    <a:pt x="1903" y="92"/>
                    <a:pt x="1903" y="92"/>
                    <a:pt x="1903" y="92"/>
                  </a:cubicBezTo>
                  <a:cubicBezTo>
                    <a:pt x="1901" y="92"/>
                    <a:pt x="1901" y="92"/>
                    <a:pt x="1901" y="92"/>
                  </a:cubicBezTo>
                  <a:cubicBezTo>
                    <a:pt x="1900" y="92"/>
                    <a:pt x="1900" y="92"/>
                    <a:pt x="1900" y="92"/>
                  </a:cubicBezTo>
                  <a:cubicBezTo>
                    <a:pt x="1898" y="94"/>
                    <a:pt x="1898" y="94"/>
                    <a:pt x="1898" y="94"/>
                  </a:cubicBezTo>
                  <a:cubicBezTo>
                    <a:pt x="1898" y="96"/>
                    <a:pt x="1898" y="96"/>
                    <a:pt x="1898" y="96"/>
                  </a:cubicBezTo>
                  <a:lnTo>
                    <a:pt x="1899" y="98"/>
                  </a:lnTo>
                  <a:close/>
                  <a:moveTo>
                    <a:pt x="1952" y="157"/>
                  </a:moveTo>
                  <a:cubicBezTo>
                    <a:pt x="1953" y="158"/>
                    <a:pt x="1953" y="158"/>
                    <a:pt x="1953" y="158"/>
                  </a:cubicBezTo>
                  <a:cubicBezTo>
                    <a:pt x="1954" y="158"/>
                    <a:pt x="1954" y="158"/>
                    <a:pt x="1954" y="158"/>
                  </a:cubicBezTo>
                  <a:cubicBezTo>
                    <a:pt x="1955" y="157"/>
                    <a:pt x="1955" y="157"/>
                    <a:pt x="1955" y="157"/>
                  </a:cubicBezTo>
                  <a:cubicBezTo>
                    <a:pt x="1953" y="157"/>
                    <a:pt x="1953" y="157"/>
                    <a:pt x="1953" y="157"/>
                  </a:cubicBezTo>
                  <a:lnTo>
                    <a:pt x="1952" y="157"/>
                  </a:lnTo>
                  <a:close/>
                  <a:moveTo>
                    <a:pt x="968" y="126"/>
                  </a:moveTo>
                  <a:cubicBezTo>
                    <a:pt x="968" y="128"/>
                    <a:pt x="968" y="128"/>
                    <a:pt x="968" y="128"/>
                  </a:cubicBezTo>
                  <a:cubicBezTo>
                    <a:pt x="968" y="128"/>
                    <a:pt x="968" y="128"/>
                    <a:pt x="968" y="128"/>
                  </a:cubicBezTo>
                  <a:cubicBezTo>
                    <a:pt x="970" y="128"/>
                    <a:pt x="970" y="128"/>
                    <a:pt x="970" y="128"/>
                  </a:cubicBezTo>
                  <a:cubicBezTo>
                    <a:pt x="971" y="126"/>
                    <a:pt x="971" y="126"/>
                    <a:pt x="971" y="126"/>
                  </a:cubicBezTo>
                  <a:cubicBezTo>
                    <a:pt x="971" y="126"/>
                    <a:pt x="971" y="126"/>
                    <a:pt x="971" y="126"/>
                  </a:cubicBezTo>
                  <a:cubicBezTo>
                    <a:pt x="970" y="126"/>
                    <a:pt x="970" y="126"/>
                    <a:pt x="970" y="126"/>
                  </a:cubicBezTo>
                  <a:lnTo>
                    <a:pt x="968" y="126"/>
                  </a:lnTo>
                  <a:close/>
                  <a:moveTo>
                    <a:pt x="827" y="254"/>
                  </a:moveTo>
                  <a:cubicBezTo>
                    <a:pt x="827" y="253"/>
                    <a:pt x="827" y="253"/>
                    <a:pt x="827" y="253"/>
                  </a:cubicBezTo>
                  <a:cubicBezTo>
                    <a:pt x="827" y="252"/>
                    <a:pt x="827" y="252"/>
                    <a:pt x="827" y="252"/>
                  </a:cubicBezTo>
                  <a:cubicBezTo>
                    <a:pt x="826" y="251"/>
                    <a:pt x="826" y="251"/>
                    <a:pt x="826" y="251"/>
                  </a:cubicBezTo>
                  <a:cubicBezTo>
                    <a:pt x="825" y="252"/>
                    <a:pt x="825" y="252"/>
                    <a:pt x="825" y="252"/>
                  </a:cubicBezTo>
                  <a:cubicBezTo>
                    <a:pt x="824" y="252"/>
                    <a:pt x="824" y="252"/>
                    <a:pt x="824" y="252"/>
                  </a:cubicBezTo>
                  <a:cubicBezTo>
                    <a:pt x="823" y="250"/>
                    <a:pt x="823" y="250"/>
                    <a:pt x="823" y="250"/>
                  </a:cubicBezTo>
                  <a:cubicBezTo>
                    <a:pt x="823" y="250"/>
                    <a:pt x="823" y="250"/>
                    <a:pt x="823" y="250"/>
                  </a:cubicBezTo>
                  <a:cubicBezTo>
                    <a:pt x="822" y="251"/>
                    <a:pt x="822" y="251"/>
                    <a:pt x="822" y="251"/>
                  </a:cubicBezTo>
                  <a:cubicBezTo>
                    <a:pt x="820" y="253"/>
                    <a:pt x="820" y="253"/>
                    <a:pt x="820" y="253"/>
                  </a:cubicBezTo>
                  <a:cubicBezTo>
                    <a:pt x="819" y="253"/>
                    <a:pt x="819" y="253"/>
                    <a:pt x="819" y="253"/>
                  </a:cubicBezTo>
                  <a:cubicBezTo>
                    <a:pt x="818" y="254"/>
                    <a:pt x="818" y="254"/>
                    <a:pt x="818" y="254"/>
                  </a:cubicBezTo>
                  <a:cubicBezTo>
                    <a:pt x="818" y="256"/>
                    <a:pt x="818" y="256"/>
                    <a:pt x="818" y="256"/>
                  </a:cubicBezTo>
                  <a:cubicBezTo>
                    <a:pt x="818" y="258"/>
                    <a:pt x="818" y="258"/>
                    <a:pt x="818" y="258"/>
                  </a:cubicBezTo>
                  <a:cubicBezTo>
                    <a:pt x="817" y="258"/>
                    <a:pt x="817" y="258"/>
                    <a:pt x="817" y="258"/>
                  </a:cubicBezTo>
                  <a:cubicBezTo>
                    <a:pt x="816" y="260"/>
                    <a:pt x="816" y="260"/>
                    <a:pt x="816" y="260"/>
                  </a:cubicBezTo>
                  <a:cubicBezTo>
                    <a:pt x="817" y="261"/>
                    <a:pt x="817" y="261"/>
                    <a:pt x="817" y="261"/>
                  </a:cubicBezTo>
                  <a:cubicBezTo>
                    <a:pt x="816" y="263"/>
                    <a:pt x="816" y="263"/>
                    <a:pt x="816" y="263"/>
                  </a:cubicBezTo>
                  <a:cubicBezTo>
                    <a:pt x="816" y="263"/>
                    <a:pt x="816" y="263"/>
                    <a:pt x="816" y="263"/>
                  </a:cubicBezTo>
                  <a:cubicBezTo>
                    <a:pt x="818" y="264"/>
                    <a:pt x="818" y="264"/>
                    <a:pt x="818" y="264"/>
                  </a:cubicBezTo>
                  <a:cubicBezTo>
                    <a:pt x="818" y="265"/>
                    <a:pt x="818" y="265"/>
                    <a:pt x="818" y="265"/>
                  </a:cubicBezTo>
                  <a:cubicBezTo>
                    <a:pt x="819" y="265"/>
                    <a:pt x="819" y="265"/>
                    <a:pt x="819" y="265"/>
                  </a:cubicBezTo>
                  <a:cubicBezTo>
                    <a:pt x="819" y="267"/>
                    <a:pt x="819" y="267"/>
                    <a:pt x="819" y="267"/>
                  </a:cubicBezTo>
                  <a:cubicBezTo>
                    <a:pt x="820" y="267"/>
                    <a:pt x="820" y="267"/>
                    <a:pt x="820" y="267"/>
                  </a:cubicBezTo>
                  <a:cubicBezTo>
                    <a:pt x="821" y="266"/>
                    <a:pt x="821" y="266"/>
                    <a:pt x="821" y="266"/>
                  </a:cubicBezTo>
                  <a:cubicBezTo>
                    <a:pt x="821" y="265"/>
                    <a:pt x="821" y="265"/>
                    <a:pt x="821" y="265"/>
                  </a:cubicBezTo>
                  <a:cubicBezTo>
                    <a:pt x="822" y="264"/>
                    <a:pt x="822" y="264"/>
                    <a:pt x="822" y="264"/>
                  </a:cubicBezTo>
                  <a:cubicBezTo>
                    <a:pt x="822" y="263"/>
                    <a:pt x="822" y="263"/>
                    <a:pt x="822" y="263"/>
                  </a:cubicBezTo>
                  <a:cubicBezTo>
                    <a:pt x="821" y="263"/>
                    <a:pt x="821" y="263"/>
                    <a:pt x="821" y="263"/>
                  </a:cubicBezTo>
                  <a:cubicBezTo>
                    <a:pt x="822" y="262"/>
                    <a:pt x="822" y="262"/>
                    <a:pt x="822" y="262"/>
                  </a:cubicBezTo>
                  <a:cubicBezTo>
                    <a:pt x="823" y="261"/>
                    <a:pt x="823" y="261"/>
                    <a:pt x="823" y="261"/>
                  </a:cubicBezTo>
                  <a:cubicBezTo>
                    <a:pt x="824" y="259"/>
                    <a:pt x="824" y="259"/>
                    <a:pt x="824" y="259"/>
                  </a:cubicBezTo>
                  <a:cubicBezTo>
                    <a:pt x="825" y="259"/>
                    <a:pt x="825" y="259"/>
                    <a:pt x="825" y="259"/>
                  </a:cubicBezTo>
                  <a:cubicBezTo>
                    <a:pt x="826" y="258"/>
                    <a:pt x="826" y="258"/>
                    <a:pt x="826" y="258"/>
                  </a:cubicBezTo>
                  <a:cubicBezTo>
                    <a:pt x="826" y="257"/>
                    <a:pt x="826" y="257"/>
                    <a:pt x="826" y="257"/>
                  </a:cubicBezTo>
                  <a:cubicBezTo>
                    <a:pt x="826" y="256"/>
                    <a:pt x="826" y="256"/>
                    <a:pt x="826" y="256"/>
                  </a:cubicBezTo>
                  <a:cubicBezTo>
                    <a:pt x="827" y="255"/>
                    <a:pt x="827" y="255"/>
                    <a:pt x="827" y="255"/>
                  </a:cubicBezTo>
                  <a:lnTo>
                    <a:pt x="827" y="254"/>
                  </a:lnTo>
                  <a:close/>
                  <a:moveTo>
                    <a:pt x="840" y="250"/>
                  </a:moveTo>
                  <a:cubicBezTo>
                    <a:pt x="840" y="251"/>
                    <a:pt x="840" y="251"/>
                    <a:pt x="840" y="251"/>
                  </a:cubicBezTo>
                  <a:cubicBezTo>
                    <a:pt x="842" y="251"/>
                    <a:pt x="842" y="251"/>
                    <a:pt x="842" y="251"/>
                  </a:cubicBezTo>
                  <a:cubicBezTo>
                    <a:pt x="842" y="251"/>
                    <a:pt x="842" y="250"/>
                    <a:pt x="842" y="250"/>
                  </a:cubicBezTo>
                  <a:cubicBezTo>
                    <a:pt x="840" y="250"/>
                    <a:pt x="840" y="250"/>
                    <a:pt x="840" y="250"/>
                  </a:cubicBezTo>
                  <a:close/>
                  <a:moveTo>
                    <a:pt x="826" y="225"/>
                  </a:moveTo>
                  <a:cubicBezTo>
                    <a:pt x="825" y="224"/>
                    <a:pt x="825" y="224"/>
                    <a:pt x="825" y="224"/>
                  </a:cubicBezTo>
                  <a:cubicBezTo>
                    <a:pt x="827" y="224"/>
                    <a:pt x="827" y="224"/>
                    <a:pt x="827" y="224"/>
                  </a:cubicBezTo>
                  <a:cubicBezTo>
                    <a:pt x="827" y="223"/>
                    <a:pt x="827" y="223"/>
                    <a:pt x="827" y="223"/>
                  </a:cubicBezTo>
                  <a:cubicBezTo>
                    <a:pt x="826" y="222"/>
                    <a:pt x="826" y="222"/>
                    <a:pt x="826" y="222"/>
                  </a:cubicBezTo>
                  <a:cubicBezTo>
                    <a:pt x="825" y="220"/>
                    <a:pt x="825" y="220"/>
                    <a:pt x="825" y="220"/>
                  </a:cubicBezTo>
                  <a:cubicBezTo>
                    <a:pt x="825" y="221"/>
                    <a:pt x="825" y="221"/>
                    <a:pt x="825" y="221"/>
                  </a:cubicBezTo>
                  <a:cubicBezTo>
                    <a:pt x="825" y="222"/>
                    <a:pt x="825" y="222"/>
                    <a:pt x="825" y="222"/>
                  </a:cubicBezTo>
                  <a:cubicBezTo>
                    <a:pt x="824" y="223"/>
                    <a:pt x="824" y="223"/>
                    <a:pt x="824" y="223"/>
                  </a:cubicBezTo>
                  <a:cubicBezTo>
                    <a:pt x="823" y="222"/>
                    <a:pt x="823" y="222"/>
                    <a:pt x="823" y="222"/>
                  </a:cubicBezTo>
                  <a:cubicBezTo>
                    <a:pt x="821" y="221"/>
                    <a:pt x="821" y="221"/>
                    <a:pt x="821" y="221"/>
                  </a:cubicBezTo>
                  <a:cubicBezTo>
                    <a:pt x="821" y="220"/>
                    <a:pt x="821" y="220"/>
                    <a:pt x="821" y="220"/>
                  </a:cubicBezTo>
                  <a:cubicBezTo>
                    <a:pt x="821" y="220"/>
                    <a:pt x="821" y="220"/>
                    <a:pt x="821" y="220"/>
                  </a:cubicBezTo>
                  <a:cubicBezTo>
                    <a:pt x="819" y="222"/>
                    <a:pt x="819" y="222"/>
                    <a:pt x="819" y="222"/>
                  </a:cubicBezTo>
                  <a:cubicBezTo>
                    <a:pt x="816" y="222"/>
                    <a:pt x="816" y="222"/>
                    <a:pt x="816" y="222"/>
                  </a:cubicBezTo>
                  <a:cubicBezTo>
                    <a:pt x="815" y="221"/>
                    <a:pt x="815" y="221"/>
                    <a:pt x="815" y="221"/>
                  </a:cubicBezTo>
                  <a:cubicBezTo>
                    <a:pt x="817" y="219"/>
                    <a:pt x="817" y="219"/>
                    <a:pt x="817" y="219"/>
                  </a:cubicBezTo>
                  <a:cubicBezTo>
                    <a:pt x="818" y="219"/>
                    <a:pt x="818" y="219"/>
                    <a:pt x="818" y="219"/>
                  </a:cubicBezTo>
                  <a:cubicBezTo>
                    <a:pt x="819" y="218"/>
                    <a:pt x="819" y="218"/>
                    <a:pt x="819" y="218"/>
                  </a:cubicBezTo>
                  <a:cubicBezTo>
                    <a:pt x="819" y="217"/>
                    <a:pt x="819" y="217"/>
                    <a:pt x="819" y="217"/>
                  </a:cubicBezTo>
                  <a:cubicBezTo>
                    <a:pt x="819" y="216"/>
                    <a:pt x="819" y="216"/>
                    <a:pt x="819" y="216"/>
                  </a:cubicBezTo>
                  <a:cubicBezTo>
                    <a:pt x="819" y="214"/>
                    <a:pt x="819" y="214"/>
                    <a:pt x="819" y="214"/>
                  </a:cubicBezTo>
                  <a:cubicBezTo>
                    <a:pt x="819" y="213"/>
                    <a:pt x="819" y="213"/>
                    <a:pt x="819" y="213"/>
                  </a:cubicBezTo>
                  <a:cubicBezTo>
                    <a:pt x="819" y="212"/>
                    <a:pt x="819" y="212"/>
                    <a:pt x="819" y="212"/>
                  </a:cubicBezTo>
                  <a:cubicBezTo>
                    <a:pt x="818" y="211"/>
                    <a:pt x="818" y="211"/>
                    <a:pt x="818" y="211"/>
                  </a:cubicBezTo>
                  <a:cubicBezTo>
                    <a:pt x="818" y="210"/>
                    <a:pt x="818" y="210"/>
                    <a:pt x="818" y="210"/>
                  </a:cubicBezTo>
                  <a:cubicBezTo>
                    <a:pt x="815" y="207"/>
                    <a:pt x="815" y="207"/>
                    <a:pt x="815" y="207"/>
                  </a:cubicBezTo>
                  <a:cubicBezTo>
                    <a:pt x="813" y="206"/>
                    <a:pt x="813" y="206"/>
                    <a:pt x="813" y="206"/>
                  </a:cubicBezTo>
                  <a:cubicBezTo>
                    <a:pt x="813" y="205"/>
                    <a:pt x="813" y="205"/>
                    <a:pt x="813" y="205"/>
                  </a:cubicBezTo>
                  <a:cubicBezTo>
                    <a:pt x="812" y="203"/>
                    <a:pt x="812" y="203"/>
                    <a:pt x="812" y="203"/>
                  </a:cubicBezTo>
                  <a:cubicBezTo>
                    <a:pt x="811" y="203"/>
                    <a:pt x="811" y="203"/>
                    <a:pt x="811" y="203"/>
                  </a:cubicBezTo>
                  <a:cubicBezTo>
                    <a:pt x="810" y="201"/>
                    <a:pt x="810" y="201"/>
                    <a:pt x="810" y="201"/>
                  </a:cubicBezTo>
                  <a:cubicBezTo>
                    <a:pt x="811" y="199"/>
                    <a:pt x="811" y="199"/>
                    <a:pt x="811" y="199"/>
                  </a:cubicBezTo>
                  <a:cubicBezTo>
                    <a:pt x="810" y="197"/>
                    <a:pt x="810" y="197"/>
                    <a:pt x="810" y="197"/>
                  </a:cubicBezTo>
                  <a:cubicBezTo>
                    <a:pt x="807" y="197"/>
                    <a:pt x="807" y="197"/>
                    <a:pt x="807" y="197"/>
                  </a:cubicBezTo>
                  <a:cubicBezTo>
                    <a:pt x="804" y="196"/>
                    <a:pt x="804" y="196"/>
                    <a:pt x="804" y="196"/>
                  </a:cubicBezTo>
                  <a:cubicBezTo>
                    <a:pt x="803" y="194"/>
                    <a:pt x="803" y="194"/>
                    <a:pt x="803" y="194"/>
                  </a:cubicBezTo>
                  <a:cubicBezTo>
                    <a:pt x="804" y="193"/>
                    <a:pt x="804" y="193"/>
                    <a:pt x="804" y="193"/>
                  </a:cubicBezTo>
                  <a:cubicBezTo>
                    <a:pt x="804" y="192"/>
                    <a:pt x="804" y="192"/>
                    <a:pt x="804" y="192"/>
                  </a:cubicBezTo>
                  <a:cubicBezTo>
                    <a:pt x="803" y="191"/>
                    <a:pt x="803" y="191"/>
                    <a:pt x="803" y="191"/>
                  </a:cubicBezTo>
                  <a:cubicBezTo>
                    <a:pt x="802" y="190"/>
                    <a:pt x="802" y="190"/>
                    <a:pt x="802" y="190"/>
                  </a:cubicBezTo>
                  <a:cubicBezTo>
                    <a:pt x="801" y="189"/>
                    <a:pt x="801" y="189"/>
                    <a:pt x="801" y="189"/>
                  </a:cubicBezTo>
                  <a:cubicBezTo>
                    <a:pt x="800" y="192"/>
                    <a:pt x="800" y="192"/>
                    <a:pt x="800" y="192"/>
                  </a:cubicBezTo>
                  <a:cubicBezTo>
                    <a:pt x="799" y="193"/>
                    <a:pt x="799" y="193"/>
                    <a:pt x="799" y="193"/>
                  </a:cubicBezTo>
                  <a:cubicBezTo>
                    <a:pt x="798" y="194"/>
                    <a:pt x="798" y="194"/>
                    <a:pt x="798" y="194"/>
                  </a:cubicBezTo>
                  <a:cubicBezTo>
                    <a:pt x="797" y="194"/>
                    <a:pt x="797" y="194"/>
                    <a:pt x="797" y="194"/>
                  </a:cubicBezTo>
                  <a:cubicBezTo>
                    <a:pt x="797" y="191"/>
                    <a:pt x="797" y="191"/>
                    <a:pt x="797" y="191"/>
                  </a:cubicBezTo>
                  <a:cubicBezTo>
                    <a:pt x="797" y="189"/>
                    <a:pt x="797" y="189"/>
                    <a:pt x="797" y="189"/>
                  </a:cubicBezTo>
                  <a:cubicBezTo>
                    <a:pt x="797" y="188"/>
                    <a:pt x="797" y="188"/>
                    <a:pt x="797" y="188"/>
                  </a:cubicBezTo>
                  <a:cubicBezTo>
                    <a:pt x="798" y="188"/>
                    <a:pt x="798" y="188"/>
                    <a:pt x="798" y="188"/>
                  </a:cubicBezTo>
                  <a:cubicBezTo>
                    <a:pt x="799" y="188"/>
                    <a:pt x="799" y="188"/>
                    <a:pt x="799" y="188"/>
                  </a:cubicBezTo>
                  <a:cubicBezTo>
                    <a:pt x="799" y="187"/>
                    <a:pt x="799" y="187"/>
                    <a:pt x="799" y="187"/>
                  </a:cubicBezTo>
                  <a:cubicBezTo>
                    <a:pt x="799" y="185"/>
                    <a:pt x="799" y="185"/>
                    <a:pt x="799" y="185"/>
                  </a:cubicBezTo>
                  <a:cubicBezTo>
                    <a:pt x="799" y="183"/>
                    <a:pt x="799" y="183"/>
                    <a:pt x="799" y="183"/>
                  </a:cubicBezTo>
                  <a:cubicBezTo>
                    <a:pt x="797" y="184"/>
                    <a:pt x="797" y="184"/>
                    <a:pt x="797" y="184"/>
                  </a:cubicBezTo>
                  <a:cubicBezTo>
                    <a:pt x="797" y="183"/>
                    <a:pt x="797" y="183"/>
                    <a:pt x="797" y="183"/>
                  </a:cubicBezTo>
                  <a:cubicBezTo>
                    <a:pt x="798" y="181"/>
                    <a:pt x="798" y="181"/>
                    <a:pt x="798" y="181"/>
                  </a:cubicBezTo>
                  <a:cubicBezTo>
                    <a:pt x="797" y="180"/>
                    <a:pt x="797" y="180"/>
                    <a:pt x="797" y="180"/>
                  </a:cubicBezTo>
                  <a:cubicBezTo>
                    <a:pt x="794" y="182"/>
                    <a:pt x="794" y="182"/>
                    <a:pt x="794" y="182"/>
                  </a:cubicBezTo>
                  <a:cubicBezTo>
                    <a:pt x="792" y="184"/>
                    <a:pt x="792" y="184"/>
                    <a:pt x="792" y="184"/>
                  </a:cubicBezTo>
                  <a:cubicBezTo>
                    <a:pt x="790" y="187"/>
                    <a:pt x="790" y="187"/>
                    <a:pt x="790" y="187"/>
                  </a:cubicBezTo>
                  <a:cubicBezTo>
                    <a:pt x="788" y="190"/>
                    <a:pt x="788" y="190"/>
                    <a:pt x="788" y="190"/>
                  </a:cubicBezTo>
                  <a:cubicBezTo>
                    <a:pt x="788" y="192"/>
                    <a:pt x="788" y="192"/>
                    <a:pt x="788" y="192"/>
                  </a:cubicBezTo>
                  <a:cubicBezTo>
                    <a:pt x="787" y="193"/>
                    <a:pt x="787" y="193"/>
                    <a:pt x="787" y="193"/>
                  </a:cubicBezTo>
                  <a:cubicBezTo>
                    <a:pt x="787" y="194"/>
                    <a:pt x="787" y="194"/>
                    <a:pt x="787" y="194"/>
                  </a:cubicBezTo>
                  <a:cubicBezTo>
                    <a:pt x="785" y="198"/>
                    <a:pt x="785" y="198"/>
                    <a:pt x="785" y="198"/>
                  </a:cubicBezTo>
                  <a:cubicBezTo>
                    <a:pt x="786" y="199"/>
                    <a:pt x="786" y="199"/>
                    <a:pt x="786" y="199"/>
                  </a:cubicBezTo>
                  <a:cubicBezTo>
                    <a:pt x="784" y="200"/>
                    <a:pt x="784" y="200"/>
                    <a:pt x="784" y="200"/>
                  </a:cubicBezTo>
                  <a:cubicBezTo>
                    <a:pt x="784" y="201"/>
                    <a:pt x="784" y="201"/>
                    <a:pt x="784" y="201"/>
                  </a:cubicBezTo>
                  <a:cubicBezTo>
                    <a:pt x="784" y="203"/>
                    <a:pt x="784" y="203"/>
                    <a:pt x="784" y="203"/>
                  </a:cubicBezTo>
                  <a:cubicBezTo>
                    <a:pt x="781" y="205"/>
                    <a:pt x="781" y="205"/>
                    <a:pt x="781" y="205"/>
                  </a:cubicBezTo>
                  <a:cubicBezTo>
                    <a:pt x="780" y="207"/>
                    <a:pt x="780" y="207"/>
                    <a:pt x="780" y="207"/>
                  </a:cubicBezTo>
                  <a:cubicBezTo>
                    <a:pt x="780" y="210"/>
                    <a:pt x="780" y="210"/>
                    <a:pt x="780" y="210"/>
                  </a:cubicBezTo>
                  <a:cubicBezTo>
                    <a:pt x="780" y="211"/>
                    <a:pt x="780" y="211"/>
                    <a:pt x="780" y="211"/>
                  </a:cubicBezTo>
                  <a:cubicBezTo>
                    <a:pt x="780" y="214"/>
                    <a:pt x="780" y="214"/>
                    <a:pt x="780" y="214"/>
                  </a:cubicBezTo>
                  <a:cubicBezTo>
                    <a:pt x="779" y="215"/>
                    <a:pt x="779" y="215"/>
                    <a:pt x="779" y="215"/>
                  </a:cubicBezTo>
                  <a:cubicBezTo>
                    <a:pt x="776" y="215"/>
                    <a:pt x="776" y="215"/>
                    <a:pt x="776" y="215"/>
                  </a:cubicBezTo>
                  <a:cubicBezTo>
                    <a:pt x="773" y="217"/>
                    <a:pt x="773" y="217"/>
                    <a:pt x="773" y="217"/>
                  </a:cubicBezTo>
                  <a:cubicBezTo>
                    <a:pt x="773" y="218"/>
                    <a:pt x="773" y="218"/>
                    <a:pt x="773" y="218"/>
                  </a:cubicBezTo>
                  <a:cubicBezTo>
                    <a:pt x="772" y="222"/>
                    <a:pt x="772" y="222"/>
                    <a:pt x="772" y="222"/>
                  </a:cubicBezTo>
                  <a:cubicBezTo>
                    <a:pt x="772" y="224"/>
                    <a:pt x="772" y="224"/>
                    <a:pt x="772" y="224"/>
                  </a:cubicBezTo>
                  <a:cubicBezTo>
                    <a:pt x="772" y="224"/>
                    <a:pt x="773" y="224"/>
                    <a:pt x="773" y="224"/>
                  </a:cubicBezTo>
                  <a:cubicBezTo>
                    <a:pt x="774" y="222"/>
                    <a:pt x="774" y="222"/>
                    <a:pt x="774" y="222"/>
                  </a:cubicBezTo>
                  <a:cubicBezTo>
                    <a:pt x="775" y="222"/>
                    <a:pt x="775" y="222"/>
                    <a:pt x="775" y="222"/>
                  </a:cubicBezTo>
                  <a:cubicBezTo>
                    <a:pt x="775" y="222"/>
                    <a:pt x="775" y="222"/>
                    <a:pt x="775" y="222"/>
                  </a:cubicBezTo>
                  <a:cubicBezTo>
                    <a:pt x="777" y="223"/>
                    <a:pt x="777" y="223"/>
                    <a:pt x="777" y="223"/>
                  </a:cubicBezTo>
                  <a:cubicBezTo>
                    <a:pt x="778" y="223"/>
                    <a:pt x="778" y="223"/>
                    <a:pt x="778" y="223"/>
                  </a:cubicBezTo>
                  <a:cubicBezTo>
                    <a:pt x="779" y="223"/>
                    <a:pt x="779" y="223"/>
                    <a:pt x="779" y="223"/>
                  </a:cubicBezTo>
                  <a:cubicBezTo>
                    <a:pt x="780" y="223"/>
                    <a:pt x="780" y="223"/>
                    <a:pt x="780" y="223"/>
                  </a:cubicBezTo>
                  <a:cubicBezTo>
                    <a:pt x="781" y="223"/>
                    <a:pt x="781" y="223"/>
                    <a:pt x="781" y="223"/>
                  </a:cubicBezTo>
                  <a:cubicBezTo>
                    <a:pt x="781" y="225"/>
                    <a:pt x="781" y="225"/>
                    <a:pt x="781" y="225"/>
                  </a:cubicBezTo>
                  <a:cubicBezTo>
                    <a:pt x="780" y="227"/>
                    <a:pt x="780" y="227"/>
                    <a:pt x="780" y="227"/>
                  </a:cubicBezTo>
                  <a:cubicBezTo>
                    <a:pt x="780" y="228"/>
                    <a:pt x="780" y="228"/>
                    <a:pt x="780" y="228"/>
                  </a:cubicBezTo>
                  <a:cubicBezTo>
                    <a:pt x="779" y="230"/>
                    <a:pt x="779" y="230"/>
                    <a:pt x="779" y="230"/>
                  </a:cubicBezTo>
                  <a:cubicBezTo>
                    <a:pt x="779" y="232"/>
                    <a:pt x="779" y="232"/>
                    <a:pt x="779" y="232"/>
                  </a:cubicBezTo>
                  <a:cubicBezTo>
                    <a:pt x="779" y="233"/>
                    <a:pt x="779" y="233"/>
                    <a:pt x="779" y="233"/>
                  </a:cubicBezTo>
                  <a:cubicBezTo>
                    <a:pt x="780" y="233"/>
                    <a:pt x="780" y="233"/>
                    <a:pt x="780" y="233"/>
                  </a:cubicBezTo>
                  <a:cubicBezTo>
                    <a:pt x="781" y="233"/>
                    <a:pt x="781" y="233"/>
                    <a:pt x="781" y="233"/>
                  </a:cubicBezTo>
                  <a:cubicBezTo>
                    <a:pt x="783" y="233"/>
                    <a:pt x="783" y="233"/>
                    <a:pt x="783" y="233"/>
                  </a:cubicBezTo>
                  <a:cubicBezTo>
                    <a:pt x="784" y="233"/>
                    <a:pt x="784" y="233"/>
                    <a:pt x="784" y="233"/>
                  </a:cubicBezTo>
                  <a:cubicBezTo>
                    <a:pt x="785" y="233"/>
                    <a:pt x="785" y="233"/>
                    <a:pt x="785" y="233"/>
                  </a:cubicBezTo>
                  <a:cubicBezTo>
                    <a:pt x="786" y="232"/>
                    <a:pt x="786" y="232"/>
                    <a:pt x="786" y="232"/>
                  </a:cubicBezTo>
                  <a:cubicBezTo>
                    <a:pt x="787" y="231"/>
                    <a:pt x="787" y="231"/>
                    <a:pt x="787" y="231"/>
                  </a:cubicBezTo>
                  <a:cubicBezTo>
                    <a:pt x="789" y="231"/>
                    <a:pt x="789" y="231"/>
                    <a:pt x="789" y="231"/>
                  </a:cubicBezTo>
                  <a:cubicBezTo>
                    <a:pt x="790" y="230"/>
                    <a:pt x="790" y="230"/>
                    <a:pt x="790" y="230"/>
                  </a:cubicBezTo>
                  <a:cubicBezTo>
                    <a:pt x="791" y="227"/>
                    <a:pt x="791" y="227"/>
                    <a:pt x="791" y="227"/>
                  </a:cubicBezTo>
                  <a:cubicBezTo>
                    <a:pt x="792" y="226"/>
                    <a:pt x="792" y="226"/>
                    <a:pt x="792" y="226"/>
                  </a:cubicBezTo>
                  <a:cubicBezTo>
                    <a:pt x="793" y="225"/>
                    <a:pt x="793" y="225"/>
                    <a:pt x="793" y="225"/>
                  </a:cubicBezTo>
                  <a:cubicBezTo>
                    <a:pt x="794" y="225"/>
                    <a:pt x="794" y="225"/>
                    <a:pt x="794" y="225"/>
                  </a:cubicBezTo>
                  <a:cubicBezTo>
                    <a:pt x="795" y="225"/>
                    <a:pt x="795" y="225"/>
                    <a:pt x="795" y="225"/>
                  </a:cubicBezTo>
                  <a:cubicBezTo>
                    <a:pt x="796" y="224"/>
                    <a:pt x="796" y="224"/>
                    <a:pt x="796" y="224"/>
                  </a:cubicBezTo>
                  <a:cubicBezTo>
                    <a:pt x="797" y="224"/>
                    <a:pt x="797" y="224"/>
                    <a:pt x="797" y="224"/>
                  </a:cubicBezTo>
                  <a:cubicBezTo>
                    <a:pt x="799" y="224"/>
                    <a:pt x="799" y="224"/>
                    <a:pt x="799" y="224"/>
                  </a:cubicBezTo>
                  <a:cubicBezTo>
                    <a:pt x="799" y="221"/>
                    <a:pt x="799" y="221"/>
                    <a:pt x="799" y="221"/>
                  </a:cubicBezTo>
                  <a:cubicBezTo>
                    <a:pt x="799" y="219"/>
                    <a:pt x="799" y="219"/>
                    <a:pt x="799" y="219"/>
                  </a:cubicBezTo>
                  <a:cubicBezTo>
                    <a:pt x="801" y="218"/>
                    <a:pt x="801" y="218"/>
                    <a:pt x="801" y="218"/>
                  </a:cubicBezTo>
                  <a:cubicBezTo>
                    <a:pt x="802" y="216"/>
                    <a:pt x="802" y="216"/>
                    <a:pt x="802" y="216"/>
                  </a:cubicBezTo>
                  <a:cubicBezTo>
                    <a:pt x="803" y="216"/>
                    <a:pt x="803" y="216"/>
                    <a:pt x="803" y="216"/>
                  </a:cubicBezTo>
                  <a:cubicBezTo>
                    <a:pt x="804" y="217"/>
                    <a:pt x="804" y="217"/>
                    <a:pt x="804" y="217"/>
                  </a:cubicBezTo>
                  <a:cubicBezTo>
                    <a:pt x="805" y="216"/>
                    <a:pt x="805" y="216"/>
                    <a:pt x="805" y="216"/>
                  </a:cubicBezTo>
                  <a:cubicBezTo>
                    <a:pt x="806" y="216"/>
                    <a:pt x="806" y="216"/>
                    <a:pt x="806" y="216"/>
                  </a:cubicBezTo>
                  <a:cubicBezTo>
                    <a:pt x="807" y="216"/>
                    <a:pt x="807" y="216"/>
                    <a:pt x="807" y="216"/>
                  </a:cubicBezTo>
                  <a:cubicBezTo>
                    <a:pt x="807" y="218"/>
                    <a:pt x="807" y="218"/>
                    <a:pt x="807" y="218"/>
                  </a:cubicBezTo>
                  <a:cubicBezTo>
                    <a:pt x="806" y="219"/>
                    <a:pt x="806" y="219"/>
                    <a:pt x="806" y="219"/>
                  </a:cubicBezTo>
                  <a:cubicBezTo>
                    <a:pt x="805" y="220"/>
                    <a:pt x="805" y="220"/>
                    <a:pt x="805" y="220"/>
                  </a:cubicBezTo>
                  <a:cubicBezTo>
                    <a:pt x="807" y="221"/>
                    <a:pt x="807" y="221"/>
                    <a:pt x="807" y="221"/>
                  </a:cubicBezTo>
                  <a:cubicBezTo>
                    <a:pt x="809" y="221"/>
                    <a:pt x="809" y="221"/>
                    <a:pt x="809" y="221"/>
                  </a:cubicBezTo>
                  <a:cubicBezTo>
                    <a:pt x="811" y="222"/>
                    <a:pt x="811" y="222"/>
                    <a:pt x="811" y="222"/>
                  </a:cubicBezTo>
                  <a:cubicBezTo>
                    <a:pt x="811" y="223"/>
                    <a:pt x="811" y="223"/>
                    <a:pt x="811" y="223"/>
                  </a:cubicBezTo>
                  <a:cubicBezTo>
                    <a:pt x="810" y="225"/>
                    <a:pt x="810" y="225"/>
                    <a:pt x="810" y="225"/>
                  </a:cubicBezTo>
                  <a:cubicBezTo>
                    <a:pt x="809" y="225"/>
                    <a:pt x="809" y="225"/>
                    <a:pt x="809" y="225"/>
                  </a:cubicBezTo>
                  <a:cubicBezTo>
                    <a:pt x="809" y="228"/>
                    <a:pt x="809" y="228"/>
                    <a:pt x="809" y="228"/>
                  </a:cubicBezTo>
                  <a:cubicBezTo>
                    <a:pt x="810" y="228"/>
                    <a:pt x="810" y="228"/>
                    <a:pt x="810" y="228"/>
                  </a:cubicBezTo>
                  <a:cubicBezTo>
                    <a:pt x="811" y="228"/>
                    <a:pt x="811" y="228"/>
                    <a:pt x="811" y="228"/>
                  </a:cubicBezTo>
                  <a:cubicBezTo>
                    <a:pt x="812" y="228"/>
                    <a:pt x="812" y="228"/>
                    <a:pt x="812" y="228"/>
                  </a:cubicBezTo>
                  <a:cubicBezTo>
                    <a:pt x="813" y="228"/>
                    <a:pt x="813" y="228"/>
                    <a:pt x="813" y="228"/>
                  </a:cubicBezTo>
                  <a:cubicBezTo>
                    <a:pt x="814" y="228"/>
                    <a:pt x="814" y="228"/>
                    <a:pt x="814" y="228"/>
                  </a:cubicBezTo>
                  <a:cubicBezTo>
                    <a:pt x="814" y="229"/>
                    <a:pt x="814" y="229"/>
                    <a:pt x="814" y="229"/>
                  </a:cubicBezTo>
                  <a:cubicBezTo>
                    <a:pt x="816" y="229"/>
                    <a:pt x="816" y="229"/>
                    <a:pt x="816" y="229"/>
                  </a:cubicBezTo>
                  <a:cubicBezTo>
                    <a:pt x="817" y="230"/>
                    <a:pt x="817" y="230"/>
                    <a:pt x="817" y="230"/>
                  </a:cubicBezTo>
                  <a:cubicBezTo>
                    <a:pt x="818" y="230"/>
                    <a:pt x="818" y="230"/>
                    <a:pt x="818" y="230"/>
                  </a:cubicBezTo>
                  <a:cubicBezTo>
                    <a:pt x="821" y="232"/>
                    <a:pt x="821" y="232"/>
                    <a:pt x="821" y="232"/>
                  </a:cubicBezTo>
                  <a:cubicBezTo>
                    <a:pt x="822" y="231"/>
                    <a:pt x="822" y="231"/>
                    <a:pt x="822" y="231"/>
                  </a:cubicBezTo>
                  <a:cubicBezTo>
                    <a:pt x="823" y="229"/>
                    <a:pt x="823" y="229"/>
                    <a:pt x="823" y="229"/>
                  </a:cubicBezTo>
                  <a:cubicBezTo>
                    <a:pt x="824" y="229"/>
                    <a:pt x="824" y="229"/>
                    <a:pt x="824" y="229"/>
                  </a:cubicBezTo>
                  <a:cubicBezTo>
                    <a:pt x="826" y="227"/>
                    <a:pt x="826" y="227"/>
                    <a:pt x="826" y="227"/>
                  </a:cubicBezTo>
                  <a:cubicBezTo>
                    <a:pt x="827" y="227"/>
                    <a:pt x="827" y="227"/>
                    <a:pt x="827" y="227"/>
                  </a:cubicBezTo>
                  <a:cubicBezTo>
                    <a:pt x="828" y="226"/>
                    <a:pt x="828" y="226"/>
                    <a:pt x="828" y="226"/>
                  </a:cubicBezTo>
                  <a:lnTo>
                    <a:pt x="826" y="225"/>
                  </a:lnTo>
                  <a:close/>
                  <a:moveTo>
                    <a:pt x="848" y="236"/>
                  </a:moveTo>
                  <a:cubicBezTo>
                    <a:pt x="847" y="236"/>
                    <a:pt x="847" y="236"/>
                    <a:pt x="847" y="236"/>
                  </a:cubicBezTo>
                  <a:cubicBezTo>
                    <a:pt x="845" y="236"/>
                    <a:pt x="845" y="236"/>
                    <a:pt x="845" y="236"/>
                  </a:cubicBezTo>
                  <a:cubicBezTo>
                    <a:pt x="844" y="235"/>
                    <a:pt x="844" y="235"/>
                    <a:pt x="844" y="235"/>
                  </a:cubicBezTo>
                  <a:cubicBezTo>
                    <a:pt x="843" y="233"/>
                    <a:pt x="843" y="233"/>
                    <a:pt x="843" y="233"/>
                  </a:cubicBezTo>
                  <a:cubicBezTo>
                    <a:pt x="842" y="234"/>
                    <a:pt x="842" y="234"/>
                    <a:pt x="842" y="234"/>
                  </a:cubicBezTo>
                  <a:cubicBezTo>
                    <a:pt x="840" y="234"/>
                    <a:pt x="840" y="234"/>
                    <a:pt x="840" y="234"/>
                  </a:cubicBezTo>
                  <a:cubicBezTo>
                    <a:pt x="840" y="234"/>
                    <a:pt x="840" y="234"/>
                    <a:pt x="840" y="234"/>
                  </a:cubicBezTo>
                  <a:cubicBezTo>
                    <a:pt x="839" y="235"/>
                    <a:pt x="839" y="235"/>
                    <a:pt x="839" y="235"/>
                  </a:cubicBezTo>
                  <a:cubicBezTo>
                    <a:pt x="840" y="236"/>
                    <a:pt x="840" y="236"/>
                    <a:pt x="840" y="236"/>
                  </a:cubicBezTo>
                  <a:cubicBezTo>
                    <a:pt x="841" y="237"/>
                    <a:pt x="841" y="237"/>
                    <a:pt x="841" y="237"/>
                  </a:cubicBezTo>
                  <a:cubicBezTo>
                    <a:pt x="842" y="240"/>
                    <a:pt x="842" y="240"/>
                    <a:pt x="842" y="240"/>
                  </a:cubicBezTo>
                  <a:cubicBezTo>
                    <a:pt x="843" y="240"/>
                    <a:pt x="843" y="240"/>
                    <a:pt x="843" y="240"/>
                  </a:cubicBezTo>
                  <a:cubicBezTo>
                    <a:pt x="843" y="242"/>
                    <a:pt x="843" y="242"/>
                    <a:pt x="843" y="242"/>
                  </a:cubicBezTo>
                  <a:cubicBezTo>
                    <a:pt x="844" y="242"/>
                    <a:pt x="844" y="242"/>
                    <a:pt x="844" y="242"/>
                  </a:cubicBezTo>
                  <a:cubicBezTo>
                    <a:pt x="845" y="242"/>
                    <a:pt x="845" y="242"/>
                    <a:pt x="845" y="242"/>
                  </a:cubicBezTo>
                  <a:cubicBezTo>
                    <a:pt x="846" y="241"/>
                    <a:pt x="846" y="241"/>
                    <a:pt x="846" y="241"/>
                  </a:cubicBezTo>
                  <a:cubicBezTo>
                    <a:pt x="847" y="241"/>
                    <a:pt x="847" y="241"/>
                    <a:pt x="847" y="241"/>
                  </a:cubicBezTo>
                  <a:cubicBezTo>
                    <a:pt x="848" y="241"/>
                    <a:pt x="848" y="241"/>
                    <a:pt x="848" y="241"/>
                  </a:cubicBezTo>
                  <a:cubicBezTo>
                    <a:pt x="848" y="240"/>
                    <a:pt x="848" y="240"/>
                    <a:pt x="848" y="240"/>
                  </a:cubicBezTo>
                  <a:cubicBezTo>
                    <a:pt x="848" y="239"/>
                    <a:pt x="848" y="239"/>
                    <a:pt x="848" y="239"/>
                  </a:cubicBezTo>
                  <a:lnTo>
                    <a:pt x="848" y="236"/>
                  </a:lnTo>
                  <a:close/>
                  <a:moveTo>
                    <a:pt x="789" y="253"/>
                  </a:moveTo>
                  <a:cubicBezTo>
                    <a:pt x="789" y="253"/>
                    <a:pt x="789" y="254"/>
                    <a:pt x="789" y="254"/>
                  </a:cubicBezTo>
                  <a:cubicBezTo>
                    <a:pt x="790" y="254"/>
                    <a:pt x="790" y="254"/>
                    <a:pt x="790" y="254"/>
                  </a:cubicBezTo>
                  <a:cubicBezTo>
                    <a:pt x="792" y="251"/>
                    <a:pt x="792" y="251"/>
                    <a:pt x="792" y="251"/>
                  </a:cubicBezTo>
                  <a:cubicBezTo>
                    <a:pt x="793" y="251"/>
                    <a:pt x="793" y="251"/>
                    <a:pt x="793" y="251"/>
                  </a:cubicBezTo>
                  <a:cubicBezTo>
                    <a:pt x="794" y="252"/>
                    <a:pt x="794" y="252"/>
                    <a:pt x="794" y="252"/>
                  </a:cubicBezTo>
                  <a:cubicBezTo>
                    <a:pt x="794" y="253"/>
                    <a:pt x="794" y="253"/>
                    <a:pt x="794" y="253"/>
                  </a:cubicBezTo>
                  <a:cubicBezTo>
                    <a:pt x="796" y="253"/>
                    <a:pt x="796" y="253"/>
                    <a:pt x="796" y="253"/>
                  </a:cubicBezTo>
                  <a:cubicBezTo>
                    <a:pt x="799" y="250"/>
                    <a:pt x="799" y="250"/>
                    <a:pt x="799" y="250"/>
                  </a:cubicBezTo>
                  <a:cubicBezTo>
                    <a:pt x="800" y="250"/>
                    <a:pt x="800" y="250"/>
                    <a:pt x="800" y="250"/>
                  </a:cubicBezTo>
                  <a:cubicBezTo>
                    <a:pt x="802" y="249"/>
                    <a:pt x="802" y="249"/>
                    <a:pt x="802" y="249"/>
                  </a:cubicBezTo>
                  <a:cubicBezTo>
                    <a:pt x="803" y="246"/>
                    <a:pt x="803" y="246"/>
                    <a:pt x="803" y="246"/>
                  </a:cubicBezTo>
                  <a:cubicBezTo>
                    <a:pt x="805" y="246"/>
                    <a:pt x="805" y="246"/>
                    <a:pt x="805" y="246"/>
                  </a:cubicBezTo>
                  <a:cubicBezTo>
                    <a:pt x="807" y="245"/>
                    <a:pt x="807" y="245"/>
                    <a:pt x="807" y="245"/>
                  </a:cubicBezTo>
                  <a:cubicBezTo>
                    <a:pt x="807" y="243"/>
                    <a:pt x="807" y="243"/>
                    <a:pt x="807" y="243"/>
                  </a:cubicBezTo>
                  <a:cubicBezTo>
                    <a:pt x="809" y="241"/>
                    <a:pt x="809" y="241"/>
                    <a:pt x="809" y="241"/>
                  </a:cubicBezTo>
                  <a:cubicBezTo>
                    <a:pt x="808" y="241"/>
                    <a:pt x="808" y="241"/>
                    <a:pt x="808" y="241"/>
                  </a:cubicBezTo>
                  <a:cubicBezTo>
                    <a:pt x="806" y="241"/>
                    <a:pt x="806" y="241"/>
                    <a:pt x="806" y="241"/>
                  </a:cubicBezTo>
                  <a:cubicBezTo>
                    <a:pt x="806" y="240"/>
                    <a:pt x="806" y="240"/>
                    <a:pt x="806" y="240"/>
                  </a:cubicBezTo>
                  <a:cubicBezTo>
                    <a:pt x="804" y="240"/>
                    <a:pt x="804" y="240"/>
                    <a:pt x="804" y="240"/>
                  </a:cubicBezTo>
                  <a:cubicBezTo>
                    <a:pt x="803" y="241"/>
                    <a:pt x="803" y="241"/>
                    <a:pt x="803" y="241"/>
                  </a:cubicBezTo>
                  <a:cubicBezTo>
                    <a:pt x="802" y="240"/>
                    <a:pt x="802" y="240"/>
                    <a:pt x="802" y="240"/>
                  </a:cubicBezTo>
                  <a:cubicBezTo>
                    <a:pt x="801" y="241"/>
                    <a:pt x="801" y="241"/>
                    <a:pt x="801" y="241"/>
                  </a:cubicBezTo>
                  <a:cubicBezTo>
                    <a:pt x="800" y="242"/>
                    <a:pt x="800" y="242"/>
                    <a:pt x="800" y="242"/>
                  </a:cubicBezTo>
                  <a:cubicBezTo>
                    <a:pt x="798" y="241"/>
                    <a:pt x="798" y="241"/>
                    <a:pt x="798" y="241"/>
                  </a:cubicBezTo>
                  <a:cubicBezTo>
                    <a:pt x="797" y="240"/>
                    <a:pt x="797" y="240"/>
                    <a:pt x="797" y="240"/>
                  </a:cubicBezTo>
                  <a:cubicBezTo>
                    <a:pt x="797" y="240"/>
                    <a:pt x="797" y="240"/>
                    <a:pt x="797" y="240"/>
                  </a:cubicBezTo>
                  <a:cubicBezTo>
                    <a:pt x="795" y="241"/>
                    <a:pt x="795" y="241"/>
                    <a:pt x="795" y="241"/>
                  </a:cubicBezTo>
                  <a:cubicBezTo>
                    <a:pt x="793" y="243"/>
                    <a:pt x="793" y="243"/>
                    <a:pt x="793" y="243"/>
                  </a:cubicBezTo>
                  <a:cubicBezTo>
                    <a:pt x="793" y="244"/>
                    <a:pt x="793" y="244"/>
                    <a:pt x="793" y="244"/>
                  </a:cubicBezTo>
                  <a:cubicBezTo>
                    <a:pt x="792" y="245"/>
                    <a:pt x="792" y="245"/>
                    <a:pt x="792" y="245"/>
                  </a:cubicBezTo>
                  <a:cubicBezTo>
                    <a:pt x="788" y="246"/>
                    <a:pt x="788" y="246"/>
                    <a:pt x="788" y="246"/>
                  </a:cubicBezTo>
                  <a:cubicBezTo>
                    <a:pt x="788" y="247"/>
                    <a:pt x="788" y="247"/>
                    <a:pt x="788" y="247"/>
                  </a:cubicBezTo>
                  <a:cubicBezTo>
                    <a:pt x="789" y="248"/>
                    <a:pt x="789" y="248"/>
                    <a:pt x="789" y="248"/>
                  </a:cubicBezTo>
                  <a:cubicBezTo>
                    <a:pt x="789" y="250"/>
                    <a:pt x="789" y="250"/>
                    <a:pt x="789" y="250"/>
                  </a:cubicBezTo>
                  <a:cubicBezTo>
                    <a:pt x="789" y="252"/>
                    <a:pt x="789" y="252"/>
                    <a:pt x="789" y="252"/>
                  </a:cubicBezTo>
                  <a:lnTo>
                    <a:pt x="789" y="253"/>
                  </a:lnTo>
                  <a:close/>
                  <a:moveTo>
                    <a:pt x="803" y="178"/>
                  </a:moveTo>
                  <a:cubicBezTo>
                    <a:pt x="802" y="178"/>
                    <a:pt x="802" y="178"/>
                    <a:pt x="802" y="178"/>
                  </a:cubicBezTo>
                  <a:cubicBezTo>
                    <a:pt x="801" y="180"/>
                    <a:pt x="801" y="180"/>
                    <a:pt x="801" y="180"/>
                  </a:cubicBezTo>
                  <a:cubicBezTo>
                    <a:pt x="801" y="183"/>
                    <a:pt x="801" y="183"/>
                    <a:pt x="801" y="183"/>
                  </a:cubicBezTo>
                  <a:cubicBezTo>
                    <a:pt x="801" y="184"/>
                    <a:pt x="801" y="184"/>
                    <a:pt x="801" y="184"/>
                  </a:cubicBezTo>
                  <a:cubicBezTo>
                    <a:pt x="801" y="185"/>
                    <a:pt x="801" y="185"/>
                    <a:pt x="801" y="185"/>
                  </a:cubicBezTo>
                  <a:cubicBezTo>
                    <a:pt x="801" y="187"/>
                    <a:pt x="801" y="187"/>
                    <a:pt x="801" y="187"/>
                  </a:cubicBezTo>
                  <a:cubicBezTo>
                    <a:pt x="802" y="186"/>
                    <a:pt x="802" y="186"/>
                    <a:pt x="802" y="186"/>
                  </a:cubicBezTo>
                  <a:cubicBezTo>
                    <a:pt x="804" y="183"/>
                    <a:pt x="804" y="183"/>
                    <a:pt x="804" y="183"/>
                  </a:cubicBezTo>
                  <a:cubicBezTo>
                    <a:pt x="803" y="182"/>
                    <a:pt x="803" y="182"/>
                    <a:pt x="803" y="182"/>
                  </a:cubicBezTo>
                  <a:cubicBezTo>
                    <a:pt x="803" y="181"/>
                    <a:pt x="803" y="181"/>
                    <a:pt x="803" y="181"/>
                  </a:cubicBezTo>
                  <a:cubicBezTo>
                    <a:pt x="804" y="180"/>
                    <a:pt x="804" y="180"/>
                    <a:pt x="804" y="180"/>
                  </a:cubicBezTo>
                  <a:lnTo>
                    <a:pt x="803" y="178"/>
                  </a:lnTo>
                  <a:close/>
                  <a:moveTo>
                    <a:pt x="785" y="103"/>
                  </a:moveTo>
                  <a:cubicBezTo>
                    <a:pt x="785" y="105"/>
                    <a:pt x="785" y="105"/>
                    <a:pt x="785" y="105"/>
                  </a:cubicBezTo>
                  <a:cubicBezTo>
                    <a:pt x="786" y="104"/>
                    <a:pt x="786" y="104"/>
                    <a:pt x="786" y="104"/>
                  </a:cubicBezTo>
                  <a:cubicBezTo>
                    <a:pt x="787" y="104"/>
                    <a:pt x="787" y="104"/>
                    <a:pt x="787" y="104"/>
                  </a:cubicBezTo>
                  <a:cubicBezTo>
                    <a:pt x="787" y="102"/>
                    <a:pt x="787" y="102"/>
                    <a:pt x="787" y="102"/>
                  </a:cubicBezTo>
                  <a:cubicBezTo>
                    <a:pt x="786" y="102"/>
                    <a:pt x="786" y="102"/>
                    <a:pt x="786" y="102"/>
                  </a:cubicBezTo>
                  <a:lnTo>
                    <a:pt x="785" y="103"/>
                  </a:lnTo>
                  <a:close/>
                  <a:moveTo>
                    <a:pt x="419" y="22"/>
                  </a:moveTo>
                  <a:cubicBezTo>
                    <a:pt x="419" y="20"/>
                    <a:pt x="419" y="20"/>
                    <a:pt x="419" y="20"/>
                  </a:cubicBezTo>
                  <a:cubicBezTo>
                    <a:pt x="419" y="16"/>
                    <a:pt x="419" y="16"/>
                    <a:pt x="419" y="16"/>
                  </a:cubicBezTo>
                  <a:cubicBezTo>
                    <a:pt x="417" y="18"/>
                    <a:pt x="417" y="18"/>
                    <a:pt x="417" y="18"/>
                  </a:cubicBezTo>
                  <a:cubicBezTo>
                    <a:pt x="417" y="20"/>
                    <a:pt x="417" y="20"/>
                    <a:pt x="417" y="20"/>
                  </a:cubicBezTo>
                  <a:cubicBezTo>
                    <a:pt x="416" y="21"/>
                    <a:pt x="416" y="21"/>
                    <a:pt x="416" y="21"/>
                  </a:cubicBezTo>
                  <a:cubicBezTo>
                    <a:pt x="417" y="21"/>
                    <a:pt x="417" y="21"/>
                    <a:pt x="417" y="21"/>
                  </a:cubicBezTo>
                  <a:cubicBezTo>
                    <a:pt x="417" y="21"/>
                    <a:pt x="418" y="22"/>
                    <a:pt x="419" y="22"/>
                  </a:cubicBezTo>
                  <a:close/>
                  <a:moveTo>
                    <a:pt x="784" y="107"/>
                  </a:moveTo>
                  <a:cubicBezTo>
                    <a:pt x="784" y="106"/>
                    <a:pt x="784" y="106"/>
                    <a:pt x="784" y="106"/>
                  </a:cubicBezTo>
                  <a:cubicBezTo>
                    <a:pt x="784" y="103"/>
                    <a:pt x="784" y="103"/>
                    <a:pt x="784" y="103"/>
                  </a:cubicBezTo>
                  <a:cubicBezTo>
                    <a:pt x="783" y="102"/>
                    <a:pt x="783" y="102"/>
                    <a:pt x="783" y="102"/>
                  </a:cubicBezTo>
                  <a:cubicBezTo>
                    <a:pt x="783" y="103"/>
                    <a:pt x="783" y="103"/>
                    <a:pt x="783" y="103"/>
                  </a:cubicBezTo>
                  <a:cubicBezTo>
                    <a:pt x="782" y="104"/>
                    <a:pt x="782" y="104"/>
                    <a:pt x="782" y="104"/>
                  </a:cubicBezTo>
                  <a:cubicBezTo>
                    <a:pt x="783" y="105"/>
                    <a:pt x="783" y="105"/>
                    <a:pt x="783" y="105"/>
                  </a:cubicBezTo>
                  <a:cubicBezTo>
                    <a:pt x="783" y="106"/>
                    <a:pt x="783" y="106"/>
                    <a:pt x="783" y="106"/>
                  </a:cubicBezTo>
                  <a:lnTo>
                    <a:pt x="784" y="107"/>
                  </a:lnTo>
                  <a:close/>
                  <a:moveTo>
                    <a:pt x="417" y="29"/>
                  </a:moveTo>
                  <a:cubicBezTo>
                    <a:pt x="419" y="30"/>
                    <a:pt x="419" y="30"/>
                    <a:pt x="419" y="30"/>
                  </a:cubicBezTo>
                  <a:cubicBezTo>
                    <a:pt x="422" y="34"/>
                    <a:pt x="422" y="34"/>
                    <a:pt x="422" y="34"/>
                  </a:cubicBezTo>
                  <a:cubicBezTo>
                    <a:pt x="423" y="32"/>
                    <a:pt x="423" y="32"/>
                    <a:pt x="423" y="32"/>
                  </a:cubicBezTo>
                  <a:cubicBezTo>
                    <a:pt x="422" y="29"/>
                    <a:pt x="422" y="29"/>
                    <a:pt x="422" y="29"/>
                  </a:cubicBezTo>
                  <a:cubicBezTo>
                    <a:pt x="422" y="26"/>
                    <a:pt x="422" y="26"/>
                    <a:pt x="422" y="26"/>
                  </a:cubicBezTo>
                  <a:cubicBezTo>
                    <a:pt x="420" y="26"/>
                    <a:pt x="420" y="26"/>
                    <a:pt x="420" y="26"/>
                  </a:cubicBezTo>
                  <a:cubicBezTo>
                    <a:pt x="417" y="23"/>
                    <a:pt x="417" y="23"/>
                    <a:pt x="417" y="23"/>
                  </a:cubicBezTo>
                  <a:cubicBezTo>
                    <a:pt x="416" y="23"/>
                    <a:pt x="416" y="23"/>
                    <a:pt x="416" y="23"/>
                  </a:cubicBezTo>
                  <a:cubicBezTo>
                    <a:pt x="416" y="25"/>
                    <a:pt x="416" y="25"/>
                    <a:pt x="416" y="25"/>
                  </a:cubicBezTo>
                  <a:cubicBezTo>
                    <a:pt x="420" y="28"/>
                    <a:pt x="420" y="28"/>
                    <a:pt x="420" y="28"/>
                  </a:cubicBezTo>
                  <a:cubicBezTo>
                    <a:pt x="417" y="27"/>
                    <a:pt x="417" y="27"/>
                    <a:pt x="417" y="27"/>
                  </a:cubicBezTo>
                  <a:lnTo>
                    <a:pt x="417" y="29"/>
                  </a:lnTo>
                  <a:close/>
                  <a:moveTo>
                    <a:pt x="812" y="181"/>
                  </a:moveTo>
                  <a:cubicBezTo>
                    <a:pt x="812" y="179"/>
                    <a:pt x="812" y="179"/>
                    <a:pt x="812" y="179"/>
                  </a:cubicBezTo>
                  <a:cubicBezTo>
                    <a:pt x="810" y="178"/>
                    <a:pt x="810" y="178"/>
                    <a:pt x="810" y="178"/>
                  </a:cubicBezTo>
                  <a:cubicBezTo>
                    <a:pt x="809" y="176"/>
                    <a:pt x="809" y="176"/>
                    <a:pt x="809" y="176"/>
                  </a:cubicBezTo>
                  <a:cubicBezTo>
                    <a:pt x="809" y="177"/>
                    <a:pt x="809" y="177"/>
                    <a:pt x="809" y="177"/>
                  </a:cubicBezTo>
                  <a:cubicBezTo>
                    <a:pt x="809" y="180"/>
                    <a:pt x="809" y="180"/>
                    <a:pt x="809" y="180"/>
                  </a:cubicBezTo>
                  <a:cubicBezTo>
                    <a:pt x="810" y="181"/>
                    <a:pt x="810" y="181"/>
                    <a:pt x="810" y="181"/>
                  </a:cubicBezTo>
                  <a:cubicBezTo>
                    <a:pt x="810" y="183"/>
                    <a:pt x="810" y="183"/>
                    <a:pt x="810" y="183"/>
                  </a:cubicBezTo>
                  <a:cubicBezTo>
                    <a:pt x="810" y="184"/>
                    <a:pt x="810" y="184"/>
                    <a:pt x="810" y="184"/>
                  </a:cubicBezTo>
                  <a:cubicBezTo>
                    <a:pt x="812" y="185"/>
                    <a:pt x="812" y="185"/>
                    <a:pt x="812" y="185"/>
                  </a:cubicBezTo>
                  <a:cubicBezTo>
                    <a:pt x="813" y="186"/>
                    <a:pt x="813" y="186"/>
                    <a:pt x="813" y="186"/>
                  </a:cubicBezTo>
                  <a:cubicBezTo>
                    <a:pt x="813" y="187"/>
                    <a:pt x="813" y="187"/>
                    <a:pt x="813" y="187"/>
                  </a:cubicBezTo>
                  <a:cubicBezTo>
                    <a:pt x="814" y="187"/>
                    <a:pt x="814" y="187"/>
                    <a:pt x="814" y="187"/>
                  </a:cubicBezTo>
                  <a:cubicBezTo>
                    <a:pt x="816" y="187"/>
                    <a:pt x="816" y="187"/>
                    <a:pt x="816" y="187"/>
                  </a:cubicBezTo>
                  <a:cubicBezTo>
                    <a:pt x="817" y="185"/>
                    <a:pt x="817" y="185"/>
                    <a:pt x="817" y="185"/>
                  </a:cubicBezTo>
                  <a:cubicBezTo>
                    <a:pt x="815" y="185"/>
                    <a:pt x="815" y="185"/>
                    <a:pt x="815" y="185"/>
                  </a:cubicBezTo>
                  <a:cubicBezTo>
                    <a:pt x="813" y="184"/>
                    <a:pt x="813" y="184"/>
                    <a:pt x="813" y="184"/>
                  </a:cubicBezTo>
                  <a:cubicBezTo>
                    <a:pt x="813" y="181"/>
                    <a:pt x="813" y="181"/>
                    <a:pt x="813" y="181"/>
                  </a:cubicBezTo>
                  <a:lnTo>
                    <a:pt x="812" y="181"/>
                  </a:lnTo>
                  <a:close/>
                  <a:moveTo>
                    <a:pt x="778" y="92"/>
                  </a:moveTo>
                  <a:cubicBezTo>
                    <a:pt x="779" y="93"/>
                    <a:pt x="779" y="93"/>
                    <a:pt x="779" y="93"/>
                  </a:cubicBezTo>
                  <a:cubicBezTo>
                    <a:pt x="780" y="92"/>
                    <a:pt x="780" y="92"/>
                    <a:pt x="780" y="92"/>
                  </a:cubicBezTo>
                  <a:cubicBezTo>
                    <a:pt x="781" y="92"/>
                    <a:pt x="781" y="92"/>
                    <a:pt x="781" y="92"/>
                  </a:cubicBezTo>
                  <a:cubicBezTo>
                    <a:pt x="781" y="91"/>
                    <a:pt x="781" y="91"/>
                    <a:pt x="781" y="91"/>
                  </a:cubicBezTo>
                  <a:cubicBezTo>
                    <a:pt x="780" y="91"/>
                    <a:pt x="780" y="91"/>
                    <a:pt x="780" y="91"/>
                  </a:cubicBezTo>
                  <a:cubicBezTo>
                    <a:pt x="779" y="91"/>
                    <a:pt x="779" y="91"/>
                    <a:pt x="779" y="91"/>
                  </a:cubicBezTo>
                  <a:lnTo>
                    <a:pt x="778" y="92"/>
                  </a:lnTo>
                  <a:close/>
                  <a:moveTo>
                    <a:pt x="899" y="317"/>
                  </a:moveTo>
                  <a:cubicBezTo>
                    <a:pt x="899" y="316"/>
                    <a:pt x="899" y="316"/>
                    <a:pt x="899" y="316"/>
                  </a:cubicBezTo>
                  <a:cubicBezTo>
                    <a:pt x="898" y="318"/>
                    <a:pt x="898" y="318"/>
                    <a:pt x="898" y="318"/>
                  </a:cubicBezTo>
                  <a:lnTo>
                    <a:pt x="899" y="317"/>
                  </a:lnTo>
                  <a:close/>
                  <a:moveTo>
                    <a:pt x="903" y="920"/>
                  </a:moveTo>
                  <a:cubicBezTo>
                    <a:pt x="904" y="919"/>
                    <a:pt x="904" y="919"/>
                    <a:pt x="904" y="919"/>
                  </a:cubicBezTo>
                  <a:cubicBezTo>
                    <a:pt x="901" y="920"/>
                    <a:pt x="901" y="920"/>
                    <a:pt x="901" y="920"/>
                  </a:cubicBezTo>
                  <a:lnTo>
                    <a:pt x="903" y="920"/>
                  </a:lnTo>
                  <a:close/>
                  <a:moveTo>
                    <a:pt x="900" y="921"/>
                  </a:moveTo>
                  <a:cubicBezTo>
                    <a:pt x="897" y="923"/>
                    <a:pt x="897" y="923"/>
                    <a:pt x="897" y="923"/>
                  </a:cubicBezTo>
                  <a:cubicBezTo>
                    <a:pt x="895" y="922"/>
                    <a:pt x="895" y="922"/>
                    <a:pt x="895" y="922"/>
                  </a:cubicBezTo>
                  <a:cubicBezTo>
                    <a:pt x="893" y="923"/>
                    <a:pt x="893" y="923"/>
                    <a:pt x="893" y="923"/>
                  </a:cubicBezTo>
                  <a:cubicBezTo>
                    <a:pt x="892" y="924"/>
                    <a:pt x="892" y="924"/>
                    <a:pt x="892" y="924"/>
                  </a:cubicBezTo>
                  <a:cubicBezTo>
                    <a:pt x="894" y="926"/>
                    <a:pt x="894" y="926"/>
                    <a:pt x="894" y="926"/>
                  </a:cubicBezTo>
                  <a:cubicBezTo>
                    <a:pt x="894" y="927"/>
                    <a:pt x="894" y="927"/>
                    <a:pt x="894" y="927"/>
                  </a:cubicBezTo>
                  <a:cubicBezTo>
                    <a:pt x="892" y="929"/>
                    <a:pt x="892" y="929"/>
                    <a:pt x="892" y="929"/>
                  </a:cubicBezTo>
                  <a:cubicBezTo>
                    <a:pt x="890" y="930"/>
                    <a:pt x="890" y="930"/>
                    <a:pt x="890" y="930"/>
                  </a:cubicBezTo>
                  <a:cubicBezTo>
                    <a:pt x="892" y="931"/>
                    <a:pt x="892" y="931"/>
                    <a:pt x="892" y="931"/>
                  </a:cubicBezTo>
                  <a:cubicBezTo>
                    <a:pt x="897" y="930"/>
                    <a:pt x="897" y="930"/>
                    <a:pt x="897" y="930"/>
                  </a:cubicBezTo>
                  <a:cubicBezTo>
                    <a:pt x="899" y="928"/>
                    <a:pt x="899" y="928"/>
                    <a:pt x="899" y="928"/>
                  </a:cubicBezTo>
                  <a:cubicBezTo>
                    <a:pt x="899" y="926"/>
                    <a:pt x="899" y="926"/>
                    <a:pt x="899" y="926"/>
                  </a:cubicBezTo>
                  <a:cubicBezTo>
                    <a:pt x="898" y="924"/>
                    <a:pt x="898" y="924"/>
                    <a:pt x="898" y="924"/>
                  </a:cubicBezTo>
                  <a:cubicBezTo>
                    <a:pt x="901" y="922"/>
                    <a:pt x="901" y="922"/>
                    <a:pt x="901" y="922"/>
                  </a:cubicBezTo>
                  <a:lnTo>
                    <a:pt x="900" y="921"/>
                  </a:lnTo>
                  <a:close/>
                  <a:moveTo>
                    <a:pt x="931" y="500"/>
                  </a:moveTo>
                  <a:cubicBezTo>
                    <a:pt x="931" y="500"/>
                    <a:pt x="931" y="500"/>
                    <a:pt x="931" y="500"/>
                  </a:cubicBezTo>
                  <a:cubicBezTo>
                    <a:pt x="930" y="500"/>
                    <a:pt x="930" y="500"/>
                    <a:pt x="930" y="500"/>
                  </a:cubicBezTo>
                  <a:cubicBezTo>
                    <a:pt x="930" y="499"/>
                    <a:pt x="930" y="499"/>
                    <a:pt x="930" y="499"/>
                  </a:cubicBezTo>
                  <a:cubicBezTo>
                    <a:pt x="931" y="498"/>
                    <a:pt x="931" y="498"/>
                    <a:pt x="931" y="498"/>
                  </a:cubicBezTo>
                  <a:cubicBezTo>
                    <a:pt x="931" y="497"/>
                    <a:pt x="931" y="497"/>
                    <a:pt x="931" y="497"/>
                  </a:cubicBezTo>
                  <a:cubicBezTo>
                    <a:pt x="933" y="496"/>
                    <a:pt x="933" y="496"/>
                    <a:pt x="933" y="496"/>
                  </a:cubicBezTo>
                  <a:cubicBezTo>
                    <a:pt x="933" y="496"/>
                    <a:pt x="933" y="496"/>
                    <a:pt x="933" y="496"/>
                  </a:cubicBezTo>
                  <a:cubicBezTo>
                    <a:pt x="933" y="496"/>
                    <a:pt x="933" y="496"/>
                    <a:pt x="933" y="496"/>
                  </a:cubicBezTo>
                  <a:cubicBezTo>
                    <a:pt x="932" y="496"/>
                    <a:pt x="932" y="496"/>
                    <a:pt x="932" y="496"/>
                  </a:cubicBezTo>
                  <a:cubicBezTo>
                    <a:pt x="931" y="497"/>
                    <a:pt x="931" y="497"/>
                    <a:pt x="931" y="497"/>
                  </a:cubicBezTo>
                  <a:cubicBezTo>
                    <a:pt x="930" y="499"/>
                    <a:pt x="930" y="499"/>
                    <a:pt x="930" y="499"/>
                  </a:cubicBezTo>
                  <a:cubicBezTo>
                    <a:pt x="930" y="500"/>
                    <a:pt x="930" y="500"/>
                    <a:pt x="930" y="500"/>
                  </a:cubicBezTo>
                  <a:lnTo>
                    <a:pt x="931" y="500"/>
                  </a:lnTo>
                  <a:close/>
                  <a:moveTo>
                    <a:pt x="931" y="520"/>
                  </a:moveTo>
                  <a:cubicBezTo>
                    <a:pt x="934" y="522"/>
                    <a:pt x="934" y="522"/>
                    <a:pt x="934" y="522"/>
                  </a:cubicBezTo>
                  <a:cubicBezTo>
                    <a:pt x="935" y="523"/>
                    <a:pt x="935" y="523"/>
                    <a:pt x="935" y="523"/>
                  </a:cubicBezTo>
                  <a:cubicBezTo>
                    <a:pt x="936" y="523"/>
                    <a:pt x="936" y="523"/>
                    <a:pt x="936" y="523"/>
                  </a:cubicBezTo>
                  <a:cubicBezTo>
                    <a:pt x="936" y="521"/>
                    <a:pt x="936" y="521"/>
                    <a:pt x="936" y="521"/>
                  </a:cubicBezTo>
                  <a:cubicBezTo>
                    <a:pt x="937" y="521"/>
                    <a:pt x="937" y="521"/>
                    <a:pt x="937" y="521"/>
                  </a:cubicBezTo>
                  <a:cubicBezTo>
                    <a:pt x="937" y="522"/>
                    <a:pt x="937" y="522"/>
                    <a:pt x="937" y="522"/>
                  </a:cubicBezTo>
                  <a:cubicBezTo>
                    <a:pt x="939" y="522"/>
                    <a:pt x="939" y="522"/>
                    <a:pt x="939" y="522"/>
                  </a:cubicBezTo>
                  <a:cubicBezTo>
                    <a:pt x="942" y="519"/>
                    <a:pt x="942" y="519"/>
                    <a:pt x="942" y="519"/>
                  </a:cubicBezTo>
                  <a:cubicBezTo>
                    <a:pt x="945" y="519"/>
                    <a:pt x="945" y="519"/>
                    <a:pt x="945" y="519"/>
                  </a:cubicBezTo>
                  <a:cubicBezTo>
                    <a:pt x="946" y="518"/>
                    <a:pt x="946" y="518"/>
                    <a:pt x="946" y="518"/>
                  </a:cubicBezTo>
                  <a:cubicBezTo>
                    <a:pt x="948" y="517"/>
                    <a:pt x="948" y="517"/>
                    <a:pt x="948" y="517"/>
                  </a:cubicBezTo>
                  <a:cubicBezTo>
                    <a:pt x="948" y="517"/>
                    <a:pt x="948" y="517"/>
                    <a:pt x="948" y="517"/>
                  </a:cubicBezTo>
                  <a:cubicBezTo>
                    <a:pt x="947" y="514"/>
                    <a:pt x="947" y="514"/>
                    <a:pt x="947" y="514"/>
                  </a:cubicBezTo>
                  <a:cubicBezTo>
                    <a:pt x="945" y="514"/>
                    <a:pt x="945" y="514"/>
                    <a:pt x="945" y="514"/>
                  </a:cubicBezTo>
                  <a:cubicBezTo>
                    <a:pt x="944" y="514"/>
                    <a:pt x="944" y="514"/>
                    <a:pt x="944" y="514"/>
                  </a:cubicBezTo>
                  <a:cubicBezTo>
                    <a:pt x="944" y="515"/>
                    <a:pt x="944" y="515"/>
                    <a:pt x="944" y="515"/>
                  </a:cubicBezTo>
                  <a:cubicBezTo>
                    <a:pt x="943" y="516"/>
                    <a:pt x="943" y="516"/>
                    <a:pt x="943" y="516"/>
                  </a:cubicBezTo>
                  <a:cubicBezTo>
                    <a:pt x="942" y="515"/>
                    <a:pt x="942" y="515"/>
                    <a:pt x="942" y="515"/>
                  </a:cubicBezTo>
                  <a:cubicBezTo>
                    <a:pt x="943" y="514"/>
                    <a:pt x="943" y="514"/>
                    <a:pt x="943" y="514"/>
                  </a:cubicBezTo>
                  <a:cubicBezTo>
                    <a:pt x="942" y="513"/>
                    <a:pt x="942" y="513"/>
                    <a:pt x="942" y="513"/>
                  </a:cubicBezTo>
                  <a:cubicBezTo>
                    <a:pt x="940" y="512"/>
                    <a:pt x="940" y="512"/>
                    <a:pt x="940" y="512"/>
                  </a:cubicBezTo>
                  <a:cubicBezTo>
                    <a:pt x="941" y="511"/>
                    <a:pt x="941" y="511"/>
                    <a:pt x="941" y="511"/>
                  </a:cubicBezTo>
                  <a:cubicBezTo>
                    <a:pt x="944" y="507"/>
                    <a:pt x="944" y="507"/>
                    <a:pt x="944" y="507"/>
                  </a:cubicBezTo>
                  <a:cubicBezTo>
                    <a:pt x="944" y="506"/>
                    <a:pt x="944" y="506"/>
                    <a:pt x="944" y="506"/>
                  </a:cubicBezTo>
                  <a:cubicBezTo>
                    <a:pt x="942" y="505"/>
                    <a:pt x="942" y="505"/>
                    <a:pt x="942" y="505"/>
                  </a:cubicBezTo>
                  <a:cubicBezTo>
                    <a:pt x="943" y="504"/>
                    <a:pt x="943" y="504"/>
                    <a:pt x="943" y="504"/>
                  </a:cubicBezTo>
                  <a:cubicBezTo>
                    <a:pt x="943" y="503"/>
                    <a:pt x="943" y="503"/>
                    <a:pt x="943" y="503"/>
                  </a:cubicBezTo>
                  <a:cubicBezTo>
                    <a:pt x="941" y="503"/>
                    <a:pt x="941" y="503"/>
                    <a:pt x="941" y="503"/>
                  </a:cubicBezTo>
                  <a:cubicBezTo>
                    <a:pt x="940" y="505"/>
                    <a:pt x="940" y="505"/>
                    <a:pt x="940" y="505"/>
                  </a:cubicBezTo>
                  <a:cubicBezTo>
                    <a:pt x="938" y="507"/>
                    <a:pt x="938" y="507"/>
                    <a:pt x="938" y="507"/>
                  </a:cubicBezTo>
                  <a:cubicBezTo>
                    <a:pt x="937" y="509"/>
                    <a:pt x="937" y="509"/>
                    <a:pt x="937" y="509"/>
                  </a:cubicBezTo>
                  <a:cubicBezTo>
                    <a:pt x="936" y="510"/>
                    <a:pt x="936" y="510"/>
                    <a:pt x="936" y="510"/>
                  </a:cubicBezTo>
                  <a:cubicBezTo>
                    <a:pt x="934" y="513"/>
                    <a:pt x="934" y="513"/>
                    <a:pt x="934" y="513"/>
                  </a:cubicBezTo>
                  <a:cubicBezTo>
                    <a:pt x="931" y="515"/>
                    <a:pt x="931" y="515"/>
                    <a:pt x="931" y="515"/>
                  </a:cubicBezTo>
                  <a:cubicBezTo>
                    <a:pt x="930" y="516"/>
                    <a:pt x="930" y="516"/>
                    <a:pt x="930" y="516"/>
                  </a:cubicBezTo>
                  <a:cubicBezTo>
                    <a:pt x="931" y="517"/>
                    <a:pt x="931" y="517"/>
                    <a:pt x="931" y="517"/>
                  </a:cubicBezTo>
                  <a:lnTo>
                    <a:pt x="931" y="520"/>
                  </a:lnTo>
                  <a:close/>
                  <a:moveTo>
                    <a:pt x="840" y="847"/>
                  </a:moveTo>
                  <a:cubicBezTo>
                    <a:pt x="844" y="848"/>
                    <a:pt x="844" y="848"/>
                    <a:pt x="844" y="848"/>
                  </a:cubicBezTo>
                  <a:cubicBezTo>
                    <a:pt x="846" y="848"/>
                    <a:pt x="846" y="848"/>
                    <a:pt x="846" y="848"/>
                  </a:cubicBezTo>
                  <a:cubicBezTo>
                    <a:pt x="849" y="847"/>
                    <a:pt x="849" y="847"/>
                    <a:pt x="849" y="847"/>
                  </a:cubicBezTo>
                  <a:cubicBezTo>
                    <a:pt x="851" y="848"/>
                    <a:pt x="851" y="848"/>
                    <a:pt x="851" y="848"/>
                  </a:cubicBezTo>
                  <a:cubicBezTo>
                    <a:pt x="854" y="846"/>
                    <a:pt x="854" y="846"/>
                    <a:pt x="854" y="846"/>
                  </a:cubicBezTo>
                  <a:cubicBezTo>
                    <a:pt x="856" y="843"/>
                    <a:pt x="856" y="843"/>
                    <a:pt x="856" y="843"/>
                  </a:cubicBezTo>
                  <a:cubicBezTo>
                    <a:pt x="855" y="843"/>
                    <a:pt x="855" y="843"/>
                    <a:pt x="855" y="843"/>
                  </a:cubicBezTo>
                  <a:cubicBezTo>
                    <a:pt x="854" y="842"/>
                    <a:pt x="854" y="842"/>
                    <a:pt x="854" y="842"/>
                  </a:cubicBezTo>
                  <a:cubicBezTo>
                    <a:pt x="853" y="841"/>
                    <a:pt x="853" y="841"/>
                    <a:pt x="853" y="841"/>
                  </a:cubicBezTo>
                  <a:cubicBezTo>
                    <a:pt x="849" y="842"/>
                    <a:pt x="849" y="842"/>
                    <a:pt x="849" y="842"/>
                  </a:cubicBezTo>
                  <a:cubicBezTo>
                    <a:pt x="841" y="841"/>
                    <a:pt x="841" y="841"/>
                    <a:pt x="841" y="841"/>
                  </a:cubicBezTo>
                  <a:cubicBezTo>
                    <a:pt x="841" y="842"/>
                    <a:pt x="841" y="842"/>
                    <a:pt x="841" y="842"/>
                  </a:cubicBezTo>
                  <a:cubicBezTo>
                    <a:pt x="839" y="843"/>
                    <a:pt x="839" y="843"/>
                    <a:pt x="839" y="843"/>
                  </a:cubicBezTo>
                  <a:cubicBezTo>
                    <a:pt x="839" y="845"/>
                    <a:pt x="839" y="845"/>
                    <a:pt x="839" y="845"/>
                  </a:cubicBezTo>
                  <a:cubicBezTo>
                    <a:pt x="839" y="846"/>
                    <a:pt x="839" y="846"/>
                    <a:pt x="839" y="846"/>
                  </a:cubicBezTo>
                  <a:lnTo>
                    <a:pt x="840" y="847"/>
                  </a:lnTo>
                  <a:close/>
                  <a:moveTo>
                    <a:pt x="868" y="920"/>
                  </a:moveTo>
                  <a:cubicBezTo>
                    <a:pt x="867" y="919"/>
                    <a:pt x="867" y="919"/>
                    <a:pt x="867" y="919"/>
                  </a:cubicBezTo>
                  <a:cubicBezTo>
                    <a:pt x="865" y="921"/>
                    <a:pt x="865" y="921"/>
                    <a:pt x="865" y="921"/>
                  </a:cubicBezTo>
                  <a:cubicBezTo>
                    <a:pt x="865" y="921"/>
                    <a:pt x="866" y="921"/>
                    <a:pt x="866" y="921"/>
                  </a:cubicBezTo>
                  <a:cubicBezTo>
                    <a:pt x="868" y="921"/>
                    <a:pt x="868" y="921"/>
                    <a:pt x="868" y="921"/>
                  </a:cubicBezTo>
                  <a:cubicBezTo>
                    <a:pt x="870" y="921"/>
                    <a:pt x="870" y="921"/>
                    <a:pt x="870" y="921"/>
                  </a:cubicBezTo>
                  <a:cubicBezTo>
                    <a:pt x="872" y="920"/>
                    <a:pt x="872" y="920"/>
                    <a:pt x="872" y="920"/>
                  </a:cubicBezTo>
                  <a:cubicBezTo>
                    <a:pt x="871" y="918"/>
                    <a:pt x="871" y="918"/>
                    <a:pt x="871" y="918"/>
                  </a:cubicBezTo>
                  <a:lnTo>
                    <a:pt x="868" y="920"/>
                  </a:lnTo>
                  <a:close/>
                  <a:moveTo>
                    <a:pt x="420" y="23"/>
                  </a:moveTo>
                  <a:cubicBezTo>
                    <a:pt x="419" y="23"/>
                    <a:pt x="419" y="23"/>
                    <a:pt x="419" y="23"/>
                  </a:cubicBezTo>
                  <a:cubicBezTo>
                    <a:pt x="421" y="25"/>
                    <a:pt x="421" y="25"/>
                    <a:pt x="421" y="25"/>
                  </a:cubicBezTo>
                  <a:cubicBezTo>
                    <a:pt x="424" y="23"/>
                    <a:pt x="424" y="23"/>
                    <a:pt x="424" y="23"/>
                  </a:cubicBezTo>
                  <a:cubicBezTo>
                    <a:pt x="423" y="22"/>
                    <a:pt x="423" y="22"/>
                    <a:pt x="423" y="22"/>
                  </a:cubicBezTo>
                  <a:cubicBezTo>
                    <a:pt x="424" y="20"/>
                    <a:pt x="424" y="20"/>
                    <a:pt x="424" y="20"/>
                  </a:cubicBezTo>
                  <a:cubicBezTo>
                    <a:pt x="425" y="15"/>
                    <a:pt x="425" y="15"/>
                    <a:pt x="425" y="15"/>
                  </a:cubicBezTo>
                  <a:cubicBezTo>
                    <a:pt x="424" y="13"/>
                    <a:pt x="424" y="13"/>
                    <a:pt x="424" y="13"/>
                  </a:cubicBezTo>
                  <a:cubicBezTo>
                    <a:pt x="423" y="14"/>
                    <a:pt x="423" y="14"/>
                    <a:pt x="423" y="14"/>
                  </a:cubicBezTo>
                  <a:cubicBezTo>
                    <a:pt x="422" y="15"/>
                    <a:pt x="422" y="15"/>
                    <a:pt x="422" y="15"/>
                  </a:cubicBezTo>
                  <a:cubicBezTo>
                    <a:pt x="421" y="14"/>
                    <a:pt x="421" y="14"/>
                    <a:pt x="421" y="14"/>
                  </a:cubicBezTo>
                  <a:cubicBezTo>
                    <a:pt x="420" y="15"/>
                    <a:pt x="420" y="15"/>
                    <a:pt x="420" y="15"/>
                  </a:cubicBezTo>
                  <a:cubicBezTo>
                    <a:pt x="420" y="19"/>
                    <a:pt x="420" y="19"/>
                    <a:pt x="420" y="19"/>
                  </a:cubicBezTo>
                  <a:cubicBezTo>
                    <a:pt x="421" y="21"/>
                    <a:pt x="421" y="21"/>
                    <a:pt x="421" y="21"/>
                  </a:cubicBezTo>
                  <a:lnTo>
                    <a:pt x="420" y="23"/>
                  </a:lnTo>
                  <a:close/>
                  <a:moveTo>
                    <a:pt x="822" y="178"/>
                  </a:moveTo>
                  <a:cubicBezTo>
                    <a:pt x="822" y="177"/>
                    <a:pt x="822" y="177"/>
                    <a:pt x="822" y="177"/>
                  </a:cubicBezTo>
                  <a:cubicBezTo>
                    <a:pt x="821" y="176"/>
                    <a:pt x="821" y="176"/>
                    <a:pt x="821" y="176"/>
                  </a:cubicBezTo>
                  <a:cubicBezTo>
                    <a:pt x="820" y="176"/>
                    <a:pt x="820" y="176"/>
                    <a:pt x="820" y="176"/>
                  </a:cubicBezTo>
                  <a:cubicBezTo>
                    <a:pt x="820" y="176"/>
                    <a:pt x="820" y="176"/>
                    <a:pt x="820" y="176"/>
                  </a:cubicBezTo>
                  <a:cubicBezTo>
                    <a:pt x="821" y="177"/>
                    <a:pt x="821" y="177"/>
                    <a:pt x="821" y="177"/>
                  </a:cubicBezTo>
                  <a:lnTo>
                    <a:pt x="822" y="178"/>
                  </a:lnTo>
                  <a:close/>
                  <a:moveTo>
                    <a:pt x="900" y="320"/>
                  </a:moveTo>
                  <a:cubicBezTo>
                    <a:pt x="901" y="318"/>
                    <a:pt x="901" y="318"/>
                    <a:pt x="901" y="318"/>
                  </a:cubicBezTo>
                  <a:cubicBezTo>
                    <a:pt x="900" y="316"/>
                    <a:pt x="900" y="316"/>
                    <a:pt x="900" y="316"/>
                  </a:cubicBezTo>
                  <a:cubicBezTo>
                    <a:pt x="899" y="317"/>
                    <a:pt x="899" y="317"/>
                    <a:pt x="899" y="317"/>
                  </a:cubicBezTo>
                  <a:cubicBezTo>
                    <a:pt x="900" y="319"/>
                    <a:pt x="900" y="319"/>
                    <a:pt x="900" y="319"/>
                  </a:cubicBezTo>
                  <a:cubicBezTo>
                    <a:pt x="900" y="320"/>
                    <a:pt x="900" y="320"/>
                    <a:pt x="900" y="320"/>
                  </a:cubicBezTo>
                  <a:close/>
                  <a:moveTo>
                    <a:pt x="897" y="317"/>
                  </a:moveTo>
                  <a:cubicBezTo>
                    <a:pt x="898" y="317"/>
                    <a:pt x="898" y="317"/>
                    <a:pt x="898" y="317"/>
                  </a:cubicBezTo>
                  <a:cubicBezTo>
                    <a:pt x="898" y="316"/>
                    <a:pt x="898" y="316"/>
                    <a:pt x="898" y="316"/>
                  </a:cubicBezTo>
                  <a:lnTo>
                    <a:pt x="897" y="317"/>
                  </a:lnTo>
                  <a:close/>
                  <a:moveTo>
                    <a:pt x="929" y="474"/>
                  </a:moveTo>
                  <a:cubicBezTo>
                    <a:pt x="931" y="475"/>
                    <a:pt x="931" y="475"/>
                    <a:pt x="931" y="475"/>
                  </a:cubicBezTo>
                  <a:cubicBezTo>
                    <a:pt x="932" y="475"/>
                    <a:pt x="932" y="475"/>
                    <a:pt x="932" y="475"/>
                  </a:cubicBezTo>
                  <a:cubicBezTo>
                    <a:pt x="934" y="476"/>
                    <a:pt x="934" y="476"/>
                    <a:pt x="934" y="476"/>
                  </a:cubicBezTo>
                  <a:cubicBezTo>
                    <a:pt x="936" y="475"/>
                    <a:pt x="936" y="475"/>
                    <a:pt x="936" y="475"/>
                  </a:cubicBezTo>
                  <a:cubicBezTo>
                    <a:pt x="937" y="474"/>
                    <a:pt x="937" y="474"/>
                    <a:pt x="937" y="474"/>
                  </a:cubicBezTo>
                  <a:cubicBezTo>
                    <a:pt x="936" y="473"/>
                    <a:pt x="936" y="473"/>
                    <a:pt x="936" y="473"/>
                  </a:cubicBezTo>
                  <a:cubicBezTo>
                    <a:pt x="935" y="472"/>
                    <a:pt x="935" y="472"/>
                    <a:pt x="935" y="472"/>
                  </a:cubicBezTo>
                  <a:cubicBezTo>
                    <a:pt x="934" y="471"/>
                    <a:pt x="934" y="471"/>
                    <a:pt x="934" y="471"/>
                  </a:cubicBezTo>
                  <a:cubicBezTo>
                    <a:pt x="933" y="470"/>
                    <a:pt x="933" y="470"/>
                    <a:pt x="933" y="470"/>
                  </a:cubicBezTo>
                  <a:cubicBezTo>
                    <a:pt x="931" y="469"/>
                    <a:pt x="931" y="469"/>
                    <a:pt x="931" y="469"/>
                  </a:cubicBezTo>
                  <a:cubicBezTo>
                    <a:pt x="929" y="467"/>
                    <a:pt x="929" y="467"/>
                    <a:pt x="929" y="467"/>
                  </a:cubicBezTo>
                  <a:cubicBezTo>
                    <a:pt x="928" y="467"/>
                    <a:pt x="928" y="467"/>
                    <a:pt x="928" y="467"/>
                  </a:cubicBezTo>
                  <a:cubicBezTo>
                    <a:pt x="926" y="465"/>
                    <a:pt x="926" y="465"/>
                    <a:pt x="926" y="465"/>
                  </a:cubicBezTo>
                  <a:cubicBezTo>
                    <a:pt x="924" y="464"/>
                    <a:pt x="924" y="464"/>
                    <a:pt x="924" y="464"/>
                  </a:cubicBezTo>
                  <a:cubicBezTo>
                    <a:pt x="921" y="463"/>
                    <a:pt x="921" y="463"/>
                    <a:pt x="921" y="463"/>
                  </a:cubicBezTo>
                  <a:cubicBezTo>
                    <a:pt x="916" y="462"/>
                    <a:pt x="916" y="462"/>
                    <a:pt x="916" y="462"/>
                  </a:cubicBezTo>
                  <a:cubicBezTo>
                    <a:pt x="914" y="461"/>
                    <a:pt x="914" y="461"/>
                    <a:pt x="914" y="461"/>
                  </a:cubicBezTo>
                  <a:cubicBezTo>
                    <a:pt x="912" y="462"/>
                    <a:pt x="912" y="462"/>
                    <a:pt x="912" y="462"/>
                  </a:cubicBezTo>
                  <a:cubicBezTo>
                    <a:pt x="913" y="464"/>
                    <a:pt x="913" y="464"/>
                    <a:pt x="913" y="464"/>
                  </a:cubicBezTo>
                  <a:cubicBezTo>
                    <a:pt x="915" y="465"/>
                    <a:pt x="915" y="465"/>
                    <a:pt x="915" y="465"/>
                  </a:cubicBezTo>
                  <a:cubicBezTo>
                    <a:pt x="919" y="467"/>
                    <a:pt x="919" y="467"/>
                    <a:pt x="919" y="467"/>
                  </a:cubicBezTo>
                  <a:cubicBezTo>
                    <a:pt x="919" y="469"/>
                    <a:pt x="919" y="469"/>
                    <a:pt x="919" y="469"/>
                  </a:cubicBezTo>
                  <a:cubicBezTo>
                    <a:pt x="920" y="470"/>
                    <a:pt x="920" y="470"/>
                    <a:pt x="920" y="470"/>
                  </a:cubicBezTo>
                  <a:cubicBezTo>
                    <a:pt x="921" y="470"/>
                    <a:pt x="921" y="470"/>
                    <a:pt x="921" y="470"/>
                  </a:cubicBezTo>
                  <a:cubicBezTo>
                    <a:pt x="924" y="473"/>
                    <a:pt x="924" y="473"/>
                    <a:pt x="924" y="473"/>
                  </a:cubicBezTo>
                  <a:cubicBezTo>
                    <a:pt x="927" y="473"/>
                    <a:pt x="927" y="473"/>
                    <a:pt x="927" y="473"/>
                  </a:cubicBezTo>
                  <a:lnTo>
                    <a:pt x="929" y="474"/>
                  </a:lnTo>
                  <a:close/>
                  <a:moveTo>
                    <a:pt x="925" y="510"/>
                  </a:moveTo>
                  <a:cubicBezTo>
                    <a:pt x="926" y="510"/>
                    <a:pt x="926" y="510"/>
                    <a:pt x="926" y="510"/>
                  </a:cubicBezTo>
                  <a:cubicBezTo>
                    <a:pt x="923" y="510"/>
                    <a:pt x="923" y="510"/>
                    <a:pt x="923" y="510"/>
                  </a:cubicBezTo>
                  <a:cubicBezTo>
                    <a:pt x="921" y="509"/>
                    <a:pt x="921" y="509"/>
                    <a:pt x="921" y="509"/>
                  </a:cubicBezTo>
                  <a:cubicBezTo>
                    <a:pt x="920" y="510"/>
                    <a:pt x="920" y="510"/>
                    <a:pt x="920" y="510"/>
                  </a:cubicBezTo>
                  <a:cubicBezTo>
                    <a:pt x="918" y="510"/>
                    <a:pt x="918" y="510"/>
                    <a:pt x="918" y="510"/>
                  </a:cubicBezTo>
                  <a:cubicBezTo>
                    <a:pt x="917" y="509"/>
                    <a:pt x="917" y="509"/>
                    <a:pt x="917" y="509"/>
                  </a:cubicBezTo>
                  <a:cubicBezTo>
                    <a:pt x="915" y="509"/>
                    <a:pt x="915" y="509"/>
                    <a:pt x="915" y="509"/>
                  </a:cubicBezTo>
                  <a:cubicBezTo>
                    <a:pt x="913" y="507"/>
                    <a:pt x="913" y="507"/>
                    <a:pt x="913" y="507"/>
                  </a:cubicBezTo>
                  <a:cubicBezTo>
                    <a:pt x="911" y="507"/>
                    <a:pt x="911" y="507"/>
                    <a:pt x="911" y="507"/>
                  </a:cubicBezTo>
                  <a:cubicBezTo>
                    <a:pt x="911" y="508"/>
                    <a:pt x="911" y="508"/>
                    <a:pt x="911" y="508"/>
                  </a:cubicBezTo>
                  <a:cubicBezTo>
                    <a:pt x="910" y="507"/>
                    <a:pt x="910" y="507"/>
                    <a:pt x="910" y="507"/>
                  </a:cubicBezTo>
                  <a:cubicBezTo>
                    <a:pt x="910" y="506"/>
                    <a:pt x="910" y="506"/>
                    <a:pt x="910" y="506"/>
                  </a:cubicBezTo>
                  <a:cubicBezTo>
                    <a:pt x="909" y="505"/>
                    <a:pt x="909" y="505"/>
                    <a:pt x="909" y="505"/>
                  </a:cubicBezTo>
                  <a:cubicBezTo>
                    <a:pt x="909" y="504"/>
                    <a:pt x="909" y="504"/>
                    <a:pt x="909" y="504"/>
                  </a:cubicBezTo>
                  <a:cubicBezTo>
                    <a:pt x="910" y="503"/>
                    <a:pt x="910" y="503"/>
                    <a:pt x="910" y="503"/>
                  </a:cubicBezTo>
                  <a:cubicBezTo>
                    <a:pt x="910" y="501"/>
                    <a:pt x="910" y="501"/>
                    <a:pt x="910" y="501"/>
                  </a:cubicBezTo>
                  <a:cubicBezTo>
                    <a:pt x="906" y="504"/>
                    <a:pt x="906" y="504"/>
                    <a:pt x="906" y="504"/>
                  </a:cubicBezTo>
                  <a:cubicBezTo>
                    <a:pt x="905" y="505"/>
                    <a:pt x="905" y="505"/>
                    <a:pt x="905" y="505"/>
                  </a:cubicBezTo>
                  <a:cubicBezTo>
                    <a:pt x="906" y="506"/>
                    <a:pt x="906" y="506"/>
                    <a:pt x="906" y="506"/>
                  </a:cubicBezTo>
                  <a:cubicBezTo>
                    <a:pt x="907" y="506"/>
                    <a:pt x="907" y="506"/>
                    <a:pt x="907" y="506"/>
                  </a:cubicBezTo>
                  <a:cubicBezTo>
                    <a:pt x="908" y="507"/>
                    <a:pt x="908" y="507"/>
                    <a:pt x="908" y="507"/>
                  </a:cubicBezTo>
                  <a:cubicBezTo>
                    <a:pt x="908" y="508"/>
                    <a:pt x="908" y="508"/>
                    <a:pt x="908" y="508"/>
                  </a:cubicBezTo>
                  <a:cubicBezTo>
                    <a:pt x="909" y="509"/>
                    <a:pt x="909" y="509"/>
                    <a:pt x="909" y="509"/>
                  </a:cubicBezTo>
                  <a:cubicBezTo>
                    <a:pt x="910" y="510"/>
                    <a:pt x="910" y="510"/>
                    <a:pt x="910" y="510"/>
                  </a:cubicBezTo>
                  <a:cubicBezTo>
                    <a:pt x="910" y="510"/>
                    <a:pt x="910" y="510"/>
                    <a:pt x="910" y="510"/>
                  </a:cubicBezTo>
                  <a:cubicBezTo>
                    <a:pt x="911" y="511"/>
                    <a:pt x="911" y="511"/>
                    <a:pt x="911" y="511"/>
                  </a:cubicBezTo>
                  <a:cubicBezTo>
                    <a:pt x="912" y="512"/>
                    <a:pt x="912" y="512"/>
                    <a:pt x="912" y="512"/>
                  </a:cubicBezTo>
                  <a:cubicBezTo>
                    <a:pt x="913" y="513"/>
                    <a:pt x="913" y="513"/>
                    <a:pt x="913" y="513"/>
                  </a:cubicBezTo>
                  <a:cubicBezTo>
                    <a:pt x="917" y="513"/>
                    <a:pt x="917" y="513"/>
                    <a:pt x="917" y="513"/>
                  </a:cubicBezTo>
                  <a:cubicBezTo>
                    <a:pt x="918" y="515"/>
                    <a:pt x="918" y="515"/>
                    <a:pt x="918" y="515"/>
                  </a:cubicBezTo>
                  <a:cubicBezTo>
                    <a:pt x="920" y="516"/>
                    <a:pt x="920" y="516"/>
                    <a:pt x="920" y="516"/>
                  </a:cubicBezTo>
                  <a:cubicBezTo>
                    <a:pt x="922" y="516"/>
                    <a:pt x="922" y="516"/>
                    <a:pt x="922" y="516"/>
                  </a:cubicBezTo>
                  <a:cubicBezTo>
                    <a:pt x="923" y="514"/>
                    <a:pt x="923" y="514"/>
                    <a:pt x="923" y="514"/>
                  </a:cubicBezTo>
                  <a:cubicBezTo>
                    <a:pt x="922" y="513"/>
                    <a:pt x="922" y="513"/>
                    <a:pt x="922" y="513"/>
                  </a:cubicBezTo>
                  <a:cubicBezTo>
                    <a:pt x="923" y="511"/>
                    <a:pt x="923" y="511"/>
                    <a:pt x="923" y="511"/>
                  </a:cubicBezTo>
                  <a:lnTo>
                    <a:pt x="925" y="510"/>
                  </a:lnTo>
                  <a:close/>
                  <a:moveTo>
                    <a:pt x="746" y="96"/>
                  </a:moveTo>
                  <a:cubicBezTo>
                    <a:pt x="748" y="93"/>
                    <a:pt x="748" y="93"/>
                    <a:pt x="748" y="93"/>
                  </a:cubicBezTo>
                  <a:cubicBezTo>
                    <a:pt x="747" y="91"/>
                    <a:pt x="747" y="91"/>
                    <a:pt x="747" y="91"/>
                  </a:cubicBezTo>
                  <a:cubicBezTo>
                    <a:pt x="745" y="90"/>
                    <a:pt x="745" y="90"/>
                    <a:pt x="745" y="90"/>
                  </a:cubicBezTo>
                  <a:cubicBezTo>
                    <a:pt x="743" y="92"/>
                    <a:pt x="743" y="92"/>
                    <a:pt x="743" y="92"/>
                  </a:cubicBezTo>
                  <a:cubicBezTo>
                    <a:pt x="742" y="95"/>
                    <a:pt x="742" y="95"/>
                    <a:pt x="742" y="95"/>
                  </a:cubicBezTo>
                  <a:cubicBezTo>
                    <a:pt x="742" y="96"/>
                    <a:pt x="743" y="96"/>
                    <a:pt x="743" y="96"/>
                  </a:cubicBezTo>
                  <a:cubicBezTo>
                    <a:pt x="744" y="94"/>
                    <a:pt x="744" y="94"/>
                    <a:pt x="744" y="94"/>
                  </a:cubicBezTo>
                  <a:cubicBezTo>
                    <a:pt x="744" y="93"/>
                    <a:pt x="744" y="93"/>
                    <a:pt x="744" y="93"/>
                  </a:cubicBezTo>
                  <a:cubicBezTo>
                    <a:pt x="744" y="95"/>
                    <a:pt x="744" y="95"/>
                    <a:pt x="744" y="95"/>
                  </a:cubicBezTo>
                  <a:cubicBezTo>
                    <a:pt x="744" y="97"/>
                    <a:pt x="744" y="97"/>
                    <a:pt x="744" y="97"/>
                  </a:cubicBezTo>
                  <a:lnTo>
                    <a:pt x="746" y="96"/>
                  </a:lnTo>
                  <a:close/>
                  <a:moveTo>
                    <a:pt x="740" y="90"/>
                  </a:moveTo>
                  <a:cubicBezTo>
                    <a:pt x="740" y="93"/>
                    <a:pt x="740" y="93"/>
                    <a:pt x="740" y="93"/>
                  </a:cubicBezTo>
                  <a:cubicBezTo>
                    <a:pt x="741" y="93"/>
                    <a:pt x="741" y="93"/>
                    <a:pt x="741" y="93"/>
                  </a:cubicBezTo>
                  <a:cubicBezTo>
                    <a:pt x="742" y="91"/>
                    <a:pt x="742" y="91"/>
                    <a:pt x="742" y="91"/>
                  </a:cubicBezTo>
                  <a:cubicBezTo>
                    <a:pt x="741" y="89"/>
                    <a:pt x="741" y="89"/>
                    <a:pt x="741" y="89"/>
                  </a:cubicBezTo>
                  <a:lnTo>
                    <a:pt x="740" y="90"/>
                  </a:lnTo>
                  <a:close/>
                  <a:moveTo>
                    <a:pt x="718" y="61"/>
                  </a:moveTo>
                  <a:cubicBezTo>
                    <a:pt x="719" y="61"/>
                    <a:pt x="719" y="61"/>
                    <a:pt x="719" y="61"/>
                  </a:cubicBezTo>
                  <a:cubicBezTo>
                    <a:pt x="719" y="59"/>
                    <a:pt x="719" y="59"/>
                    <a:pt x="719" y="59"/>
                  </a:cubicBezTo>
                  <a:cubicBezTo>
                    <a:pt x="720" y="58"/>
                    <a:pt x="720" y="58"/>
                    <a:pt x="720" y="58"/>
                  </a:cubicBezTo>
                  <a:cubicBezTo>
                    <a:pt x="719" y="57"/>
                    <a:pt x="719" y="57"/>
                    <a:pt x="719" y="57"/>
                  </a:cubicBezTo>
                  <a:cubicBezTo>
                    <a:pt x="719" y="56"/>
                    <a:pt x="719" y="56"/>
                    <a:pt x="719" y="56"/>
                  </a:cubicBezTo>
                  <a:cubicBezTo>
                    <a:pt x="718" y="55"/>
                    <a:pt x="718" y="55"/>
                    <a:pt x="718" y="55"/>
                  </a:cubicBezTo>
                  <a:cubicBezTo>
                    <a:pt x="717" y="56"/>
                    <a:pt x="717" y="56"/>
                    <a:pt x="717" y="56"/>
                  </a:cubicBezTo>
                  <a:cubicBezTo>
                    <a:pt x="717" y="58"/>
                    <a:pt x="717" y="58"/>
                    <a:pt x="717" y="58"/>
                  </a:cubicBezTo>
                  <a:cubicBezTo>
                    <a:pt x="717" y="59"/>
                    <a:pt x="717" y="59"/>
                    <a:pt x="717" y="59"/>
                  </a:cubicBezTo>
                  <a:lnTo>
                    <a:pt x="718" y="61"/>
                  </a:lnTo>
                  <a:close/>
                  <a:moveTo>
                    <a:pt x="712" y="101"/>
                  </a:moveTo>
                  <a:cubicBezTo>
                    <a:pt x="713" y="100"/>
                    <a:pt x="713" y="100"/>
                    <a:pt x="713" y="100"/>
                  </a:cubicBezTo>
                  <a:cubicBezTo>
                    <a:pt x="713" y="98"/>
                    <a:pt x="713" y="98"/>
                    <a:pt x="713" y="98"/>
                  </a:cubicBezTo>
                  <a:cubicBezTo>
                    <a:pt x="714" y="97"/>
                    <a:pt x="714" y="97"/>
                    <a:pt x="714" y="97"/>
                  </a:cubicBezTo>
                  <a:cubicBezTo>
                    <a:pt x="715" y="99"/>
                    <a:pt x="715" y="99"/>
                    <a:pt x="715" y="99"/>
                  </a:cubicBezTo>
                  <a:cubicBezTo>
                    <a:pt x="715" y="101"/>
                    <a:pt x="715" y="101"/>
                    <a:pt x="715" y="101"/>
                  </a:cubicBezTo>
                  <a:cubicBezTo>
                    <a:pt x="717" y="103"/>
                    <a:pt x="717" y="103"/>
                    <a:pt x="717" y="103"/>
                  </a:cubicBezTo>
                  <a:cubicBezTo>
                    <a:pt x="718" y="101"/>
                    <a:pt x="718" y="101"/>
                    <a:pt x="718" y="101"/>
                  </a:cubicBezTo>
                  <a:cubicBezTo>
                    <a:pt x="719" y="102"/>
                    <a:pt x="719" y="102"/>
                    <a:pt x="719" y="102"/>
                  </a:cubicBezTo>
                  <a:cubicBezTo>
                    <a:pt x="718" y="104"/>
                    <a:pt x="718" y="104"/>
                    <a:pt x="718" y="104"/>
                  </a:cubicBezTo>
                  <a:cubicBezTo>
                    <a:pt x="720" y="107"/>
                    <a:pt x="720" y="107"/>
                    <a:pt x="720" y="107"/>
                  </a:cubicBezTo>
                  <a:cubicBezTo>
                    <a:pt x="722" y="107"/>
                    <a:pt x="722" y="107"/>
                    <a:pt x="722" y="107"/>
                  </a:cubicBezTo>
                  <a:cubicBezTo>
                    <a:pt x="723" y="110"/>
                    <a:pt x="723" y="110"/>
                    <a:pt x="723" y="110"/>
                  </a:cubicBezTo>
                  <a:cubicBezTo>
                    <a:pt x="725" y="112"/>
                    <a:pt x="725" y="112"/>
                    <a:pt x="725" y="112"/>
                  </a:cubicBezTo>
                  <a:cubicBezTo>
                    <a:pt x="726" y="109"/>
                    <a:pt x="726" y="109"/>
                    <a:pt x="726" y="109"/>
                  </a:cubicBezTo>
                  <a:cubicBezTo>
                    <a:pt x="726" y="111"/>
                    <a:pt x="726" y="111"/>
                    <a:pt x="726" y="111"/>
                  </a:cubicBezTo>
                  <a:cubicBezTo>
                    <a:pt x="729" y="113"/>
                    <a:pt x="729" y="113"/>
                    <a:pt x="729" y="113"/>
                  </a:cubicBezTo>
                  <a:cubicBezTo>
                    <a:pt x="730" y="113"/>
                    <a:pt x="730" y="113"/>
                    <a:pt x="730" y="113"/>
                  </a:cubicBezTo>
                  <a:cubicBezTo>
                    <a:pt x="732" y="113"/>
                    <a:pt x="732" y="113"/>
                    <a:pt x="732" y="113"/>
                  </a:cubicBezTo>
                  <a:cubicBezTo>
                    <a:pt x="734" y="111"/>
                    <a:pt x="734" y="111"/>
                    <a:pt x="734" y="111"/>
                  </a:cubicBezTo>
                  <a:cubicBezTo>
                    <a:pt x="736" y="111"/>
                    <a:pt x="736" y="111"/>
                    <a:pt x="736" y="111"/>
                  </a:cubicBezTo>
                  <a:cubicBezTo>
                    <a:pt x="738" y="109"/>
                    <a:pt x="738" y="109"/>
                    <a:pt x="738" y="109"/>
                  </a:cubicBezTo>
                  <a:cubicBezTo>
                    <a:pt x="739" y="111"/>
                    <a:pt x="739" y="111"/>
                    <a:pt x="739" y="111"/>
                  </a:cubicBezTo>
                  <a:cubicBezTo>
                    <a:pt x="740" y="110"/>
                    <a:pt x="740" y="110"/>
                    <a:pt x="740" y="110"/>
                  </a:cubicBezTo>
                  <a:cubicBezTo>
                    <a:pt x="743" y="108"/>
                    <a:pt x="743" y="108"/>
                    <a:pt x="743" y="108"/>
                  </a:cubicBezTo>
                  <a:cubicBezTo>
                    <a:pt x="743" y="106"/>
                    <a:pt x="743" y="106"/>
                    <a:pt x="743" y="106"/>
                  </a:cubicBezTo>
                  <a:cubicBezTo>
                    <a:pt x="741" y="107"/>
                    <a:pt x="741" y="107"/>
                    <a:pt x="741" y="107"/>
                  </a:cubicBezTo>
                  <a:cubicBezTo>
                    <a:pt x="740" y="105"/>
                    <a:pt x="740" y="105"/>
                    <a:pt x="740" y="105"/>
                  </a:cubicBezTo>
                  <a:cubicBezTo>
                    <a:pt x="742" y="101"/>
                    <a:pt x="742" y="101"/>
                    <a:pt x="742" y="101"/>
                  </a:cubicBezTo>
                  <a:cubicBezTo>
                    <a:pt x="742" y="99"/>
                    <a:pt x="742" y="99"/>
                    <a:pt x="742" y="99"/>
                  </a:cubicBezTo>
                  <a:cubicBezTo>
                    <a:pt x="740" y="101"/>
                    <a:pt x="740" y="101"/>
                    <a:pt x="740" y="101"/>
                  </a:cubicBezTo>
                  <a:cubicBezTo>
                    <a:pt x="739" y="104"/>
                    <a:pt x="739" y="104"/>
                    <a:pt x="739" y="104"/>
                  </a:cubicBezTo>
                  <a:cubicBezTo>
                    <a:pt x="738" y="102"/>
                    <a:pt x="738" y="102"/>
                    <a:pt x="738" y="102"/>
                  </a:cubicBezTo>
                  <a:cubicBezTo>
                    <a:pt x="740" y="97"/>
                    <a:pt x="740" y="97"/>
                    <a:pt x="740" y="97"/>
                  </a:cubicBezTo>
                  <a:cubicBezTo>
                    <a:pt x="739" y="90"/>
                    <a:pt x="739" y="90"/>
                    <a:pt x="739" y="90"/>
                  </a:cubicBezTo>
                  <a:cubicBezTo>
                    <a:pt x="736" y="88"/>
                    <a:pt x="736" y="88"/>
                    <a:pt x="736" y="88"/>
                  </a:cubicBezTo>
                  <a:cubicBezTo>
                    <a:pt x="736" y="86"/>
                    <a:pt x="736" y="86"/>
                    <a:pt x="736" y="86"/>
                  </a:cubicBezTo>
                  <a:cubicBezTo>
                    <a:pt x="734" y="86"/>
                    <a:pt x="734" y="86"/>
                    <a:pt x="734" y="86"/>
                  </a:cubicBezTo>
                  <a:cubicBezTo>
                    <a:pt x="733" y="88"/>
                    <a:pt x="733" y="88"/>
                    <a:pt x="733" y="88"/>
                  </a:cubicBezTo>
                  <a:cubicBezTo>
                    <a:pt x="733" y="86"/>
                    <a:pt x="733" y="86"/>
                    <a:pt x="733" y="86"/>
                  </a:cubicBezTo>
                  <a:cubicBezTo>
                    <a:pt x="734" y="85"/>
                    <a:pt x="734" y="85"/>
                    <a:pt x="734" y="85"/>
                  </a:cubicBezTo>
                  <a:cubicBezTo>
                    <a:pt x="734" y="83"/>
                    <a:pt x="734" y="83"/>
                    <a:pt x="734" y="83"/>
                  </a:cubicBezTo>
                  <a:cubicBezTo>
                    <a:pt x="734" y="81"/>
                    <a:pt x="734" y="81"/>
                    <a:pt x="734" y="81"/>
                  </a:cubicBezTo>
                  <a:cubicBezTo>
                    <a:pt x="734" y="79"/>
                    <a:pt x="734" y="79"/>
                    <a:pt x="734" y="79"/>
                  </a:cubicBezTo>
                  <a:cubicBezTo>
                    <a:pt x="731" y="80"/>
                    <a:pt x="731" y="80"/>
                    <a:pt x="731" y="80"/>
                  </a:cubicBezTo>
                  <a:cubicBezTo>
                    <a:pt x="728" y="82"/>
                    <a:pt x="728" y="82"/>
                    <a:pt x="728" y="82"/>
                  </a:cubicBezTo>
                  <a:cubicBezTo>
                    <a:pt x="727" y="86"/>
                    <a:pt x="727" y="86"/>
                    <a:pt x="727" y="86"/>
                  </a:cubicBezTo>
                  <a:cubicBezTo>
                    <a:pt x="727" y="89"/>
                    <a:pt x="727" y="89"/>
                    <a:pt x="727" y="89"/>
                  </a:cubicBezTo>
                  <a:cubicBezTo>
                    <a:pt x="726" y="88"/>
                    <a:pt x="726" y="88"/>
                    <a:pt x="726" y="88"/>
                  </a:cubicBezTo>
                  <a:cubicBezTo>
                    <a:pt x="725" y="85"/>
                    <a:pt x="725" y="85"/>
                    <a:pt x="725" y="85"/>
                  </a:cubicBezTo>
                  <a:cubicBezTo>
                    <a:pt x="724" y="85"/>
                    <a:pt x="724" y="85"/>
                    <a:pt x="724" y="85"/>
                  </a:cubicBezTo>
                  <a:cubicBezTo>
                    <a:pt x="724" y="88"/>
                    <a:pt x="724" y="88"/>
                    <a:pt x="724" y="88"/>
                  </a:cubicBezTo>
                  <a:cubicBezTo>
                    <a:pt x="722" y="88"/>
                    <a:pt x="722" y="88"/>
                    <a:pt x="722" y="88"/>
                  </a:cubicBezTo>
                  <a:cubicBezTo>
                    <a:pt x="723" y="90"/>
                    <a:pt x="723" y="90"/>
                    <a:pt x="723" y="90"/>
                  </a:cubicBezTo>
                  <a:cubicBezTo>
                    <a:pt x="722" y="91"/>
                    <a:pt x="722" y="91"/>
                    <a:pt x="722" y="91"/>
                  </a:cubicBezTo>
                  <a:cubicBezTo>
                    <a:pt x="721" y="91"/>
                    <a:pt x="721" y="91"/>
                    <a:pt x="721" y="91"/>
                  </a:cubicBezTo>
                  <a:cubicBezTo>
                    <a:pt x="720" y="93"/>
                    <a:pt x="720" y="93"/>
                    <a:pt x="720" y="93"/>
                  </a:cubicBezTo>
                  <a:cubicBezTo>
                    <a:pt x="716" y="93"/>
                    <a:pt x="716" y="93"/>
                    <a:pt x="716" y="93"/>
                  </a:cubicBezTo>
                  <a:cubicBezTo>
                    <a:pt x="715" y="93"/>
                    <a:pt x="715" y="93"/>
                    <a:pt x="715" y="93"/>
                  </a:cubicBezTo>
                  <a:cubicBezTo>
                    <a:pt x="714" y="93"/>
                    <a:pt x="714" y="93"/>
                    <a:pt x="714" y="93"/>
                  </a:cubicBezTo>
                  <a:cubicBezTo>
                    <a:pt x="709" y="96"/>
                    <a:pt x="709" y="96"/>
                    <a:pt x="709" y="96"/>
                  </a:cubicBezTo>
                  <a:cubicBezTo>
                    <a:pt x="710" y="98"/>
                    <a:pt x="710" y="98"/>
                    <a:pt x="710" y="98"/>
                  </a:cubicBezTo>
                  <a:lnTo>
                    <a:pt x="712" y="101"/>
                  </a:lnTo>
                  <a:close/>
                  <a:moveTo>
                    <a:pt x="704" y="118"/>
                  </a:moveTo>
                  <a:cubicBezTo>
                    <a:pt x="705" y="117"/>
                    <a:pt x="705" y="117"/>
                    <a:pt x="705" y="117"/>
                  </a:cubicBezTo>
                  <a:cubicBezTo>
                    <a:pt x="705" y="116"/>
                    <a:pt x="705" y="116"/>
                    <a:pt x="705" y="116"/>
                  </a:cubicBezTo>
                  <a:cubicBezTo>
                    <a:pt x="703" y="116"/>
                    <a:pt x="703" y="116"/>
                    <a:pt x="703" y="116"/>
                  </a:cubicBezTo>
                  <a:cubicBezTo>
                    <a:pt x="703" y="117"/>
                    <a:pt x="703" y="117"/>
                    <a:pt x="703" y="117"/>
                  </a:cubicBezTo>
                  <a:lnTo>
                    <a:pt x="704" y="118"/>
                  </a:lnTo>
                  <a:close/>
                  <a:moveTo>
                    <a:pt x="699" y="84"/>
                  </a:moveTo>
                  <a:cubicBezTo>
                    <a:pt x="699" y="85"/>
                    <a:pt x="699" y="85"/>
                    <a:pt x="699" y="85"/>
                  </a:cubicBezTo>
                  <a:cubicBezTo>
                    <a:pt x="700" y="86"/>
                    <a:pt x="700" y="86"/>
                    <a:pt x="700" y="86"/>
                  </a:cubicBezTo>
                  <a:cubicBezTo>
                    <a:pt x="701" y="84"/>
                    <a:pt x="701" y="84"/>
                    <a:pt x="701" y="84"/>
                  </a:cubicBezTo>
                  <a:cubicBezTo>
                    <a:pt x="701" y="85"/>
                    <a:pt x="701" y="85"/>
                    <a:pt x="701" y="85"/>
                  </a:cubicBezTo>
                  <a:cubicBezTo>
                    <a:pt x="702" y="83"/>
                    <a:pt x="702" y="83"/>
                    <a:pt x="702" y="83"/>
                  </a:cubicBezTo>
                  <a:cubicBezTo>
                    <a:pt x="702" y="82"/>
                    <a:pt x="702" y="82"/>
                    <a:pt x="702" y="82"/>
                  </a:cubicBezTo>
                  <a:cubicBezTo>
                    <a:pt x="701" y="81"/>
                    <a:pt x="701" y="81"/>
                    <a:pt x="701" y="81"/>
                  </a:cubicBezTo>
                  <a:cubicBezTo>
                    <a:pt x="701" y="80"/>
                    <a:pt x="701" y="80"/>
                    <a:pt x="701" y="80"/>
                  </a:cubicBezTo>
                  <a:cubicBezTo>
                    <a:pt x="700" y="80"/>
                    <a:pt x="700" y="80"/>
                    <a:pt x="700" y="80"/>
                  </a:cubicBezTo>
                  <a:cubicBezTo>
                    <a:pt x="700" y="81"/>
                    <a:pt x="700" y="81"/>
                    <a:pt x="700" y="81"/>
                  </a:cubicBezTo>
                  <a:cubicBezTo>
                    <a:pt x="701" y="83"/>
                    <a:pt x="701" y="83"/>
                    <a:pt x="701" y="83"/>
                  </a:cubicBezTo>
                  <a:cubicBezTo>
                    <a:pt x="699" y="83"/>
                    <a:pt x="699" y="83"/>
                    <a:pt x="699" y="83"/>
                  </a:cubicBezTo>
                  <a:lnTo>
                    <a:pt x="699" y="84"/>
                  </a:lnTo>
                  <a:close/>
                  <a:moveTo>
                    <a:pt x="698" y="99"/>
                  </a:moveTo>
                  <a:cubicBezTo>
                    <a:pt x="699" y="101"/>
                    <a:pt x="699" y="101"/>
                    <a:pt x="699" y="101"/>
                  </a:cubicBezTo>
                  <a:cubicBezTo>
                    <a:pt x="700" y="100"/>
                    <a:pt x="700" y="100"/>
                    <a:pt x="700" y="100"/>
                  </a:cubicBezTo>
                  <a:cubicBezTo>
                    <a:pt x="700" y="99"/>
                    <a:pt x="700" y="99"/>
                    <a:pt x="700" y="99"/>
                  </a:cubicBezTo>
                  <a:cubicBezTo>
                    <a:pt x="702" y="97"/>
                    <a:pt x="702" y="97"/>
                    <a:pt x="702" y="97"/>
                  </a:cubicBezTo>
                  <a:cubicBezTo>
                    <a:pt x="703" y="95"/>
                    <a:pt x="703" y="95"/>
                    <a:pt x="703" y="95"/>
                  </a:cubicBezTo>
                  <a:cubicBezTo>
                    <a:pt x="702" y="94"/>
                    <a:pt x="702" y="94"/>
                    <a:pt x="702" y="94"/>
                  </a:cubicBezTo>
                  <a:cubicBezTo>
                    <a:pt x="702" y="93"/>
                    <a:pt x="702" y="93"/>
                    <a:pt x="702" y="93"/>
                  </a:cubicBezTo>
                  <a:cubicBezTo>
                    <a:pt x="701" y="92"/>
                    <a:pt x="701" y="92"/>
                    <a:pt x="701" y="92"/>
                  </a:cubicBezTo>
                  <a:cubicBezTo>
                    <a:pt x="700" y="94"/>
                    <a:pt x="700" y="94"/>
                    <a:pt x="700" y="94"/>
                  </a:cubicBezTo>
                  <a:cubicBezTo>
                    <a:pt x="700" y="95"/>
                    <a:pt x="700" y="95"/>
                    <a:pt x="700" y="95"/>
                  </a:cubicBezTo>
                  <a:cubicBezTo>
                    <a:pt x="698" y="98"/>
                    <a:pt x="698" y="98"/>
                    <a:pt x="698" y="98"/>
                  </a:cubicBezTo>
                  <a:lnTo>
                    <a:pt x="698" y="99"/>
                  </a:lnTo>
                  <a:close/>
                  <a:moveTo>
                    <a:pt x="834" y="572"/>
                  </a:moveTo>
                  <a:cubicBezTo>
                    <a:pt x="834" y="573"/>
                    <a:pt x="834" y="573"/>
                    <a:pt x="834" y="573"/>
                  </a:cubicBezTo>
                  <a:cubicBezTo>
                    <a:pt x="833" y="573"/>
                    <a:pt x="833" y="573"/>
                    <a:pt x="833" y="573"/>
                  </a:cubicBezTo>
                  <a:cubicBezTo>
                    <a:pt x="834" y="574"/>
                    <a:pt x="834" y="574"/>
                    <a:pt x="834" y="574"/>
                  </a:cubicBezTo>
                  <a:cubicBezTo>
                    <a:pt x="835" y="574"/>
                    <a:pt x="835" y="574"/>
                    <a:pt x="835" y="574"/>
                  </a:cubicBezTo>
                  <a:cubicBezTo>
                    <a:pt x="836" y="573"/>
                    <a:pt x="836" y="573"/>
                    <a:pt x="836" y="573"/>
                  </a:cubicBezTo>
                  <a:cubicBezTo>
                    <a:pt x="837" y="573"/>
                    <a:pt x="837" y="573"/>
                    <a:pt x="837" y="573"/>
                  </a:cubicBezTo>
                  <a:cubicBezTo>
                    <a:pt x="836" y="572"/>
                    <a:pt x="836" y="572"/>
                    <a:pt x="836" y="572"/>
                  </a:cubicBezTo>
                  <a:lnTo>
                    <a:pt x="834" y="572"/>
                  </a:lnTo>
                  <a:close/>
                  <a:moveTo>
                    <a:pt x="805" y="136"/>
                  </a:moveTo>
                  <a:cubicBezTo>
                    <a:pt x="806" y="134"/>
                    <a:pt x="806" y="134"/>
                    <a:pt x="806" y="134"/>
                  </a:cubicBezTo>
                  <a:cubicBezTo>
                    <a:pt x="806" y="132"/>
                    <a:pt x="806" y="132"/>
                    <a:pt x="806" y="132"/>
                  </a:cubicBezTo>
                  <a:cubicBezTo>
                    <a:pt x="805" y="131"/>
                    <a:pt x="805" y="131"/>
                    <a:pt x="805" y="131"/>
                  </a:cubicBezTo>
                  <a:cubicBezTo>
                    <a:pt x="804" y="132"/>
                    <a:pt x="804" y="132"/>
                    <a:pt x="804" y="132"/>
                  </a:cubicBezTo>
                  <a:cubicBezTo>
                    <a:pt x="802" y="134"/>
                    <a:pt x="802" y="134"/>
                    <a:pt x="802" y="134"/>
                  </a:cubicBezTo>
                  <a:cubicBezTo>
                    <a:pt x="802" y="136"/>
                    <a:pt x="802" y="136"/>
                    <a:pt x="802" y="136"/>
                  </a:cubicBezTo>
                  <a:cubicBezTo>
                    <a:pt x="801" y="138"/>
                    <a:pt x="801" y="138"/>
                    <a:pt x="801" y="138"/>
                  </a:cubicBezTo>
                  <a:cubicBezTo>
                    <a:pt x="804" y="138"/>
                    <a:pt x="804" y="138"/>
                    <a:pt x="804" y="138"/>
                  </a:cubicBezTo>
                  <a:cubicBezTo>
                    <a:pt x="805" y="138"/>
                    <a:pt x="805" y="138"/>
                    <a:pt x="805" y="138"/>
                  </a:cubicBezTo>
                  <a:lnTo>
                    <a:pt x="805" y="136"/>
                  </a:lnTo>
                  <a:close/>
                  <a:moveTo>
                    <a:pt x="800" y="139"/>
                  </a:moveTo>
                  <a:cubicBezTo>
                    <a:pt x="800" y="141"/>
                    <a:pt x="800" y="141"/>
                    <a:pt x="800" y="141"/>
                  </a:cubicBezTo>
                  <a:cubicBezTo>
                    <a:pt x="801" y="141"/>
                    <a:pt x="801" y="141"/>
                    <a:pt x="801" y="141"/>
                  </a:cubicBezTo>
                  <a:cubicBezTo>
                    <a:pt x="803" y="141"/>
                    <a:pt x="803" y="141"/>
                    <a:pt x="803" y="141"/>
                  </a:cubicBezTo>
                  <a:cubicBezTo>
                    <a:pt x="804" y="140"/>
                    <a:pt x="804" y="140"/>
                    <a:pt x="804" y="140"/>
                  </a:cubicBezTo>
                  <a:cubicBezTo>
                    <a:pt x="804" y="139"/>
                    <a:pt x="804" y="139"/>
                    <a:pt x="804" y="139"/>
                  </a:cubicBezTo>
                  <a:cubicBezTo>
                    <a:pt x="802" y="139"/>
                    <a:pt x="802" y="139"/>
                    <a:pt x="802" y="139"/>
                  </a:cubicBezTo>
                  <a:lnTo>
                    <a:pt x="800" y="139"/>
                  </a:lnTo>
                  <a:close/>
                  <a:moveTo>
                    <a:pt x="776" y="8"/>
                  </a:moveTo>
                  <a:cubicBezTo>
                    <a:pt x="777" y="8"/>
                    <a:pt x="777" y="8"/>
                    <a:pt x="777" y="8"/>
                  </a:cubicBezTo>
                  <a:cubicBezTo>
                    <a:pt x="778" y="6"/>
                    <a:pt x="778" y="6"/>
                    <a:pt x="778" y="6"/>
                  </a:cubicBezTo>
                  <a:cubicBezTo>
                    <a:pt x="779" y="5"/>
                    <a:pt x="779" y="5"/>
                    <a:pt x="779" y="5"/>
                  </a:cubicBezTo>
                  <a:cubicBezTo>
                    <a:pt x="778" y="4"/>
                    <a:pt x="778" y="4"/>
                    <a:pt x="778" y="4"/>
                  </a:cubicBezTo>
                  <a:cubicBezTo>
                    <a:pt x="778" y="2"/>
                    <a:pt x="778" y="2"/>
                    <a:pt x="778" y="2"/>
                  </a:cubicBezTo>
                  <a:cubicBezTo>
                    <a:pt x="776" y="3"/>
                    <a:pt x="776" y="3"/>
                    <a:pt x="776" y="3"/>
                  </a:cubicBezTo>
                  <a:cubicBezTo>
                    <a:pt x="776" y="4"/>
                    <a:pt x="776" y="4"/>
                    <a:pt x="776" y="4"/>
                  </a:cubicBezTo>
                  <a:cubicBezTo>
                    <a:pt x="775" y="5"/>
                    <a:pt x="775" y="5"/>
                    <a:pt x="775" y="5"/>
                  </a:cubicBezTo>
                  <a:cubicBezTo>
                    <a:pt x="775" y="7"/>
                    <a:pt x="775" y="7"/>
                    <a:pt x="775" y="7"/>
                  </a:cubicBezTo>
                  <a:lnTo>
                    <a:pt x="776" y="8"/>
                  </a:lnTo>
                  <a:close/>
                  <a:moveTo>
                    <a:pt x="776" y="12"/>
                  </a:moveTo>
                  <a:cubicBezTo>
                    <a:pt x="777" y="10"/>
                    <a:pt x="777" y="10"/>
                    <a:pt x="777" y="10"/>
                  </a:cubicBezTo>
                  <a:cubicBezTo>
                    <a:pt x="775" y="10"/>
                    <a:pt x="775" y="10"/>
                    <a:pt x="775" y="10"/>
                  </a:cubicBezTo>
                  <a:cubicBezTo>
                    <a:pt x="774" y="11"/>
                    <a:pt x="774" y="11"/>
                    <a:pt x="774" y="11"/>
                  </a:cubicBezTo>
                  <a:cubicBezTo>
                    <a:pt x="773" y="12"/>
                    <a:pt x="773" y="12"/>
                    <a:pt x="773" y="12"/>
                  </a:cubicBezTo>
                  <a:cubicBezTo>
                    <a:pt x="775" y="13"/>
                    <a:pt x="775" y="13"/>
                    <a:pt x="775" y="13"/>
                  </a:cubicBezTo>
                  <a:lnTo>
                    <a:pt x="776" y="12"/>
                  </a:lnTo>
                  <a:close/>
                  <a:moveTo>
                    <a:pt x="755" y="49"/>
                  </a:moveTo>
                  <a:cubicBezTo>
                    <a:pt x="755" y="49"/>
                    <a:pt x="755" y="49"/>
                    <a:pt x="755" y="49"/>
                  </a:cubicBezTo>
                  <a:cubicBezTo>
                    <a:pt x="756" y="49"/>
                    <a:pt x="756" y="49"/>
                    <a:pt x="756" y="49"/>
                  </a:cubicBezTo>
                  <a:cubicBezTo>
                    <a:pt x="756" y="47"/>
                    <a:pt x="756" y="47"/>
                    <a:pt x="756" y="47"/>
                  </a:cubicBezTo>
                  <a:cubicBezTo>
                    <a:pt x="755" y="47"/>
                    <a:pt x="755" y="47"/>
                    <a:pt x="755" y="47"/>
                  </a:cubicBezTo>
                  <a:lnTo>
                    <a:pt x="755" y="49"/>
                  </a:lnTo>
                  <a:close/>
                  <a:moveTo>
                    <a:pt x="523" y="20"/>
                  </a:moveTo>
                  <a:cubicBezTo>
                    <a:pt x="523" y="19"/>
                    <a:pt x="523" y="19"/>
                    <a:pt x="523" y="19"/>
                  </a:cubicBezTo>
                  <a:cubicBezTo>
                    <a:pt x="524" y="19"/>
                    <a:pt x="524" y="19"/>
                    <a:pt x="524" y="19"/>
                  </a:cubicBezTo>
                  <a:cubicBezTo>
                    <a:pt x="521" y="19"/>
                    <a:pt x="521" y="19"/>
                    <a:pt x="521" y="19"/>
                  </a:cubicBezTo>
                  <a:cubicBezTo>
                    <a:pt x="520" y="20"/>
                    <a:pt x="520" y="20"/>
                    <a:pt x="520" y="20"/>
                  </a:cubicBezTo>
                  <a:cubicBezTo>
                    <a:pt x="522" y="21"/>
                    <a:pt x="522" y="21"/>
                    <a:pt x="522" y="21"/>
                  </a:cubicBezTo>
                  <a:lnTo>
                    <a:pt x="523" y="20"/>
                  </a:lnTo>
                  <a:close/>
                  <a:moveTo>
                    <a:pt x="617" y="103"/>
                  </a:moveTo>
                  <a:cubicBezTo>
                    <a:pt x="617" y="104"/>
                    <a:pt x="617" y="104"/>
                    <a:pt x="617" y="104"/>
                  </a:cubicBezTo>
                  <a:cubicBezTo>
                    <a:pt x="617" y="105"/>
                    <a:pt x="617" y="105"/>
                    <a:pt x="617" y="105"/>
                  </a:cubicBezTo>
                  <a:cubicBezTo>
                    <a:pt x="618" y="105"/>
                    <a:pt x="618" y="105"/>
                    <a:pt x="618" y="105"/>
                  </a:cubicBezTo>
                  <a:lnTo>
                    <a:pt x="617" y="103"/>
                  </a:lnTo>
                  <a:close/>
                  <a:moveTo>
                    <a:pt x="617" y="106"/>
                  </a:moveTo>
                  <a:cubicBezTo>
                    <a:pt x="616" y="103"/>
                    <a:pt x="616" y="103"/>
                    <a:pt x="616" y="103"/>
                  </a:cubicBezTo>
                  <a:cubicBezTo>
                    <a:pt x="615" y="104"/>
                    <a:pt x="615" y="104"/>
                    <a:pt x="615" y="104"/>
                  </a:cubicBezTo>
                  <a:cubicBezTo>
                    <a:pt x="616" y="105"/>
                    <a:pt x="616" y="105"/>
                    <a:pt x="616" y="105"/>
                  </a:cubicBezTo>
                  <a:lnTo>
                    <a:pt x="617" y="106"/>
                  </a:lnTo>
                  <a:close/>
                  <a:moveTo>
                    <a:pt x="432" y="5"/>
                  </a:moveTo>
                  <a:cubicBezTo>
                    <a:pt x="431" y="5"/>
                    <a:pt x="431" y="5"/>
                    <a:pt x="431" y="5"/>
                  </a:cubicBezTo>
                  <a:cubicBezTo>
                    <a:pt x="431" y="5"/>
                    <a:pt x="430" y="6"/>
                    <a:pt x="430" y="6"/>
                  </a:cubicBezTo>
                  <a:cubicBezTo>
                    <a:pt x="431" y="7"/>
                    <a:pt x="431" y="7"/>
                    <a:pt x="431" y="7"/>
                  </a:cubicBezTo>
                  <a:lnTo>
                    <a:pt x="432" y="5"/>
                  </a:lnTo>
                  <a:close/>
                  <a:moveTo>
                    <a:pt x="616" y="97"/>
                  </a:moveTo>
                  <a:cubicBezTo>
                    <a:pt x="615" y="97"/>
                    <a:pt x="615" y="97"/>
                    <a:pt x="615" y="97"/>
                  </a:cubicBezTo>
                  <a:cubicBezTo>
                    <a:pt x="614" y="98"/>
                    <a:pt x="614" y="98"/>
                    <a:pt x="614" y="98"/>
                  </a:cubicBezTo>
                  <a:cubicBezTo>
                    <a:pt x="616" y="98"/>
                    <a:pt x="616" y="98"/>
                    <a:pt x="616" y="98"/>
                  </a:cubicBezTo>
                  <a:lnTo>
                    <a:pt x="616" y="97"/>
                  </a:lnTo>
                  <a:close/>
                  <a:moveTo>
                    <a:pt x="431" y="9"/>
                  </a:moveTo>
                  <a:cubicBezTo>
                    <a:pt x="430" y="8"/>
                    <a:pt x="430" y="8"/>
                    <a:pt x="430" y="8"/>
                  </a:cubicBezTo>
                  <a:cubicBezTo>
                    <a:pt x="429" y="9"/>
                    <a:pt x="429" y="9"/>
                    <a:pt x="429" y="9"/>
                  </a:cubicBezTo>
                  <a:cubicBezTo>
                    <a:pt x="430" y="10"/>
                    <a:pt x="430" y="10"/>
                    <a:pt x="430" y="10"/>
                  </a:cubicBezTo>
                  <a:lnTo>
                    <a:pt x="431" y="9"/>
                  </a:lnTo>
                  <a:close/>
                  <a:moveTo>
                    <a:pt x="425" y="23"/>
                  </a:moveTo>
                  <a:cubicBezTo>
                    <a:pt x="427" y="23"/>
                    <a:pt x="427" y="23"/>
                    <a:pt x="427" y="23"/>
                  </a:cubicBezTo>
                  <a:cubicBezTo>
                    <a:pt x="429" y="21"/>
                    <a:pt x="429" y="21"/>
                    <a:pt x="429" y="21"/>
                  </a:cubicBezTo>
                  <a:cubicBezTo>
                    <a:pt x="430" y="21"/>
                    <a:pt x="430" y="21"/>
                    <a:pt x="430" y="21"/>
                  </a:cubicBezTo>
                  <a:cubicBezTo>
                    <a:pt x="437" y="16"/>
                    <a:pt x="437" y="16"/>
                    <a:pt x="437" y="16"/>
                  </a:cubicBezTo>
                  <a:cubicBezTo>
                    <a:pt x="440" y="14"/>
                    <a:pt x="440" y="14"/>
                    <a:pt x="440" y="14"/>
                  </a:cubicBezTo>
                  <a:cubicBezTo>
                    <a:pt x="441" y="12"/>
                    <a:pt x="441" y="12"/>
                    <a:pt x="441" y="12"/>
                  </a:cubicBezTo>
                  <a:cubicBezTo>
                    <a:pt x="440" y="12"/>
                    <a:pt x="440" y="12"/>
                    <a:pt x="440" y="12"/>
                  </a:cubicBezTo>
                  <a:cubicBezTo>
                    <a:pt x="439" y="11"/>
                    <a:pt x="439" y="11"/>
                    <a:pt x="439" y="11"/>
                  </a:cubicBezTo>
                  <a:cubicBezTo>
                    <a:pt x="439" y="8"/>
                    <a:pt x="439" y="8"/>
                    <a:pt x="439" y="8"/>
                  </a:cubicBezTo>
                  <a:cubicBezTo>
                    <a:pt x="437" y="8"/>
                    <a:pt x="437" y="8"/>
                    <a:pt x="437" y="8"/>
                  </a:cubicBezTo>
                  <a:cubicBezTo>
                    <a:pt x="436" y="11"/>
                    <a:pt x="436" y="11"/>
                    <a:pt x="436" y="11"/>
                  </a:cubicBezTo>
                  <a:cubicBezTo>
                    <a:pt x="434" y="11"/>
                    <a:pt x="434" y="11"/>
                    <a:pt x="434" y="11"/>
                  </a:cubicBezTo>
                  <a:cubicBezTo>
                    <a:pt x="434" y="13"/>
                    <a:pt x="434" y="13"/>
                    <a:pt x="434" y="13"/>
                  </a:cubicBezTo>
                  <a:cubicBezTo>
                    <a:pt x="433" y="13"/>
                    <a:pt x="433" y="13"/>
                    <a:pt x="433" y="13"/>
                  </a:cubicBezTo>
                  <a:cubicBezTo>
                    <a:pt x="432" y="14"/>
                    <a:pt x="432" y="14"/>
                    <a:pt x="432" y="14"/>
                  </a:cubicBezTo>
                  <a:cubicBezTo>
                    <a:pt x="431" y="15"/>
                    <a:pt x="431" y="15"/>
                    <a:pt x="431" y="15"/>
                  </a:cubicBezTo>
                  <a:cubicBezTo>
                    <a:pt x="430" y="14"/>
                    <a:pt x="430" y="14"/>
                    <a:pt x="430" y="14"/>
                  </a:cubicBezTo>
                  <a:cubicBezTo>
                    <a:pt x="431" y="12"/>
                    <a:pt x="431" y="12"/>
                    <a:pt x="431" y="12"/>
                  </a:cubicBezTo>
                  <a:cubicBezTo>
                    <a:pt x="430" y="11"/>
                    <a:pt x="430" y="11"/>
                    <a:pt x="430" y="11"/>
                  </a:cubicBezTo>
                  <a:cubicBezTo>
                    <a:pt x="429" y="13"/>
                    <a:pt x="429" y="13"/>
                    <a:pt x="429" y="13"/>
                  </a:cubicBezTo>
                  <a:cubicBezTo>
                    <a:pt x="428" y="12"/>
                    <a:pt x="428" y="12"/>
                    <a:pt x="428" y="12"/>
                  </a:cubicBezTo>
                  <a:cubicBezTo>
                    <a:pt x="427" y="15"/>
                    <a:pt x="427" y="15"/>
                    <a:pt x="427" y="15"/>
                  </a:cubicBezTo>
                  <a:cubicBezTo>
                    <a:pt x="426" y="16"/>
                    <a:pt x="426" y="16"/>
                    <a:pt x="426" y="16"/>
                  </a:cubicBezTo>
                  <a:cubicBezTo>
                    <a:pt x="426" y="19"/>
                    <a:pt x="426" y="19"/>
                    <a:pt x="426" y="19"/>
                  </a:cubicBezTo>
                  <a:cubicBezTo>
                    <a:pt x="425" y="21"/>
                    <a:pt x="425" y="21"/>
                    <a:pt x="425" y="21"/>
                  </a:cubicBezTo>
                  <a:lnTo>
                    <a:pt x="425" y="23"/>
                  </a:lnTo>
                  <a:close/>
                  <a:moveTo>
                    <a:pt x="693" y="77"/>
                  </a:moveTo>
                  <a:cubicBezTo>
                    <a:pt x="693" y="77"/>
                    <a:pt x="693" y="77"/>
                    <a:pt x="693" y="77"/>
                  </a:cubicBezTo>
                  <a:cubicBezTo>
                    <a:pt x="694" y="76"/>
                    <a:pt x="694" y="76"/>
                    <a:pt x="694" y="76"/>
                  </a:cubicBezTo>
                  <a:cubicBezTo>
                    <a:pt x="693" y="75"/>
                    <a:pt x="693" y="75"/>
                    <a:pt x="693" y="75"/>
                  </a:cubicBezTo>
                  <a:cubicBezTo>
                    <a:pt x="693" y="76"/>
                    <a:pt x="693" y="76"/>
                    <a:pt x="693" y="76"/>
                  </a:cubicBezTo>
                  <a:lnTo>
                    <a:pt x="693" y="77"/>
                  </a:lnTo>
                  <a:close/>
                  <a:moveTo>
                    <a:pt x="684" y="96"/>
                  </a:moveTo>
                  <a:cubicBezTo>
                    <a:pt x="682" y="97"/>
                    <a:pt x="682" y="97"/>
                    <a:pt x="682" y="97"/>
                  </a:cubicBezTo>
                  <a:cubicBezTo>
                    <a:pt x="682" y="98"/>
                    <a:pt x="682" y="98"/>
                    <a:pt x="682" y="98"/>
                  </a:cubicBezTo>
                  <a:cubicBezTo>
                    <a:pt x="680" y="98"/>
                    <a:pt x="680" y="98"/>
                    <a:pt x="680" y="98"/>
                  </a:cubicBezTo>
                  <a:cubicBezTo>
                    <a:pt x="680" y="99"/>
                    <a:pt x="680" y="99"/>
                    <a:pt x="680" y="99"/>
                  </a:cubicBezTo>
                  <a:cubicBezTo>
                    <a:pt x="681" y="100"/>
                    <a:pt x="681" y="100"/>
                    <a:pt x="681" y="100"/>
                  </a:cubicBezTo>
                  <a:cubicBezTo>
                    <a:pt x="682" y="101"/>
                    <a:pt x="682" y="101"/>
                    <a:pt x="682" y="101"/>
                  </a:cubicBezTo>
                  <a:cubicBezTo>
                    <a:pt x="684" y="100"/>
                    <a:pt x="684" y="100"/>
                    <a:pt x="684" y="100"/>
                  </a:cubicBezTo>
                  <a:cubicBezTo>
                    <a:pt x="684" y="99"/>
                    <a:pt x="684" y="99"/>
                    <a:pt x="684" y="99"/>
                  </a:cubicBezTo>
                  <a:cubicBezTo>
                    <a:pt x="684" y="98"/>
                    <a:pt x="684" y="98"/>
                    <a:pt x="684" y="98"/>
                  </a:cubicBezTo>
                  <a:cubicBezTo>
                    <a:pt x="684" y="97"/>
                    <a:pt x="684" y="97"/>
                    <a:pt x="684" y="97"/>
                  </a:cubicBezTo>
                  <a:lnTo>
                    <a:pt x="684" y="96"/>
                  </a:lnTo>
                  <a:close/>
                  <a:moveTo>
                    <a:pt x="706" y="93"/>
                  </a:moveTo>
                  <a:cubicBezTo>
                    <a:pt x="707" y="92"/>
                    <a:pt x="707" y="92"/>
                    <a:pt x="707" y="92"/>
                  </a:cubicBezTo>
                  <a:cubicBezTo>
                    <a:pt x="706" y="90"/>
                    <a:pt x="706" y="90"/>
                    <a:pt x="706" y="90"/>
                  </a:cubicBezTo>
                  <a:cubicBezTo>
                    <a:pt x="705" y="90"/>
                    <a:pt x="705" y="90"/>
                    <a:pt x="705" y="90"/>
                  </a:cubicBezTo>
                  <a:cubicBezTo>
                    <a:pt x="704" y="93"/>
                    <a:pt x="704" y="93"/>
                    <a:pt x="704" y="93"/>
                  </a:cubicBezTo>
                  <a:cubicBezTo>
                    <a:pt x="704" y="94"/>
                    <a:pt x="704" y="94"/>
                    <a:pt x="704" y="94"/>
                  </a:cubicBezTo>
                  <a:cubicBezTo>
                    <a:pt x="705" y="95"/>
                    <a:pt x="705" y="95"/>
                    <a:pt x="705" y="95"/>
                  </a:cubicBezTo>
                  <a:cubicBezTo>
                    <a:pt x="705" y="95"/>
                    <a:pt x="706" y="95"/>
                    <a:pt x="706" y="95"/>
                  </a:cubicBezTo>
                  <a:lnTo>
                    <a:pt x="706" y="93"/>
                  </a:lnTo>
                  <a:close/>
                  <a:moveTo>
                    <a:pt x="620" y="117"/>
                  </a:moveTo>
                  <a:cubicBezTo>
                    <a:pt x="620" y="116"/>
                    <a:pt x="620" y="116"/>
                    <a:pt x="620" y="116"/>
                  </a:cubicBezTo>
                  <a:cubicBezTo>
                    <a:pt x="619" y="115"/>
                    <a:pt x="619" y="115"/>
                    <a:pt x="619" y="115"/>
                  </a:cubicBezTo>
                  <a:cubicBezTo>
                    <a:pt x="618" y="117"/>
                    <a:pt x="618" y="117"/>
                    <a:pt x="618" y="117"/>
                  </a:cubicBezTo>
                  <a:cubicBezTo>
                    <a:pt x="618" y="118"/>
                    <a:pt x="618" y="118"/>
                    <a:pt x="618" y="118"/>
                  </a:cubicBezTo>
                  <a:cubicBezTo>
                    <a:pt x="617" y="119"/>
                    <a:pt x="617" y="119"/>
                    <a:pt x="617" y="119"/>
                  </a:cubicBezTo>
                  <a:cubicBezTo>
                    <a:pt x="618" y="123"/>
                    <a:pt x="618" y="123"/>
                    <a:pt x="618" y="123"/>
                  </a:cubicBezTo>
                  <a:cubicBezTo>
                    <a:pt x="619" y="122"/>
                    <a:pt x="619" y="122"/>
                    <a:pt x="619" y="122"/>
                  </a:cubicBezTo>
                  <a:cubicBezTo>
                    <a:pt x="619" y="121"/>
                    <a:pt x="619" y="121"/>
                    <a:pt x="619" y="121"/>
                  </a:cubicBezTo>
                  <a:cubicBezTo>
                    <a:pt x="620" y="120"/>
                    <a:pt x="620" y="120"/>
                    <a:pt x="620" y="120"/>
                  </a:cubicBezTo>
                  <a:cubicBezTo>
                    <a:pt x="620" y="119"/>
                    <a:pt x="620" y="119"/>
                    <a:pt x="620" y="119"/>
                  </a:cubicBezTo>
                  <a:cubicBezTo>
                    <a:pt x="620" y="118"/>
                    <a:pt x="620" y="118"/>
                    <a:pt x="620" y="118"/>
                  </a:cubicBezTo>
                  <a:lnTo>
                    <a:pt x="620" y="117"/>
                  </a:lnTo>
                  <a:close/>
                  <a:moveTo>
                    <a:pt x="623" y="94"/>
                  </a:moveTo>
                  <a:cubicBezTo>
                    <a:pt x="622" y="94"/>
                    <a:pt x="622" y="94"/>
                    <a:pt x="622" y="94"/>
                  </a:cubicBezTo>
                  <a:cubicBezTo>
                    <a:pt x="621" y="95"/>
                    <a:pt x="621" y="95"/>
                    <a:pt x="621" y="95"/>
                  </a:cubicBezTo>
                  <a:cubicBezTo>
                    <a:pt x="621" y="95"/>
                    <a:pt x="622" y="95"/>
                    <a:pt x="622" y="95"/>
                  </a:cubicBezTo>
                  <a:lnTo>
                    <a:pt x="623" y="94"/>
                  </a:lnTo>
                  <a:close/>
                  <a:moveTo>
                    <a:pt x="623" y="110"/>
                  </a:moveTo>
                  <a:cubicBezTo>
                    <a:pt x="622" y="111"/>
                    <a:pt x="622" y="111"/>
                    <a:pt x="622" y="111"/>
                  </a:cubicBezTo>
                  <a:cubicBezTo>
                    <a:pt x="621" y="110"/>
                    <a:pt x="621" y="110"/>
                    <a:pt x="621" y="110"/>
                  </a:cubicBezTo>
                  <a:cubicBezTo>
                    <a:pt x="620" y="111"/>
                    <a:pt x="620" y="111"/>
                    <a:pt x="620" y="111"/>
                  </a:cubicBezTo>
                  <a:cubicBezTo>
                    <a:pt x="621" y="113"/>
                    <a:pt x="621" y="113"/>
                    <a:pt x="621" y="113"/>
                  </a:cubicBezTo>
                  <a:cubicBezTo>
                    <a:pt x="622" y="113"/>
                    <a:pt x="622" y="113"/>
                    <a:pt x="622" y="113"/>
                  </a:cubicBezTo>
                  <a:cubicBezTo>
                    <a:pt x="623" y="112"/>
                    <a:pt x="623" y="112"/>
                    <a:pt x="623" y="112"/>
                  </a:cubicBezTo>
                  <a:cubicBezTo>
                    <a:pt x="623" y="111"/>
                    <a:pt x="623" y="111"/>
                    <a:pt x="623" y="111"/>
                  </a:cubicBezTo>
                  <a:cubicBezTo>
                    <a:pt x="624" y="110"/>
                    <a:pt x="624" y="110"/>
                    <a:pt x="624" y="110"/>
                  </a:cubicBezTo>
                  <a:lnTo>
                    <a:pt x="623" y="110"/>
                  </a:lnTo>
                  <a:close/>
                  <a:moveTo>
                    <a:pt x="98" y="89"/>
                  </a:moveTo>
                  <a:cubicBezTo>
                    <a:pt x="99" y="90"/>
                    <a:pt x="99" y="90"/>
                    <a:pt x="99" y="90"/>
                  </a:cubicBezTo>
                  <a:cubicBezTo>
                    <a:pt x="99" y="91"/>
                    <a:pt x="99" y="91"/>
                    <a:pt x="99" y="91"/>
                  </a:cubicBezTo>
                  <a:cubicBezTo>
                    <a:pt x="99" y="91"/>
                    <a:pt x="98" y="92"/>
                    <a:pt x="98" y="92"/>
                  </a:cubicBezTo>
                  <a:cubicBezTo>
                    <a:pt x="100" y="93"/>
                    <a:pt x="100" y="93"/>
                    <a:pt x="100" y="93"/>
                  </a:cubicBezTo>
                  <a:cubicBezTo>
                    <a:pt x="104" y="89"/>
                    <a:pt x="104" y="89"/>
                    <a:pt x="104" y="89"/>
                  </a:cubicBezTo>
                  <a:cubicBezTo>
                    <a:pt x="106" y="88"/>
                    <a:pt x="106" y="88"/>
                    <a:pt x="106" y="88"/>
                  </a:cubicBezTo>
                  <a:cubicBezTo>
                    <a:pt x="106" y="87"/>
                    <a:pt x="106" y="87"/>
                    <a:pt x="106" y="87"/>
                  </a:cubicBezTo>
                  <a:cubicBezTo>
                    <a:pt x="102" y="84"/>
                    <a:pt x="102" y="84"/>
                    <a:pt x="102" y="84"/>
                  </a:cubicBezTo>
                  <a:cubicBezTo>
                    <a:pt x="98" y="85"/>
                    <a:pt x="98" y="85"/>
                    <a:pt x="98" y="85"/>
                  </a:cubicBezTo>
                  <a:cubicBezTo>
                    <a:pt x="97" y="86"/>
                    <a:pt x="97" y="86"/>
                    <a:pt x="97" y="86"/>
                  </a:cubicBezTo>
                  <a:cubicBezTo>
                    <a:pt x="98" y="87"/>
                    <a:pt x="98" y="87"/>
                    <a:pt x="98" y="87"/>
                  </a:cubicBezTo>
                  <a:lnTo>
                    <a:pt x="98" y="89"/>
                  </a:lnTo>
                  <a:close/>
                  <a:moveTo>
                    <a:pt x="806" y="1535"/>
                  </a:moveTo>
                  <a:cubicBezTo>
                    <a:pt x="806" y="1536"/>
                    <a:pt x="806" y="1536"/>
                    <a:pt x="806" y="1536"/>
                  </a:cubicBezTo>
                  <a:cubicBezTo>
                    <a:pt x="807" y="1536"/>
                    <a:pt x="807" y="1536"/>
                    <a:pt x="807" y="1536"/>
                  </a:cubicBezTo>
                  <a:cubicBezTo>
                    <a:pt x="809" y="1536"/>
                    <a:pt x="809" y="1536"/>
                    <a:pt x="809" y="1536"/>
                  </a:cubicBezTo>
                  <a:cubicBezTo>
                    <a:pt x="809" y="1535"/>
                    <a:pt x="809" y="1535"/>
                    <a:pt x="809" y="1535"/>
                  </a:cubicBezTo>
                  <a:cubicBezTo>
                    <a:pt x="808" y="1534"/>
                    <a:pt x="808" y="1534"/>
                    <a:pt x="808" y="1534"/>
                  </a:cubicBezTo>
                  <a:cubicBezTo>
                    <a:pt x="807" y="1534"/>
                    <a:pt x="807" y="1534"/>
                    <a:pt x="807" y="1534"/>
                  </a:cubicBezTo>
                  <a:lnTo>
                    <a:pt x="806" y="1535"/>
                  </a:lnTo>
                  <a:close/>
                  <a:moveTo>
                    <a:pt x="812" y="1555"/>
                  </a:moveTo>
                  <a:cubicBezTo>
                    <a:pt x="811" y="1553"/>
                    <a:pt x="811" y="1553"/>
                    <a:pt x="811" y="1553"/>
                  </a:cubicBezTo>
                  <a:cubicBezTo>
                    <a:pt x="809" y="1553"/>
                    <a:pt x="809" y="1553"/>
                    <a:pt x="809" y="1553"/>
                  </a:cubicBezTo>
                  <a:cubicBezTo>
                    <a:pt x="809" y="1552"/>
                    <a:pt x="809" y="1552"/>
                    <a:pt x="809" y="1552"/>
                  </a:cubicBezTo>
                  <a:cubicBezTo>
                    <a:pt x="808" y="1553"/>
                    <a:pt x="808" y="1553"/>
                    <a:pt x="808" y="1553"/>
                  </a:cubicBezTo>
                  <a:cubicBezTo>
                    <a:pt x="810" y="1555"/>
                    <a:pt x="810" y="1555"/>
                    <a:pt x="810" y="1555"/>
                  </a:cubicBezTo>
                  <a:lnTo>
                    <a:pt x="812" y="1555"/>
                  </a:lnTo>
                  <a:close/>
                  <a:moveTo>
                    <a:pt x="809" y="1543"/>
                  </a:moveTo>
                  <a:cubicBezTo>
                    <a:pt x="809" y="1542"/>
                    <a:pt x="809" y="1542"/>
                    <a:pt x="809" y="1542"/>
                  </a:cubicBezTo>
                  <a:cubicBezTo>
                    <a:pt x="812" y="1542"/>
                    <a:pt x="812" y="1542"/>
                    <a:pt x="812" y="1542"/>
                  </a:cubicBezTo>
                  <a:cubicBezTo>
                    <a:pt x="813" y="1541"/>
                    <a:pt x="813" y="1541"/>
                    <a:pt x="813" y="1541"/>
                  </a:cubicBezTo>
                  <a:cubicBezTo>
                    <a:pt x="808" y="1541"/>
                    <a:pt x="808" y="1541"/>
                    <a:pt x="808" y="1541"/>
                  </a:cubicBezTo>
                  <a:cubicBezTo>
                    <a:pt x="808" y="1542"/>
                    <a:pt x="808" y="1542"/>
                    <a:pt x="808" y="1542"/>
                  </a:cubicBezTo>
                  <a:cubicBezTo>
                    <a:pt x="808" y="1542"/>
                    <a:pt x="809" y="1543"/>
                    <a:pt x="809" y="1543"/>
                  </a:cubicBezTo>
                  <a:close/>
                  <a:moveTo>
                    <a:pt x="813" y="1540"/>
                  </a:moveTo>
                  <a:cubicBezTo>
                    <a:pt x="815" y="1540"/>
                    <a:pt x="815" y="1540"/>
                    <a:pt x="815" y="1540"/>
                  </a:cubicBezTo>
                  <a:cubicBezTo>
                    <a:pt x="814" y="1538"/>
                    <a:pt x="814" y="1538"/>
                    <a:pt x="814" y="1538"/>
                  </a:cubicBezTo>
                  <a:lnTo>
                    <a:pt x="813" y="1540"/>
                  </a:lnTo>
                  <a:close/>
                  <a:moveTo>
                    <a:pt x="802" y="1528"/>
                  </a:moveTo>
                  <a:cubicBezTo>
                    <a:pt x="803" y="1529"/>
                    <a:pt x="803" y="1529"/>
                    <a:pt x="803" y="1529"/>
                  </a:cubicBezTo>
                  <a:cubicBezTo>
                    <a:pt x="805" y="1528"/>
                    <a:pt x="805" y="1528"/>
                    <a:pt x="805" y="1528"/>
                  </a:cubicBezTo>
                  <a:cubicBezTo>
                    <a:pt x="804" y="1527"/>
                    <a:pt x="804" y="1527"/>
                    <a:pt x="804" y="1527"/>
                  </a:cubicBezTo>
                  <a:cubicBezTo>
                    <a:pt x="802" y="1527"/>
                    <a:pt x="802" y="1527"/>
                    <a:pt x="802" y="1527"/>
                  </a:cubicBezTo>
                  <a:lnTo>
                    <a:pt x="802" y="1528"/>
                  </a:lnTo>
                  <a:close/>
                  <a:moveTo>
                    <a:pt x="811" y="1530"/>
                  </a:moveTo>
                  <a:cubicBezTo>
                    <a:pt x="813" y="1531"/>
                    <a:pt x="813" y="1531"/>
                    <a:pt x="813" y="1531"/>
                  </a:cubicBezTo>
                  <a:cubicBezTo>
                    <a:pt x="813" y="1533"/>
                    <a:pt x="813" y="1533"/>
                    <a:pt x="813" y="1533"/>
                  </a:cubicBezTo>
                  <a:cubicBezTo>
                    <a:pt x="814" y="1532"/>
                    <a:pt x="814" y="1532"/>
                    <a:pt x="814" y="1532"/>
                  </a:cubicBezTo>
                  <a:cubicBezTo>
                    <a:pt x="814" y="1530"/>
                    <a:pt x="814" y="1530"/>
                    <a:pt x="814" y="1530"/>
                  </a:cubicBezTo>
                  <a:cubicBezTo>
                    <a:pt x="813" y="1529"/>
                    <a:pt x="813" y="1529"/>
                    <a:pt x="813" y="1529"/>
                  </a:cubicBezTo>
                  <a:lnTo>
                    <a:pt x="811" y="1530"/>
                  </a:lnTo>
                  <a:close/>
                  <a:moveTo>
                    <a:pt x="808" y="1529"/>
                  </a:moveTo>
                  <a:cubicBezTo>
                    <a:pt x="809" y="1530"/>
                    <a:pt x="809" y="1530"/>
                    <a:pt x="809" y="1530"/>
                  </a:cubicBezTo>
                  <a:cubicBezTo>
                    <a:pt x="811" y="1529"/>
                    <a:pt x="811" y="1529"/>
                    <a:pt x="811" y="1529"/>
                  </a:cubicBezTo>
                  <a:cubicBezTo>
                    <a:pt x="808" y="1528"/>
                    <a:pt x="808" y="1528"/>
                    <a:pt x="808" y="1528"/>
                  </a:cubicBezTo>
                  <a:lnTo>
                    <a:pt x="808" y="1529"/>
                  </a:lnTo>
                  <a:close/>
                  <a:moveTo>
                    <a:pt x="813" y="1544"/>
                  </a:moveTo>
                  <a:cubicBezTo>
                    <a:pt x="811" y="1545"/>
                    <a:pt x="811" y="1545"/>
                    <a:pt x="811" y="1545"/>
                  </a:cubicBezTo>
                  <a:cubicBezTo>
                    <a:pt x="809" y="1545"/>
                    <a:pt x="809" y="1545"/>
                    <a:pt x="809" y="1545"/>
                  </a:cubicBezTo>
                  <a:cubicBezTo>
                    <a:pt x="810" y="1546"/>
                    <a:pt x="810" y="1546"/>
                    <a:pt x="810" y="1546"/>
                  </a:cubicBezTo>
                  <a:cubicBezTo>
                    <a:pt x="813" y="1546"/>
                    <a:pt x="813" y="1546"/>
                    <a:pt x="813" y="1546"/>
                  </a:cubicBezTo>
                  <a:lnTo>
                    <a:pt x="813" y="1544"/>
                  </a:lnTo>
                  <a:close/>
                  <a:moveTo>
                    <a:pt x="811" y="1550"/>
                  </a:moveTo>
                  <a:cubicBezTo>
                    <a:pt x="810" y="1550"/>
                    <a:pt x="810" y="1550"/>
                    <a:pt x="810" y="1550"/>
                  </a:cubicBezTo>
                  <a:cubicBezTo>
                    <a:pt x="811" y="1552"/>
                    <a:pt x="811" y="1552"/>
                    <a:pt x="811" y="1552"/>
                  </a:cubicBezTo>
                  <a:lnTo>
                    <a:pt x="811" y="1550"/>
                  </a:lnTo>
                  <a:close/>
                  <a:moveTo>
                    <a:pt x="813" y="1539"/>
                  </a:moveTo>
                  <a:cubicBezTo>
                    <a:pt x="813" y="1536"/>
                    <a:pt x="813" y="1536"/>
                    <a:pt x="813" y="1536"/>
                  </a:cubicBezTo>
                  <a:cubicBezTo>
                    <a:pt x="811" y="1537"/>
                    <a:pt x="811" y="1537"/>
                    <a:pt x="811" y="1537"/>
                  </a:cubicBezTo>
                  <a:lnTo>
                    <a:pt x="813" y="1539"/>
                  </a:lnTo>
                  <a:close/>
                  <a:moveTo>
                    <a:pt x="827" y="845"/>
                  </a:moveTo>
                  <a:cubicBezTo>
                    <a:pt x="826" y="844"/>
                    <a:pt x="826" y="844"/>
                    <a:pt x="826" y="844"/>
                  </a:cubicBezTo>
                  <a:cubicBezTo>
                    <a:pt x="825" y="844"/>
                    <a:pt x="825" y="844"/>
                    <a:pt x="825" y="844"/>
                  </a:cubicBezTo>
                  <a:cubicBezTo>
                    <a:pt x="826" y="846"/>
                    <a:pt x="826" y="846"/>
                    <a:pt x="826" y="846"/>
                  </a:cubicBezTo>
                  <a:cubicBezTo>
                    <a:pt x="827" y="846"/>
                    <a:pt x="827" y="846"/>
                    <a:pt x="827" y="846"/>
                  </a:cubicBezTo>
                  <a:cubicBezTo>
                    <a:pt x="828" y="845"/>
                    <a:pt x="828" y="845"/>
                    <a:pt x="828" y="845"/>
                  </a:cubicBezTo>
                  <a:lnTo>
                    <a:pt x="827" y="845"/>
                  </a:lnTo>
                  <a:close/>
                  <a:moveTo>
                    <a:pt x="803" y="1540"/>
                  </a:moveTo>
                  <a:cubicBezTo>
                    <a:pt x="804" y="1541"/>
                    <a:pt x="804" y="1541"/>
                    <a:pt x="804" y="1541"/>
                  </a:cubicBezTo>
                  <a:cubicBezTo>
                    <a:pt x="805" y="1540"/>
                    <a:pt x="805" y="1540"/>
                    <a:pt x="805" y="1540"/>
                  </a:cubicBezTo>
                  <a:cubicBezTo>
                    <a:pt x="804" y="1539"/>
                    <a:pt x="804" y="1539"/>
                    <a:pt x="804" y="1539"/>
                  </a:cubicBezTo>
                  <a:lnTo>
                    <a:pt x="803" y="1540"/>
                  </a:lnTo>
                  <a:close/>
                  <a:moveTo>
                    <a:pt x="705" y="1064"/>
                  </a:moveTo>
                  <a:cubicBezTo>
                    <a:pt x="703" y="1065"/>
                    <a:pt x="703" y="1065"/>
                    <a:pt x="703" y="1065"/>
                  </a:cubicBezTo>
                  <a:cubicBezTo>
                    <a:pt x="702" y="1067"/>
                    <a:pt x="702" y="1067"/>
                    <a:pt x="702" y="1067"/>
                  </a:cubicBezTo>
                  <a:cubicBezTo>
                    <a:pt x="702" y="1068"/>
                    <a:pt x="702" y="1068"/>
                    <a:pt x="702" y="1068"/>
                  </a:cubicBezTo>
                  <a:cubicBezTo>
                    <a:pt x="703" y="1069"/>
                    <a:pt x="703" y="1069"/>
                    <a:pt x="703" y="1069"/>
                  </a:cubicBezTo>
                  <a:cubicBezTo>
                    <a:pt x="704" y="1068"/>
                    <a:pt x="704" y="1068"/>
                    <a:pt x="704" y="1068"/>
                  </a:cubicBezTo>
                  <a:cubicBezTo>
                    <a:pt x="705" y="1067"/>
                    <a:pt x="705" y="1067"/>
                    <a:pt x="705" y="1067"/>
                  </a:cubicBezTo>
                  <a:cubicBezTo>
                    <a:pt x="705" y="1066"/>
                    <a:pt x="705" y="1066"/>
                    <a:pt x="705" y="1066"/>
                  </a:cubicBezTo>
                  <a:cubicBezTo>
                    <a:pt x="705" y="1064"/>
                    <a:pt x="705" y="1064"/>
                    <a:pt x="705" y="1064"/>
                  </a:cubicBezTo>
                  <a:close/>
                  <a:moveTo>
                    <a:pt x="83" y="191"/>
                  </a:moveTo>
                  <a:cubicBezTo>
                    <a:pt x="81" y="191"/>
                    <a:pt x="81" y="191"/>
                    <a:pt x="81" y="191"/>
                  </a:cubicBezTo>
                  <a:cubicBezTo>
                    <a:pt x="82" y="192"/>
                    <a:pt x="82" y="192"/>
                    <a:pt x="82" y="192"/>
                  </a:cubicBezTo>
                  <a:cubicBezTo>
                    <a:pt x="83" y="192"/>
                    <a:pt x="83" y="192"/>
                    <a:pt x="83" y="192"/>
                  </a:cubicBezTo>
                  <a:lnTo>
                    <a:pt x="83" y="191"/>
                  </a:lnTo>
                  <a:close/>
                  <a:moveTo>
                    <a:pt x="175" y="174"/>
                  </a:moveTo>
                  <a:cubicBezTo>
                    <a:pt x="174" y="174"/>
                    <a:pt x="174" y="174"/>
                    <a:pt x="174" y="174"/>
                  </a:cubicBezTo>
                  <a:cubicBezTo>
                    <a:pt x="171" y="177"/>
                    <a:pt x="171" y="177"/>
                    <a:pt x="171" y="177"/>
                  </a:cubicBezTo>
                  <a:cubicBezTo>
                    <a:pt x="173" y="177"/>
                    <a:pt x="173" y="177"/>
                    <a:pt x="173" y="177"/>
                  </a:cubicBezTo>
                  <a:cubicBezTo>
                    <a:pt x="175" y="175"/>
                    <a:pt x="175" y="175"/>
                    <a:pt x="175" y="175"/>
                  </a:cubicBezTo>
                  <a:lnTo>
                    <a:pt x="175" y="174"/>
                  </a:lnTo>
                  <a:close/>
                  <a:moveTo>
                    <a:pt x="79" y="192"/>
                  </a:moveTo>
                  <a:cubicBezTo>
                    <a:pt x="81" y="189"/>
                    <a:pt x="81" y="189"/>
                    <a:pt x="81" y="189"/>
                  </a:cubicBezTo>
                  <a:cubicBezTo>
                    <a:pt x="81" y="188"/>
                    <a:pt x="81" y="188"/>
                    <a:pt x="81" y="188"/>
                  </a:cubicBezTo>
                  <a:cubicBezTo>
                    <a:pt x="79" y="189"/>
                    <a:pt x="79" y="189"/>
                    <a:pt x="79" y="189"/>
                  </a:cubicBezTo>
                  <a:cubicBezTo>
                    <a:pt x="77" y="191"/>
                    <a:pt x="77" y="191"/>
                    <a:pt x="77" y="191"/>
                  </a:cubicBezTo>
                  <a:cubicBezTo>
                    <a:pt x="77" y="193"/>
                    <a:pt x="77" y="193"/>
                    <a:pt x="77" y="193"/>
                  </a:cubicBezTo>
                  <a:cubicBezTo>
                    <a:pt x="78" y="193"/>
                    <a:pt x="78" y="193"/>
                    <a:pt x="78" y="193"/>
                  </a:cubicBezTo>
                  <a:lnTo>
                    <a:pt x="79" y="192"/>
                  </a:lnTo>
                  <a:close/>
                  <a:moveTo>
                    <a:pt x="800" y="1542"/>
                  </a:moveTo>
                  <a:cubicBezTo>
                    <a:pt x="802" y="1543"/>
                    <a:pt x="802" y="1543"/>
                    <a:pt x="802" y="1543"/>
                  </a:cubicBezTo>
                  <a:cubicBezTo>
                    <a:pt x="803" y="1542"/>
                    <a:pt x="803" y="1542"/>
                    <a:pt x="803" y="1542"/>
                  </a:cubicBezTo>
                  <a:cubicBezTo>
                    <a:pt x="802" y="1541"/>
                    <a:pt x="802" y="1541"/>
                    <a:pt x="802" y="1541"/>
                  </a:cubicBezTo>
                  <a:cubicBezTo>
                    <a:pt x="800" y="1541"/>
                    <a:pt x="800" y="1541"/>
                    <a:pt x="800" y="1541"/>
                  </a:cubicBezTo>
                  <a:lnTo>
                    <a:pt x="800" y="1542"/>
                  </a:lnTo>
                  <a:close/>
                  <a:moveTo>
                    <a:pt x="1007" y="490"/>
                  </a:moveTo>
                  <a:cubicBezTo>
                    <a:pt x="1007" y="491"/>
                    <a:pt x="1007" y="491"/>
                    <a:pt x="1007" y="491"/>
                  </a:cubicBezTo>
                  <a:cubicBezTo>
                    <a:pt x="1008" y="491"/>
                    <a:pt x="1008" y="491"/>
                    <a:pt x="1008" y="491"/>
                  </a:cubicBezTo>
                  <a:cubicBezTo>
                    <a:pt x="1010" y="491"/>
                    <a:pt x="1010" y="491"/>
                    <a:pt x="1010" y="491"/>
                  </a:cubicBezTo>
                  <a:cubicBezTo>
                    <a:pt x="1010" y="491"/>
                    <a:pt x="1010" y="491"/>
                    <a:pt x="1010" y="491"/>
                  </a:cubicBezTo>
                  <a:cubicBezTo>
                    <a:pt x="1008" y="490"/>
                    <a:pt x="1008" y="490"/>
                    <a:pt x="1008" y="490"/>
                  </a:cubicBezTo>
                  <a:lnTo>
                    <a:pt x="1007" y="490"/>
                  </a:lnTo>
                  <a:close/>
                  <a:moveTo>
                    <a:pt x="121" y="82"/>
                  </a:moveTo>
                  <a:cubicBezTo>
                    <a:pt x="122" y="80"/>
                    <a:pt x="122" y="80"/>
                    <a:pt x="122" y="80"/>
                  </a:cubicBezTo>
                  <a:cubicBezTo>
                    <a:pt x="121" y="79"/>
                    <a:pt x="121" y="79"/>
                    <a:pt x="121" y="79"/>
                  </a:cubicBezTo>
                  <a:cubicBezTo>
                    <a:pt x="119" y="79"/>
                    <a:pt x="119" y="79"/>
                    <a:pt x="119" y="79"/>
                  </a:cubicBezTo>
                  <a:cubicBezTo>
                    <a:pt x="118" y="79"/>
                    <a:pt x="118" y="79"/>
                    <a:pt x="118" y="79"/>
                  </a:cubicBezTo>
                  <a:cubicBezTo>
                    <a:pt x="120" y="82"/>
                    <a:pt x="120" y="82"/>
                    <a:pt x="120" y="82"/>
                  </a:cubicBezTo>
                  <a:lnTo>
                    <a:pt x="121" y="82"/>
                  </a:lnTo>
                  <a:close/>
                  <a:moveTo>
                    <a:pt x="92" y="96"/>
                  </a:moveTo>
                  <a:cubicBezTo>
                    <a:pt x="94" y="97"/>
                    <a:pt x="94" y="97"/>
                    <a:pt x="94" y="97"/>
                  </a:cubicBezTo>
                  <a:cubicBezTo>
                    <a:pt x="94" y="98"/>
                    <a:pt x="94" y="98"/>
                    <a:pt x="94" y="98"/>
                  </a:cubicBezTo>
                  <a:cubicBezTo>
                    <a:pt x="95" y="99"/>
                    <a:pt x="95" y="99"/>
                    <a:pt x="95" y="99"/>
                  </a:cubicBezTo>
                  <a:cubicBezTo>
                    <a:pt x="96" y="95"/>
                    <a:pt x="96" y="95"/>
                    <a:pt x="96" y="95"/>
                  </a:cubicBezTo>
                  <a:cubicBezTo>
                    <a:pt x="97" y="92"/>
                    <a:pt x="97" y="92"/>
                    <a:pt x="97" y="92"/>
                  </a:cubicBezTo>
                  <a:cubicBezTo>
                    <a:pt x="97" y="88"/>
                    <a:pt x="97" y="88"/>
                    <a:pt x="97" y="88"/>
                  </a:cubicBezTo>
                  <a:cubicBezTo>
                    <a:pt x="96" y="87"/>
                    <a:pt x="96" y="87"/>
                    <a:pt x="96" y="87"/>
                  </a:cubicBezTo>
                  <a:cubicBezTo>
                    <a:pt x="93" y="89"/>
                    <a:pt x="93" y="89"/>
                    <a:pt x="93" y="89"/>
                  </a:cubicBezTo>
                  <a:cubicBezTo>
                    <a:pt x="88" y="94"/>
                    <a:pt x="88" y="94"/>
                    <a:pt x="88" y="94"/>
                  </a:cubicBezTo>
                  <a:cubicBezTo>
                    <a:pt x="88" y="95"/>
                    <a:pt x="88" y="95"/>
                    <a:pt x="88" y="95"/>
                  </a:cubicBezTo>
                  <a:cubicBezTo>
                    <a:pt x="90" y="97"/>
                    <a:pt x="90" y="97"/>
                    <a:pt x="90" y="97"/>
                  </a:cubicBezTo>
                  <a:lnTo>
                    <a:pt x="92" y="96"/>
                  </a:lnTo>
                  <a:close/>
                  <a:moveTo>
                    <a:pt x="806" y="1555"/>
                  </a:moveTo>
                  <a:cubicBezTo>
                    <a:pt x="807" y="1555"/>
                    <a:pt x="807" y="1555"/>
                    <a:pt x="807" y="1555"/>
                  </a:cubicBezTo>
                  <a:cubicBezTo>
                    <a:pt x="807" y="1553"/>
                    <a:pt x="807" y="1553"/>
                    <a:pt x="807" y="1553"/>
                  </a:cubicBezTo>
                  <a:cubicBezTo>
                    <a:pt x="806" y="1553"/>
                    <a:pt x="806" y="1553"/>
                    <a:pt x="806" y="1553"/>
                  </a:cubicBezTo>
                  <a:lnTo>
                    <a:pt x="806" y="1555"/>
                  </a:lnTo>
                  <a:close/>
                  <a:moveTo>
                    <a:pt x="411" y="772"/>
                  </a:moveTo>
                  <a:cubicBezTo>
                    <a:pt x="412" y="773"/>
                    <a:pt x="412" y="773"/>
                    <a:pt x="412" y="773"/>
                  </a:cubicBezTo>
                  <a:cubicBezTo>
                    <a:pt x="412" y="771"/>
                    <a:pt x="412" y="771"/>
                    <a:pt x="412" y="771"/>
                  </a:cubicBezTo>
                  <a:cubicBezTo>
                    <a:pt x="411" y="771"/>
                    <a:pt x="411" y="771"/>
                    <a:pt x="411" y="771"/>
                  </a:cubicBezTo>
                  <a:lnTo>
                    <a:pt x="411" y="772"/>
                  </a:lnTo>
                  <a:close/>
                  <a:moveTo>
                    <a:pt x="331" y="373"/>
                  </a:moveTo>
                  <a:cubicBezTo>
                    <a:pt x="334" y="370"/>
                    <a:pt x="334" y="370"/>
                    <a:pt x="334" y="370"/>
                  </a:cubicBezTo>
                  <a:cubicBezTo>
                    <a:pt x="335" y="369"/>
                    <a:pt x="335" y="369"/>
                    <a:pt x="335" y="369"/>
                  </a:cubicBezTo>
                  <a:cubicBezTo>
                    <a:pt x="332" y="370"/>
                    <a:pt x="332" y="370"/>
                    <a:pt x="332" y="370"/>
                  </a:cubicBezTo>
                  <a:cubicBezTo>
                    <a:pt x="331" y="372"/>
                    <a:pt x="331" y="372"/>
                    <a:pt x="331" y="372"/>
                  </a:cubicBezTo>
                  <a:cubicBezTo>
                    <a:pt x="329" y="372"/>
                    <a:pt x="329" y="372"/>
                    <a:pt x="329" y="372"/>
                  </a:cubicBezTo>
                  <a:cubicBezTo>
                    <a:pt x="327" y="375"/>
                    <a:pt x="327" y="375"/>
                    <a:pt x="327" y="375"/>
                  </a:cubicBezTo>
                  <a:cubicBezTo>
                    <a:pt x="328" y="375"/>
                    <a:pt x="328" y="375"/>
                    <a:pt x="328" y="375"/>
                  </a:cubicBezTo>
                  <a:cubicBezTo>
                    <a:pt x="330" y="373"/>
                    <a:pt x="330" y="373"/>
                    <a:pt x="330" y="373"/>
                  </a:cubicBezTo>
                  <a:lnTo>
                    <a:pt x="331" y="373"/>
                  </a:lnTo>
                  <a:close/>
                  <a:moveTo>
                    <a:pt x="358" y="440"/>
                  </a:moveTo>
                  <a:cubicBezTo>
                    <a:pt x="357" y="440"/>
                    <a:pt x="357" y="440"/>
                    <a:pt x="357" y="440"/>
                  </a:cubicBezTo>
                  <a:cubicBezTo>
                    <a:pt x="355" y="441"/>
                    <a:pt x="355" y="441"/>
                    <a:pt x="355" y="441"/>
                  </a:cubicBezTo>
                  <a:cubicBezTo>
                    <a:pt x="355" y="444"/>
                    <a:pt x="355" y="444"/>
                    <a:pt x="355" y="444"/>
                  </a:cubicBezTo>
                  <a:cubicBezTo>
                    <a:pt x="357" y="447"/>
                    <a:pt x="357" y="447"/>
                    <a:pt x="357" y="447"/>
                  </a:cubicBezTo>
                  <a:cubicBezTo>
                    <a:pt x="358" y="446"/>
                    <a:pt x="358" y="446"/>
                    <a:pt x="358" y="446"/>
                  </a:cubicBezTo>
                  <a:cubicBezTo>
                    <a:pt x="356" y="443"/>
                    <a:pt x="356" y="443"/>
                    <a:pt x="356" y="443"/>
                  </a:cubicBezTo>
                  <a:cubicBezTo>
                    <a:pt x="357" y="441"/>
                    <a:pt x="357" y="441"/>
                    <a:pt x="357" y="441"/>
                  </a:cubicBezTo>
                  <a:lnTo>
                    <a:pt x="358" y="440"/>
                  </a:lnTo>
                  <a:close/>
                  <a:moveTo>
                    <a:pt x="408" y="764"/>
                  </a:moveTo>
                  <a:cubicBezTo>
                    <a:pt x="409" y="765"/>
                    <a:pt x="409" y="765"/>
                    <a:pt x="409" y="765"/>
                  </a:cubicBezTo>
                  <a:cubicBezTo>
                    <a:pt x="409" y="767"/>
                    <a:pt x="409" y="767"/>
                    <a:pt x="409" y="767"/>
                  </a:cubicBezTo>
                  <a:cubicBezTo>
                    <a:pt x="410" y="766"/>
                    <a:pt x="410" y="766"/>
                    <a:pt x="410" y="766"/>
                  </a:cubicBezTo>
                  <a:cubicBezTo>
                    <a:pt x="410" y="765"/>
                    <a:pt x="410" y="765"/>
                    <a:pt x="410" y="765"/>
                  </a:cubicBezTo>
                  <a:cubicBezTo>
                    <a:pt x="409" y="763"/>
                    <a:pt x="409" y="763"/>
                    <a:pt x="409" y="763"/>
                  </a:cubicBezTo>
                  <a:lnTo>
                    <a:pt x="408" y="764"/>
                  </a:lnTo>
                  <a:close/>
                  <a:moveTo>
                    <a:pt x="810" y="1534"/>
                  </a:moveTo>
                  <a:cubicBezTo>
                    <a:pt x="810" y="1533"/>
                    <a:pt x="810" y="1533"/>
                    <a:pt x="810" y="1533"/>
                  </a:cubicBezTo>
                  <a:cubicBezTo>
                    <a:pt x="809" y="1532"/>
                    <a:pt x="809" y="1532"/>
                    <a:pt x="809" y="1532"/>
                  </a:cubicBezTo>
                  <a:cubicBezTo>
                    <a:pt x="809" y="1533"/>
                    <a:pt x="809" y="1533"/>
                    <a:pt x="809" y="1533"/>
                  </a:cubicBezTo>
                  <a:lnTo>
                    <a:pt x="810" y="1534"/>
                  </a:lnTo>
                  <a:close/>
                  <a:moveTo>
                    <a:pt x="818" y="576"/>
                  </a:moveTo>
                  <a:cubicBezTo>
                    <a:pt x="818" y="576"/>
                    <a:pt x="818" y="576"/>
                    <a:pt x="818" y="576"/>
                  </a:cubicBezTo>
                  <a:cubicBezTo>
                    <a:pt x="815" y="577"/>
                    <a:pt x="815" y="577"/>
                    <a:pt x="815" y="577"/>
                  </a:cubicBezTo>
                  <a:cubicBezTo>
                    <a:pt x="812" y="577"/>
                    <a:pt x="812" y="577"/>
                    <a:pt x="812" y="577"/>
                  </a:cubicBezTo>
                  <a:cubicBezTo>
                    <a:pt x="809" y="578"/>
                    <a:pt x="809" y="578"/>
                    <a:pt x="809" y="578"/>
                  </a:cubicBezTo>
                  <a:cubicBezTo>
                    <a:pt x="807" y="578"/>
                    <a:pt x="807" y="578"/>
                    <a:pt x="807" y="578"/>
                  </a:cubicBezTo>
                  <a:cubicBezTo>
                    <a:pt x="804" y="579"/>
                    <a:pt x="804" y="579"/>
                    <a:pt x="804" y="579"/>
                  </a:cubicBezTo>
                  <a:cubicBezTo>
                    <a:pt x="802" y="579"/>
                    <a:pt x="802" y="579"/>
                    <a:pt x="802" y="579"/>
                  </a:cubicBezTo>
                  <a:cubicBezTo>
                    <a:pt x="801" y="581"/>
                    <a:pt x="801" y="581"/>
                    <a:pt x="801" y="581"/>
                  </a:cubicBezTo>
                  <a:cubicBezTo>
                    <a:pt x="801" y="581"/>
                    <a:pt x="801" y="581"/>
                    <a:pt x="801" y="581"/>
                  </a:cubicBezTo>
                  <a:cubicBezTo>
                    <a:pt x="802" y="582"/>
                    <a:pt x="802" y="582"/>
                    <a:pt x="802" y="582"/>
                  </a:cubicBezTo>
                  <a:cubicBezTo>
                    <a:pt x="802" y="582"/>
                    <a:pt x="802" y="582"/>
                    <a:pt x="802" y="582"/>
                  </a:cubicBezTo>
                  <a:cubicBezTo>
                    <a:pt x="803" y="582"/>
                    <a:pt x="803" y="582"/>
                    <a:pt x="803" y="582"/>
                  </a:cubicBezTo>
                  <a:cubicBezTo>
                    <a:pt x="804" y="581"/>
                    <a:pt x="804" y="581"/>
                    <a:pt x="804" y="581"/>
                  </a:cubicBezTo>
                  <a:cubicBezTo>
                    <a:pt x="806" y="581"/>
                    <a:pt x="806" y="581"/>
                    <a:pt x="806" y="581"/>
                  </a:cubicBezTo>
                  <a:cubicBezTo>
                    <a:pt x="808" y="580"/>
                    <a:pt x="808" y="580"/>
                    <a:pt x="808" y="580"/>
                  </a:cubicBezTo>
                  <a:cubicBezTo>
                    <a:pt x="811" y="580"/>
                    <a:pt x="811" y="580"/>
                    <a:pt x="811" y="580"/>
                  </a:cubicBezTo>
                  <a:cubicBezTo>
                    <a:pt x="813" y="580"/>
                    <a:pt x="813" y="580"/>
                    <a:pt x="813" y="580"/>
                  </a:cubicBezTo>
                  <a:cubicBezTo>
                    <a:pt x="816" y="580"/>
                    <a:pt x="816" y="580"/>
                    <a:pt x="816" y="580"/>
                  </a:cubicBezTo>
                  <a:cubicBezTo>
                    <a:pt x="816" y="579"/>
                    <a:pt x="816" y="579"/>
                    <a:pt x="816" y="579"/>
                  </a:cubicBezTo>
                  <a:cubicBezTo>
                    <a:pt x="817" y="579"/>
                    <a:pt x="817" y="579"/>
                    <a:pt x="817" y="579"/>
                  </a:cubicBezTo>
                  <a:cubicBezTo>
                    <a:pt x="820" y="578"/>
                    <a:pt x="820" y="578"/>
                    <a:pt x="820" y="578"/>
                  </a:cubicBezTo>
                  <a:cubicBezTo>
                    <a:pt x="821" y="577"/>
                    <a:pt x="821" y="577"/>
                    <a:pt x="821" y="577"/>
                  </a:cubicBezTo>
                  <a:cubicBezTo>
                    <a:pt x="819" y="578"/>
                    <a:pt x="819" y="578"/>
                    <a:pt x="819" y="578"/>
                  </a:cubicBezTo>
                  <a:cubicBezTo>
                    <a:pt x="818" y="577"/>
                    <a:pt x="818" y="577"/>
                    <a:pt x="818" y="577"/>
                  </a:cubicBezTo>
                  <a:cubicBezTo>
                    <a:pt x="816" y="578"/>
                    <a:pt x="816" y="578"/>
                    <a:pt x="816" y="578"/>
                  </a:cubicBezTo>
                  <a:cubicBezTo>
                    <a:pt x="817" y="577"/>
                    <a:pt x="817" y="577"/>
                    <a:pt x="817" y="577"/>
                  </a:cubicBezTo>
                  <a:lnTo>
                    <a:pt x="818" y="576"/>
                  </a:lnTo>
                  <a:close/>
                  <a:moveTo>
                    <a:pt x="788" y="825"/>
                  </a:moveTo>
                  <a:cubicBezTo>
                    <a:pt x="785" y="823"/>
                    <a:pt x="785" y="823"/>
                    <a:pt x="785" y="823"/>
                  </a:cubicBezTo>
                  <a:cubicBezTo>
                    <a:pt x="783" y="824"/>
                    <a:pt x="783" y="824"/>
                    <a:pt x="783" y="824"/>
                  </a:cubicBezTo>
                  <a:cubicBezTo>
                    <a:pt x="785" y="825"/>
                    <a:pt x="785" y="825"/>
                    <a:pt x="785" y="825"/>
                  </a:cubicBezTo>
                  <a:lnTo>
                    <a:pt x="788" y="825"/>
                  </a:lnTo>
                  <a:close/>
                  <a:moveTo>
                    <a:pt x="783" y="838"/>
                  </a:moveTo>
                  <a:cubicBezTo>
                    <a:pt x="783" y="837"/>
                    <a:pt x="783" y="837"/>
                    <a:pt x="783" y="837"/>
                  </a:cubicBezTo>
                  <a:cubicBezTo>
                    <a:pt x="781" y="835"/>
                    <a:pt x="781" y="835"/>
                    <a:pt x="781" y="835"/>
                  </a:cubicBezTo>
                  <a:cubicBezTo>
                    <a:pt x="779" y="836"/>
                    <a:pt x="779" y="836"/>
                    <a:pt x="779" y="836"/>
                  </a:cubicBezTo>
                  <a:cubicBezTo>
                    <a:pt x="781" y="837"/>
                    <a:pt x="781" y="837"/>
                    <a:pt x="781" y="837"/>
                  </a:cubicBezTo>
                  <a:lnTo>
                    <a:pt x="783" y="838"/>
                  </a:lnTo>
                  <a:close/>
                  <a:moveTo>
                    <a:pt x="745" y="844"/>
                  </a:moveTo>
                  <a:cubicBezTo>
                    <a:pt x="743" y="841"/>
                    <a:pt x="743" y="841"/>
                    <a:pt x="743" y="841"/>
                  </a:cubicBezTo>
                  <a:cubicBezTo>
                    <a:pt x="736" y="841"/>
                    <a:pt x="736" y="841"/>
                    <a:pt x="736" y="841"/>
                  </a:cubicBezTo>
                  <a:cubicBezTo>
                    <a:pt x="732" y="842"/>
                    <a:pt x="732" y="842"/>
                    <a:pt x="732" y="842"/>
                  </a:cubicBezTo>
                  <a:cubicBezTo>
                    <a:pt x="730" y="841"/>
                    <a:pt x="730" y="841"/>
                    <a:pt x="730" y="841"/>
                  </a:cubicBezTo>
                  <a:cubicBezTo>
                    <a:pt x="728" y="842"/>
                    <a:pt x="728" y="842"/>
                    <a:pt x="728" y="842"/>
                  </a:cubicBezTo>
                  <a:cubicBezTo>
                    <a:pt x="727" y="843"/>
                    <a:pt x="727" y="843"/>
                    <a:pt x="727" y="843"/>
                  </a:cubicBezTo>
                  <a:cubicBezTo>
                    <a:pt x="729" y="845"/>
                    <a:pt x="729" y="845"/>
                    <a:pt x="729" y="845"/>
                  </a:cubicBezTo>
                  <a:cubicBezTo>
                    <a:pt x="730" y="844"/>
                    <a:pt x="730" y="844"/>
                    <a:pt x="730" y="844"/>
                  </a:cubicBezTo>
                  <a:cubicBezTo>
                    <a:pt x="731" y="845"/>
                    <a:pt x="731" y="845"/>
                    <a:pt x="731" y="845"/>
                  </a:cubicBezTo>
                  <a:cubicBezTo>
                    <a:pt x="732" y="848"/>
                    <a:pt x="732" y="848"/>
                    <a:pt x="732" y="848"/>
                  </a:cubicBezTo>
                  <a:cubicBezTo>
                    <a:pt x="734" y="849"/>
                    <a:pt x="734" y="849"/>
                    <a:pt x="734" y="849"/>
                  </a:cubicBezTo>
                  <a:cubicBezTo>
                    <a:pt x="736" y="849"/>
                    <a:pt x="736" y="849"/>
                    <a:pt x="736" y="849"/>
                  </a:cubicBezTo>
                  <a:cubicBezTo>
                    <a:pt x="738" y="850"/>
                    <a:pt x="738" y="850"/>
                    <a:pt x="738" y="850"/>
                  </a:cubicBezTo>
                  <a:cubicBezTo>
                    <a:pt x="740" y="850"/>
                    <a:pt x="740" y="850"/>
                    <a:pt x="740" y="850"/>
                  </a:cubicBezTo>
                  <a:cubicBezTo>
                    <a:pt x="740" y="848"/>
                    <a:pt x="740" y="848"/>
                    <a:pt x="740" y="848"/>
                  </a:cubicBezTo>
                  <a:cubicBezTo>
                    <a:pt x="742" y="848"/>
                    <a:pt x="742" y="848"/>
                    <a:pt x="742" y="848"/>
                  </a:cubicBezTo>
                  <a:cubicBezTo>
                    <a:pt x="743" y="849"/>
                    <a:pt x="743" y="849"/>
                    <a:pt x="743" y="849"/>
                  </a:cubicBezTo>
                  <a:cubicBezTo>
                    <a:pt x="744" y="849"/>
                    <a:pt x="744" y="849"/>
                    <a:pt x="744" y="849"/>
                  </a:cubicBezTo>
                  <a:cubicBezTo>
                    <a:pt x="745" y="847"/>
                    <a:pt x="745" y="847"/>
                    <a:pt x="745" y="847"/>
                  </a:cubicBezTo>
                  <a:cubicBezTo>
                    <a:pt x="746" y="848"/>
                    <a:pt x="746" y="848"/>
                    <a:pt x="746" y="848"/>
                  </a:cubicBezTo>
                  <a:cubicBezTo>
                    <a:pt x="749" y="848"/>
                    <a:pt x="749" y="848"/>
                    <a:pt x="749" y="848"/>
                  </a:cubicBezTo>
                  <a:cubicBezTo>
                    <a:pt x="750" y="847"/>
                    <a:pt x="750" y="847"/>
                    <a:pt x="750" y="847"/>
                  </a:cubicBezTo>
                  <a:cubicBezTo>
                    <a:pt x="748" y="845"/>
                    <a:pt x="748" y="845"/>
                    <a:pt x="748" y="845"/>
                  </a:cubicBezTo>
                  <a:lnTo>
                    <a:pt x="745" y="844"/>
                  </a:lnTo>
                  <a:close/>
                  <a:moveTo>
                    <a:pt x="548" y="740"/>
                  </a:moveTo>
                  <a:cubicBezTo>
                    <a:pt x="549" y="737"/>
                    <a:pt x="549" y="737"/>
                    <a:pt x="549" y="737"/>
                  </a:cubicBezTo>
                  <a:cubicBezTo>
                    <a:pt x="549" y="736"/>
                    <a:pt x="549" y="736"/>
                    <a:pt x="549" y="736"/>
                  </a:cubicBezTo>
                  <a:cubicBezTo>
                    <a:pt x="547" y="740"/>
                    <a:pt x="547" y="740"/>
                    <a:pt x="547" y="740"/>
                  </a:cubicBezTo>
                  <a:lnTo>
                    <a:pt x="548" y="740"/>
                  </a:lnTo>
                  <a:close/>
                  <a:moveTo>
                    <a:pt x="549" y="735"/>
                  </a:moveTo>
                  <a:cubicBezTo>
                    <a:pt x="550" y="734"/>
                    <a:pt x="550" y="734"/>
                    <a:pt x="550" y="734"/>
                  </a:cubicBezTo>
                  <a:cubicBezTo>
                    <a:pt x="552" y="732"/>
                    <a:pt x="552" y="732"/>
                    <a:pt x="552" y="732"/>
                  </a:cubicBezTo>
                  <a:cubicBezTo>
                    <a:pt x="554" y="730"/>
                    <a:pt x="554" y="730"/>
                    <a:pt x="554" y="730"/>
                  </a:cubicBezTo>
                  <a:cubicBezTo>
                    <a:pt x="552" y="731"/>
                    <a:pt x="552" y="731"/>
                    <a:pt x="552" y="731"/>
                  </a:cubicBezTo>
                  <a:lnTo>
                    <a:pt x="549" y="735"/>
                  </a:lnTo>
                  <a:close/>
                  <a:moveTo>
                    <a:pt x="830" y="840"/>
                  </a:moveTo>
                  <a:cubicBezTo>
                    <a:pt x="829" y="839"/>
                    <a:pt x="829" y="839"/>
                    <a:pt x="829" y="839"/>
                  </a:cubicBezTo>
                  <a:cubicBezTo>
                    <a:pt x="825" y="836"/>
                    <a:pt x="825" y="836"/>
                    <a:pt x="825" y="836"/>
                  </a:cubicBezTo>
                  <a:cubicBezTo>
                    <a:pt x="823" y="836"/>
                    <a:pt x="823" y="836"/>
                    <a:pt x="823" y="836"/>
                  </a:cubicBezTo>
                  <a:cubicBezTo>
                    <a:pt x="821" y="835"/>
                    <a:pt x="821" y="835"/>
                    <a:pt x="821" y="835"/>
                  </a:cubicBezTo>
                  <a:cubicBezTo>
                    <a:pt x="819" y="835"/>
                    <a:pt x="819" y="835"/>
                    <a:pt x="819" y="835"/>
                  </a:cubicBezTo>
                  <a:cubicBezTo>
                    <a:pt x="816" y="834"/>
                    <a:pt x="816" y="834"/>
                    <a:pt x="816" y="834"/>
                  </a:cubicBezTo>
                  <a:cubicBezTo>
                    <a:pt x="814" y="832"/>
                    <a:pt x="814" y="832"/>
                    <a:pt x="814" y="832"/>
                  </a:cubicBezTo>
                  <a:cubicBezTo>
                    <a:pt x="812" y="832"/>
                    <a:pt x="812" y="832"/>
                    <a:pt x="812" y="832"/>
                  </a:cubicBezTo>
                  <a:cubicBezTo>
                    <a:pt x="813" y="832"/>
                    <a:pt x="813" y="832"/>
                    <a:pt x="813" y="832"/>
                  </a:cubicBezTo>
                  <a:cubicBezTo>
                    <a:pt x="816" y="833"/>
                    <a:pt x="816" y="833"/>
                    <a:pt x="816" y="833"/>
                  </a:cubicBezTo>
                  <a:cubicBezTo>
                    <a:pt x="820" y="833"/>
                    <a:pt x="820" y="833"/>
                    <a:pt x="820" y="833"/>
                  </a:cubicBezTo>
                  <a:cubicBezTo>
                    <a:pt x="822" y="833"/>
                    <a:pt x="822" y="833"/>
                    <a:pt x="822" y="833"/>
                  </a:cubicBezTo>
                  <a:cubicBezTo>
                    <a:pt x="821" y="832"/>
                    <a:pt x="821" y="832"/>
                    <a:pt x="821" y="832"/>
                  </a:cubicBezTo>
                  <a:cubicBezTo>
                    <a:pt x="819" y="832"/>
                    <a:pt x="819" y="832"/>
                    <a:pt x="819" y="832"/>
                  </a:cubicBezTo>
                  <a:cubicBezTo>
                    <a:pt x="816" y="831"/>
                    <a:pt x="816" y="831"/>
                    <a:pt x="816" y="831"/>
                  </a:cubicBezTo>
                  <a:cubicBezTo>
                    <a:pt x="815" y="828"/>
                    <a:pt x="815" y="828"/>
                    <a:pt x="815" y="828"/>
                  </a:cubicBezTo>
                  <a:cubicBezTo>
                    <a:pt x="813" y="828"/>
                    <a:pt x="813" y="828"/>
                    <a:pt x="813" y="828"/>
                  </a:cubicBezTo>
                  <a:cubicBezTo>
                    <a:pt x="812" y="828"/>
                    <a:pt x="812" y="828"/>
                    <a:pt x="812" y="828"/>
                  </a:cubicBezTo>
                  <a:cubicBezTo>
                    <a:pt x="811" y="827"/>
                    <a:pt x="811" y="827"/>
                    <a:pt x="811" y="827"/>
                  </a:cubicBezTo>
                  <a:cubicBezTo>
                    <a:pt x="802" y="826"/>
                    <a:pt x="802" y="826"/>
                    <a:pt x="802" y="826"/>
                  </a:cubicBezTo>
                  <a:cubicBezTo>
                    <a:pt x="801" y="826"/>
                    <a:pt x="801" y="826"/>
                    <a:pt x="801" y="826"/>
                  </a:cubicBezTo>
                  <a:cubicBezTo>
                    <a:pt x="799" y="826"/>
                    <a:pt x="799" y="826"/>
                    <a:pt x="799" y="826"/>
                  </a:cubicBezTo>
                  <a:cubicBezTo>
                    <a:pt x="796" y="826"/>
                    <a:pt x="796" y="826"/>
                    <a:pt x="796" y="826"/>
                  </a:cubicBezTo>
                  <a:cubicBezTo>
                    <a:pt x="795" y="828"/>
                    <a:pt x="795" y="828"/>
                    <a:pt x="795" y="828"/>
                  </a:cubicBezTo>
                  <a:cubicBezTo>
                    <a:pt x="795" y="828"/>
                    <a:pt x="795" y="828"/>
                    <a:pt x="795" y="828"/>
                  </a:cubicBezTo>
                  <a:cubicBezTo>
                    <a:pt x="793" y="828"/>
                    <a:pt x="793" y="828"/>
                    <a:pt x="793" y="828"/>
                  </a:cubicBezTo>
                  <a:cubicBezTo>
                    <a:pt x="791" y="828"/>
                    <a:pt x="791" y="828"/>
                    <a:pt x="791" y="828"/>
                  </a:cubicBezTo>
                  <a:cubicBezTo>
                    <a:pt x="789" y="826"/>
                    <a:pt x="789" y="826"/>
                    <a:pt x="789" y="826"/>
                  </a:cubicBezTo>
                  <a:cubicBezTo>
                    <a:pt x="785" y="826"/>
                    <a:pt x="785" y="826"/>
                    <a:pt x="785" y="826"/>
                  </a:cubicBezTo>
                  <a:cubicBezTo>
                    <a:pt x="784" y="827"/>
                    <a:pt x="784" y="827"/>
                    <a:pt x="784" y="827"/>
                  </a:cubicBezTo>
                  <a:cubicBezTo>
                    <a:pt x="782" y="826"/>
                    <a:pt x="782" y="826"/>
                    <a:pt x="782" y="826"/>
                  </a:cubicBezTo>
                  <a:cubicBezTo>
                    <a:pt x="778" y="826"/>
                    <a:pt x="778" y="826"/>
                    <a:pt x="778" y="826"/>
                  </a:cubicBezTo>
                  <a:cubicBezTo>
                    <a:pt x="778" y="827"/>
                    <a:pt x="778" y="827"/>
                    <a:pt x="778" y="827"/>
                  </a:cubicBezTo>
                  <a:cubicBezTo>
                    <a:pt x="778" y="827"/>
                    <a:pt x="780" y="828"/>
                    <a:pt x="780" y="828"/>
                  </a:cubicBezTo>
                  <a:cubicBezTo>
                    <a:pt x="785" y="830"/>
                    <a:pt x="785" y="830"/>
                    <a:pt x="785" y="830"/>
                  </a:cubicBezTo>
                  <a:cubicBezTo>
                    <a:pt x="785" y="831"/>
                    <a:pt x="785" y="831"/>
                    <a:pt x="785" y="831"/>
                  </a:cubicBezTo>
                  <a:cubicBezTo>
                    <a:pt x="785" y="833"/>
                    <a:pt x="785" y="833"/>
                    <a:pt x="785" y="833"/>
                  </a:cubicBezTo>
                  <a:cubicBezTo>
                    <a:pt x="785" y="835"/>
                    <a:pt x="785" y="835"/>
                    <a:pt x="785" y="835"/>
                  </a:cubicBezTo>
                  <a:cubicBezTo>
                    <a:pt x="786" y="837"/>
                    <a:pt x="786" y="837"/>
                    <a:pt x="786" y="837"/>
                  </a:cubicBezTo>
                  <a:cubicBezTo>
                    <a:pt x="788" y="838"/>
                    <a:pt x="788" y="838"/>
                    <a:pt x="788" y="838"/>
                  </a:cubicBezTo>
                  <a:cubicBezTo>
                    <a:pt x="790" y="839"/>
                    <a:pt x="790" y="839"/>
                    <a:pt x="790" y="839"/>
                  </a:cubicBezTo>
                  <a:cubicBezTo>
                    <a:pt x="789" y="841"/>
                    <a:pt x="789" y="841"/>
                    <a:pt x="789" y="841"/>
                  </a:cubicBezTo>
                  <a:cubicBezTo>
                    <a:pt x="785" y="841"/>
                    <a:pt x="785" y="841"/>
                    <a:pt x="785" y="841"/>
                  </a:cubicBezTo>
                  <a:cubicBezTo>
                    <a:pt x="784" y="841"/>
                    <a:pt x="784" y="841"/>
                    <a:pt x="784" y="841"/>
                  </a:cubicBezTo>
                  <a:cubicBezTo>
                    <a:pt x="782" y="841"/>
                    <a:pt x="782" y="841"/>
                    <a:pt x="782" y="841"/>
                  </a:cubicBezTo>
                  <a:cubicBezTo>
                    <a:pt x="780" y="841"/>
                    <a:pt x="780" y="841"/>
                    <a:pt x="780" y="841"/>
                  </a:cubicBezTo>
                  <a:cubicBezTo>
                    <a:pt x="778" y="840"/>
                    <a:pt x="778" y="840"/>
                    <a:pt x="778" y="840"/>
                  </a:cubicBezTo>
                  <a:cubicBezTo>
                    <a:pt x="775" y="841"/>
                    <a:pt x="775" y="841"/>
                    <a:pt x="775" y="841"/>
                  </a:cubicBezTo>
                  <a:cubicBezTo>
                    <a:pt x="775" y="840"/>
                    <a:pt x="775" y="840"/>
                    <a:pt x="775" y="840"/>
                  </a:cubicBezTo>
                  <a:cubicBezTo>
                    <a:pt x="774" y="840"/>
                    <a:pt x="774" y="840"/>
                    <a:pt x="774" y="840"/>
                  </a:cubicBezTo>
                  <a:cubicBezTo>
                    <a:pt x="771" y="840"/>
                    <a:pt x="771" y="840"/>
                    <a:pt x="771" y="840"/>
                  </a:cubicBezTo>
                  <a:cubicBezTo>
                    <a:pt x="770" y="839"/>
                    <a:pt x="770" y="839"/>
                    <a:pt x="770" y="839"/>
                  </a:cubicBezTo>
                  <a:cubicBezTo>
                    <a:pt x="768" y="840"/>
                    <a:pt x="768" y="840"/>
                    <a:pt x="768" y="840"/>
                  </a:cubicBezTo>
                  <a:cubicBezTo>
                    <a:pt x="767" y="841"/>
                    <a:pt x="767" y="841"/>
                    <a:pt x="767" y="841"/>
                  </a:cubicBezTo>
                  <a:cubicBezTo>
                    <a:pt x="767" y="843"/>
                    <a:pt x="767" y="843"/>
                    <a:pt x="767" y="843"/>
                  </a:cubicBezTo>
                  <a:cubicBezTo>
                    <a:pt x="770" y="843"/>
                    <a:pt x="770" y="843"/>
                    <a:pt x="770" y="843"/>
                  </a:cubicBezTo>
                  <a:cubicBezTo>
                    <a:pt x="772" y="846"/>
                    <a:pt x="772" y="846"/>
                    <a:pt x="772" y="846"/>
                  </a:cubicBezTo>
                  <a:cubicBezTo>
                    <a:pt x="773" y="846"/>
                    <a:pt x="773" y="846"/>
                    <a:pt x="773" y="846"/>
                  </a:cubicBezTo>
                  <a:cubicBezTo>
                    <a:pt x="774" y="845"/>
                    <a:pt x="774" y="845"/>
                    <a:pt x="774" y="845"/>
                  </a:cubicBezTo>
                  <a:cubicBezTo>
                    <a:pt x="775" y="844"/>
                    <a:pt x="775" y="844"/>
                    <a:pt x="775" y="844"/>
                  </a:cubicBezTo>
                  <a:cubicBezTo>
                    <a:pt x="779" y="844"/>
                    <a:pt x="779" y="844"/>
                    <a:pt x="779" y="844"/>
                  </a:cubicBezTo>
                  <a:cubicBezTo>
                    <a:pt x="781" y="845"/>
                    <a:pt x="781" y="845"/>
                    <a:pt x="781" y="845"/>
                  </a:cubicBezTo>
                  <a:cubicBezTo>
                    <a:pt x="787" y="845"/>
                    <a:pt x="787" y="845"/>
                    <a:pt x="787" y="845"/>
                  </a:cubicBezTo>
                  <a:cubicBezTo>
                    <a:pt x="788" y="844"/>
                    <a:pt x="788" y="844"/>
                    <a:pt x="788" y="844"/>
                  </a:cubicBezTo>
                  <a:cubicBezTo>
                    <a:pt x="789" y="845"/>
                    <a:pt x="789" y="845"/>
                    <a:pt x="789" y="845"/>
                  </a:cubicBezTo>
                  <a:cubicBezTo>
                    <a:pt x="791" y="845"/>
                    <a:pt x="791" y="845"/>
                    <a:pt x="791" y="845"/>
                  </a:cubicBezTo>
                  <a:cubicBezTo>
                    <a:pt x="792" y="845"/>
                    <a:pt x="792" y="845"/>
                    <a:pt x="792" y="845"/>
                  </a:cubicBezTo>
                  <a:cubicBezTo>
                    <a:pt x="793" y="848"/>
                    <a:pt x="793" y="848"/>
                    <a:pt x="793" y="848"/>
                  </a:cubicBezTo>
                  <a:cubicBezTo>
                    <a:pt x="792" y="849"/>
                    <a:pt x="792" y="849"/>
                    <a:pt x="792" y="849"/>
                  </a:cubicBezTo>
                  <a:cubicBezTo>
                    <a:pt x="794" y="850"/>
                    <a:pt x="794" y="850"/>
                    <a:pt x="794" y="850"/>
                  </a:cubicBezTo>
                  <a:cubicBezTo>
                    <a:pt x="795" y="851"/>
                    <a:pt x="795" y="851"/>
                    <a:pt x="795" y="851"/>
                  </a:cubicBezTo>
                  <a:cubicBezTo>
                    <a:pt x="796" y="852"/>
                    <a:pt x="796" y="852"/>
                    <a:pt x="796" y="852"/>
                  </a:cubicBezTo>
                  <a:cubicBezTo>
                    <a:pt x="797" y="849"/>
                    <a:pt x="797" y="849"/>
                    <a:pt x="797" y="849"/>
                  </a:cubicBezTo>
                  <a:cubicBezTo>
                    <a:pt x="800" y="845"/>
                    <a:pt x="800" y="845"/>
                    <a:pt x="800" y="845"/>
                  </a:cubicBezTo>
                  <a:cubicBezTo>
                    <a:pt x="799" y="844"/>
                    <a:pt x="799" y="844"/>
                    <a:pt x="799" y="844"/>
                  </a:cubicBezTo>
                  <a:cubicBezTo>
                    <a:pt x="800" y="843"/>
                    <a:pt x="800" y="843"/>
                    <a:pt x="800" y="843"/>
                  </a:cubicBezTo>
                  <a:cubicBezTo>
                    <a:pt x="802" y="844"/>
                    <a:pt x="802" y="844"/>
                    <a:pt x="802" y="844"/>
                  </a:cubicBezTo>
                  <a:cubicBezTo>
                    <a:pt x="803" y="844"/>
                    <a:pt x="803" y="844"/>
                    <a:pt x="803" y="844"/>
                  </a:cubicBezTo>
                  <a:cubicBezTo>
                    <a:pt x="804" y="842"/>
                    <a:pt x="804" y="842"/>
                    <a:pt x="804" y="842"/>
                  </a:cubicBezTo>
                  <a:cubicBezTo>
                    <a:pt x="806" y="842"/>
                    <a:pt x="806" y="842"/>
                    <a:pt x="806" y="842"/>
                  </a:cubicBezTo>
                  <a:cubicBezTo>
                    <a:pt x="806" y="844"/>
                    <a:pt x="806" y="844"/>
                    <a:pt x="806" y="844"/>
                  </a:cubicBezTo>
                  <a:cubicBezTo>
                    <a:pt x="807" y="845"/>
                    <a:pt x="807" y="845"/>
                    <a:pt x="807" y="845"/>
                  </a:cubicBezTo>
                  <a:cubicBezTo>
                    <a:pt x="810" y="844"/>
                    <a:pt x="810" y="844"/>
                    <a:pt x="810" y="844"/>
                  </a:cubicBezTo>
                  <a:cubicBezTo>
                    <a:pt x="812" y="842"/>
                    <a:pt x="812" y="842"/>
                    <a:pt x="812" y="842"/>
                  </a:cubicBezTo>
                  <a:cubicBezTo>
                    <a:pt x="815" y="841"/>
                    <a:pt x="815" y="841"/>
                    <a:pt x="815" y="841"/>
                  </a:cubicBezTo>
                  <a:cubicBezTo>
                    <a:pt x="818" y="842"/>
                    <a:pt x="818" y="842"/>
                    <a:pt x="818" y="842"/>
                  </a:cubicBezTo>
                  <a:cubicBezTo>
                    <a:pt x="820" y="841"/>
                    <a:pt x="820" y="841"/>
                    <a:pt x="820" y="841"/>
                  </a:cubicBezTo>
                  <a:cubicBezTo>
                    <a:pt x="822" y="842"/>
                    <a:pt x="822" y="842"/>
                    <a:pt x="822" y="842"/>
                  </a:cubicBezTo>
                  <a:cubicBezTo>
                    <a:pt x="824" y="842"/>
                    <a:pt x="824" y="842"/>
                    <a:pt x="824" y="842"/>
                  </a:cubicBezTo>
                  <a:cubicBezTo>
                    <a:pt x="827" y="843"/>
                    <a:pt x="827" y="843"/>
                    <a:pt x="827" y="843"/>
                  </a:cubicBezTo>
                  <a:cubicBezTo>
                    <a:pt x="828" y="842"/>
                    <a:pt x="828" y="842"/>
                    <a:pt x="828" y="842"/>
                  </a:cubicBezTo>
                  <a:cubicBezTo>
                    <a:pt x="829" y="842"/>
                    <a:pt x="829" y="842"/>
                    <a:pt x="829" y="842"/>
                  </a:cubicBezTo>
                  <a:lnTo>
                    <a:pt x="830" y="840"/>
                  </a:lnTo>
                  <a:close/>
                  <a:moveTo>
                    <a:pt x="824" y="906"/>
                  </a:moveTo>
                  <a:cubicBezTo>
                    <a:pt x="825" y="908"/>
                    <a:pt x="825" y="908"/>
                    <a:pt x="825" y="908"/>
                  </a:cubicBezTo>
                  <a:cubicBezTo>
                    <a:pt x="826" y="908"/>
                    <a:pt x="826" y="908"/>
                    <a:pt x="826" y="908"/>
                  </a:cubicBezTo>
                  <a:cubicBezTo>
                    <a:pt x="828" y="910"/>
                    <a:pt x="828" y="910"/>
                    <a:pt x="828" y="910"/>
                  </a:cubicBezTo>
                  <a:cubicBezTo>
                    <a:pt x="828" y="908"/>
                    <a:pt x="828" y="908"/>
                    <a:pt x="828" y="908"/>
                  </a:cubicBezTo>
                  <a:cubicBezTo>
                    <a:pt x="826" y="906"/>
                    <a:pt x="826" y="906"/>
                    <a:pt x="826" y="906"/>
                  </a:cubicBezTo>
                  <a:lnTo>
                    <a:pt x="824" y="906"/>
                  </a:lnTo>
                  <a:close/>
                  <a:moveTo>
                    <a:pt x="547" y="741"/>
                  </a:moveTo>
                  <a:cubicBezTo>
                    <a:pt x="545" y="746"/>
                    <a:pt x="545" y="746"/>
                    <a:pt x="545" y="746"/>
                  </a:cubicBezTo>
                  <a:cubicBezTo>
                    <a:pt x="545" y="750"/>
                    <a:pt x="545" y="750"/>
                    <a:pt x="545" y="750"/>
                  </a:cubicBezTo>
                  <a:cubicBezTo>
                    <a:pt x="545" y="750"/>
                    <a:pt x="546" y="753"/>
                    <a:pt x="546" y="754"/>
                  </a:cubicBezTo>
                  <a:cubicBezTo>
                    <a:pt x="545" y="750"/>
                    <a:pt x="545" y="750"/>
                    <a:pt x="545" y="750"/>
                  </a:cubicBezTo>
                  <a:cubicBezTo>
                    <a:pt x="546" y="746"/>
                    <a:pt x="546" y="746"/>
                    <a:pt x="546" y="746"/>
                  </a:cubicBezTo>
                  <a:lnTo>
                    <a:pt x="547" y="741"/>
                  </a:lnTo>
                  <a:close/>
                  <a:moveTo>
                    <a:pt x="808" y="903"/>
                  </a:moveTo>
                  <a:cubicBezTo>
                    <a:pt x="809" y="905"/>
                    <a:pt x="809" y="905"/>
                    <a:pt x="809" y="905"/>
                  </a:cubicBezTo>
                  <a:cubicBezTo>
                    <a:pt x="811" y="905"/>
                    <a:pt x="811" y="905"/>
                    <a:pt x="811" y="905"/>
                  </a:cubicBezTo>
                  <a:cubicBezTo>
                    <a:pt x="809" y="904"/>
                    <a:pt x="809" y="904"/>
                    <a:pt x="809" y="904"/>
                  </a:cubicBezTo>
                  <a:lnTo>
                    <a:pt x="808" y="903"/>
                  </a:lnTo>
                  <a:close/>
                  <a:moveTo>
                    <a:pt x="817" y="906"/>
                  </a:moveTo>
                  <a:cubicBezTo>
                    <a:pt x="817" y="907"/>
                    <a:pt x="817" y="907"/>
                    <a:pt x="817" y="907"/>
                  </a:cubicBezTo>
                  <a:cubicBezTo>
                    <a:pt x="818" y="909"/>
                    <a:pt x="818" y="909"/>
                    <a:pt x="818" y="909"/>
                  </a:cubicBezTo>
                  <a:cubicBezTo>
                    <a:pt x="820" y="909"/>
                    <a:pt x="820" y="909"/>
                    <a:pt x="820" y="909"/>
                  </a:cubicBezTo>
                  <a:cubicBezTo>
                    <a:pt x="821" y="908"/>
                    <a:pt x="821" y="908"/>
                    <a:pt x="821" y="908"/>
                  </a:cubicBezTo>
                  <a:cubicBezTo>
                    <a:pt x="819" y="908"/>
                    <a:pt x="819" y="908"/>
                    <a:pt x="819" y="908"/>
                  </a:cubicBezTo>
                  <a:lnTo>
                    <a:pt x="817" y="906"/>
                  </a:lnTo>
                  <a:close/>
                  <a:moveTo>
                    <a:pt x="809" y="1539"/>
                  </a:moveTo>
                  <a:cubicBezTo>
                    <a:pt x="808" y="1537"/>
                    <a:pt x="808" y="1537"/>
                    <a:pt x="808" y="1537"/>
                  </a:cubicBezTo>
                  <a:cubicBezTo>
                    <a:pt x="806" y="1537"/>
                    <a:pt x="806" y="1537"/>
                    <a:pt x="806" y="1537"/>
                  </a:cubicBezTo>
                  <a:cubicBezTo>
                    <a:pt x="807" y="1538"/>
                    <a:pt x="807" y="1538"/>
                    <a:pt x="807" y="1538"/>
                  </a:cubicBezTo>
                  <a:cubicBezTo>
                    <a:pt x="806" y="1540"/>
                    <a:pt x="806" y="1540"/>
                    <a:pt x="806" y="1540"/>
                  </a:cubicBezTo>
                  <a:cubicBezTo>
                    <a:pt x="808" y="1539"/>
                    <a:pt x="808" y="1539"/>
                    <a:pt x="808" y="1539"/>
                  </a:cubicBezTo>
                  <a:lnTo>
                    <a:pt x="809" y="1539"/>
                  </a:lnTo>
                  <a:close/>
                  <a:moveTo>
                    <a:pt x="755" y="827"/>
                  </a:moveTo>
                  <a:cubicBezTo>
                    <a:pt x="760" y="826"/>
                    <a:pt x="760" y="826"/>
                    <a:pt x="760" y="826"/>
                  </a:cubicBezTo>
                  <a:cubicBezTo>
                    <a:pt x="761" y="825"/>
                    <a:pt x="761" y="825"/>
                    <a:pt x="761" y="825"/>
                  </a:cubicBezTo>
                  <a:cubicBezTo>
                    <a:pt x="762" y="825"/>
                    <a:pt x="762" y="825"/>
                    <a:pt x="762" y="825"/>
                  </a:cubicBezTo>
                  <a:cubicBezTo>
                    <a:pt x="763" y="824"/>
                    <a:pt x="763" y="824"/>
                    <a:pt x="763" y="824"/>
                  </a:cubicBezTo>
                  <a:cubicBezTo>
                    <a:pt x="767" y="825"/>
                    <a:pt x="767" y="825"/>
                    <a:pt x="767" y="825"/>
                  </a:cubicBezTo>
                  <a:cubicBezTo>
                    <a:pt x="769" y="824"/>
                    <a:pt x="769" y="824"/>
                    <a:pt x="769" y="824"/>
                  </a:cubicBezTo>
                  <a:cubicBezTo>
                    <a:pt x="771" y="822"/>
                    <a:pt x="771" y="822"/>
                    <a:pt x="771" y="822"/>
                  </a:cubicBezTo>
                  <a:cubicBezTo>
                    <a:pt x="770" y="821"/>
                    <a:pt x="770" y="821"/>
                    <a:pt x="770" y="821"/>
                  </a:cubicBezTo>
                  <a:cubicBezTo>
                    <a:pt x="768" y="821"/>
                    <a:pt x="768" y="821"/>
                    <a:pt x="768" y="821"/>
                  </a:cubicBezTo>
                  <a:cubicBezTo>
                    <a:pt x="767" y="818"/>
                    <a:pt x="767" y="818"/>
                    <a:pt x="767" y="818"/>
                  </a:cubicBezTo>
                  <a:cubicBezTo>
                    <a:pt x="762" y="816"/>
                    <a:pt x="762" y="816"/>
                    <a:pt x="762" y="816"/>
                  </a:cubicBezTo>
                  <a:cubicBezTo>
                    <a:pt x="757" y="816"/>
                    <a:pt x="757" y="816"/>
                    <a:pt x="757" y="816"/>
                  </a:cubicBezTo>
                  <a:cubicBezTo>
                    <a:pt x="756" y="816"/>
                    <a:pt x="756" y="816"/>
                    <a:pt x="756" y="816"/>
                  </a:cubicBezTo>
                  <a:cubicBezTo>
                    <a:pt x="757" y="815"/>
                    <a:pt x="757" y="815"/>
                    <a:pt x="757" y="815"/>
                  </a:cubicBezTo>
                  <a:cubicBezTo>
                    <a:pt x="757" y="812"/>
                    <a:pt x="757" y="812"/>
                    <a:pt x="757" y="812"/>
                  </a:cubicBezTo>
                  <a:cubicBezTo>
                    <a:pt x="756" y="812"/>
                    <a:pt x="756" y="812"/>
                    <a:pt x="756" y="812"/>
                  </a:cubicBezTo>
                  <a:cubicBezTo>
                    <a:pt x="754" y="812"/>
                    <a:pt x="754" y="812"/>
                    <a:pt x="754" y="812"/>
                  </a:cubicBezTo>
                  <a:cubicBezTo>
                    <a:pt x="753" y="812"/>
                    <a:pt x="753" y="812"/>
                    <a:pt x="753" y="812"/>
                  </a:cubicBezTo>
                  <a:cubicBezTo>
                    <a:pt x="749" y="809"/>
                    <a:pt x="749" y="809"/>
                    <a:pt x="749" y="809"/>
                  </a:cubicBezTo>
                  <a:cubicBezTo>
                    <a:pt x="748" y="810"/>
                    <a:pt x="748" y="810"/>
                    <a:pt x="748" y="810"/>
                  </a:cubicBezTo>
                  <a:cubicBezTo>
                    <a:pt x="746" y="809"/>
                    <a:pt x="746" y="809"/>
                    <a:pt x="746" y="809"/>
                  </a:cubicBezTo>
                  <a:cubicBezTo>
                    <a:pt x="744" y="807"/>
                    <a:pt x="744" y="807"/>
                    <a:pt x="744" y="807"/>
                  </a:cubicBezTo>
                  <a:cubicBezTo>
                    <a:pt x="742" y="809"/>
                    <a:pt x="742" y="809"/>
                    <a:pt x="742" y="809"/>
                  </a:cubicBezTo>
                  <a:cubicBezTo>
                    <a:pt x="741" y="808"/>
                    <a:pt x="741" y="808"/>
                    <a:pt x="741" y="808"/>
                  </a:cubicBezTo>
                  <a:cubicBezTo>
                    <a:pt x="742" y="806"/>
                    <a:pt x="742" y="806"/>
                    <a:pt x="742" y="806"/>
                  </a:cubicBezTo>
                  <a:cubicBezTo>
                    <a:pt x="740" y="806"/>
                    <a:pt x="740" y="806"/>
                    <a:pt x="740" y="806"/>
                  </a:cubicBezTo>
                  <a:cubicBezTo>
                    <a:pt x="740" y="807"/>
                    <a:pt x="740" y="807"/>
                    <a:pt x="740" y="807"/>
                  </a:cubicBezTo>
                  <a:cubicBezTo>
                    <a:pt x="739" y="806"/>
                    <a:pt x="739" y="806"/>
                    <a:pt x="739" y="806"/>
                  </a:cubicBezTo>
                  <a:cubicBezTo>
                    <a:pt x="735" y="805"/>
                    <a:pt x="735" y="805"/>
                    <a:pt x="735" y="805"/>
                  </a:cubicBezTo>
                  <a:cubicBezTo>
                    <a:pt x="732" y="803"/>
                    <a:pt x="732" y="803"/>
                    <a:pt x="732" y="803"/>
                  </a:cubicBezTo>
                  <a:cubicBezTo>
                    <a:pt x="730" y="801"/>
                    <a:pt x="730" y="801"/>
                    <a:pt x="730" y="801"/>
                  </a:cubicBezTo>
                  <a:cubicBezTo>
                    <a:pt x="727" y="799"/>
                    <a:pt x="727" y="799"/>
                    <a:pt x="727" y="799"/>
                  </a:cubicBezTo>
                  <a:cubicBezTo>
                    <a:pt x="722" y="799"/>
                    <a:pt x="722" y="799"/>
                    <a:pt x="722" y="799"/>
                  </a:cubicBezTo>
                  <a:cubicBezTo>
                    <a:pt x="720" y="798"/>
                    <a:pt x="720" y="798"/>
                    <a:pt x="720" y="798"/>
                  </a:cubicBezTo>
                  <a:cubicBezTo>
                    <a:pt x="719" y="796"/>
                    <a:pt x="719" y="796"/>
                    <a:pt x="719" y="796"/>
                  </a:cubicBezTo>
                  <a:cubicBezTo>
                    <a:pt x="717" y="793"/>
                    <a:pt x="717" y="793"/>
                    <a:pt x="717" y="793"/>
                  </a:cubicBezTo>
                  <a:cubicBezTo>
                    <a:pt x="715" y="794"/>
                    <a:pt x="715" y="794"/>
                    <a:pt x="715" y="794"/>
                  </a:cubicBezTo>
                  <a:cubicBezTo>
                    <a:pt x="714" y="793"/>
                    <a:pt x="714" y="793"/>
                    <a:pt x="714" y="793"/>
                  </a:cubicBezTo>
                  <a:cubicBezTo>
                    <a:pt x="706" y="791"/>
                    <a:pt x="706" y="791"/>
                    <a:pt x="706" y="791"/>
                  </a:cubicBezTo>
                  <a:cubicBezTo>
                    <a:pt x="704" y="792"/>
                    <a:pt x="704" y="792"/>
                    <a:pt x="704" y="792"/>
                  </a:cubicBezTo>
                  <a:cubicBezTo>
                    <a:pt x="701" y="792"/>
                    <a:pt x="701" y="792"/>
                    <a:pt x="701" y="792"/>
                  </a:cubicBezTo>
                  <a:cubicBezTo>
                    <a:pt x="699" y="790"/>
                    <a:pt x="699" y="790"/>
                    <a:pt x="699" y="790"/>
                  </a:cubicBezTo>
                  <a:cubicBezTo>
                    <a:pt x="694" y="789"/>
                    <a:pt x="694" y="789"/>
                    <a:pt x="694" y="789"/>
                  </a:cubicBezTo>
                  <a:cubicBezTo>
                    <a:pt x="690" y="789"/>
                    <a:pt x="690" y="789"/>
                    <a:pt x="690" y="789"/>
                  </a:cubicBezTo>
                  <a:cubicBezTo>
                    <a:pt x="688" y="791"/>
                    <a:pt x="688" y="791"/>
                    <a:pt x="688" y="791"/>
                  </a:cubicBezTo>
                  <a:cubicBezTo>
                    <a:pt x="683" y="791"/>
                    <a:pt x="683" y="791"/>
                    <a:pt x="683" y="791"/>
                  </a:cubicBezTo>
                  <a:cubicBezTo>
                    <a:pt x="678" y="792"/>
                    <a:pt x="678" y="792"/>
                    <a:pt x="678" y="792"/>
                  </a:cubicBezTo>
                  <a:cubicBezTo>
                    <a:pt x="677" y="793"/>
                    <a:pt x="677" y="793"/>
                    <a:pt x="677" y="793"/>
                  </a:cubicBezTo>
                  <a:cubicBezTo>
                    <a:pt x="672" y="795"/>
                    <a:pt x="672" y="795"/>
                    <a:pt x="672" y="795"/>
                  </a:cubicBezTo>
                  <a:cubicBezTo>
                    <a:pt x="671" y="796"/>
                    <a:pt x="671" y="796"/>
                    <a:pt x="671" y="796"/>
                  </a:cubicBezTo>
                  <a:cubicBezTo>
                    <a:pt x="669" y="797"/>
                    <a:pt x="669" y="797"/>
                    <a:pt x="669" y="797"/>
                  </a:cubicBezTo>
                  <a:cubicBezTo>
                    <a:pt x="669" y="800"/>
                    <a:pt x="669" y="800"/>
                    <a:pt x="669" y="800"/>
                  </a:cubicBezTo>
                  <a:cubicBezTo>
                    <a:pt x="670" y="801"/>
                    <a:pt x="670" y="801"/>
                    <a:pt x="670" y="801"/>
                  </a:cubicBezTo>
                  <a:cubicBezTo>
                    <a:pt x="670" y="802"/>
                    <a:pt x="670" y="802"/>
                    <a:pt x="670" y="802"/>
                  </a:cubicBezTo>
                  <a:cubicBezTo>
                    <a:pt x="668" y="801"/>
                    <a:pt x="668" y="801"/>
                    <a:pt x="668" y="801"/>
                  </a:cubicBezTo>
                  <a:cubicBezTo>
                    <a:pt x="664" y="803"/>
                    <a:pt x="664" y="803"/>
                    <a:pt x="664" y="803"/>
                  </a:cubicBezTo>
                  <a:cubicBezTo>
                    <a:pt x="663" y="803"/>
                    <a:pt x="663" y="803"/>
                    <a:pt x="663" y="803"/>
                  </a:cubicBezTo>
                  <a:cubicBezTo>
                    <a:pt x="663" y="804"/>
                    <a:pt x="663" y="804"/>
                    <a:pt x="663" y="804"/>
                  </a:cubicBezTo>
                  <a:cubicBezTo>
                    <a:pt x="665" y="805"/>
                    <a:pt x="665" y="805"/>
                    <a:pt x="665" y="805"/>
                  </a:cubicBezTo>
                  <a:cubicBezTo>
                    <a:pt x="667" y="803"/>
                    <a:pt x="667" y="803"/>
                    <a:pt x="667" y="803"/>
                  </a:cubicBezTo>
                  <a:cubicBezTo>
                    <a:pt x="667" y="803"/>
                    <a:pt x="667" y="803"/>
                    <a:pt x="667" y="803"/>
                  </a:cubicBezTo>
                  <a:cubicBezTo>
                    <a:pt x="668" y="805"/>
                    <a:pt x="668" y="805"/>
                    <a:pt x="668" y="805"/>
                  </a:cubicBezTo>
                  <a:cubicBezTo>
                    <a:pt x="670" y="803"/>
                    <a:pt x="670" y="803"/>
                    <a:pt x="670" y="803"/>
                  </a:cubicBezTo>
                  <a:cubicBezTo>
                    <a:pt x="672" y="803"/>
                    <a:pt x="672" y="803"/>
                    <a:pt x="672" y="803"/>
                  </a:cubicBezTo>
                  <a:cubicBezTo>
                    <a:pt x="674" y="800"/>
                    <a:pt x="674" y="800"/>
                    <a:pt x="674" y="800"/>
                  </a:cubicBezTo>
                  <a:cubicBezTo>
                    <a:pt x="676" y="801"/>
                    <a:pt x="676" y="801"/>
                    <a:pt x="676" y="801"/>
                  </a:cubicBezTo>
                  <a:cubicBezTo>
                    <a:pt x="677" y="800"/>
                    <a:pt x="677" y="800"/>
                    <a:pt x="677" y="800"/>
                  </a:cubicBezTo>
                  <a:cubicBezTo>
                    <a:pt x="679" y="801"/>
                    <a:pt x="679" y="801"/>
                    <a:pt x="679" y="801"/>
                  </a:cubicBezTo>
                  <a:cubicBezTo>
                    <a:pt x="681" y="800"/>
                    <a:pt x="681" y="800"/>
                    <a:pt x="681" y="800"/>
                  </a:cubicBezTo>
                  <a:cubicBezTo>
                    <a:pt x="684" y="797"/>
                    <a:pt x="684" y="797"/>
                    <a:pt x="684" y="797"/>
                  </a:cubicBezTo>
                  <a:cubicBezTo>
                    <a:pt x="686" y="796"/>
                    <a:pt x="686" y="796"/>
                    <a:pt x="686" y="796"/>
                  </a:cubicBezTo>
                  <a:cubicBezTo>
                    <a:pt x="687" y="795"/>
                    <a:pt x="687" y="795"/>
                    <a:pt x="687" y="795"/>
                  </a:cubicBezTo>
                  <a:cubicBezTo>
                    <a:pt x="690" y="795"/>
                    <a:pt x="690" y="795"/>
                    <a:pt x="690" y="795"/>
                  </a:cubicBezTo>
                  <a:cubicBezTo>
                    <a:pt x="691" y="795"/>
                    <a:pt x="691" y="795"/>
                    <a:pt x="691" y="795"/>
                  </a:cubicBezTo>
                  <a:cubicBezTo>
                    <a:pt x="696" y="796"/>
                    <a:pt x="696" y="796"/>
                    <a:pt x="696" y="796"/>
                  </a:cubicBezTo>
                  <a:cubicBezTo>
                    <a:pt x="697" y="797"/>
                    <a:pt x="697" y="797"/>
                    <a:pt x="697" y="797"/>
                  </a:cubicBezTo>
                  <a:cubicBezTo>
                    <a:pt x="696" y="798"/>
                    <a:pt x="696" y="798"/>
                    <a:pt x="696" y="798"/>
                  </a:cubicBezTo>
                  <a:cubicBezTo>
                    <a:pt x="694" y="798"/>
                    <a:pt x="694" y="798"/>
                    <a:pt x="694" y="798"/>
                  </a:cubicBezTo>
                  <a:cubicBezTo>
                    <a:pt x="692" y="799"/>
                    <a:pt x="692" y="799"/>
                    <a:pt x="692" y="799"/>
                  </a:cubicBezTo>
                  <a:cubicBezTo>
                    <a:pt x="694" y="800"/>
                    <a:pt x="694" y="800"/>
                    <a:pt x="694" y="800"/>
                  </a:cubicBezTo>
                  <a:cubicBezTo>
                    <a:pt x="700" y="801"/>
                    <a:pt x="700" y="801"/>
                    <a:pt x="700" y="801"/>
                  </a:cubicBezTo>
                  <a:cubicBezTo>
                    <a:pt x="701" y="800"/>
                    <a:pt x="701" y="800"/>
                    <a:pt x="701" y="800"/>
                  </a:cubicBezTo>
                  <a:cubicBezTo>
                    <a:pt x="703" y="800"/>
                    <a:pt x="703" y="800"/>
                    <a:pt x="703" y="800"/>
                  </a:cubicBezTo>
                  <a:cubicBezTo>
                    <a:pt x="704" y="802"/>
                    <a:pt x="704" y="802"/>
                    <a:pt x="704" y="802"/>
                  </a:cubicBezTo>
                  <a:cubicBezTo>
                    <a:pt x="707" y="802"/>
                    <a:pt x="707" y="802"/>
                    <a:pt x="707" y="802"/>
                  </a:cubicBezTo>
                  <a:cubicBezTo>
                    <a:pt x="709" y="802"/>
                    <a:pt x="709" y="802"/>
                    <a:pt x="709" y="802"/>
                  </a:cubicBezTo>
                  <a:cubicBezTo>
                    <a:pt x="709" y="801"/>
                    <a:pt x="709" y="801"/>
                    <a:pt x="709" y="801"/>
                  </a:cubicBezTo>
                  <a:cubicBezTo>
                    <a:pt x="711" y="802"/>
                    <a:pt x="711" y="802"/>
                    <a:pt x="711" y="802"/>
                  </a:cubicBezTo>
                  <a:cubicBezTo>
                    <a:pt x="711" y="803"/>
                    <a:pt x="711" y="803"/>
                    <a:pt x="711" y="803"/>
                  </a:cubicBezTo>
                  <a:cubicBezTo>
                    <a:pt x="714" y="806"/>
                    <a:pt x="714" y="806"/>
                    <a:pt x="714" y="806"/>
                  </a:cubicBezTo>
                  <a:cubicBezTo>
                    <a:pt x="717" y="806"/>
                    <a:pt x="717" y="806"/>
                    <a:pt x="717" y="806"/>
                  </a:cubicBezTo>
                  <a:cubicBezTo>
                    <a:pt x="718" y="805"/>
                    <a:pt x="718" y="805"/>
                    <a:pt x="718" y="805"/>
                  </a:cubicBezTo>
                  <a:cubicBezTo>
                    <a:pt x="719" y="807"/>
                    <a:pt x="719" y="807"/>
                    <a:pt x="719" y="807"/>
                  </a:cubicBezTo>
                  <a:cubicBezTo>
                    <a:pt x="721" y="807"/>
                    <a:pt x="721" y="807"/>
                    <a:pt x="721" y="807"/>
                  </a:cubicBezTo>
                  <a:cubicBezTo>
                    <a:pt x="723" y="807"/>
                    <a:pt x="723" y="807"/>
                    <a:pt x="723" y="807"/>
                  </a:cubicBezTo>
                  <a:cubicBezTo>
                    <a:pt x="726" y="806"/>
                    <a:pt x="726" y="806"/>
                    <a:pt x="726" y="806"/>
                  </a:cubicBezTo>
                  <a:cubicBezTo>
                    <a:pt x="727" y="807"/>
                    <a:pt x="727" y="807"/>
                    <a:pt x="727" y="807"/>
                  </a:cubicBezTo>
                  <a:cubicBezTo>
                    <a:pt x="729" y="813"/>
                    <a:pt x="729" y="813"/>
                    <a:pt x="729" y="813"/>
                  </a:cubicBezTo>
                  <a:cubicBezTo>
                    <a:pt x="732" y="817"/>
                    <a:pt x="732" y="817"/>
                    <a:pt x="732" y="817"/>
                  </a:cubicBezTo>
                  <a:cubicBezTo>
                    <a:pt x="734" y="817"/>
                    <a:pt x="734" y="817"/>
                    <a:pt x="734" y="817"/>
                  </a:cubicBezTo>
                  <a:cubicBezTo>
                    <a:pt x="734" y="816"/>
                    <a:pt x="734" y="816"/>
                    <a:pt x="734" y="816"/>
                  </a:cubicBezTo>
                  <a:cubicBezTo>
                    <a:pt x="737" y="817"/>
                    <a:pt x="737" y="817"/>
                    <a:pt x="737" y="817"/>
                  </a:cubicBezTo>
                  <a:cubicBezTo>
                    <a:pt x="740" y="817"/>
                    <a:pt x="740" y="817"/>
                    <a:pt x="740" y="817"/>
                  </a:cubicBezTo>
                  <a:cubicBezTo>
                    <a:pt x="741" y="818"/>
                    <a:pt x="741" y="818"/>
                    <a:pt x="741" y="818"/>
                  </a:cubicBezTo>
                  <a:cubicBezTo>
                    <a:pt x="742" y="819"/>
                    <a:pt x="742" y="819"/>
                    <a:pt x="742" y="819"/>
                  </a:cubicBezTo>
                  <a:cubicBezTo>
                    <a:pt x="742" y="821"/>
                    <a:pt x="742" y="821"/>
                    <a:pt x="742" y="821"/>
                  </a:cubicBezTo>
                  <a:cubicBezTo>
                    <a:pt x="739" y="822"/>
                    <a:pt x="739" y="822"/>
                    <a:pt x="739" y="822"/>
                  </a:cubicBezTo>
                  <a:cubicBezTo>
                    <a:pt x="736" y="825"/>
                    <a:pt x="736" y="825"/>
                    <a:pt x="736" y="825"/>
                  </a:cubicBezTo>
                  <a:cubicBezTo>
                    <a:pt x="736" y="827"/>
                    <a:pt x="736" y="827"/>
                    <a:pt x="736" y="827"/>
                  </a:cubicBezTo>
                  <a:cubicBezTo>
                    <a:pt x="740" y="827"/>
                    <a:pt x="740" y="827"/>
                    <a:pt x="740" y="827"/>
                  </a:cubicBezTo>
                  <a:cubicBezTo>
                    <a:pt x="742" y="826"/>
                    <a:pt x="742" y="826"/>
                    <a:pt x="742" y="826"/>
                  </a:cubicBezTo>
                  <a:cubicBezTo>
                    <a:pt x="744" y="827"/>
                    <a:pt x="744" y="827"/>
                    <a:pt x="744" y="827"/>
                  </a:cubicBezTo>
                  <a:cubicBezTo>
                    <a:pt x="749" y="825"/>
                    <a:pt x="749" y="825"/>
                    <a:pt x="749" y="825"/>
                  </a:cubicBezTo>
                  <a:cubicBezTo>
                    <a:pt x="751" y="826"/>
                    <a:pt x="751" y="826"/>
                    <a:pt x="751" y="826"/>
                  </a:cubicBezTo>
                  <a:lnTo>
                    <a:pt x="755" y="827"/>
                  </a:lnTo>
                  <a:close/>
                  <a:moveTo>
                    <a:pt x="816" y="1535"/>
                  </a:moveTo>
                  <a:cubicBezTo>
                    <a:pt x="816" y="1536"/>
                    <a:pt x="816" y="1536"/>
                    <a:pt x="816" y="1536"/>
                  </a:cubicBezTo>
                  <a:cubicBezTo>
                    <a:pt x="818" y="1535"/>
                    <a:pt x="818" y="1535"/>
                    <a:pt x="818" y="1535"/>
                  </a:cubicBezTo>
                  <a:cubicBezTo>
                    <a:pt x="817" y="1534"/>
                    <a:pt x="817" y="1534"/>
                    <a:pt x="817" y="1534"/>
                  </a:cubicBezTo>
                  <a:lnTo>
                    <a:pt x="816" y="1535"/>
                  </a:lnTo>
                  <a:close/>
                  <a:moveTo>
                    <a:pt x="816" y="1542"/>
                  </a:moveTo>
                  <a:cubicBezTo>
                    <a:pt x="817" y="1544"/>
                    <a:pt x="817" y="1544"/>
                    <a:pt x="817" y="1544"/>
                  </a:cubicBezTo>
                  <a:cubicBezTo>
                    <a:pt x="818" y="1542"/>
                    <a:pt x="818" y="1542"/>
                    <a:pt x="818" y="1542"/>
                  </a:cubicBezTo>
                  <a:cubicBezTo>
                    <a:pt x="819" y="1543"/>
                    <a:pt x="819" y="1543"/>
                    <a:pt x="819" y="1543"/>
                  </a:cubicBezTo>
                  <a:cubicBezTo>
                    <a:pt x="820" y="1543"/>
                    <a:pt x="820" y="1543"/>
                    <a:pt x="820" y="1543"/>
                  </a:cubicBezTo>
                  <a:cubicBezTo>
                    <a:pt x="821" y="1543"/>
                    <a:pt x="821" y="1543"/>
                    <a:pt x="821" y="1543"/>
                  </a:cubicBezTo>
                  <a:cubicBezTo>
                    <a:pt x="822" y="1541"/>
                    <a:pt x="822" y="1541"/>
                    <a:pt x="822" y="1541"/>
                  </a:cubicBezTo>
                  <a:cubicBezTo>
                    <a:pt x="823" y="1540"/>
                    <a:pt x="823" y="1540"/>
                    <a:pt x="823" y="1540"/>
                  </a:cubicBezTo>
                  <a:cubicBezTo>
                    <a:pt x="821" y="1538"/>
                    <a:pt x="821" y="1538"/>
                    <a:pt x="821" y="1538"/>
                  </a:cubicBezTo>
                  <a:cubicBezTo>
                    <a:pt x="821" y="1537"/>
                    <a:pt x="821" y="1537"/>
                    <a:pt x="821" y="1537"/>
                  </a:cubicBezTo>
                  <a:cubicBezTo>
                    <a:pt x="819" y="1536"/>
                    <a:pt x="819" y="1536"/>
                    <a:pt x="819" y="1536"/>
                  </a:cubicBezTo>
                  <a:cubicBezTo>
                    <a:pt x="817" y="1537"/>
                    <a:pt x="817" y="1537"/>
                    <a:pt x="817" y="1537"/>
                  </a:cubicBezTo>
                  <a:cubicBezTo>
                    <a:pt x="816" y="1540"/>
                    <a:pt x="816" y="1540"/>
                    <a:pt x="816" y="1540"/>
                  </a:cubicBezTo>
                  <a:lnTo>
                    <a:pt x="816" y="1542"/>
                  </a:lnTo>
                  <a:close/>
                  <a:moveTo>
                    <a:pt x="813" y="1508"/>
                  </a:moveTo>
                  <a:cubicBezTo>
                    <a:pt x="815" y="1510"/>
                    <a:pt x="815" y="1510"/>
                    <a:pt x="815" y="1510"/>
                  </a:cubicBezTo>
                  <a:cubicBezTo>
                    <a:pt x="816" y="1509"/>
                    <a:pt x="816" y="1509"/>
                    <a:pt x="816" y="1509"/>
                  </a:cubicBezTo>
                  <a:cubicBezTo>
                    <a:pt x="815" y="1508"/>
                    <a:pt x="815" y="1508"/>
                    <a:pt x="815" y="1508"/>
                  </a:cubicBezTo>
                  <a:lnTo>
                    <a:pt x="813" y="1508"/>
                  </a:lnTo>
                  <a:close/>
                  <a:moveTo>
                    <a:pt x="817" y="1528"/>
                  </a:moveTo>
                  <a:cubicBezTo>
                    <a:pt x="816" y="1530"/>
                    <a:pt x="816" y="1530"/>
                    <a:pt x="816" y="1530"/>
                  </a:cubicBezTo>
                  <a:cubicBezTo>
                    <a:pt x="816" y="1531"/>
                    <a:pt x="816" y="1531"/>
                    <a:pt x="816" y="1531"/>
                  </a:cubicBezTo>
                  <a:cubicBezTo>
                    <a:pt x="817" y="1530"/>
                    <a:pt x="817" y="1530"/>
                    <a:pt x="817" y="1530"/>
                  </a:cubicBezTo>
                  <a:lnTo>
                    <a:pt x="817" y="1528"/>
                  </a:lnTo>
                  <a:close/>
                  <a:moveTo>
                    <a:pt x="815" y="1546"/>
                  </a:moveTo>
                  <a:cubicBezTo>
                    <a:pt x="813" y="1546"/>
                    <a:pt x="813" y="1546"/>
                    <a:pt x="813" y="1546"/>
                  </a:cubicBezTo>
                  <a:cubicBezTo>
                    <a:pt x="811" y="1547"/>
                    <a:pt x="811" y="1547"/>
                    <a:pt x="811" y="1547"/>
                  </a:cubicBezTo>
                  <a:cubicBezTo>
                    <a:pt x="812" y="1548"/>
                    <a:pt x="812" y="1548"/>
                    <a:pt x="812" y="1548"/>
                  </a:cubicBezTo>
                  <a:cubicBezTo>
                    <a:pt x="813" y="1551"/>
                    <a:pt x="813" y="1551"/>
                    <a:pt x="813" y="1551"/>
                  </a:cubicBezTo>
                  <a:cubicBezTo>
                    <a:pt x="814" y="1551"/>
                    <a:pt x="814" y="1551"/>
                    <a:pt x="814" y="1551"/>
                  </a:cubicBezTo>
                  <a:cubicBezTo>
                    <a:pt x="815" y="1550"/>
                    <a:pt x="815" y="1550"/>
                    <a:pt x="815" y="1550"/>
                  </a:cubicBezTo>
                  <a:lnTo>
                    <a:pt x="815" y="1546"/>
                  </a:lnTo>
                  <a:close/>
                  <a:moveTo>
                    <a:pt x="813" y="1554"/>
                  </a:moveTo>
                  <a:cubicBezTo>
                    <a:pt x="814" y="1552"/>
                    <a:pt x="814" y="1552"/>
                    <a:pt x="814" y="1552"/>
                  </a:cubicBezTo>
                  <a:cubicBezTo>
                    <a:pt x="812" y="1552"/>
                    <a:pt x="812" y="1552"/>
                    <a:pt x="812" y="1552"/>
                  </a:cubicBezTo>
                  <a:lnTo>
                    <a:pt x="813" y="1554"/>
                  </a:lnTo>
                  <a:close/>
                  <a:moveTo>
                    <a:pt x="803" y="1508"/>
                  </a:moveTo>
                  <a:cubicBezTo>
                    <a:pt x="803" y="1510"/>
                    <a:pt x="803" y="1510"/>
                    <a:pt x="803" y="1510"/>
                  </a:cubicBezTo>
                  <a:cubicBezTo>
                    <a:pt x="803" y="1511"/>
                    <a:pt x="803" y="1511"/>
                    <a:pt x="803" y="1511"/>
                  </a:cubicBezTo>
                  <a:cubicBezTo>
                    <a:pt x="804" y="1511"/>
                    <a:pt x="804" y="1511"/>
                    <a:pt x="804" y="1511"/>
                  </a:cubicBezTo>
                  <a:cubicBezTo>
                    <a:pt x="805" y="1514"/>
                    <a:pt x="805" y="1514"/>
                    <a:pt x="805" y="1514"/>
                  </a:cubicBezTo>
                  <a:cubicBezTo>
                    <a:pt x="805" y="1520"/>
                    <a:pt x="805" y="1520"/>
                    <a:pt x="805" y="1520"/>
                  </a:cubicBezTo>
                  <a:cubicBezTo>
                    <a:pt x="804" y="1522"/>
                    <a:pt x="804" y="1522"/>
                    <a:pt x="804" y="1522"/>
                  </a:cubicBezTo>
                  <a:cubicBezTo>
                    <a:pt x="806" y="1523"/>
                    <a:pt x="806" y="1523"/>
                    <a:pt x="806" y="1523"/>
                  </a:cubicBezTo>
                  <a:cubicBezTo>
                    <a:pt x="810" y="1523"/>
                    <a:pt x="810" y="1523"/>
                    <a:pt x="810" y="1523"/>
                  </a:cubicBezTo>
                  <a:cubicBezTo>
                    <a:pt x="810" y="1522"/>
                    <a:pt x="810" y="1522"/>
                    <a:pt x="810" y="1522"/>
                  </a:cubicBezTo>
                  <a:cubicBezTo>
                    <a:pt x="809" y="1520"/>
                    <a:pt x="809" y="1520"/>
                    <a:pt x="809" y="1520"/>
                  </a:cubicBezTo>
                  <a:cubicBezTo>
                    <a:pt x="810" y="1519"/>
                    <a:pt x="810" y="1519"/>
                    <a:pt x="810" y="1519"/>
                  </a:cubicBezTo>
                  <a:cubicBezTo>
                    <a:pt x="812" y="1519"/>
                    <a:pt x="812" y="1519"/>
                    <a:pt x="812" y="1519"/>
                  </a:cubicBezTo>
                  <a:cubicBezTo>
                    <a:pt x="813" y="1519"/>
                    <a:pt x="813" y="1519"/>
                    <a:pt x="813" y="1519"/>
                  </a:cubicBezTo>
                  <a:cubicBezTo>
                    <a:pt x="810" y="1517"/>
                    <a:pt x="810" y="1517"/>
                    <a:pt x="810" y="1517"/>
                  </a:cubicBezTo>
                  <a:cubicBezTo>
                    <a:pt x="811" y="1516"/>
                    <a:pt x="811" y="1516"/>
                    <a:pt x="811" y="1516"/>
                  </a:cubicBezTo>
                  <a:cubicBezTo>
                    <a:pt x="809" y="1514"/>
                    <a:pt x="809" y="1514"/>
                    <a:pt x="809" y="1514"/>
                  </a:cubicBezTo>
                  <a:cubicBezTo>
                    <a:pt x="809" y="1512"/>
                    <a:pt x="809" y="1512"/>
                    <a:pt x="809" y="1512"/>
                  </a:cubicBezTo>
                  <a:cubicBezTo>
                    <a:pt x="810" y="1512"/>
                    <a:pt x="810" y="1512"/>
                    <a:pt x="810" y="1512"/>
                  </a:cubicBezTo>
                  <a:cubicBezTo>
                    <a:pt x="812" y="1513"/>
                    <a:pt x="812" y="1513"/>
                    <a:pt x="812" y="1513"/>
                  </a:cubicBezTo>
                  <a:cubicBezTo>
                    <a:pt x="812" y="1513"/>
                    <a:pt x="812" y="1513"/>
                    <a:pt x="812" y="1513"/>
                  </a:cubicBezTo>
                  <a:cubicBezTo>
                    <a:pt x="811" y="1512"/>
                    <a:pt x="811" y="1512"/>
                    <a:pt x="811" y="1512"/>
                  </a:cubicBezTo>
                  <a:cubicBezTo>
                    <a:pt x="809" y="1510"/>
                    <a:pt x="809" y="1510"/>
                    <a:pt x="809" y="1510"/>
                  </a:cubicBezTo>
                  <a:cubicBezTo>
                    <a:pt x="811" y="1511"/>
                    <a:pt x="811" y="1511"/>
                    <a:pt x="811" y="1511"/>
                  </a:cubicBezTo>
                  <a:cubicBezTo>
                    <a:pt x="811" y="1509"/>
                    <a:pt x="811" y="1509"/>
                    <a:pt x="811" y="1509"/>
                  </a:cubicBezTo>
                  <a:cubicBezTo>
                    <a:pt x="811" y="1508"/>
                    <a:pt x="811" y="1508"/>
                    <a:pt x="811" y="1508"/>
                  </a:cubicBezTo>
                  <a:cubicBezTo>
                    <a:pt x="811" y="1506"/>
                    <a:pt x="811" y="1506"/>
                    <a:pt x="811" y="1506"/>
                  </a:cubicBezTo>
                  <a:cubicBezTo>
                    <a:pt x="809" y="1503"/>
                    <a:pt x="809" y="1503"/>
                    <a:pt x="809" y="1503"/>
                  </a:cubicBezTo>
                  <a:cubicBezTo>
                    <a:pt x="807" y="1502"/>
                    <a:pt x="807" y="1502"/>
                    <a:pt x="807" y="1502"/>
                  </a:cubicBezTo>
                  <a:cubicBezTo>
                    <a:pt x="805" y="1502"/>
                    <a:pt x="805" y="1502"/>
                    <a:pt x="805" y="1502"/>
                  </a:cubicBezTo>
                  <a:cubicBezTo>
                    <a:pt x="804" y="1503"/>
                    <a:pt x="804" y="1503"/>
                    <a:pt x="804" y="1503"/>
                  </a:cubicBezTo>
                  <a:cubicBezTo>
                    <a:pt x="804" y="1505"/>
                    <a:pt x="804" y="1505"/>
                    <a:pt x="804" y="1505"/>
                  </a:cubicBezTo>
                  <a:cubicBezTo>
                    <a:pt x="804" y="1506"/>
                    <a:pt x="804" y="1506"/>
                    <a:pt x="804" y="1506"/>
                  </a:cubicBezTo>
                  <a:cubicBezTo>
                    <a:pt x="804" y="1507"/>
                    <a:pt x="804" y="1507"/>
                    <a:pt x="804" y="1507"/>
                  </a:cubicBezTo>
                  <a:lnTo>
                    <a:pt x="803" y="1508"/>
                  </a:lnTo>
                  <a:close/>
                  <a:moveTo>
                    <a:pt x="540" y="773"/>
                  </a:moveTo>
                  <a:cubicBezTo>
                    <a:pt x="540" y="772"/>
                    <a:pt x="540" y="772"/>
                    <a:pt x="540" y="772"/>
                  </a:cubicBezTo>
                  <a:cubicBezTo>
                    <a:pt x="539" y="775"/>
                    <a:pt x="539" y="775"/>
                    <a:pt x="539" y="775"/>
                  </a:cubicBezTo>
                  <a:lnTo>
                    <a:pt x="540" y="773"/>
                  </a:lnTo>
                  <a:close/>
                  <a:moveTo>
                    <a:pt x="540" y="771"/>
                  </a:moveTo>
                  <a:cubicBezTo>
                    <a:pt x="540" y="771"/>
                    <a:pt x="540" y="771"/>
                    <a:pt x="540" y="771"/>
                  </a:cubicBezTo>
                  <a:cubicBezTo>
                    <a:pt x="541" y="769"/>
                    <a:pt x="541" y="769"/>
                    <a:pt x="541" y="769"/>
                  </a:cubicBezTo>
                  <a:cubicBezTo>
                    <a:pt x="540" y="769"/>
                    <a:pt x="540" y="769"/>
                    <a:pt x="540" y="769"/>
                  </a:cubicBezTo>
                  <a:lnTo>
                    <a:pt x="540" y="771"/>
                  </a:lnTo>
                  <a:close/>
                  <a:moveTo>
                    <a:pt x="1001" y="1040"/>
                  </a:moveTo>
                  <a:cubicBezTo>
                    <a:pt x="1000" y="1041"/>
                    <a:pt x="1000" y="1041"/>
                    <a:pt x="1000" y="1041"/>
                  </a:cubicBezTo>
                  <a:cubicBezTo>
                    <a:pt x="1000" y="1041"/>
                    <a:pt x="1000" y="1041"/>
                    <a:pt x="1000" y="1041"/>
                  </a:cubicBezTo>
                  <a:cubicBezTo>
                    <a:pt x="1002" y="1041"/>
                    <a:pt x="1002" y="1041"/>
                    <a:pt x="1002" y="1041"/>
                  </a:cubicBezTo>
                  <a:cubicBezTo>
                    <a:pt x="1002" y="1040"/>
                    <a:pt x="1002" y="1040"/>
                    <a:pt x="1002" y="1040"/>
                  </a:cubicBezTo>
                  <a:cubicBezTo>
                    <a:pt x="1002" y="1039"/>
                    <a:pt x="1002" y="1039"/>
                    <a:pt x="1002" y="1039"/>
                  </a:cubicBezTo>
                  <a:lnTo>
                    <a:pt x="1001" y="1040"/>
                  </a:lnTo>
                  <a:close/>
                  <a:moveTo>
                    <a:pt x="541" y="767"/>
                  </a:moveTo>
                  <a:cubicBezTo>
                    <a:pt x="541" y="767"/>
                    <a:pt x="541" y="767"/>
                    <a:pt x="541" y="767"/>
                  </a:cubicBezTo>
                  <a:cubicBezTo>
                    <a:pt x="540" y="768"/>
                    <a:pt x="540" y="768"/>
                    <a:pt x="540" y="768"/>
                  </a:cubicBezTo>
                  <a:cubicBezTo>
                    <a:pt x="541" y="768"/>
                    <a:pt x="541" y="768"/>
                    <a:pt x="541" y="768"/>
                  </a:cubicBezTo>
                  <a:lnTo>
                    <a:pt x="541" y="767"/>
                  </a:lnTo>
                  <a:close/>
                  <a:moveTo>
                    <a:pt x="1004" y="1035"/>
                  </a:moveTo>
                  <a:cubicBezTo>
                    <a:pt x="1003" y="1035"/>
                    <a:pt x="1003" y="1035"/>
                    <a:pt x="1003" y="1035"/>
                  </a:cubicBezTo>
                  <a:cubicBezTo>
                    <a:pt x="1002" y="1035"/>
                    <a:pt x="1002" y="1035"/>
                    <a:pt x="1002" y="1035"/>
                  </a:cubicBezTo>
                  <a:cubicBezTo>
                    <a:pt x="1001" y="1036"/>
                    <a:pt x="1001" y="1036"/>
                    <a:pt x="1001" y="1036"/>
                  </a:cubicBezTo>
                  <a:cubicBezTo>
                    <a:pt x="999" y="1038"/>
                    <a:pt x="999" y="1038"/>
                    <a:pt x="999" y="1038"/>
                  </a:cubicBezTo>
                  <a:cubicBezTo>
                    <a:pt x="998" y="1041"/>
                    <a:pt x="998" y="1041"/>
                    <a:pt x="998" y="1041"/>
                  </a:cubicBezTo>
                  <a:cubicBezTo>
                    <a:pt x="999" y="1041"/>
                    <a:pt x="999" y="1041"/>
                    <a:pt x="999" y="1041"/>
                  </a:cubicBezTo>
                  <a:cubicBezTo>
                    <a:pt x="999" y="1040"/>
                    <a:pt x="999" y="1040"/>
                    <a:pt x="999" y="1040"/>
                  </a:cubicBezTo>
                  <a:cubicBezTo>
                    <a:pt x="1001" y="1038"/>
                    <a:pt x="1001" y="1038"/>
                    <a:pt x="1001" y="1038"/>
                  </a:cubicBezTo>
                  <a:cubicBezTo>
                    <a:pt x="1002" y="1038"/>
                    <a:pt x="1002" y="1038"/>
                    <a:pt x="1002" y="1038"/>
                  </a:cubicBezTo>
                  <a:cubicBezTo>
                    <a:pt x="1004" y="1036"/>
                    <a:pt x="1004" y="1036"/>
                    <a:pt x="1004" y="1036"/>
                  </a:cubicBezTo>
                  <a:lnTo>
                    <a:pt x="1004" y="1035"/>
                  </a:lnTo>
                  <a:close/>
                  <a:moveTo>
                    <a:pt x="1008" y="1031"/>
                  </a:moveTo>
                  <a:cubicBezTo>
                    <a:pt x="1009" y="1029"/>
                    <a:pt x="1009" y="1029"/>
                    <a:pt x="1009" y="1029"/>
                  </a:cubicBezTo>
                  <a:cubicBezTo>
                    <a:pt x="1010" y="1029"/>
                    <a:pt x="1010" y="1029"/>
                    <a:pt x="1010" y="1029"/>
                  </a:cubicBezTo>
                  <a:cubicBezTo>
                    <a:pt x="1011" y="1027"/>
                    <a:pt x="1011" y="1027"/>
                    <a:pt x="1011" y="1027"/>
                  </a:cubicBezTo>
                  <a:cubicBezTo>
                    <a:pt x="1010" y="1027"/>
                    <a:pt x="1010" y="1027"/>
                    <a:pt x="1010" y="1027"/>
                  </a:cubicBezTo>
                  <a:cubicBezTo>
                    <a:pt x="1009" y="1028"/>
                    <a:pt x="1009" y="1028"/>
                    <a:pt x="1009" y="1028"/>
                  </a:cubicBezTo>
                  <a:cubicBezTo>
                    <a:pt x="1007" y="1029"/>
                    <a:pt x="1007" y="1029"/>
                    <a:pt x="1007" y="1029"/>
                  </a:cubicBezTo>
                  <a:cubicBezTo>
                    <a:pt x="1006" y="1030"/>
                    <a:pt x="1006" y="1030"/>
                    <a:pt x="1006" y="1030"/>
                  </a:cubicBezTo>
                  <a:cubicBezTo>
                    <a:pt x="1007" y="1032"/>
                    <a:pt x="1007" y="1032"/>
                    <a:pt x="1007" y="1032"/>
                  </a:cubicBezTo>
                  <a:lnTo>
                    <a:pt x="1008" y="1031"/>
                  </a:lnTo>
                  <a:close/>
                  <a:moveTo>
                    <a:pt x="1087" y="56"/>
                  </a:moveTo>
                  <a:cubicBezTo>
                    <a:pt x="1087" y="55"/>
                    <a:pt x="1087" y="55"/>
                    <a:pt x="1087" y="55"/>
                  </a:cubicBezTo>
                  <a:cubicBezTo>
                    <a:pt x="1086" y="54"/>
                    <a:pt x="1086" y="54"/>
                    <a:pt x="1086" y="54"/>
                  </a:cubicBezTo>
                  <a:cubicBezTo>
                    <a:pt x="1086" y="55"/>
                    <a:pt x="1086" y="55"/>
                    <a:pt x="1086" y="55"/>
                  </a:cubicBezTo>
                  <a:cubicBezTo>
                    <a:pt x="1086" y="57"/>
                    <a:pt x="1086" y="57"/>
                    <a:pt x="1086" y="57"/>
                  </a:cubicBezTo>
                  <a:cubicBezTo>
                    <a:pt x="1087" y="57"/>
                    <a:pt x="1087" y="57"/>
                    <a:pt x="1087" y="57"/>
                  </a:cubicBezTo>
                  <a:lnTo>
                    <a:pt x="1087" y="56"/>
                  </a:lnTo>
                  <a:close/>
                  <a:moveTo>
                    <a:pt x="2964" y="187"/>
                  </a:moveTo>
                  <a:cubicBezTo>
                    <a:pt x="2965" y="185"/>
                    <a:pt x="2965" y="185"/>
                    <a:pt x="2965" y="185"/>
                  </a:cubicBezTo>
                  <a:cubicBezTo>
                    <a:pt x="2967" y="183"/>
                    <a:pt x="2967" y="183"/>
                    <a:pt x="2967" y="183"/>
                  </a:cubicBezTo>
                  <a:cubicBezTo>
                    <a:pt x="2969" y="181"/>
                    <a:pt x="2969" y="181"/>
                    <a:pt x="2969" y="181"/>
                  </a:cubicBezTo>
                  <a:cubicBezTo>
                    <a:pt x="2970" y="181"/>
                    <a:pt x="2970" y="181"/>
                    <a:pt x="2970" y="181"/>
                  </a:cubicBezTo>
                  <a:cubicBezTo>
                    <a:pt x="2970" y="178"/>
                    <a:pt x="2970" y="178"/>
                    <a:pt x="2970" y="178"/>
                  </a:cubicBezTo>
                  <a:cubicBezTo>
                    <a:pt x="2969" y="176"/>
                    <a:pt x="2969" y="176"/>
                    <a:pt x="2969" y="176"/>
                  </a:cubicBezTo>
                  <a:cubicBezTo>
                    <a:pt x="2966" y="173"/>
                    <a:pt x="2966" y="173"/>
                    <a:pt x="2966" y="173"/>
                  </a:cubicBezTo>
                  <a:cubicBezTo>
                    <a:pt x="2965" y="173"/>
                    <a:pt x="2965" y="173"/>
                    <a:pt x="2965" y="173"/>
                  </a:cubicBezTo>
                  <a:cubicBezTo>
                    <a:pt x="2964" y="174"/>
                    <a:pt x="2964" y="174"/>
                    <a:pt x="2964" y="174"/>
                  </a:cubicBezTo>
                  <a:cubicBezTo>
                    <a:pt x="2964" y="175"/>
                    <a:pt x="2964" y="175"/>
                    <a:pt x="2964" y="175"/>
                  </a:cubicBezTo>
                  <a:cubicBezTo>
                    <a:pt x="2963" y="175"/>
                    <a:pt x="2963" y="175"/>
                    <a:pt x="2963" y="175"/>
                  </a:cubicBezTo>
                  <a:cubicBezTo>
                    <a:pt x="2961" y="178"/>
                    <a:pt x="2961" y="178"/>
                    <a:pt x="2961" y="178"/>
                  </a:cubicBezTo>
                  <a:cubicBezTo>
                    <a:pt x="2960" y="179"/>
                    <a:pt x="2960" y="179"/>
                    <a:pt x="2960" y="179"/>
                  </a:cubicBezTo>
                  <a:cubicBezTo>
                    <a:pt x="2958" y="181"/>
                    <a:pt x="2958" y="181"/>
                    <a:pt x="2958" y="181"/>
                  </a:cubicBezTo>
                  <a:cubicBezTo>
                    <a:pt x="2959" y="181"/>
                    <a:pt x="2959" y="181"/>
                    <a:pt x="2959" y="181"/>
                  </a:cubicBezTo>
                  <a:cubicBezTo>
                    <a:pt x="2961" y="180"/>
                    <a:pt x="2961" y="180"/>
                    <a:pt x="2961" y="180"/>
                  </a:cubicBezTo>
                  <a:cubicBezTo>
                    <a:pt x="2962" y="180"/>
                    <a:pt x="2962" y="180"/>
                    <a:pt x="2962" y="180"/>
                  </a:cubicBezTo>
                  <a:cubicBezTo>
                    <a:pt x="2961" y="182"/>
                    <a:pt x="2961" y="182"/>
                    <a:pt x="2961" y="182"/>
                  </a:cubicBezTo>
                  <a:cubicBezTo>
                    <a:pt x="2962" y="185"/>
                    <a:pt x="2962" y="185"/>
                    <a:pt x="2962" y="185"/>
                  </a:cubicBezTo>
                  <a:cubicBezTo>
                    <a:pt x="2963" y="187"/>
                    <a:pt x="2963" y="187"/>
                    <a:pt x="2963" y="187"/>
                  </a:cubicBezTo>
                  <a:cubicBezTo>
                    <a:pt x="2963" y="189"/>
                    <a:pt x="2963" y="189"/>
                    <a:pt x="2963" y="189"/>
                  </a:cubicBezTo>
                  <a:cubicBezTo>
                    <a:pt x="2962" y="190"/>
                    <a:pt x="2962" y="190"/>
                    <a:pt x="2962" y="190"/>
                  </a:cubicBezTo>
                  <a:cubicBezTo>
                    <a:pt x="2962" y="191"/>
                    <a:pt x="2962" y="191"/>
                    <a:pt x="2962" y="191"/>
                  </a:cubicBezTo>
                  <a:cubicBezTo>
                    <a:pt x="2964" y="193"/>
                    <a:pt x="2964" y="193"/>
                    <a:pt x="2964" y="193"/>
                  </a:cubicBezTo>
                  <a:cubicBezTo>
                    <a:pt x="2965" y="194"/>
                    <a:pt x="2965" y="194"/>
                    <a:pt x="2965" y="194"/>
                  </a:cubicBezTo>
                  <a:cubicBezTo>
                    <a:pt x="2965" y="191"/>
                    <a:pt x="2965" y="191"/>
                    <a:pt x="2965" y="191"/>
                  </a:cubicBezTo>
                  <a:cubicBezTo>
                    <a:pt x="2964" y="189"/>
                    <a:pt x="2964" y="189"/>
                    <a:pt x="2964" y="189"/>
                  </a:cubicBezTo>
                  <a:cubicBezTo>
                    <a:pt x="2964" y="189"/>
                    <a:pt x="2964" y="189"/>
                    <a:pt x="2964" y="189"/>
                  </a:cubicBezTo>
                  <a:lnTo>
                    <a:pt x="2964" y="187"/>
                  </a:lnTo>
                  <a:close/>
                  <a:moveTo>
                    <a:pt x="2922" y="119"/>
                  </a:moveTo>
                  <a:cubicBezTo>
                    <a:pt x="2922" y="120"/>
                    <a:pt x="2922" y="120"/>
                    <a:pt x="2922" y="120"/>
                  </a:cubicBezTo>
                  <a:cubicBezTo>
                    <a:pt x="2924" y="122"/>
                    <a:pt x="2924" y="122"/>
                    <a:pt x="2924" y="122"/>
                  </a:cubicBezTo>
                  <a:cubicBezTo>
                    <a:pt x="2925" y="122"/>
                    <a:pt x="2925" y="122"/>
                    <a:pt x="2925" y="122"/>
                  </a:cubicBezTo>
                  <a:cubicBezTo>
                    <a:pt x="2925" y="121"/>
                    <a:pt x="2925" y="121"/>
                    <a:pt x="2925" y="121"/>
                  </a:cubicBezTo>
                  <a:cubicBezTo>
                    <a:pt x="2923" y="119"/>
                    <a:pt x="2923" y="119"/>
                    <a:pt x="2923" y="119"/>
                  </a:cubicBezTo>
                  <a:lnTo>
                    <a:pt x="2922" y="119"/>
                  </a:lnTo>
                  <a:close/>
                  <a:moveTo>
                    <a:pt x="1084" y="48"/>
                  </a:moveTo>
                  <a:cubicBezTo>
                    <a:pt x="1083" y="49"/>
                    <a:pt x="1083" y="49"/>
                    <a:pt x="1083" y="49"/>
                  </a:cubicBezTo>
                  <a:cubicBezTo>
                    <a:pt x="1084" y="50"/>
                    <a:pt x="1084" y="50"/>
                    <a:pt x="1084" y="50"/>
                  </a:cubicBezTo>
                  <a:cubicBezTo>
                    <a:pt x="1085" y="50"/>
                    <a:pt x="1085" y="50"/>
                    <a:pt x="1085" y="50"/>
                  </a:cubicBezTo>
                  <a:cubicBezTo>
                    <a:pt x="1087" y="49"/>
                    <a:pt x="1087" y="49"/>
                    <a:pt x="1087" y="49"/>
                  </a:cubicBezTo>
                  <a:cubicBezTo>
                    <a:pt x="1085" y="49"/>
                    <a:pt x="1085" y="49"/>
                    <a:pt x="1085" y="49"/>
                  </a:cubicBezTo>
                  <a:lnTo>
                    <a:pt x="1084" y="48"/>
                  </a:lnTo>
                  <a:close/>
                  <a:moveTo>
                    <a:pt x="2924" y="124"/>
                  </a:moveTo>
                  <a:cubicBezTo>
                    <a:pt x="2925" y="126"/>
                    <a:pt x="2925" y="126"/>
                    <a:pt x="2925" y="126"/>
                  </a:cubicBezTo>
                  <a:cubicBezTo>
                    <a:pt x="2925" y="125"/>
                    <a:pt x="2925" y="125"/>
                    <a:pt x="2925" y="125"/>
                  </a:cubicBezTo>
                  <a:cubicBezTo>
                    <a:pt x="2925" y="124"/>
                    <a:pt x="2925" y="124"/>
                    <a:pt x="2925" y="124"/>
                  </a:cubicBezTo>
                  <a:cubicBezTo>
                    <a:pt x="2925" y="123"/>
                    <a:pt x="2925" y="123"/>
                    <a:pt x="2925" y="123"/>
                  </a:cubicBezTo>
                  <a:cubicBezTo>
                    <a:pt x="2924" y="124"/>
                    <a:pt x="2924" y="124"/>
                    <a:pt x="2924" y="124"/>
                  </a:cubicBezTo>
                  <a:close/>
                  <a:moveTo>
                    <a:pt x="1089" y="46"/>
                  </a:moveTo>
                  <a:cubicBezTo>
                    <a:pt x="1089" y="44"/>
                    <a:pt x="1089" y="44"/>
                    <a:pt x="1089" y="44"/>
                  </a:cubicBezTo>
                  <a:cubicBezTo>
                    <a:pt x="1087" y="43"/>
                    <a:pt x="1087" y="43"/>
                    <a:pt x="1087" y="43"/>
                  </a:cubicBezTo>
                  <a:cubicBezTo>
                    <a:pt x="1086" y="43"/>
                    <a:pt x="1086" y="43"/>
                    <a:pt x="1086" y="43"/>
                  </a:cubicBezTo>
                  <a:cubicBezTo>
                    <a:pt x="1085" y="44"/>
                    <a:pt x="1085" y="44"/>
                    <a:pt x="1085" y="44"/>
                  </a:cubicBezTo>
                  <a:cubicBezTo>
                    <a:pt x="1086" y="45"/>
                    <a:pt x="1086" y="45"/>
                    <a:pt x="1086" y="45"/>
                  </a:cubicBezTo>
                  <a:cubicBezTo>
                    <a:pt x="1087" y="45"/>
                    <a:pt x="1087" y="45"/>
                    <a:pt x="1087" y="45"/>
                  </a:cubicBezTo>
                  <a:cubicBezTo>
                    <a:pt x="1088" y="46"/>
                    <a:pt x="1088" y="46"/>
                    <a:pt x="1088" y="46"/>
                  </a:cubicBezTo>
                  <a:lnTo>
                    <a:pt x="1089" y="46"/>
                  </a:lnTo>
                  <a:close/>
                  <a:moveTo>
                    <a:pt x="2763" y="305"/>
                  </a:moveTo>
                  <a:cubicBezTo>
                    <a:pt x="2762" y="305"/>
                    <a:pt x="2762" y="305"/>
                    <a:pt x="2762" y="305"/>
                  </a:cubicBezTo>
                  <a:cubicBezTo>
                    <a:pt x="2760" y="305"/>
                    <a:pt x="2760" y="305"/>
                    <a:pt x="2760" y="305"/>
                  </a:cubicBezTo>
                  <a:cubicBezTo>
                    <a:pt x="2759" y="304"/>
                    <a:pt x="2759" y="304"/>
                    <a:pt x="2759" y="304"/>
                  </a:cubicBezTo>
                  <a:cubicBezTo>
                    <a:pt x="2758" y="305"/>
                    <a:pt x="2758" y="305"/>
                    <a:pt x="2758" y="305"/>
                  </a:cubicBezTo>
                  <a:cubicBezTo>
                    <a:pt x="2757" y="307"/>
                    <a:pt x="2757" y="307"/>
                    <a:pt x="2757" y="307"/>
                  </a:cubicBezTo>
                  <a:cubicBezTo>
                    <a:pt x="2756" y="308"/>
                    <a:pt x="2756" y="308"/>
                    <a:pt x="2756" y="308"/>
                  </a:cubicBezTo>
                  <a:cubicBezTo>
                    <a:pt x="2756" y="310"/>
                    <a:pt x="2756" y="310"/>
                    <a:pt x="2756" y="310"/>
                  </a:cubicBezTo>
                  <a:cubicBezTo>
                    <a:pt x="2757" y="313"/>
                    <a:pt x="2757" y="313"/>
                    <a:pt x="2757" y="313"/>
                  </a:cubicBezTo>
                  <a:cubicBezTo>
                    <a:pt x="2758" y="312"/>
                    <a:pt x="2758" y="312"/>
                    <a:pt x="2758" y="312"/>
                  </a:cubicBezTo>
                  <a:cubicBezTo>
                    <a:pt x="2758" y="311"/>
                    <a:pt x="2758" y="311"/>
                    <a:pt x="2758" y="311"/>
                  </a:cubicBezTo>
                  <a:cubicBezTo>
                    <a:pt x="2759" y="311"/>
                    <a:pt x="2759" y="311"/>
                    <a:pt x="2759" y="311"/>
                  </a:cubicBezTo>
                  <a:cubicBezTo>
                    <a:pt x="2760" y="311"/>
                    <a:pt x="2760" y="311"/>
                    <a:pt x="2760" y="311"/>
                  </a:cubicBezTo>
                  <a:cubicBezTo>
                    <a:pt x="2761" y="312"/>
                    <a:pt x="2761" y="312"/>
                    <a:pt x="2761" y="312"/>
                  </a:cubicBezTo>
                  <a:cubicBezTo>
                    <a:pt x="2763" y="313"/>
                    <a:pt x="2763" y="313"/>
                    <a:pt x="2763" y="313"/>
                  </a:cubicBezTo>
                  <a:cubicBezTo>
                    <a:pt x="2764" y="312"/>
                    <a:pt x="2764" y="312"/>
                    <a:pt x="2764" y="312"/>
                  </a:cubicBezTo>
                  <a:cubicBezTo>
                    <a:pt x="2764" y="310"/>
                    <a:pt x="2764" y="310"/>
                    <a:pt x="2764" y="310"/>
                  </a:cubicBezTo>
                  <a:cubicBezTo>
                    <a:pt x="2764" y="309"/>
                    <a:pt x="2764" y="309"/>
                    <a:pt x="2764" y="309"/>
                  </a:cubicBezTo>
                  <a:cubicBezTo>
                    <a:pt x="2764" y="308"/>
                    <a:pt x="2764" y="308"/>
                    <a:pt x="2764" y="308"/>
                  </a:cubicBezTo>
                  <a:cubicBezTo>
                    <a:pt x="2765" y="307"/>
                    <a:pt x="2765" y="307"/>
                    <a:pt x="2765" y="307"/>
                  </a:cubicBezTo>
                  <a:cubicBezTo>
                    <a:pt x="2765" y="306"/>
                    <a:pt x="2765" y="306"/>
                    <a:pt x="2765" y="306"/>
                  </a:cubicBezTo>
                  <a:cubicBezTo>
                    <a:pt x="2764" y="306"/>
                    <a:pt x="2764" y="306"/>
                    <a:pt x="2764" y="306"/>
                  </a:cubicBezTo>
                  <a:cubicBezTo>
                    <a:pt x="2763" y="307"/>
                    <a:pt x="2763" y="307"/>
                    <a:pt x="2763" y="307"/>
                  </a:cubicBezTo>
                  <a:cubicBezTo>
                    <a:pt x="2762" y="308"/>
                    <a:pt x="2762" y="308"/>
                    <a:pt x="2762" y="308"/>
                  </a:cubicBezTo>
                  <a:cubicBezTo>
                    <a:pt x="2762" y="307"/>
                    <a:pt x="2762" y="307"/>
                    <a:pt x="2762" y="307"/>
                  </a:cubicBezTo>
                  <a:cubicBezTo>
                    <a:pt x="2763" y="306"/>
                    <a:pt x="2763" y="306"/>
                    <a:pt x="2763" y="306"/>
                  </a:cubicBezTo>
                  <a:lnTo>
                    <a:pt x="2763" y="305"/>
                  </a:lnTo>
                  <a:close/>
                  <a:moveTo>
                    <a:pt x="2754" y="306"/>
                  </a:moveTo>
                  <a:cubicBezTo>
                    <a:pt x="2753" y="306"/>
                    <a:pt x="2753" y="306"/>
                    <a:pt x="2753" y="306"/>
                  </a:cubicBezTo>
                  <a:cubicBezTo>
                    <a:pt x="2752" y="307"/>
                    <a:pt x="2752" y="307"/>
                    <a:pt x="2752" y="307"/>
                  </a:cubicBezTo>
                  <a:cubicBezTo>
                    <a:pt x="2750" y="308"/>
                    <a:pt x="2750" y="308"/>
                    <a:pt x="2750" y="308"/>
                  </a:cubicBezTo>
                  <a:cubicBezTo>
                    <a:pt x="2750" y="310"/>
                    <a:pt x="2750" y="310"/>
                    <a:pt x="2750" y="310"/>
                  </a:cubicBezTo>
                  <a:cubicBezTo>
                    <a:pt x="2751" y="311"/>
                    <a:pt x="2751" y="311"/>
                    <a:pt x="2751" y="311"/>
                  </a:cubicBezTo>
                  <a:cubicBezTo>
                    <a:pt x="2751" y="311"/>
                    <a:pt x="2751" y="311"/>
                    <a:pt x="2751" y="311"/>
                  </a:cubicBezTo>
                  <a:cubicBezTo>
                    <a:pt x="2751" y="310"/>
                    <a:pt x="2751" y="310"/>
                    <a:pt x="2751" y="310"/>
                  </a:cubicBezTo>
                  <a:cubicBezTo>
                    <a:pt x="2752" y="309"/>
                    <a:pt x="2752" y="309"/>
                    <a:pt x="2752" y="309"/>
                  </a:cubicBezTo>
                  <a:cubicBezTo>
                    <a:pt x="2753" y="310"/>
                    <a:pt x="2753" y="310"/>
                    <a:pt x="2753" y="310"/>
                  </a:cubicBezTo>
                  <a:cubicBezTo>
                    <a:pt x="2754" y="310"/>
                    <a:pt x="2754" y="310"/>
                    <a:pt x="2754" y="310"/>
                  </a:cubicBezTo>
                  <a:cubicBezTo>
                    <a:pt x="2753" y="308"/>
                    <a:pt x="2753" y="308"/>
                    <a:pt x="2753" y="308"/>
                  </a:cubicBezTo>
                  <a:cubicBezTo>
                    <a:pt x="2754" y="307"/>
                    <a:pt x="2754" y="307"/>
                    <a:pt x="2754" y="307"/>
                  </a:cubicBezTo>
                  <a:lnTo>
                    <a:pt x="2754" y="306"/>
                  </a:lnTo>
                  <a:close/>
                  <a:moveTo>
                    <a:pt x="2711" y="676"/>
                  </a:moveTo>
                  <a:cubicBezTo>
                    <a:pt x="2709" y="675"/>
                    <a:pt x="2709" y="675"/>
                    <a:pt x="2709" y="675"/>
                  </a:cubicBezTo>
                  <a:cubicBezTo>
                    <a:pt x="2708" y="676"/>
                    <a:pt x="2708" y="676"/>
                    <a:pt x="2708" y="676"/>
                  </a:cubicBezTo>
                  <a:cubicBezTo>
                    <a:pt x="2710" y="677"/>
                    <a:pt x="2710" y="677"/>
                    <a:pt x="2710" y="677"/>
                  </a:cubicBezTo>
                  <a:cubicBezTo>
                    <a:pt x="2712" y="677"/>
                    <a:pt x="2712" y="677"/>
                    <a:pt x="2712" y="677"/>
                  </a:cubicBezTo>
                  <a:cubicBezTo>
                    <a:pt x="2714" y="678"/>
                    <a:pt x="2714" y="678"/>
                    <a:pt x="2714" y="678"/>
                  </a:cubicBezTo>
                  <a:cubicBezTo>
                    <a:pt x="2714" y="676"/>
                    <a:pt x="2714" y="676"/>
                    <a:pt x="2714" y="676"/>
                  </a:cubicBezTo>
                  <a:cubicBezTo>
                    <a:pt x="2712" y="676"/>
                    <a:pt x="2712" y="676"/>
                    <a:pt x="2712" y="676"/>
                  </a:cubicBezTo>
                  <a:lnTo>
                    <a:pt x="2711" y="676"/>
                  </a:lnTo>
                  <a:close/>
                  <a:moveTo>
                    <a:pt x="2564" y="930"/>
                  </a:moveTo>
                  <a:cubicBezTo>
                    <a:pt x="2565" y="930"/>
                    <a:pt x="2565" y="930"/>
                    <a:pt x="2565" y="930"/>
                  </a:cubicBezTo>
                  <a:cubicBezTo>
                    <a:pt x="2566" y="927"/>
                    <a:pt x="2566" y="927"/>
                    <a:pt x="2566" y="927"/>
                  </a:cubicBezTo>
                  <a:cubicBezTo>
                    <a:pt x="2565" y="926"/>
                    <a:pt x="2565" y="926"/>
                    <a:pt x="2565" y="926"/>
                  </a:cubicBezTo>
                  <a:cubicBezTo>
                    <a:pt x="2564" y="925"/>
                    <a:pt x="2564" y="925"/>
                    <a:pt x="2564" y="925"/>
                  </a:cubicBezTo>
                  <a:cubicBezTo>
                    <a:pt x="2563" y="926"/>
                    <a:pt x="2563" y="926"/>
                    <a:pt x="2563" y="926"/>
                  </a:cubicBezTo>
                  <a:cubicBezTo>
                    <a:pt x="2564" y="928"/>
                    <a:pt x="2564" y="928"/>
                    <a:pt x="2564" y="928"/>
                  </a:cubicBezTo>
                  <a:cubicBezTo>
                    <a:pt x="2563" y="929"/>
                    <a:pt x="2563" y="929"/>
                    <a:pt x="2563" y="929"/>
                  </a:cubicBezTo>
                  <a:lnTo>
                    <a:pt x="2564" y="930"/>
                  </a:lnTo>
                  <a:close/>
                  <a:moveTo>
                    <a:pt x="2763" y="320"/>
                  </a:moveTo>
                  <a:cubicBezTo>
                    <a:pt x="2761" y="322"/>
                    <a:pt x="2761" y="322"/>
                    <a:pt x="2761" y="322"/>
                  </a:cubicBezTo>
                  <a:cubicBezTo>
                    <a:pt x="2761" y="323"/>
                    <a:pt x="2761" y="323"/>
                    <a:pt x="2761" y="323"/>
                  </a:cubicBezTo>
                  <a:cubicBezTo>
                    <a:pt x="2763" y="325"/>
                    <a:pt x="2763" y="325"/>
                    <a:pt x="2763" y="325"/>
                  </a:cubicBezTo>
                  <a:cubicBezTo>
                    <a:pt x="2764" y="323"/>
                    <a:pt x="2764" y="323"/>
                    <a:pt x="2764" y="323"/>
                  </a:cubicBezTo>
                  <a:cubicBezTo>
                    <a:pt x="2765" y="322"/>
                    <a:pt x="2765" y="322"/>
                    <a:pt x="2765" y="322"/>
                  </a:cubicBezTo>
                  <a:cubicBezTo>
                    <a:pt x="2766" y="321"/>
                    <a:pt x="2766" y="321"/>
                    <a:pt x="2766" y="321"/>
                  </a:cubicBezTo>
                  <a:cubicBezTo>
                    <a:pt x="2765" y="320"/>
                    <a:pt x="2765" y="320"/>
                    <a:pt x="2765" y="320"/>
                  </a:cubicBezTo>
                  <a:cubicBezTo>
                    <a:pt x="2766" y="319"/>
                    <a:pt x="2766" y="319"/>
                    <a:pt x="2766" y="319"/>
                  </a:cubicBezTo>
                  <a:lnTo>
                    <a:pt x="2763" y="320"/>
                  </a:lnTo>
                  <a:close/>
                  <a:moveTo>
                    <a:pt x="1083" y="60"/>
                  </a:moveTo>
                  <a:cubicBezTo>
                    <a:pt x="1083" y="60"/>
                    <a:pt x="1083" y="60"/>
                    <a:pt x="1083" y="60"/>
                  </a:cubicBezTo>
                  <a:cubicBezTo>
                    <a:pt x="1084" y="60"/>
                    <a:pt x="1084" y="60"/>
                    <a:pt x="1084" y="60"/>
                  </a:cubicBezTo>
                  <a:cubicBezTo>
                    <a:pt x="1083" y="59"/>
                    <a:pt x="1083" y="59"/>
                    <a:pt x="1083" y="59"/>
                  </a:cubicBezTo>
                  <a:lnTo>
                    <a:pt x="1083" y="60"/>
                  </a:lnTo>
                  <a:close/>
                  <a:moveTo>
                    <a:pt x="2762" y="315"/>
                  </a:moveTo>
                  <a:cubicBezTo>
                    <a:pt x="2762" y="316"/>
                    <a:pt x="2762" y="316"/>
                    <a:pt x="2762" y="316"/>
                  </a:cubicBezTo>
                  <a:cubicBezTo>
                    <a:pt x="2763" y="318"/>
                    <a:pt x="2763" y="318"/>
                    <a:pt x="2763" y="318"/>
                  </a:cubicBezTo>
                  <a:cubicBezTo>
                    <a:pt x="2764" y="317"/>
                    <a:pt x="2764" y="317"/>
                    <a:pt x="2764" y="317"/>
                  </a:cubicBezTo>
                  <a:cubicBezTo>
                    <a:pt x="2763" y="315"/>
                    <a:pt x="2763" y="315"/>
                    <a:pt x="2763" y="315"/>
                  </a:cubicBezTo>
                  <a:cubicBezTo>
                    <a:pt x="2763" y="315"/>
                    <a:pt x="2763" y="315"/>
                    <a:pt x="2763" y="315"/>
                  </a:cubicBezTo>
                  <a:lnTo>
                    <a:pt x="2762" y="315"/>
                  </a:lnTo>
                  <a:close/>
                  <a:moveTo>
                    <a:pt x="2766" y="316"/>
                  </a:moveTo>
                  <a:cubicBezTo>
                    <a:pt x="2765" y="315"/>
                    <a:pt x="2765" y="315"/>
                    <a:pt x="2765" y="315"/>
                  </a:cubicBezTo>
                  <a:cubicBezTo>
                    <a:pt x="2765" y="316"/>
                    <a:pt x="2765" y="316"/>
                    <a:pt x="2765" y="316"/>
                  </a:cubicBezTo>
                  <a:cubicBezTo>
                    <a:pt x="2765" y="316"/>
                    <a:pt x="2765" y="316"/>
                    <a:pt x="2765" y="316"/>
                  </a:cubicBezTo>
                  <a:cubicBezTo>
                    <a:pt x="2764" y="318"/>
                    <a:pt x="2764" y="318"/>
                    <a:pt x="2764" y="318"/>
                  </a:cubicBezTo>
                  <a:cubicBezTo>
                    <a:pt x="2765" y="318"/>
                    <a:pt x="2765" y="318"/>
                    <a:pt x="2765" y="318"/>
                  </a:cubicBezTo>
                  <a:cubicBezTo>
                    <a:pt x="2766" y="317"/>
                    <a:pt x="2766" y="317"/>
                    <a:pt x="2766" y="317"/>
                  </a:cubicBezTo>
                  <a:lnTo>
                    <a:pt x="2766" y="316"/>
                  </a:lnTo>
                  <a:close/>
                  <a:moveTo>
                    <a:pt x="1003" y="474"/>
                  </a:moveTo>
                  <a:cubicBezTo>
                    <a:pt x="1002" y="474"/>
                    <a:pt x="1002" y="474"/>
                    <a:pt x="1002" y="474"/>
                  </a:cubicBezTo>
                  <a:cubicBezTo>
                    <a:pt x="1001" y="474"/>
                    <a:pt x="1001" y="474"/>
                    <a:pt x="1001" y="474"/>
                  </a:cubicBezTo>
                  <a:cubicBezTo>
                    <a:pt x="1001" y="474"/>
                    <a:pt x="1001" y="474"/>
                    <a:pt x="1001" y="474"/>
                  </a:cubicBezTo>
                  <a:cubicBezTo>
                    <a:pt x="1000" y="475"/>
                    <a:pt x="1000" y="475"/>
                    <a:pt x="1000" y="475"/>
                  </a:cubicBezTo>
                  <a:cubicBezTo>
                    <a:pt x="999" y="474"/>
                    <a:pt x="999" y="474"/>
                    <a:pt x="999" y="474"/>
                  </a:cubicBezTo>
                  <a:cubicBezTo>
                    <a:pt x="998" y="475"/>
                    <a:pt x="998" y="475"/>
                    <a:pt x="998" y="475"/>
                  </a:cubicBezTo>
                  <a:cubicBezTo>
                    <a:pt x="997" y="477"/>
                    <a:pt x="997" y="477"/>
                    <a:pt x="997" y="477"/>
                  </a:cubicBezTo>
                  <a:cubicBezTo>
                    <a:pt x="996" y="478"/>
                    <a:pt x="996" y="478"/>
                    <a:pt x="996" y="478"/>
                  </a:cubicBezTo>
                  <a:cubicBezTo>
                    <a:pt x="997" y="477"/>
                    <a:pt x="997" y="477"/>
                    <a:pt x="997" y="477"/>
                  </a:cubicBezTo>
                  <a:cubicBezTo>
                    <a:pt x="997" y="474"/>
                    <a:pt x="997" y="474"/>
                    <a:pt x="997" y="474"/>
                  </a:cubicBezTo>
                  <a:cubicBezTo>
                    <a:pt x="999" y="472"/>
                    <a:pt x="999" y="472"/>
                    <a:pt x="999" y="472"/>
                  </a:cubicBezTo>
                  <a:cubicBezTo>
                    <a:pt x="998" y="472"/>
                    <a:pt x="998" y="472"/>
                    <a:pt x="998" y="472"/>
                  </a:cubicBezTo>
                  <a:cubicBezTo>
                    <a:pt x="997" y="473"/>
                    <a:pt x="997" y="473"/>
                    <a:pt x="997" y="473"/>
                  </a:cubicBezTo>
                  <a:cubicBezTo>
                    <a:pt x="997" y="474"/>
                    <a:pt x="997" y="474"/>
                    <a:pt x="997" y="474"/>
                  </a:cubicBezTo>
                  <a:cubicBezTo>
                    <a:pt x="995" y="475"/>
                    <a:pt x="995" y="475"/>
                    <a:pt x="995" y="475"/>
                  </a:cubicBezTo>
                  <a:cubicBezTo>
                    <a:pt x="995" y="474"/>
                    <a:pt x="995" y="474"/>
                    <a:pt x="995" y="474"/>
                  </a:cubicBezTo>
                  <a:cubicBezTo>
                    <a:pt x="996" y="473"/>
                    <a:pt x="996" y="473"/>
                    <a:pt x="996" y="473"/>
                  </a:cubicBezTo>
                  <a:cubicBezTo>
                    <a:pt x="996" y="472"/>
                    <a:pt x="996" y="472"/>
                    <a:pt x="996" y="472"/>
                  </a:cubicBezTo>
                  <a:cubicBezTo>
                    <a:pt x="996" y="472"/>
                    <a:pt x="996" y="472"/>
                    <a:pt x="996" y="472"/>
                  </a:cubicBezTo>
                  <a:cubicBezTo>
                    <a:pt x="995" y="472"/>
                    <a:pt x="995" y="472"/>
                    <a:pt x="995" y="472"/>
                  </a:cubicBezTo>
                  <a:cubicBezTo>
                    <a:pt x="993" y="474"/>
                    <a:pt x="993" y="474"/>
                    <a:pt x="993" y="474"/>
                  </a:cubicBezTo>
                  <a:cubicBezTo>
                    <a:pt x="992" y="474"/>
                    <a:pt x="992" y="474"/>
                    <a:pt x="992" y="474"/>
                  </a:cubicBezTo>
                  <a:cubicBezTo>
                    <a:pt x="992" y="472"/>
                    <a:pt x="992" y="472"/>
                    <a:pt x="992" y="472"/>
                  </a:cubicBezTo>
                  <a:cubicBezTo>
                    <a:pt x="991" y="472"/>
                    <a:pt x="991" y="472"/>
                    <a:pt x="991" y="472"/>
                  </a:cubicBezTo>
                  <a:cubicBezTo>
                    <a:pt x="990" y="473"/>
                    <a:pt x="990" y="473"/>
                    <a:pt x="990" y="473"/>
                  </a:cubicBezTo>
                  <a:cubicBezTo>
                    <a:pt x="989" y="473"/>
                    <a:pt x="989" y="473"/>
                    <a:pt x="989" y="473"/>
                  </a:cubicBezTo>
                  <a:cubicBezTo>
                    <a:pt x="989" y="472"/>
                    <a:pt x="989" y="472"/>
                    <a:pt x="989" y="472"/>
                  </a:cubicBezTo>
                  <a:cubicBezTo>
                    <a:pt x="990" y="471"/>
                    <a:pt x="990" y="471"/>
                    <a:pt x="990" y="471"/>
                  </a:cubicBezTo>
                  <a:cubicBezTo>
                    <a:pt x="992" y="470"/>
                    <a:pt x="992" y="470"/>
                    <a:pt x="992" y="470"/>
                  </a:cubicBezTo>
                  <a:cubicBezTo>
                    <a:pt x="992" y="468"/>
                    <a:pt x="992" y="468"/>
                    <a:pt x="992" y="468"/>
                  </a:cubicBezTo>
                  <a:cubicBezTo>
                    <a:pt x="991" y="468"/>
                    <a:pt x="991" y="468"/>
                    <a:pt x="991" y="468"/>
                  </a:cubicBezTo>
                  <a:cubicBezTo>
                    <a:pt x="991" y="469"/>
                    <a:pt x="991" y="469"/>
                    <a:pt x="991" y="469"/>
                  </a:cubicBezTo>
                  <a:cubicBezTo>
                    <a:pt x="989" y="470"/>
                    <a:pt x="989" y="470"/>
                    <a:pt x="989" y="470"/>
                  </a:cubicBezTo>
                  <a:cubicBezTo>
                    <a:pt x="990" y="468"/>
                    <a:pt x="990" y="468"/>
                    <a:pt x="990" y="468"/>
                  </a:cubicBezTo>
                  <a:cubicBezTo>
                    <a:pt x="991" y="467"/>
                    <a:pt x="991" y="467"/>
                    <a:pt x="991" y="467"/>
                  </a:cubicBezTo>
                  <a:cubicBezTo>
                    <a:pt x="993" y="467"/>
                    <a:pt x="993" y="467"/>
                    <a:pt x="993" y="467"/>
                  </a:cubicBezTo>
                  <a:cubicBezTo>
                    <a:pt x="994" y="467"/>
                    <a:pt x="994" y="467"/>
                    <a:pt x="994" y="467"/>
                  </a:cubicBezTo>
                  <a:cubicBezTo>
                    <a:pt x="995" y="466"/>
                    <a:pt x="995" y="466"/>
                    <a:pt x="995" y="466"/>
                  </a:cubicBezTo>
                  <a:cubicBezTo>
                    <a:pt x="996" y="465"/>
                    <a:pt x="996" y="465"/>
                    <a:pt x="996" y="465"/>
                  </a:cubicBezTo>
                  <a:cubicBezTo>
                    <a:pt x="996" y="464"/>
                    <a:pt x="996" y="464"/>
                    <a:pt x="996" y="464"/>
                  </a:cubicBezTo>
                  <a:cubicBezTo>
                    <a:pt x="996" y="465"/>
                    <a:pt x="996" y="465"/>
                    <a:pt x="996" y="465"/>
                  </a:cubicBezTo>
                  <a:cubicBezTo>
                    <a:pt x="994" y="465"/>
                    <a:pt x="994" y="465"/>
                    <a:pt x="994" y="465"/>
                  </a:cubicBezTo>
                  <a:cubicBezTo>
                    <a:pt x="993" y="465"/>
                    <a:pt x="993" y="465"/>
                    <a:pt x="993" y="465"/>
                  </a:cubicBezTo>
                  <a:cubicBezTo>
                    <a:pt x="991" y="464"/>
                    <a:pt x="991" y="464"/>
                    <a:pt x="991" y="464"/>
                  </a:cubicBezTo>
                  <a:cubicBezTo>
                    <a:pt x="991" y="464"/>
                    <a:pt x="991" y="464"/>
                    <a:pt x="991" y="464"/>
                  </a:cubicBezTo>
                  <a:cubicBezTo>
                    <a:pt x="990" y="464"/>
                    <a:pt x="990" y="464"/>
                    <a:pt x="990" y="464"/>
                  </a:cubicBezTo>
                  <a:cubicBezTo>
                    <a:pt x="991" y="463"/>
                    <a:pt x="991" y="463"/>
                    <a:pt x="991" y="463"/>
                  </a:cubicBezTo>
                  <a:cubicBezTo>
                    <a:pt x="991" y="462"/>
                    <a:pt x="991" y="462"/>
                    <a:pt x="991" y="462"/>
                  </a:cubicBezTo>
                  <a:cubicBezTo>
                    <a:pt x="991" y="462"/>
                    <a:pt x="991" y="462"/>
                    <a:pt x="991" y="462"/>
                  </a:cubicBezTo>
                  <a:cubicBezTo>
                    <a:pt x="990" y="462"/>
                    <a:pt x="990" y="462"/>
                    <a:pt x="990" y="462"/>
                  </a:cubicBezTo>
                  <a:cubicBezTo>
                    <a:pt x="989" y="463"/>
                    <a:pt x="989" y="463"/>
                    <a:pt x="989" y="463"/>
                  </a:cubicBezTo>
                  <a:cubicBezTo>
                    <a:pt x="988" y="464"/>
                    <a:pt x="988" y="464"/>
                    <a:pt x="988" y="464"/>
                  </a:cubicBezTo>
                  <a:cubicBezTo>
                    <a:pt x="987" y="466"/>
                    <a:pt x="987" y="466"/>
                    <a:pt x="987" y="466"/>
                  </a:cubicBezTo>
                  <a:cubicBezTo>
                    <a:pt x="986" y="466"/>
                    <a:pt x="986" y="466"/>
                    <a:pt x="986" y="466"/>
                  </a:cubicBezTo>
                  <a:cubicBezTo>
                    <a:pt x="985" y="467"/>
                    <a:pt x="985" y="467"/>
                    <a:pt x="985" y="467"/>
                  </a:cubicBezTo>
                  <a:cubicBezTo>
                    <a:pt x="984" y="468"/>
                    <a:pt x="984" y="468"/>
                    <a:pt x="984" y="468"/>
                  </a:cubicBezTo>
                  <a:cubicBezTo>
                    <a:pt x="983" y="469"/>
                    <a:pt x="983" y="469"/>
                    <a:pt x="983" y="469"/>
                  </a:cubicBezTo>
                  <a:cubicBezTo>
                    <a:pt x="983" y="468"/>
                    <a:pt x="983" y="468"/>
                    <a:pt x="983" y="468"/>
                  </a:cubicBezTo>
                  <a:cubicBezTo>
                    <a:pt x="983" y="467"/>
                    <a:pt x="983" y="467"/>
                    <a:pt x="983" y="467"/>
                  </a:cubicBezTo>
                  <a:cubicBezTo>
                    <a:pt x="984" y="465"/>
                    <a:pt x="984" y="465"/>
                    <a:pt x="984" y="465"/>
                  </a:cubicBezTo>
                  <a:cubicBezTo>
                    <a:pt x="984" y="464"/>
                    <a:pt x="984" y="464"/>
                    <a:pt x="984" y="464"/>
                  </a:cubicBezTo>
                  <a:cubicBezTo>
                    <a:pt x="985" y="462"/>
                    <a:pt x="985" y="462"/>
                    <a:pt x="985" y="462"/>
                  </a:cubicBezTo>
                  <a:cubicBezTo>
                    <a:pt x="986" y="461"/>
                    <a:pt x="986" y="461"/>
                    <a:pt x="986" y="461"/>
                  </a:cubicBezTo>
                  <a:cubicBezTo>
                    <a:pt x="986" y="460"/>
                    <a:pt x="986" y="460"/>
                    <a:pt x="986" y="460"/>
                  </a:cubicBezTo>
                  <a:cubicBezTo>
                    <a:pt x="987" y="459"/>
                    <a:pt x="987" y="459"/>
                    <a:pt x="987" y="459"/>
                  </a:cubicBezTo>
                  <a:cubicBezTo>
                    <a:pt x="988" y="459"/>
                    <a:pt x="988" y="459"/>
                    <a:pt x="988" y="459"/>
                  </a:cubicBezTo>
                  <a:cubicBezTo>
                    <a:pt x="989" y="457"/>
                    <a:pt x="989" y="457"/>
                    <a:pt x="989" y="457"/>
                  </a:cubicBezTo>
                  <a:cubicBezTo>
                    <a:pt x="990" y="456"/>
                    <a:pt x="990" y="456"/>
                    <a:pt x="990" y="456"/>
                  </a:cubicBezTo>
                  <a:cubicBezTo>
                    <a:pt x="991" y="455"/>
                    <a:pt x="991" y="455"/>
                    <a:pt x="991" y="455"/>
                  </a:cubicBezTo>
                  <a:cubicBezTo>
                    <a:pt x="992" y="455"/>
                    <a:pt x="992" y="455"/>
                    <a:pt x="992" y="455"/>
                  </a:cubicBezTo>
                  <a:cubicBezTo>
                    <a:pt x="992" y="454"/>
                    <a:pt x="992" y="454"/>
                    <a:pt x="992" y="454"/>
                  </a:cubicBezTo>
                  <a:cubicBezTo>
                    <a:pt x="992" y="453"/>
                    <a:pt x="992" y="453"/>
                    <a:pt x="992" y="453"/>
                  </a:cubicBezTo>
                  <a:cubicBezTo>
                    <a:pt x="992" y="452"/>
                    <a:pt x="992" y="452"/>
                    <a:pt x="992" y="452"/>
                  </a:cubicBezTo>
                  <a:cubicBezTo>
                    <a:pt x="993" y="451"/>
                    <a:pt x="993" y="451"/>
                    <a:pt x="993" y="451"/>
                  </a:cubicBezTo>
                  <a:cubicBezTo>
                    <a:pt x="993" y="452"/>
                    <a:pt x="993" y="452"/>
                    <a:pt x="993" y="452"/>
                  </a:cubicBezTo>
                  <a:cubicBezTo>
                    <a:pt x="993" y="453"/>
                    <a:pt x="993" y="453"/>
                    <a:pt x="993" y="453"/>
                  </a:cubicBezTo>
                  <a:cubicBezTo>
                    <a:pt x="993" y="454"/>
                    <a:pt x="993" y="454"/>
                    <a:pt x="993" y="454"/>
                  </a:cubicBezTo>
                  <a:cubicBezTo>
                    <a:pt x="994" y="452"/>
                    <a:pt x="994" y="452"/>
                    <a:pt x="994" y="452"/>
                  </a:cubicBezTo>
                  <a:cubicBezTo>
                    <a:pt x="996" y="450"/>
                    <a:pt x="996" y="450"/>
                    <a:pt x="996" y="450"/>
                  </a:cubicBezTo>
                  <a:cubicBezTo>
                    <a:pt x="997" y="449"/>
                    <a:pt x="997" y="449"/>
                    <a:pt x="997" y="449"/>
                  </a:cubicBezTo>
                  <a:cubicBezTo>
                    <a:pt x="996" y="448"/>
                    <a:pt x="996" y="448"/>
                    <a:pt x="996" y="448"/>
                  </a:cubicBezTo>
                  <a:cubicBezTo>
                    <a:pt x="995" y="448"/>
                    <a:pt x="995" y="448"/>
                    <a:pt x="995" y="448"/>
                  </a:cubicBezTo>
                  <a:cubicBezTo>
                    <a:pt x="995" y="449"/>
                    <a:pt x="995" y="449"/>
                    <a:pt x="995" y="449"/>
                  </a:cubicBezTo>
                  <a:cubicBezTo>
                    <a:pt x="994" y="447"/>
                    <a:pt x="994" y="447"/>
                    <a:pt x="994" y="447"/>
                  </a:cubicBezTo>
                  <a:cubicBezTo>
                    <a:pt x="994" y="447"/>
                    <a:pt x="994" y="447"/>
                    <a:pt x="994" y="447"/>
                  </a:cubicBezTo>
                  <a:cubicBezTo>
                    <a:pt x="994" y="446"/>
                    <a:pt x="994" y="446"/>
                    <a:pt x="994" y="446"/>
                  </a:cubicBezTo>
                  <a:cubicBezTo>
                    <a:pt x="995" y="446"/>
                    <a:pt x="995" y="446"/>
                    <a:pt x="995" y="446"/>
                  </a:cubicBezTo>
                  <a:cubicBezTo>
                    <a:pt x="997" y="446"/>
                    <a:pt x="997" y="446"/>
                    <a:pt x="997" y="446"/>
                  </a:cubicBezTo>
                  <a:cubicBezTo>
                    <a:pt x="998" y="447"/>
                    <a:pt x="998" y="447"/>
                    <a:pt x="998" y="447"/>
                  </a:cubicBezTo>
                  <a:cubicBezTo>
                    <a:pt x="999" y="446"/>
                    <a:pt x="999" y="446"/>
                    <a:pt x="999" y="446"/>
                  </a:cubicBezTo>
                  <a:cubicBezTo>
                    <a:pt x="1000" y="445"/>
                    <a:pt x="1000" y="445"/>
                    <a:pt x="1000" y="445"/>
                  </a:cubicBezTo>
                  <a:cubicBezTo>
                    <a:pt x="1000" y="443"/>
                    <a:pt x="1000" y="443"/>
                    <a:pt x="1000" y="443"/>
                  </a:cubicBezTo>
                  <a:cubicBezTo>
                    <a:pt x="998" y="443"/>
                    <a:pt x="998" y="443"/>
                    <a:pt x="998" y="443"/>
                  </a:cubicBezTo>
                  <a:cubicBezTo>
                    <a:pt x="997" y="443"/>
                    <a:pt x="997" y="443"/>
                    <a:pt x="997" y="443"/>
                  </a:cubicBezTo>
                  <a:cubicBezTo>
                    <a:pt x="997" y="444"/>
                    <a:pt x="997" y="444"/>
                    <a:pt x="997" y="444"/>
                  </a:cubicBezTo>
                  <a:cubicBezTo>
                    <a:pt x="996" y="444"/>
                    <a:pt x="996" y="444"/>
                    <a:pt x="996" y="444"/>
                  </a:cubicBezTo>
                  <a:cubicBezTo>
                    <a:pt x="996" y="443"/>
                    <a:pt x="996" y="443"/>
                    <a:pt x="996" y="443"/>
                  </a:cubicBezTo>
                  <a:cubicBezTo>
                    <a:pt x="996" y="442"/>
                    <a:pt x="996" y="442"/>
                    <a:pt x="996" y="442"/>
                  </a:cubicBezTo>
                  <a:cubicBezTo>
                    <a:pt x="995" y="443"/>
                    <a:pt x="995" y="443"/>
                    <a:pt x="995" y="443"/>
                  </a:cubicBezTo>
                  <a:cubicBezTo>
                    <a:pt x="994" y="444"/>
                    <a:pt x="994" y="444"/>
                    <a:pt x="994" y="444"/>
                  </a:cubicBezTo>
                  <a:cubicBezTo>
                    <a:pt x="993" y="444"/>
                    <a:pt x="993" y="444"/>
                    <a:pt x="993" y="444"/>
                  </a:cubicBezTo>
                  <a:cubicBezTo>
                    <a:pt x="992" y="445"/>
                    <a:pt x="992" y="445"/>
                    <a:pt x="992" y="445"/>
                  </a:cubicBezTo>
                  <a:cubicBezTo>
                    <a:pt x="991" y="446"/>
                    <a:pt x="991" y="446"/>
                    <a:pt x="991" y="446"/>
                  </a:cubicBezTo>
                  <a:cubicBezTo>
                    <a:pt x="990" y="446"/>
                    <a:pt x="990" y="446"/>
                    <a:pt x="990" y="446"/>
                  </a:cubicBezTo>
                  <a:cubicBezTo>
                    <a:pt x="988" y="447"/>
                    <a:pt x="988" y="447"/>
                    <a:pt x="988" y="447"/>
                  </a:cubicBezTo>
                  <a:cubicBezTo>
                    <a:pt x="986" y="448"/>
                    <a:pt x="986" y="448"/>
                    <a:pt x="986" y="448"/>
                  </a:cubicBezTo>
                  <a:cubicBezTo>
                    <a:pt x="986" y="450"/>
                    <a:pt x="986" y="450"/>
                    <a:pt x="986" y="450"/>
                  </a:cubicBezTo>
                  <a:cubicBezTo>
                    <a:pt x="985" y="450"/>
                    <a:pt x="985" y="450"/>
                    <a:pt x="985" y="450"/>
                  </a:cubicBezTo>
                  <a:cubicBezTo>
                    <a:pt x="984" y="450"/>
                    <a:pt x="984" y="450"/>
                    <a:pt x="984" y="450"/>
                  </a:cubicBezTo>
                  <a:cubicBezTo>
                    <a:pt x="984" y="450"/>
                    <a:pt x="984" y="450"/>
                    <a:pt x="984" y="450"/>
                  </a:cubicBezTo>
                  <a:cubicBezTo>
                    <a:pt x="985" y="451"/>
                    <a:pt x="985" y="451"/>
                    <a:pt x="985" y="451"/>
                  </a:cubicBezTo>
                  <a:cubicBezTo>
                    <a:pt x="985" y="452"/>
                    <a:pt x="985" y="452"/>
                    <a:pt x="985" y="452"/>
                  </a:cubicBezTo>
                  <a:cubicBezTo>
                    <a:pt x="984" y="453"/>
                    <a:pt x="984" y="453"/>
                    <a:pt x="984" y="453"/>
                  </a:cubicBezTo>
                  <a:cubicBezTo>
                    <a:pt x="982" y="454"/>
                    <a:pt x="982" y="454"/>
                    <a:pt x="982" y="454"/>
                  </a:cubicBezTo>
                  <a:cubicBezTo>
                    <a:pt x="981" y="455"/>
                    <a:pt x="981" y="455"/>
                    <a:pt x="981" y="455"/>
                  </a:cubicBezTo>
                  <a:cubicBezTo>
                    <a:pt x="981" y="455"/>
                    <a:pt x="981" y="455"/>
                    <a:pt x="981" y="455"/>
                  </a:cubicBezTo>
                  <a:cubicBezTo>
                    <a:pt x="981" y="456"/>
                    <a:pt x="981" y="456"/>
                    <a:pt x="981" y="456"/>
                  </a:cubicBezTo>
                  <a:cubicBezTo>
                    <a:pt x="980" y="456"/>
                    <a:pt x="980" y="456"/>
                    <a:pt x="980" y="456"/>
                  </a:cubicBezTo>
                  <a:cubicBezTo>
                    <a:pt x="980" y="457"/>
                    <a:pt x="980" y="457"/>
                    <a:pt x="980" y="457"/>
                  </a:cubicBezTo>
                  <a:cubicBezTo>
                    <a:pt x="981" y="457"/>
                    <a:pt x="981" y="457"/>
                    <a:pt x="981" y="457"/>
                  </a:cubicBezTo>
                  <a:cubicBezTo>
                    <a:pt x="980" y="458"/>
                    <a:pt x="980" y="458"/>
                    <a:pt x="980" y="458"/>
                  </a:cubicBezTo>
                  <a:cubicBezTo>
                    <a:pt x="979" y="458"/>
                    <a:pt x="979" y="458"/>
                    <a:pt x="979" y="458"/>
                  </a:cubicBezTo>
                  <a:cubicBezTo>
                    <a:pt x="978" y="460"/>
                    <a:pt x="978" y="460"/>
                    <a:pt x="978" y="460"/>
                  </a:cubicBezTo>
                  <a:cubicBezTo>
                    <a:pt x="977" y="460"/>
                    <a:pt x="977" y="460"/>
                    <a:pt x="977" y="460"/>
                  </a:cubicBezTo>
                  <a:cubicBezTo>
                    <a:pt x="978" y="460"/>
                    <a:pt x="978" y="460"/>
                    <a:pt x="978" y="460"/>
                  </a:cubicBezTo>
                  <a:cubicBezTo>
                    <a:pt x="979" y="461"/>
                    <a:pt x="979" y="461"/>
                    <a:pt x="979" y="461"/>
                  </a:cubicBezTo>
                  <a:cubicBezTo>
                    <a:pt x="978" y="461"/>
                    <a:pt x="978" y="461"/>
                    <a:pt x="978" y="461"/>
                  </a:cubicBezTo>
                  <a:cubicBezTo>
                    <a:pt x="976" y="461"/>
                    <a:pt x="976" y="461"/>
                    <a:pt x="976" y="461"/>
                  </a:cubicBezTo>
                  <a:cubicBezTo>
                    <a:pt x="975" y="463"/>
                    <a:pt x="975" y="463"/>
                    <a:pt x="975" y="463"/>
                  </a:cubicBezTo>
                  <a:cubicBezTo>
                    <a:pt x="975" y="464"/>
                    <a:pt x="975" y="464"/>
                    <a:pt x="975" y="464"/>
                  </a:cubicBezTo>
                  <a:cubicBezTo>
                    <a:pt x="973" y="467"/>
                    <a:pt x="973" y="467"/>
                    <a:pt x="973" y="467"/>
                  </a:cubicBezTo>
                  <a:cubicBezTo>
                    <a:pt x="973" y="468"/>
                    <a:pt x="973" y="468"/>
                    <a:pt x="973" y="468"/>
                  </a:cubicBezTo>
                  <a:cubicBezTo>
                    <a:pt x="974" y="469"/>
                    <a:pt x="974" y="469"/>
                    <a:pt x="974" y="469"/>
                  </a:cubicBezTo>
                  <a:cubicBezTo>
                    <a:pt x="974" y="470"/>
                    <a:pt x="974" y="470"/>
                    <a:pt x="974" y="470"/>
                  </a:cubicBezTo>
                  <a:cubicBezTo>
                    <a:pt x="973" y="470"/>
                    <a:pt x="973" y="470"/>
                    <a:pt x="973" y="470"/>
                  </a:cubicBezTo>
                  <a:cubicBezTo>
                    <a:pt x="973" y="470"/>
                    <a:pt x="973" y="470"/>
                    <a:pt x="973" y="470"/>
                  </a:cubicBezTo>
                  <a:cubicBezTo>
                    <a:pt x="972" y="470"/>
                    <a:pt x="972" y="470"/>
                    <a:pt x="972" y="470"/>
                  </a:cubicBezTo>
                  <a:cubicBezTo>
                    <a:pt x="970" y="471"/>
                    <a:pt x="970" y="471"/>
                    <a:pt x="970" y="471"/>
                  </a:cubicBezTo>
                  <a:cubicBezTo>
                    <a:pt x="969" y="472"/>
                    <a:pt x="969" y="472"/>
                    <a:pt x="969" y="472"/>
                  </a:cubicBezTo>
                  <a:cubicBezTo>
                    <a:pt x="970" y="473"/>
                    <a:pt x="970" y="473"/>
                    <a:pt x="970" y="473"/>
                  </a:cubicBezTo>
                  <a:cubicBezTo>
                    <a:pt x="971" y="473"/>
                    <a:pt x="971" y="473"/>
                    <a:pt x="971" y="473"/>
                  </a:cubicBezTo>
                  <a:cubicBezTo>
                    <a:pt x="971" y="474"/>
                    <a:pt x="971" y="474"/>
                    <a:pt x="971" y="474"/>
                  </a:cubicBezTo>
                  <a:cubicBezTo>
                    <a:pt x="971" y="474"/>
                    <a:pt x="971" y="474"/>
                    <a:pt x="971" y="474"/>
                  </a:cubicBezTo>
                  <a:cubicBezTo>
                    <a:pt x="970" y="475"/>
                    <a:pt x="970" y="475"/>
                    <a:pt x="970" y="475"/>
                  </a:cubicBezTo>
                  <a:cubicBezTo>
                    <a:pt x="969" y="476"/>
                    <a:pt x="969" y="476"/>
                    <a:pt x="969" y="476"/>
                  </a:cubicBezTo>
                  <a:cubicBezTo>
                    <a:pt x="967" y="476"/>
                    <a:pt x="967" y="476"/>
                    <a:pt x="967" y="476"/>
                  </a:cubicBezTo>
                  <a:cubicBezTo>
                    <a:pt x="967" y="476"/>
                    <a:pt x="967" y="476"/>
                    <a:pt x="967" y="476"/>
                  </a:cubicBezTo>
                  <a:cubicBezTo>
                    <a:pt x="967" y="477"/>
                    <a:pt x="967" y="477"/>
                    <a:pt x="967" y="477"/>
                  </a:cubicBezTo>
                  <a:cubicBezTo>
                    <a:pt x="965" y="478"/>
                    <a:pt x="965" y="478"/>
                    <a:pt x="965" y="478"/>
                  </a:cubicBezTo>
                  <a:cubicBezTo>
                    <a:pt x="964" y="480"/>
                    <a:pt x="964" y="480"/>
                    <a:pt x="964" y="480"/>
                  </a:cubicBezTo>
                  <a:cubicBezTo>
                    <a:pt x="963" y="482"/>
                    <a:pt x="963" y="482"/>
                    <a:pt x="963" y="482"/>
                  </a:cubicBezTo>
                  <a:cubicBezTo>
                    <a:pt x="963" y="482"/>
                    <a:pt x="963" y="482"/>
                    <a:pt x="963" y="482"/>
                  </a:cubicBezTo>
                  <a:cubicBezTo>
                    <a:pt x="963" y="480"/>
                    <a:pt x="963" y="480"/>
                    <a:pt x="963" y="480"/>
                  </a:cubicBezTo>
                  <a:cubicBezTo>
                    <a:pt x="962" y="482"/>
                    <a:pt x="962" y="482"/>
                    <a:pt x="962" y="482"/>
                  </a:cubicBezTo>
                  <a:cubicBezTo>
                    <a:pt x="961" y="480"/>
                    <a:pt x="961" y="480"/>
                    <a:pt x="961" y="480"/>
                  </a:cubicBezTo>
                  <a:cubicBezTo>
                    <a:pt x="962" y="480"/>
                    <a:pt x="962" y="480"/>
                    <a:pt x="962" y="480"/>
                  </a:cubicBezTo>
                  <a:cubicBezTo>
                    <a:pt x="963" y="479"/>
                    <a:pt x="963" y="479"/>
                    <a:pt x="963" y="479"/>
                  </a:cubicBezTo>
                  <a:cubicBezTo>
                    <a:pt x="963" y="478"/>
                    <a:pt x="963" y="478"/>
                    <a:pt x="963" y="478"/>
                  </a:cubicBezTo>
                  <a:cubicBezTo>
                    <a:pt x="963" y="478"/>
                    <a:pt x="963" y="478"/>
                    <a:pt x="963" y="478"/>
                  </a:cubicBezTo>
                  <a:cubicBezTo>
                    <a:pt x="961" y="479"/>
                    <a:pt x="961" y="479"/>
                    <a:pt x="961" y="479"/>
                  </a:cubicBezTo>
                  <a:cubicBezTo>
                    <a:pt x="959" y="481"/>
                    <a:pt x="959" y="481"/>
                    <a:pt x="959" y="481"/>
                  </a:cubicBezTo>
                  <a:cubicBezTo>
                    <a:pt x="958" y="483"/>
                    <a:pt x="958" y="483"/>
                    <a:pt x="958" y="483"/>
                  </a:cubicBezTo>
                  <a:cubicBezTo>
                    <a:pt x="959" y="483"/>
                    <a:pt x="959" y="483"/>
                    <a:pt x="959" y="483"/>
                  </a:cubicBezTo>
                  <a:cubicBezTo>
                    <a:pt x="960" y="483"/>
                    <a:pt x="960" y="483"/>
                    <a:pt x="960" y="483"/>
                  </a:cubicBezTo>
                  <a:cubicBezTo>
                    <a:pt x="963" y="482"/>
                    <a:pt x="963" y="482"/>
                    <a:pt x="963" y="482"/>
                  </a:cubicBezTo>
                  <a:cubicBezTo>
                    <a:pt x="965" y="482"/>
                    <a:pt x="965" y="482"/>
                    <a:pt x="965" y="482"/>
                  </a:cubicBezTo>
                  <a:cubicBezTo>
                    <a:pt x="964" y="484"/>
                    <a:pt x="964" y="484"/>
                    <a:pt x="964" y="484"/>
                  </a:cubicBezTo>
                  <a:cubicBezTo>
                    <a:pt x="962" y="486"/>
                    <a:pt x="962" y="486"/>
                    <a:pt x="962" y="486"/>
                  </a:cubicBezTo>
                  <a:cubicBezTo>
                    <a:pt x="961" y="488"/>
                    <a:pt x="961" y="488"/>
                    <a:pt x="961" y="488"/>
                  </a:cubicBezTo>
                  <a:cubicBezTo>
                    <a:pt x="958" y="489"/>
                    <a:pt x="958" y="489"/>
                    <a:pt x="958" y="489"/>
                  </a:cubicBezTo>
                  <a:cubicBezTo>
                    <a:pt x="957" y="491"/>
                    <a:pt x="957" y="491"/>
                    <a:pt x="957" y="491"/>
                  </a:cubicBezTo>
                  <a:cubicBezTo>
                    <a:pt x="955" y="491"/>
                    <a:pt x="955" y="491"/>
                    <a:pt x="955" y="491"/>
                  </a:cubicBezTo>
                  <a:cubicBezTo>
                    <a:pt x="955" y="492"/>
                    <a:pt x="955" y="492"/>
                    <a:pt x="955" y="492"/>
                  </a:cubicBezTo>
                  <a:cubicBezTo>
                    <a:pt x="955" y="493"/>
                    <a:pt x="955" y="493"/>
                    <a:pt x="955" y="493"/>
                  </a:cubicBezTo>
                  <a:cubicBezTo>
                    <a:pt x="955" y="494"/>
                    <a:pt x="955" y="494"/>
                    <a:pt x="955" y="494"/>
                  </a:cubicBezTo>
                  <a:cubicBezTo>
                    <a:pt x="955" y="495"/>
                    <a:pt x="955" y="495"/>
                    <a:pt x="955" y="495"/>
                  </a:cubicBezTo>
                  <a:cubicBezTo>
                    <a:pt x="956" y="495"/>
                    <a:pt x="956" y="495"/>
                    <a:pt x="956" y="495"/>
                  </a:cubicBezTo>
                  <a:cubicBezTo>
                    <a:pt x="958" y="496"/>
                    <a:pt x="958" y="496"/>
                    <a:pt x="958" y="496"/>
                  </a:cubicBezTo>
                  <a:cubicBezTo>
                    <a:pt x="961" y="496"/>
                    <a:pt x="961" y="496"/>
                    <a:pt x="961" y="496"/>
                  </a:cubicBezTo>
                  <a:cubicBezTo>
                    <a:pt x="962" y="495"/>
                    <a:pt x="962" y="495"/>
                    <a:pt x="962" y="495"/>
                  </a:cubicBezTo>
                  <a:cubicBezTo>
                    <a:pt x="964" y="494"/>
                    <a:pt x="964" y="494"/>
                    <a:pt x="964" y="494"/>
                  </a:cubicBezTo>
                  <a:cubicBezTo>
                    <a:pt x="965" y="493"/>
                    <a:pt x="965" y="493"/>
                    <a:pt x="965" y="493"/>
                  </a:cubicBezTo>
                  <a:cubicBezTo>
                    <a:pt x="965" y="492"/>
                    <a:pt x="965" y="492"/>
                    <a:pt x="965" y="492"/>
                  </a:cubicBezTo>
                  <a:cubicBezTo>
                    <a:pt x="966" y="493"/>
                    <a:pt x="966" y="493"/>
                    <a:pt x="966" y="493"/>
                  </a:cubicBezTo>
                  <a:cubicBezTo>
                    <a:pt x="965" y="494"/>
                    <a:pt x="965" y="494"/>
                    <a:pt x="965" y="494"/>
                  </a:cubicBezTo>
                  <a:cubicBezTo>
                    <a:pt x="967" y="495"/>
                    <a:pt x="967" y="495"/>
                    <a:pt x="967" y="495"/>
                  </a:cubicBezTo>
                  <a:cubicBezTo>
                    <a:pt x="968" y="494"/>
                    <a:pt x="968" y="494"/>
                    <a:pt x="968" y="494"/>
                  </a:cubicBezTo>
                  <a:cubicBezTo>
                    <a:pt x="969" y="495"/>
                    <a:pt x="969" y="495"/>
                    <a:pt x="969" y="495"/>
                  </a:cubicBezTo>
                  <a:cubicBezTo>
                    <a:pt x="972" y="495"/>
                    <a:pt x="972" y="495"/>
                    <a:pt x="972" y="495"/>
                  </a:cubicBezTo>
                  <a:cubicBezTo>
                    <a:pt x="973" y="495"/>
                    <a:pt x="973" y="495"/>
                    <a:pt x="973" y="495"/>
                  </a:cubicBezTo>
                  <a:cubicBezTo>
                    <a:pt x="973" y="496"/>
                    <a:pt x="973" y="496"/>
                    <a:pt x="973" y="496"/>
                  </a:cubicBezTo>
                  <a:cubicBezTo>
                    <a:pt x="974" y="496"/>
                    <a:pt x="974" y="496"/>
                    <a:pt x="974" y="496"/>
                  </a:cubicBezTo>
                  <a:cubicBezTo>
                    <a:pt x="976" y="496"/>
                    <a:pt x="976" y="496"/>
                    <a:pt x="976" y="496"/>
                  </a:cubicBezTo>
                  <a:cubicBezTo>
                    <a:pt x="977" y="496"/>
                    <a:pt x="977" y="496"/>
                    <a:pt x="977" y="496"/>
                  </a:cubicBezTo>
                  <a:cubicBezTo>
                    <a:pt x="977" y="497"/>
                    <a:pt x="977" y="497"/>
                    <a:pt x="977" y="497"/>
                  </a:cubicBezTo>
                  <a:cubicBezTo>
                    <a:pt x="978" y="497"/>
                    <a:pt x="978" y="497"/>
                    <a:pt x="978" y="497"/>
                  </a:cubicBezTo>
                  <a:cubicBezTo>
                    <a:pt x="979" y="496"/>
                    <a:pt x="979" y="496"/>
                    <a:pt x="979" y="496"/>
                  </a:cubicBezTo>
                  <a:cubicBezTo>
                    <a:pt x="979" y="496"/>
                    <a:pt x="979" y="496"/>
                    <a:pt x="979" y="496"/>
                  </a:cubicBezTo>
                  <a:cubicBezTo>
                    <a:pt x="981" y="496"/>
                    <a:pt x="981" y="496"/>
                    <a:pt x="981" y="496"/>
                  </a:cubicBezTo>
                  <a:cubicBezTo>
                    <a:pt x="981" y="496"/>
                    <a:pt x="981" y="496"/>
                    <a:pt x="981" y="496"/>
                  </a:cubicBezTo>
                  <a:cubicBezTo>
                    <a:pt x="982" y="496"/>
                    <a:pt x="982" y="496"/>
                    <a:pt x="982" y="496"/>
                  </a:cubicBezTo>
                  <a:cubicBezTo>
                    <a:pt x="983" y="495"/>
                    <a:pt x="983" y="495"/>
                    <a:pt x="983" y="495"/>
                  </a:cubicBezTo>
                  <a:cubicBezTo>
                    <a:pt x="983" y="495"/>
                    <a:pt x="983" y="495"/>
                    <a:pt x="983" y="495"/>
                  </a:cubicBezTo>
                  <a:cubicBezTo>
                    <a:pt x="984" y="496"/>
                    <a:pt x="984" y="496"/>
                    <a:pt x="984" y="496"/>
                  </a:cubicBezTo>
                  <a:cubicBezTo>
                    <a:pt x="985" y="495"/>
                    <a:pt x="985" y="495"/>
                    <a:pt x="985" y="495"/>
                  </a:cubicBezTo>
                  <a:cubicBezTo>
                    <a:pt x="985" y="494"/>
                    <a:pt x="985" y="494"/>
                    <a:pt x="985" y="494"/>
                  </a:cubicBezTo>
                  <a:cubicBezTo>
                    <a:pt x="985" y="493"/>
                    <a:pt x="985" y="493"/>
                    <a:pt x="985" y="493"/>
                  </a:cubicBezTo>
                  <a:cubicBezTo>
                    <a:pt x="985" y="493"/>
                    <a:pt x="985" y="493"/>
                    <a:pt x="985" y="493"/>
                  </a:cubicBezTo>
                  <a:cubicBezTo>
                    <a:pt x="986" y="492"/>
                    <a:pt x="986" y="492"/>
                    <a:pt x="986" y="492"/>
                  </a:cubicBezTo>
                  <a:cubicBezTo>
                    <a:pt x="987" y="492"/>
                    <a:pt x="987" y="492"/>
                    <a:pt x="987" y="492"/>
                  </a:cubicBezTo>
                  <a:cubicBezTo>
                    <a:pt x="986" y="492"/>
                    <a:pt x="986" y="492"/>
                    <a:pt x="986" y="492"/>
                  </a:cubicBezTo>
                  <a:cubicBezTo>
                    <a:pt x="986" y="494"/>
                    <a:pt x="986" y="494"/>
                    <a:pt x="986" y="494"/>
                  </a:cubicBezTo>
                  <a:cubicBezTo>
                    <a:pt x="986" y="495"/>
                    <a:pt x="986" y="495"/>
                    <a:pt x="986" y="495"/>
                  </a:cubicBezTo>
                  <a:cubicBezTo>
                    <a:pt x="986" y="494"/>
                    <a:pt x="986" y="494"/>
                    <a:pt x="986" y="494"/>
                  </a:cubicBezTo>
                  <a:cubicBezTo>
                    <a:pt x="988" y="493"/>
                    <a:pt x="988" y="493"/>
                    <a:pt x="988" y="493"/>
                  </a:cubicBezTo>
                  <a:cubicBezTo>
                    <a:pt x="988" y="492"/>
                    <a:pt x="988" y="492"/>
                    <a:pt x="988" y="492"/>
                  </a:cubicBezTo>
                  <a:cubicBezTo>
                    <a:pt x="988" y="494"/>
                    <a:pt x="988" y="494"/>
                    <a:pt x="988" y="494"/>
                  </a:cubicBezTo>
                  <a:cubicBezTo>
                    <a:pt x="987" y="495"/>
                    <a:pt x="987" y="495"/>
                    <a:pt x="987" y="495"/>
                  </a:cubicBezTo>
                  <a:cubicBezTo>
                    <a:pt x="987" y="495"/>
                    <a:pt x="987" y="495"/>
                    <a:pt x="987" y="495"/>
                  </a:cubicBezTo>
                  <a:cubicBezTo>
                    <a:pt x="989" y="495"/>
                    <a:pt x="989" y="495"/>
                    <a:pt x="989" y="495"/>
                  </a:cubicBezTo>
                  <a:cubicBezTo>
                    <a:pt x="989" y="495"/>
                    <a:pt x="989" y="495"/>
                    <a:pt x="989" y="495"/>
                  </a:cubicBezTo>
                  <a:cubicBezTo>
                    <a:pt x="989" y="495"/>
                    <a:pt x="989" y="495"/>
                    <a:pt x="989" y="495"/>
                  </a:cubicBezTo>
                  <a:cubicBezTo>
                    <a:pt x="987" y="497"/>
                    <a:pt x="987" y="497"/>
                    <a:pt x="987" y="497"/>
                  </a:cubicBezTo>
                  <a:cubicBezTo>
                    <a:pt x="985" y="497"/>
                    <a:pt x="985" y="497"/>
                    <a:pt x="985" y="497"/>
                  </a:cubicBezTo>
                  <a:cubicBezTo>
                    <a:pt x="986" y="498"/>
                    <a:pt x="986" y="498"/>
                    <a:pt x="986" y="498"/>
                  </a:cubicBezTo>
                  <a:cubicBezTo>
                    <a:pt x="986" y="498"/>
                    <a:pt x="986" y="498"/>
                    <a:pt x="986" y="498"/>
                  </a:cubicBezTo>
                  <a:cubicBezTo>
                    <a:pt x="987" y="497"/>
                    <a:pt x="987" y="497"/>
                    <a:pt x="987" y="497"/>
                  </a:cubicBezTo>
                  <a:cubicBezTo>
                    <a:pt x="988" y="498"/>
                    <a:pt x="988" y="498"/>
                    <a:pt x="988" y="498"/>
                  </a:cubicBezTo>
                  <a:cubicBezTo>
                    <a:pt x="989" y="498"/>
                    <a:pt x="989" y="498"/>
                    <a:pt x="989" y="498"/>
                  </a:cubicBezTo>
                  <a:cubicBezTo>
                    <a:pt x="989" y="499"/>
                    <a:pt x="989" y="499"/>
                    <a:pt x="989" y="499"/>
                  </a:cubicBezTo>
                  <a:cubicBezTo>
                    <a:pt x="990" y="498"/>
                    <a:pt x="990" y="498"/>
                    <a:pt x="990" y="498"/>
                  </a:cubicBezTo>
                  <a:cubicBezTo>
                    <a:pt x="991" y="498"/>
                    <a:pt x="991" y="498"/>
                    <a:pt x="991" y="498"/>
                  </a:cubicBezTo>
                  <a:cubicBezTo>
                    <a:pt x="992" y="496"/>
                    <a:pt x="992" y="496"/>
                    <a:pt x="992" y="496"/>
                  </a:cubicBezTo>
                  <a:cubicBezTo>
                    <a:pt x="992" y="495"/>
                    <a:pt x="992" y="495"/>
                    <a:pt x="992" y="495"/>
                  </a:cubicBezTo>
                  <a:cubicBezTo>
                    <a:pt x="993" y="496"/>
                    <a:pt x="993" y="496"/>
                    <a:pt x="993" y="496"/>
                  </a:cubicBezTo>
                  <a:cubicBezTo>
                    <a:pt x="994" y="496"/>
                    <a:pt x="994" y="496"/>
                    <a:pt x="994" y="496"/>
                  </a:cubicBezTo>
                  <a:cubicBezTo>
                    <a:pt x="995" y="497"/>
                    <a:pt x="995" y="497"/>
                    <a:pt x="995" y="497"/>
                  </a:cubicBezTo>
                  <a:cubicBezTo>
                    <a:pt x="996" y="497"/>
                    <a:pt x="996" y="497"/>
                    <a:pt x="996" y="497"/>
                  </a:cubicBezTo>
                  <a:cubicBezTo>
                    <a:pt x="997" y="496"/>
                    <a:pt x="997" y="496"/>
                    <a:pt x="997" y="496"/>
                  </a:cubicBezTo>
                  <a:cubicBezTo>
                    <a:pt x="998" y="496"/>
                    <a:pt x="998" y="496"/>
                    <a:pt x="998" y="496"/>
                  </a:cubicBezTo>
                  <a:cubicBezTo>
                    <a:pt x="997" y="497"/>
                    <a:pt x="997" y="497"/>
                    <a:pt x="997" y="497"/>
                  </a:cubicBezTo>
                  <a:cubicBezTo>
                    <a:pt x="997" y="498"/>
                    <a:pt x="997" y="498"/>
                    <a:pt x="997" y="498"/>
                  </a:cubicBezTo>
                  <a:cubicBezTo>
                    <a:pt x="995" y="498"/>
                    <a:pt x="995" y="498"/>
                    <a:pt x="995" y="498"/>
                  </a:cubicBezTo>
                  <a:cubicBezTo>
                    <a:pt x="994" y="499"/>
                    <a:pt x="994" y="499"/>
                    <a:pt x="994" y="499"/>
                  </a:cubicBezTo>
                  <a:cubicBezTo>
                    <a:pt x="993" y="500"/>
                    <a:pt x="993" y="500"/>
                    <a:pt x="993" y="500"/>
                  </a:cubicBezTo>
                  <a:cubicBezTo>
                    <a:pt x="993" y="500"/>
                    <a:pt x="993" y="500"/>
                    <a:pt x="993" y="500"/>
                  </a:cubicBezTo>
                  <a:cubicBezTo>
                    <a:pt x="992" y="501"/>
                    <a:pt x="992" y="501"/>
                    <a:pt x="992" y="501"/>
                  </a:cubicBezTo>
                  <a:cubicBezTo>
                    <a:pt x="992" y="502"/>
                    <a:pt x="992" y="502"/>
                    <a:pt x="992" y="502"/>
                  </a:cubicBezTo>
                  <a:cubicBezTo>
                    <a:pt x="991" y="502"/>
                    <a:pt x="991" y="502"/>
                    <a:pt x="991" y="502"/>
                  </a:cubicBezTo>
                  <a:cubicBezTo>
                    <a:pt x="990" y="502"/>
                    <a:pt x="990" y="502"/>
                    <a:pt x="990" y="502"/>
                  </a:cubicBezTo>
                  <a:cubicBezTo>
                    <a:pt x="989" y="503"/>
                    <a:pt x="989" y="503"/>
                    <a:pt x="989" y="503"/>
                  </a:cubicBezTo>
                  <a:cubicBezTo>
                    <a:pt x="989" y="503"/>
                    <a:pt x="989" y="503"/>
                    <a:pt x="989" y="503"/>
                  </a:cubicBezTo>
                  <a:cubicBezTo>
                    <a:pt x="987" y="504"/>
                    <a:pt x="987" y="504"/>
                    <a:pt x="987" y="504"/>
                  </a:cubicBezTo>
                  <a:cubicBezTo>
                    <a:pt x="985" y="505"/>
                    <a:pt x="985" y="505"/>
                    <a:pt x="985" y="505"/>
                  </a:cubicBezTo>
                  <a:cubicBezTo>
                    <a:pt x="985" y="505"/>
                    <a:pt x="985" y="505"/>
                    <a:pt x="985" y="505"/>
                  </a:cubicBezTo>
                  <a:cubicBezTo>
                    <a:pt x="986" y="506"/>
                    <a:pt x="986" y="506"/>
                    <a:pt x="986" y="506"/>
                  </a:cubicBezTo>
                  <a:cubicBezTo>
                    <a:pt x="986" y="507"/>
                    <a:pt x="986" y="507"/>
                    <a:pt x="986" y="507"/>
                  </a:cubicBezTo>
                  <a:cubicBezTo>
                    <a:pt x="987" y="507"/>
                    <a:pt x="987" y="507"/>
                    <a:pt x="987" y="507"/>
                  </a:cubicBezTo>
                  <a:cubicBezTo>
                    <a:pt x="988" y="506"/>
                    <a:pt x="988" y="506"/>
                    <a:pt x="988" y="506"/>
                  </a:cubicBezTo>
                  <a:cubicBezTo>
                    <a:pt x="989" y="505"/>
                    <a:pt x="989" y="505"/>
                    <a:pt x="989" y="505"/>
                  </a:cubicBezTo>
                  <a:cubicBezTo>
                    <a:pt x="989" y="506"/>
                    <a:pt x="989" y="506"/>
                    <a:pt x="989" y="506"/>
                  </a:cubicBezTo>
                  <a:cubicBezTo>
                    <a:pt x="989" y="506"/>
                    <a:pt x="989" y="506"/>
                    <a:pt x="989" y="506"/>
                  </a:cubicBezTo>
                  <a:cubicBezTo>
                    <a:pt x="990" y="507"/>
                    <a:pt x="990" y="507"/>
                    <a:pt x="990" y="507"/>
                  </a:cubicBezTo>
                  <a:cubicBezTo>
                    <a:pt x="991" y="506"/>
                    <a:pt x="991" y="506"/>
                    <a:pt x="991" y="506"/>
                  </a:cubicBezTo>
                  <a:cubicBezTo>
                    <a:pt x="992" y="505"/>
                    <a:pt x="992" y="505"/>
                    <a:pt x="992" y="505"/>
                  </a:cubicBezTo>
                  <a:cubicBezTo>
                    <a:pt x="993" y="504"/>
                    <a:pt x="993" y="504"/>
                    <a:pt x="993" y="504"/>
                  </a:cubicBezTo>
                  <a:cubicBezTo>
                    <a:pt x="993" y="504"/>
                    <a:pt x="993" y="504"/>
                    <a:pt x="993" y="504"/>
                  </a:cubicBezTo>
                  <a:cubicBezTo>
                    <a:pt x="994" y="503"/>
                    <a:pt x="994" y="503"/>
                    <a:pt x="994" y="503"/>
                  </a:cubicBezTo>
                  <a:cubicBezTo>
                    <a:pt x="994" y="502"/>
                    <a:pt x="994" y="502"/>
                    <a:pt x="994" y="502"/>
                  </a:cubicBezTo>
                  <a:cubicBezTo>
                    <a:pt x="995" y="502"/>
                    <a:pt x="995" y="502"/>
                    <a:pt x="995" y="502"/>
                  </a:cubicBezTo>
                  <a:cubicBezTo>
                    <a:pt x="996" y="500"/>
                    <a:pt x="996" y="500"/>
                    <a:pt x="996" y="500"/>
                  </a:cubicBezTo>
                  <a:cubicBezTo>
                    <a:pt x="997" y="499"/>
                    <a:pt x="997" y="499"/>
                    <a:pt x="997" y="499"/>
                  </a:cubicBezTo>
                  <a:cubicBezTo>
                    <a:pt x="998" y="500"/>
                    <a:pt x="998" y="500"/>
                    <a:pt x="998" y="500"/>
                  </a:cubicBezTo>
                  <a:cubicBezTo>
                    <a:pt x="999" y="500"/>
                    <a:pt x="999" y="500"/>
                    <a:pt x="999" y="500"/>
                  </a:cubicBezTo>
                  <a:cubicBezTo>
                    <a:pt x="998" y="500"/>
                    <a:pt x="998" y="500"/>
                    <a:pt x="998" y="500"/>
                  </a:cubicBezTo>
                  <a:cubicBezTo>
                    <a:pt x="999" y="500"/>
                    <a:pt x="999" y="500"/>
                    <a:pt x="999" y="500"/>
                  </a:cubicBezTo>
                  <a:cubicBezTo>
                    <a:pt x="1000" y="500"/>
                    <a:pt x="1000" y="500"/>
                    <a:pt x="1000" y="500"/>
                  </a:cubicBezTo>
                  <a:cubicBezTo>
                    <a:pt x="1001" y="497"/>
                    <a:pt x="1001" y="497"/>
                    <a:pt x="1001" y="497"/>
                  </a:cubicBezTo>
                  <a:cubicBezTo>
                    <a:pt x="1002" y="495"/>
                    <a:pt x="1002" y="495"/>
                    <a:pt x="1002" y="495"/>
                  </a:cubicBezTo>
                  <a:cubicBezTo>
                    <a:pt x="1002" y="494"/>
                    <a:pt x="1002" y="494"/>
                    <a:pt x="1002" y="494"/>
                  </a:cubicBezTo>
                  <a:cubicBezTo>
                    <a:pt x="1002" y="493"/>
                    <a:pt x="1002" y="493"/>
                    <a:pt x="1002" y="493"/>
                  </a:cubicBezTo>
                  <a:cubicBezTo>
                    <a:pt x="1003" y="493"/>
                    <a:pt x="1003" y="493"/>
                    <a:pt x="1003" y="493"/>
                  </a:cubicBezTo>
                  <a:cubicBezTo>
                    <a:pt x="1004" y="494"/>
                    <a:pt x="1004" y="494"/>
                    <a:pt x="1004" y="494"/>
                  </a:cubicBezTo>
                  <a:cubicBezTo>
                    <a:pt x="1004" y="494"/>
                    <a:pt x="1004" y="494"/>
                    <a:pt x="1004" y="494"/>
                  </a:cubicBezTo>
                  <a:cubicBezTo>
                    <a:pt x="1005" y="495"/>
                    <a:pt x="1005" y="495"/>
                    <a:pt x="1005" y="495"/>
                  </a:cubicBezTo>
                  <a:cubicBezTo>
                    <a:pt x="1005" y="496"/>
                    <a:pt x="1005" y="496"/>
                    <a:pt x="1005" y="496"/>
                  </a:cubicBezTo>
                  <a:cubicBezTo>
                    <a:pt x="1005" y="498"/>
                    <a:pt x="1005" y="498"/>
                    <a:pt x="1005" y="498"/>
                  </a:cubicBezTo>
                  <a:cubicBezTo>
                    <a:pt x="1005" y="499"/>
                    <a:pt x="1005" y="499"/>
                    <a:pt x="1005" y="499"/>
                  </a:cubicBezTo>
                  <a:cubicBezTo>
                    <a:pt x="1005" y="500"/>
                    <a:pt x="1005" y="500"/>
                    <a:pt x="1005" y="500"/>
                  </a:cubicBezTo>
                  <a:cubicBezTo>
                    <a:pt x="1005" y="501"/>
                    <a:pt x="1005" y="501"/>
                    <a:pt x="1005" y="501"/>
                  </a:cubicBezTo>
                  <a:cubicBezTo>
                    <a:pt x="1003" y="502"/>
                    <a:pt x="1003" y="502"/>
                    <a:pt x="1003" y="502"/>
                  </a:cubicBezTo>
                  <a:cubicBezTo>
                    <a:pt x="1002" y="505"/>
                    <a:pt x="1002" y="505"/>
                    <a:pt x="1002" y="505"/>
                  </a:cubicBezTo>
                  <a:cubicBezTo>
                    <a:pt x="1002" y="507"/>
                    <a:pt x="1002" y="507"/>
                    <a:pt x="1002" y="507"/>
                  </a:cubicBezTo>
                  <a:cubicBezTo>
                    <a:pt x="1002" y="507"/>
                    <a:pt x="1002" y="507"/>
                    <a:pt x="1002" y="507"/>
                  </a:cubicBezTo>
                  <a:cubicBezTo>
                    <a:pt x="1002" y="508"/>
                    <a:pt x="1002" y="508"/>
                    <a:pt x="1002" y="508"/>
                  </a:cubicBezTo>
                  <a:cubicBezTo>
                    <a:pt x="1003" y="509"/>
                    <a:pt x="1003" y="509"/>
                    <a:pt x="1003" y="509"/>
                  </a:cubicBezTo>
                  <a:cubicBezTo>
                    <a:pt x="1004" y="508"/>
                    <a:pt x="1004" y="508"/>
                    <a:pt x="1004" y="508"/>
                  </a:cubicBezTo>
                  <a:cubicBezTo>
                    <a:pt x="1005" y="505"/>
                    <a:pt x="1005" y="505"/>
                    <a:pt x="1005" y="505"/>
                  </a:cubicBezTo>
                  <a:cubicBezTo>
                    <a:pt x="1006" y="505"/>
                    <a:pt x="1006" y="505"/>
                    <a:pt x="1006" y="505"/>
                  </a:cubicBezTo>
                  <a:cubicBezTo>
                    <a:pt x="1007" y="503"/>
                    <a:pt x="1007" y="503"/>
                    <a:pt x="1007" y="503"/>
                  </a:cubicBezTo>
                  <a:cubicBezTo>
                    <a:pt x="1008" y="502"/>
                    <a:pt x="1008" y="502"/>
                    <a:pt x="1008" y="502"/>
                  </a:cubicBezTo>
                  <a:cubicBezTo>
                    <a:pt x="1008" y="503"/>
                    <a:pt x="1008" y="503"/>
                    <a:pt x="1008" y="503"/>
                  </a:cubicBezTo>
                  <a:cubicBezTo>
                    <a:pt x="1010" y="503"/>
                    <a:pt x="1010" y="503"/>
                    <a:pt x="1010" y="503"/>
                  </a:cubicBezTo>
                  <a:cubicBezTo>
                    <a:pt x="1010" y="504"/>
                    <a:pt x="1010" y="504"/>
                    <a:pt x="1010" y="504"/>
                  </a:cubicBezTo>
                  <a:cubicBezTo>
                    <a:pt x="1009" y="504"/>
                    <a:pt x="1009" y="504"/>
                    <a:pt x="1009" y="504"/>
                  </a:cubicBezTo>
                  <a:cubicBezTo>
                    <a:pt x="1007" y="506"/>
                    <a:pt x="1007" y="506"/>
                    <a:pt x="1007" y="506"/>
                  </a:cubicBezTo>
                  <a:cubicBezTo>
                    <a:pt x="1007" y="507"/>
                    <a:pt x="1007" y="507"/>
                    <a:pt x="1007" y="507"/>
                  </a:cubicBezTo>
                  <a:cubicBezTo>
                    <a:pt x="1007" y="508"/>
                    <a:pt x="1007" y="508"/>
                    <a:pt x="1007" y="508"/>
                  </a:cubicBezTo>
                  <a:cubicBezTo>
                    <a:pt x="1007" y="509"/>
                    <a:pt x="1007" y="509"/>
                    <a:pt x="1007" y="509"/>
                  </a:cubicBezTo>
                  <a:cubicBezTo>
                    <a:pt x="1007" y="511"/>
                    <a:pt x="1007" y="511"/>
                    <a:pt x="1007" y="511"/>
                  </a:cubicBezTo>
                  <a:cubicBezTo>
                    <a:pt x="1008" y="512"/>
                    <a:pt x="1008" y="512"/>
                    <a:pt x="1008" y="512"/>
                  </a:cubicBezTo>
                  <a:cubicBezTo>
                    <a:pt x="1009" y="510"/>
                    <a:pt x="1009" y="510"/>
                    <a:pt x="1009" y="510"/>
                  </a:cubicBezTo>
                  <a:cubicBezTo>
                    <a:pt x="1010" y="509"/>
                    <a:pt x="1010" y="509"/>
                    <a:pt x="1010" y="509"/>
                  </a:cubicBezTo>
                  <a:cubicBezTo>
                    <a:pt x="1010" y="509"/>
                    <a:pt x="1010" y="509"/>
                    <a:pt x="1011" y="509"/>
                  </a:cubicBezTo>
                  <a:cubicBezTo>
                    <a:pt x="1011" y="509"/>
                    <a:pt x="1011" y="511"/>
                    <a:pt x="1011" y="511"/>
                  </a:cubicBezTo>
                  <a:cubicBezTo>
                    <a:pt x="1012" y="511"/>
                    <a:pt x="1012" y="511"/>
                    <a:pt x="1012" y="511"/>
                  </a:cubicBezTo>
                  <a:cubicBezTo>
                    <a:pt x="1014" y="510"/>
                    <a:pt x="1014" y="510"/>
                    <a:pt x="1014" y="510"/>
                  </a:cubicBezTo>
                  <a:cubicBezTo>
                    <a:pt x="1014" y="509"/>
                    <a:pt x="1014" y="509"/>
                    <a:pt x="1014" y="509"/>
                  </a:cubicBezTo>
                  <a:cubicBezTo>
                    <a:pt x="1014" y="509"/>
                    <a:pt x="1014" y="509"/>
                    <a:pt x="1014" y="509"/>
                  </a:cubicBezTo>
                  <a:cubicBezTo>
                    <a:pt x="1015" y="508"/>
                    <a:pt x="1015" y="508"/>
                    <a:pt x="1015" y="508"/>
                  </a:cubicBezTo>
                  <a:cubicBezTo>
                    <a:pt x="1015" y="507"/>
                    <a:pt x="1015" y="507"/>
                    <a:pt x="1015" y="507"/>
                  </a:cubicBezTo>
                  <a:cubicBezTo>
                    <a:pt x="1015" y="506"/>
                    <a:pt x="1015" y="506"/>
                    <a:pt x="1015" y="506"/>
                  </a:cubicBezTo>
                  <a:cubicBezTo>
                    <a:pt x="1015" y="506"/>
                    <a:pt x="1015" y="506"/>
                    <a:pt x="1015" y="506"/>
                  </a:cubicBezTo>
                  <a:cubicBezTo>
                    <a:pt x="1015" y="505"/>
                    <a:pt x="1015" y="505"/>
                    <a:pt x="1015" y="505"/>
                  </a:cubicBezTo>
                  <a:cubicBezTo>
                    <a:pt x="1015" y="503"/>
                    <a:pt x="1015" y="503"/>
                    <a:pt x="1015" y="503"/>
                  </a:cubicBezTo>
                  <a:cubicBezTo>
                    <a:pt x="1017" y="501"/>
                    <a:pt x="1017" y="501"/>
                    <a:pt x="1017" y="501"/>
                  </a:cubicBezTo>
                  <a:cubicBezTo>
                    <a:pt x="1018" y="499"/>
                    <a:pt x="1018" y="499"/>
                    <a:pt x="1018" y="499"/>
                  </a:cubicBezTo>
                  <a:cubicBezTo>
                    <a:pt x="1018" y="496"/>
                    <a:pt x="1018" y="496"/>
                    <a:pt x="1018" y="496"/>
                  </a:cubicBezTo>
                  <a:cubicBezTo>
                    <a:pt x="1018" y="495"/>
                    <a:pt x="1018" y="495"/>
                    <a:pt x="1018" y="495"/>
                  </a:cubicBezTo>
                  <a:cubicBezTo>
                    <a:pt x="1017" y="495"/>
                    <a:pt x="1017" y="495"/>
                    <a:pt x="1017" y="495"/>
                  </a:cubicBezTo>
                  <a:cubicBezTo>
                    <a:pt x="1017" y="496"/>
                    <a:pt x="1017" y="496"/>
                    <a:pt x="1017" y="496"/>
                  </a:cubicBezTo>
                  <a:cubicBezTo>
                    <a:pt x="1016" y="497"/>
                    <a:pt x="1016" y="497"/>
                    <a:pt x="1016" y="497"/>
                  </a:cubicBezTo>
                  <a:cubicBezTo>
                    <a:pt x="1015" y="498"/>
                    <a:pt x="1015" y="498"/>
                    <a:pt x="1015" y="498"/>
                  </a:cubicBezTo>
                  <a:cubicBezTo>
                    <a:pt x="1014" y="500"/>
                    <a:pt x="1014" y="500"/>
                    <a:pt x="1014" y="500"/>
                  </a:cubicBezTo>
                  <a:cubicBezTo>
                    <a:pt x="1013" y="500"/>
                    <a:pt x="1013" y="500"/>
                    <a:pt x="1013" y="500"/>
                  </a:cubicBezTo>
                  <a:cubicBezTo>
                    <a:pt x="1012" y="499"/>
                    <a:pt x="1012" y="499"/>
                    <a:pt x="1012" y="499"/>
                  </a:cubicBezTo>
                  <a:cubicBezTo>
                    <a:pt x="1013" y="497"/>
                    <a:pt x="1013" y="497"/>
                    <a:pt x="1013" y="497"/>
                  </a:cubicBezTo>
                  <a:cubicBezTo>
                    <a:pt x="1013" y="496"/>
                    <a:pt x="1013" y="496"/>
                    <a:pt x="1013" y="496"/>
                  </a:cubicBezTo>
                  <a:cubicBezTo>
                    <a:pt x="1014" y="494"/>
                    <a:pt x="1014" y="494"/>
                    <a:pt x="1014" y="494"/>
                  </a:cubicBezTo>
                  <a:cubicBezTo>
                    <a:pt x="1015" y="494"/>
                    <a:pt x="1015" y="494"/>
                    <a:pt x="1015" y="494"/>
                  </a:cubicBezTo>
                  <a:cubicBezTo>
                    <a:pt x="1016" y="492"/>
                    <a:pt x="1016" y="492"/>
                    <a:pt x="1016" y="492"/>
                  </a:cubicBezTo>
                  <a:cubicBezTo>
                    <a:pt x="1017" y="492"/>
                    <a:pt x="1017" y="492"/>
                    <a:pt x="1017" y="492"/>
                  </a:cubicBezTo>
                  <a:cubicBezTo>
                    <a:pt x="1017" y="492"/>
                    <a:pt x="1017" y="492"/>
                    <a:pt x="1017" y="492"/>
                  </a:cubicBezTo>
                  <a:cubicBezTo>
                    <a:pt x="1017" y="491"/>
                    <a:pt x="1017" y="491"/>
                    <a:pt x="1017" y="491"/>
                  </a:cubicBezTo>
                  <a:cubicBezTo>
                    <a:pt x="1016" y="492"/>
                    <a:pt x="1016" y="492"/>
                    <a:pt x="1016" y="492"/>
                  </a:cubicBezTo>
                  <a:cubicBezTo>
                    <a:pt x="1015" y="492"/>
                    <a:pt x="1015" y="492"/>
                    <a:pt x="1015" y="492"/>
                  </a:cubicBezTo>
                  <a:cubicBezTo>
                    <a:pt x="1014" y="492"/>
                    <a:pt x="1014" y="492"/>
                    <a:pt x="1014" y="492"/>
                  </a:cubicBezTo>
                  <a:cubicBezTo>
                    <a:pt x="1013" y="493"/>
                    <a:pt x="1013" y="493"/>
                    <a:pt x="1013" y="493"/>
                  </a:cubicBezTo>
                  <a:cubicBezTo>
                    <a:pt x="1012" y="494"/>
                    <a:pt x="1012" y="494"/>
                    <a:pt x="1012" y="494"/>
                  </a:cubicBezTo>
                  <a:cubicBezTo>
                    <a:pt x="1011" y="495"/>
                    <a:pt x="1011" y="495"/>
                    <a:pt x="1011" y="495"/>
                  </a:cubicBezTo>
                  <a:cubicBezTo>
                    <a:pt x="1009" y="496"/>
                    <a:pt x="1009" y="496"/>
                    <a:pt x="1009" y="496"/>
                  </a:cubicBezTo>
                  <a:cubicBezTo>
                    <a:pt x="1009" y="497"/>
                    <a:pt x="1009" y="497"/>
                    <a:pt x="1009" y="497"/>
                  </a:cubicBezTo>
                  <a:cubicBezTo>
                    <a:pt x="1008" y="498"/>
                    <a:pt x="1008" y="498"/>
                    <a:pt x="1008" y="498"/>
                  </a:cubicBezTo>
                  <a:cubicBezTo>
                    <a:pt x="1007" y="497"/>
                    <a:pt x="1007" y="497"/>
                    <a:pt x="1007" y="497"/>
                  </a:cubicBezTo>
                  <a:cubicBezTo>
                    <a:pt x="1007" y="495"/>
                    <a:pt x="1007" y="495"/>
                    <a:pt x="1007" y="495"/>
                  </a:cubicBezTo>
                  <a:cubicBezTo>
                    <a:pt x="1006" y="494"/>
                    <a:pt x="1006" y="494"/>
                    <a:pt x="1006" y="494"/>
                  </a:cubicBezTo>
                  <a:cubicBezTo>
                    <a:pt x="1006" y="493"/>
                    <a:pt x="1006" y="493"/>
                    <a:pt x="1006" y="493"/>
                  </a:cubicBezTo>
                  <a:cubicBezTo>
                    <a:pt x="1007" y="494"/>
                    <a:pt x="1007" y="494"/>
                    <a:pt x="1007" y="494"/>
                  </a:cubicBezTo>
                  <a:cubicBezTo>
                    <a:pt x="1008" y="494"/>
                    <a:pt x="1008" y="494"/>
                    <a:pt x="1008" y="494"/>
                  </a:cubicBezTo>
                  <a:cubicBezTo>
                    <a:pt x="1009" y="492"/>
                    <a:pt x="1009" y="492"/>
                    <a:pt x="1009" y="492"/>
                  </a:cubicBezTo>
                  <a:cubicBezTo>
                    <a:pt x="1008" y="493"/>
                    <a:pt x="1008" y="493"/>
                    <a:pt x="1008" y="493"/>
                  </a:cubicBezTo>
                  <a:cubicBezTo>
                    <a:pt x="1006" y="492"/>
                    <a:pt x="1006" y="492"/>
                    <a:pt x="1006" y="492"/>
                  </a:cubicBezTo>
                  <a:cubicBezTo>
                    <a:pt x="1007" y="492"/>
                    <a:pt x="1007" y="492"/>
                    <a:pt x="1007" y="492"/>
                  </a:cubicBezTo>
                  <a:cubicBezTo>
                    <a:pt x="1009" y="492"/>
                    <a:pt x="1009" y="492"/>
                    <a:pt x="1009" y="492"/>
                  </a:cubicBezTo>
                  <a:cubicBezTo>
                    <a:pt x="1007" y="492"/>
                    <a:pt x="1007" y="492"/>
                    <a:pt x="1007" y="492"/>
                  </a:cubicBezTo>
                  <a:cubicBezTo>
                    <a:pt x="1007" y="491"/>
                    <a:pt x="1007" y="491"/>
                    <a:pt x="1007" y="491"/>
                  </a:cubicBezTo>
                  <a:cubicBezTo>
                    <a:pt x="1007" y="490"/>
                    <a:pt x="1007" y="490"/>
                    <a:pt x="1007" y="490"/>
                  </a:cubicBezTo>
                  <a:cubicBezTo>
                    <a:pt x="1007" y="489"/>
                    <a:pt x="1007" y="489"/>
                    <a:pt x="1007" y="489"/>
                  </a:cubicBezTo>
                  <a:cubicBezTo>
                    <a:pt x="1009" y="489"/>
                    <a:pt x="1009" y="489"/>
                    <a:pt x="1009" y="489"/>
                  </a:cubicBezTo>
                  <a:cubicBezTo>
                    <a:pt x="1009" y="489"/>
                    <a:pt x="1009" y="489"/>
                    <a:pt x="1009" y="489"/>
                  </a:cubicBezTo>
                  <a:cubicBezTo>
                    <a:pt x="1011" y="488"/>
                    <a:pt x="1011" y="488"/>
                    <a:pt x="1011" y="488"/>
                  </a:cubicBezTo>
                  <a:cubicBezTo>
                    <a:pt x="1012" y="486"/>
                    <a:pt x="1012" y="486"/>
                    <a:pt x="1012" y="486"/>
                  </a:cubicBezTo>
                  <a:cubicBezTo>
                    <a:pt x="1013" y="486"/>
                    <a:pt x="1013" y="486"/>
                    <a:pt x="1013" y="486"/>
                  </a:cubicBezTo>
                  <a:cubicBezTo>
                    <a:pt x="1014" y="487"/>
                    <a:pt x="1014" y="487"/>
                    <a:pt x="1014" y="487"/>
                  </a:cubicBezTo>
                  <a:cubicBezTo>
                    <a:pt x="1015" y="486"/>
                    <a:pt x="1015" y="486"/>
                    <a:pt x="1015" y="486"/>
                  </a:cubicBezTo>
                  <a:cubicBezTo>
                    <a:pt x="1016" y="484"/>
                    <a:pt x="1016" y="484"/>
                    <a:pt x="1016" y="484"/>
                  </a:cubicBezTo>
                  <a:cubicBezTo>
                    <a:pt x="1016" y="483"/>
                    <a:pt x="1016" y="483"/>
                    <a:pt x="1016" y="483"/>
                  </a:cubicBezTo>
                  <a:cubicBezTo>
                    <a:pt x="1016" y="482"/>
                    <a:pt x="1016" y="482"/>
                    <a:pt x="1016" y="482"/>
                  </a:cubicBezTo>
                  <a:cubicBezTo>
                    <a:pt x="1014" y="483"/>
                    <a:pt x="1014" y="483"/>
                    <a:pt x="1014" y="483"/>
                  </a:cubicBezTo>
                  <a:cubicBezTo>
                    <a:pt x="1013" y="484"/>
                    <a:pt x="1013" y="484"/>
                    <a:pt x="1013" y="484"/>
                  </a:cubicBezTo>
                  <a:cubicBezTo>
                    <a:pt x="1013" y="483"/>
                    <a:pt x="1013" y="483"/>
                    <a:pt x="1013" y="483"/>
                  </a:cubicBezTo>
                  <a:cubicBezTo>
                    <a:pt x="1012" y="483"/>
                    <a:pt x="1012" y="483"/>
                    <a:pt x="1012" y="483"/>
                  </a:cubicBezTo>
                  <a:cubicBezTo>
                    <a:pt x="1012" y="484"/>
                    <a:pt x="1012" y="484"/>
                    <a:pt x="1012" y="484"/>
                  </a:cubicBezTo>
                  <a:cubicBezTo>
                    <a:pt x="1012" y="485"/>
                    <a:pt x="1012" y="485"/>
                    <a:pt x="1012" y="485"/>
                  </a:cubicBezTo>
                  <a:cubicBezTo>
                    <a:pt x="1011" y="486"/>
                    <a:pt x="1011" y="486"/>
                    <a:pt x="1011" y="486"/>
                  </a:cubicBezTo>
                  <a:cubicBezTo>
                    <a:pt x="1010" y="486"/>
                    <a:pt x="1010" y="486"/>
                    <a:pt x="1010" y="486"/>
                  </a:cubicBezTo>
                  <a:cubicBezTo>
                    <a:pt x="1009" y="486"/>
                    <a:pt x="1009" y="486"/>
                    <a:pt x="1009" y="486"/>
                  </a:cubicBezTo>
                  <a:cubicBezTo>
                    <a:pt x="1008" y="487"/>
                    <a:pt x="1008" y="487"/>
                    <a:pt x="1008" y="487"/>
                  </a:cubicBezTo>
                  <a:cubicBezTo>
                    <a:pt x="1008" y="488"/>
                    <a:pt x="1008" y="488"/>
                    <a:pt x="1008" y="488"/>
                  </a:cubicBezTo>
                  <a:cubicBezTo>
                    <a:pt x="1007" y="488"/>
                    <a:pt x="1007" y="488"/>
                    <a:pt x="1007" y="488"/>
                  </a:cubicBezTo>
                  <a:cubicBezTo>
                    <a:pt x="1007" y="488"/>
                    <a:pt x="1007" y="488"/>
                    <a:pt x="1007" y="488"/>
                  </a:cubicBezTo>
                  <a:cubicBezTo>
                    <a:pt x="1007" y="486"/>
                    <a:pt x="1007" y="486"/>
                    <a:pt x="1007" y="486"/>
                  </a:cubicBezTo>
                  <a:cubicBezTo>
                    <a:pt x="1007" y="487"/>
                    <a:pt x="1007" y="487"/>
                    <a:pt x="1007" y="487"/>
                  </a:cubicBezTo>
                  <a:cubicBezTo>
                    <a:pt x="1006" y="487"/>
                    <a:pt x="1006" y="487"/>
                    <a:pt x="1006" y="487"/>
                  </a:cubicBezTo>
                  <a:cubicBezTo>
                    <a:pt x="1007" y="486"/>
                    <a:pt x="1007" y="486"/>
                    <a:pt x="1007" y="486"/>
                  </a:cubicBezTo>
                  <a:cubicBezTo>
                    <a:pt x="1008" y="485"/>
                    <a:pt x="1008" y="485"/>
                    <a:pt x="1008" y="485"/>
                  </a:cubicBezTo>
                  <a:cubicBezTo>
                    <a:pt x="1008" y="485"/>
                    <a:pt x="1008" y="485"/>
                    <a:pt x="1008" y="485"/>
                  </a:cubicBezTo>
                  <a:cubicBezTo>
                    <a:pt x="1007" y="484"/>
                    <a:pt x="1007" y="484"/>
                    <a:pt x="1007" y="484"/>
                  </a:cubicBezTo>
                  <a:cubicBezTo>
                    <a:pt x="1008" y="484"/>
                    <a:pt x="1008" y="484"/>
                    <a:pt x="1008" y="484"/>
                  </a:cubicBezTo>
                  <a:cubicBezTo>
                    <a:pt x="1009" y="482"/>
                    <a:pt x="1009" y="482"/>
                    <a:pt x="1009" y="482"/>
                  </a:cubicBezTo>
                  <a:cubicBezTo>
                    <a:pt x="1008" y="482"/>
                    <a:pt x="1008" y="482"/>
                    <a:pt x="1008" y="482"/>
                  </a:cubicBezTo>
                  <a:cubicBezTo>
                    <a:pt x="1007" y="483"/>
                    <a:pt x="1007" y="483"/>
                    <a:pt x="1007" y="483"/>
                  </a:cubicBezTo>
                  <a:cubicBezTo>
                    <a:pt x="1008" y="482"/>
                    <a:pt x="1008" y="482"/>
                    <a:pt x="1008" y="482"/>
                  </a:cubicBezTo>
                  <a:cubicBezTo>
                    <a:pt x="1008" y="481"/>
                    <a:pt x="1008" y="481"/>
                    <a:pt x="1008" y="481"/>
                  </a:cubicBezTo>
                  <a:cubicBezTo>
                    <a:pt x="1007" y="480"/>
                    <a:pt x="1007" y="480"/>
                    <a:pt x="1007" y="480"/>
                  </a:cubicBezTo>
                  <a:cubicBezTo>
                    <a:pt x="1006" y="481"/>
                    <a:pt x="1006" y="481"/>
                    <a:pt x="1006" y="481"/>
                  </a:cubicBezTo>
                  <a:cubicBezTo>
                    <a:pt x="1004" y="480"/>
                    <a:pt x="1004" y="480"/>
                    <a:pt x="1004" y="480"/>
                  </a:cubicBezTo>
                  <a:cubicBezTo>
                    <a:pt x="1006" y="480"/>
                    <a:pt x="1006" y="480"/>
                    <a:pt x="1006" y="480"/>
                  </a:cubicBezTo>
                  <a:cubicBezTo>
                    <a:pt x="1007" y="480"/>
                    <a:pt x="1007" y="480"/>
                    <a:pt x="1007" y="480"/>
                  </a:cubicBezTo>
                  <a:cubicBezTo>
                    <a:pt x="1008" y="480"/>
                    <a:pt x="1008" y="480"/>
                    <a:pt x="1008" y="480"/>
                  </a:cubicBezTo>
                  <a:cubicBezTo>
                    <a:pt x="1010" y="479"/>
                    <a:pt x="1010" y="479"/>
                    <a:pt x="1010" y="479"/>
                  </a:cubicBezTo>
                  <a:cubicBezTo>
                    <a:pt x="1010" y="478"/>
                    <a:pt x="1010" y="478"/>
                    <a:pt x="1010" y="478"/>
                  </a:cubicBezTo>
                  <a:cubicBezTo>
                    <a:pt x="1011" y="478"/>
                    <a:pt x="1011" y="478"/>
                    <a:pt x="1011" y="478"/>
                  </a:cubicBezTo>
                  <a:cubicBezTo>
                    <a:pt x="1012" y="477"/>
                    <a:pt x="1012" y="477"/>
                    <a:pt x="1012" y="477"/>
                  </a:cubicBezTo>
                  <a:cubicBezTo>
                    <a:pt x="1012" y="476"/>
                    <a:pt x="1012" y="476"/>
                    <a:pt x="1012" y="476"/>
                  </a:cubicBezTo>
                  <a:cubicBezTo>
                    <a:pt x="1013" y="475"/>
                    <a:pt x="1013" y="475"/>
                    <a:pt x="1013" y="475"/>
                  </a:cubicBezTo>
                  <a:cubicBezTo>
                    <a:pt x="1013" y="474"/>
                    <a:pt x="1013" y="474"/>
                    <a:pt x="1013" y="474"/>
                  </a:cubicBezTo>
                  <a:cubicBezTo>
                    <a:pt x="1012" y="474"/>
                    <a:pt x="1012" y="474"/>
                    <a:pt x="1012" y="474"/>
                  </a:cubicBezTo>
                  <a:cubicBezTo>
                    <a:pt x="1010" y="472"/>
                    <a:pt x="1010" y="472"/>
                    <a:pt x="1010" y="472"/>
                  </a:cubicBezTo>
                  <a:cubicBezTo>
                    <a:pt x="1009" y="472"/>
                    <a:pt x="1009" y="472"/>
                    <a:pt x="1009" y="472"/>
                  </a:cubicBezTo>
                  <a:cubicBezTo>
                    <a:pt x="1007" y="472"/>
                    <a:pt x="1007" y="472"/>
                    <a:pt x="1007" y="472"/>
                  </a:cubicBezTo>
                  <a:cubicBezTo>
                    <a:pt x="1006" y="472"/>
                    <a:pt x="1006" y="472"/>
                    <a:pt x="1006" y="472"/>
                  </a:cubicBezTo>
                  <a:cubicBezTo>
                    <a:pt x="1006" y="473"/>
                    <a:pt x="1006" y="473"/>
                    <a:pt x="1006" y="473"/>
                  </a:cubicBezTo>
                  <a:cubicBezTo>
                    <a:pt x="1005" y="475"/>
                    <a:pt x="1005" y="475"/>
                    <a:pt x="1005" y="475"/>
                  </a:cubicBezTo>
                  <a:cubicBezTo>
                    <a:pt x="1005" y="476"/>
                    <a:pt x="1005" y="476"/>
                    <a:pt x="1005" y="476"/>
                  </a:cubicBezTo>
                  <a:cubicBezTo>
                    <a:pt x="1004" y="477"/>
                    <a:pt x="1004" y="477"/>
                    <a:pt x="1004" y="477"/>
                  </a:cubicBezTo>
                  <a:cubicBezTo>
                    <a:pt x="1005" y="476"/>
                    <a:pt x="1005" y="476"/>
                    <a:pt x="1005" y="476"/>
                  </a:cubicBezTo>
                  <a:cubicBezTo>
                    <a:pt x="1005" y="475"/>
                    <a:pt x="1005" y="475"/>
                    <a:pt x="1005" y="475"/>
                  </a:cubicBezTo>
                  <a:cubicBezTo>
                    <a:pt x="1004" y="474"/>
                    <a:pt x="1004" y="474"/>
                    <a:pt x="1004" y="474"/>
                  </a:cubicBezTo>
                  <a:cubicBezTo>
                    <a:pt x="1005" y="473"/>
                    <a:pt x="1005" y="473"/>
                    <a:pt x="1005" y="473"/>
                  </a:cubicBezTo>
                  <a:cubicBezTo>
                    <a:pt x="1006" y="472"/>
                    <a:pt x="1006" y="472"/>
                    <a:pt x="1006" y="472"/>
                  </a:cubicBezTo>
                  <a:cubicBezTo>
                    <a:pt x="1005" y="471"/>
                    <a:pt x="1005" y="471"/>
                    <a:pt x="1005" y="471"/>
                  </a:cubicBezTo>
                  <a:cubicBezTo>
                    <a:pt x="1004" y="473"/>
                    <a:pt x="1004" y="473"/>
                    <a:pt x="1004" y="473"/>
                  </a:cubicBezTo>
                  <a:lnTo>
                    <a:pt x="1003" y="474"/>
                  </a:lnTo>
                  <a:close/>
                  <a:moveTo>
                    <a:pt x="1017" y="1036"/>
                  </a:moveTo>
                  <a:cubicBezTo>
                    <a:pt x="1018" y="1035"/>
                    <a:pt x="1018" y="1035"/>
                    <a:pt x="1018" y="1035"/>
                  </a:cubicBezTo>
                  <a:cubicBezTo>
                    <a:pt x="1016" y="1034"/>
                    <a:pt x="1016" y="1034"/>
                    <a:pt x="1016" y="1034"/>
                  </a:cubicBezTo>
                  <a:cubicBezTo>
                    <a:pt x="1015" y="1034"/>
                    <a:pt x="1015" y="1034"/>
                    <a:pt x="1015" y="1034"/>
                  </a:cubicBezTo>
                  <a:cubicBezTo>
                    <a:pt x="1015" y="1035"/>
                    <a:pt x="1015" y="1035"/>
                    <a:pt x="1015" y="1035"/>
                  </a:cubicBezTo>
                  <a:cubicBezTo>
                    <a:pt x="1013" y="1035"/>
                    <a:pt x="1013" y="1035"/>
                    <a:pt x="1013" y="1035"/>
                  </a:cubicBezTo>
                  <a:cubicBezTo>
                    <a:pt x="1015" y="1036"/>
                    <a:pt x="1015" y="1036"/>
                    <a:pt x="1015" y="1036"/>
                  </a:cubicBezTo>
                  <a:lnTo>
                    <a:pt x="1017" y="1036"/>
                  </a:lnTo>
                  <a:close/>
                  <a:moveTo>
                    <a:pt x="1011" y="1034"/>
                  </a:moveTo>
                  <a:cubicBezTo>
                    <a:pt x="1012" y="1034"/>
                    <a:pt x="1012" y="1034"/>
                    <a:pt x="1012" y="1034"/>
                  </a:cubicBezTo>
                  <a:cubicBezTo>
                    <a:pt x="1013" y="1034"/>
                    <a:pt x="1013" y="1034"/>
                    <a:pt x="1013" y="1034"/>
                  </a:cubicBezTo>
                  <a:cubicBezTo>
                    <a:pt x="1013" y="1032"/>
                    <a:pt x="1013" y="1032"/>
                    <a:pt x="1013" y="1032"/>
                  </a:cubicBezTo>
                  <a:cubicBezTo>
                    <a:pt x="1012" y="1031"/>
                    <a:pt x="1012" y="1031"/>
                    <a:pt x="1012" y="1031"/>
                  </a:cubicBezTo>
                  <a:cubicBezTo>
                    <a:pt x="1009" y="1032"/>
                    <a:pt x="1009" y="1032"/>
                    <a:pt x="1009" y="1032"/>
                  </a:cubicBezTo>
                  <a:cubicBezTo>
                    <a:pt x="1008" y="1032"/>
                    <a:pt x="1008" y="1032"/>
                    <a:pt x="1008" y="1032"/>
                  </a:cubicBezTo>
                  <a:cubicBezTo>
                    <a:pt x="1007" y="1033"/>
                    <a:pt x="1007" y="1033"/>
                    <a:pt x="1007" y="1033"/>
                  </a:cubicBezTo>
                  <a:cubicBezTo>
                    <a:pt x="1008" y="1034"/>
                    <a:pt x="1008" y="1034"/>
                    <a:pt x="1008" y="1034"/>
                  </a:cubicBezTo>
                  <a:lnTo>
                    <a:pt x="1011" y="1034"/>
                  </a:lnTo>
                  <a:close/>
                  <a:moveTo>
                    <a:pt x="1005" y="1010"/>
                  </a:moveTo>
                  <a:cubicBezTo>
                    <a:pt x="1005" y="1010"/>
                    <a:pt x="1005" y="1010"/>
                    <a:pt x="1005" y="1010"/>
                  </a:cubicBezTo>
                  <a:cubicBezTo>
                    <a:pt x="1006" y="1013"/>
                    <a:pt x="1006" y="1013"/>
                    <a:pt x="1006" y="1013"/>
                  </a:cubicBezTo>
                  <a:cubicBezTo>
                    <a:pt x="1007" y="1014"/>
                    <a:pt x="1007" y="1014"/>
                    <a:pt x="1007" y="1014"/>
                  </a:cubicBezTo>
                  <a:cubicBezTo>
                    <a:pt x="1007" y="1014"/>
                    <a:pt x="1008" y="1015"/>
                    <a:pt x="1008" y="1015"/>
                  </a:cubicBezTo>
                  <a:cubicBezTo>
                    <a:pt x="1008" y="1013"/>
                    <a:pt x="1008" y="1013"/>
                    <a:pt x="1008" y="1013"/>
                  </a:cubicBezTo>
                  <a:cubicBezTo>
                    <a:pt x="1007" y="1011"/>
                    <a:pt x="1007" y="1011"/>
                    <a:pt x="1007" y="1011"/>
                  </a:cubicBezTo>
                  <a:lnTo>
                    <a:pt x="1005" y="1010"/>
                  </a:lnTo>
                  <a:close/>
                  <a:moveTo>
                    <a:pt x="986" y="495"/>
                  </a:moveTo>
                  <a:cubicBezTo>
                    <a:pt x="986" y="496"/>
                    <a:pt x="986" y="496"/>
                    <a:pt x="986" y="496"/>
                  </a:cubicBezTo>
                  <a:cubicBezTo>
                    <a:pt x="987" y="496"/>
                    <a:pt x="987" y="496"/>
                    <a:pt x="987" y="496"/>
                  </a:cubicBezTo>
                  <a:cubicBezTo>
                    <a:pt x="987" y="496"/>
                    <a:pt x="987" y="496"/>
                    <a:pt x="987" y="496"/>
                  </a:cubicBezTo>
                  <a:lnTo>
                    <a:pt x="986" y="495"/>
                  </a:lnTo>
                  <a:close/>
                  <a:moveTo>
                    <a:pt x="1005" y="1034"/>
                  </a:moveTo>
                  <a:cubicBezTo>
                    <a:pt x="1006" y="1034"/>
                    <a:pt x="1006" y="1034"/>
                    <a:pt x="1006" y="1034"/>
                  </a:cubicBezTo>
                  <a:cubicBezTo>
                    <a:pt x="1007" y="1035"/>
                    <a:pt x="1007" y="1035"/>
                    <a:pt x="1007" y="1035"/>
                  </a:cubicBezTo>
                  <a:cubicBezTo>
                    <a:pt x="1007" y="1034"/>
                    <a:pt x="1007" y="1034"/>
                    <a:pt x="1007" y="1034"/>
                  </a:cubicBezTo>
                  <a:cubicBezTo>
                    <a:pt x="1006" y="1033"/>
                    <a:pt x="1006" y="1033"/>
                    <a:pt x="1006" y="1033"/>
                  </a:cubicBezTo>
                  <a:cubicBezTo>
                    <a:pt x="1005" y="1032"/>
                    <a:pt x="1005" y="1032"/>
                    <a:pt x="1005" y="1032"/>
                  </a:cubicBezTo>
                  <a:lnTo>
                    <a:pt x="1005" y="1034"/>
                  </a:lnTo>
                  <a:close/>
                  <a:moveTo>
                    <a:pt x="1455" y="396"/>
                  </a:moveTo>
                  <a:cubicBezTo>
                    <a:pt x="1457" y="393"/>
                    <a:pt x="1457" y="393"/>
                    <a:pt x="1457" y="393"/>
                  </a:cubicBezTo>
                  <a:cubicBezTo>
                    <a:pt x="1453" y="396"/>
                    <a:pt x="1453" y="396"/>
                    <a:pt x="1453" y="396"/>
                  </a:cubicBezTo>
                  <a:cubicBezTo>
                    <a:pt x="1454" y="398"/>
                    <a:pt x="1454" y="398"/>
                    <a:pt x="1454" y="398"/>
                  </a:cubicBezTo>
                  <a:lnTo>
                    <a:pt x="1455" y="396"/>
                  </a:lnTo>
                  <a:close/>
                  <a:moveTo>
                    <a:pt x="1083" y="72"/>
                  </a:moveTo>
                  <a:cubicBezTo>
                    <a:pt x="1084" y="72"/>
                    <a:pt x="1084" y="72"/>
                    <a:pt x="1084" y="72"/>
                  </a:cubicBezTo>
                  <a:cubicBezTo>
                    <a:pt x="1084" y="71"/>
                    <a:pt x="1084" y="71"/>
                    <a:pt x="1084" y="71"/>
                  </a:cubicBezTo>
                  <a:cubicBezTo>
                    <a:pt x="1082" y="71"/>
                    <a:pt x="1082" y="71"/>
                    <a:pt x="1082" y="71"/>
                  </a:cubicBezTo>
                  <a:cubicBezTo>
                    <a:pt x="1081" y="72"/>
                    <a:pt x="1081" y="72"/>
                    <a:pt x="1081" y="72"/>
                  </a:cubicBezTo>
                  <a:cubicBezTo>
                    <a:pt x="1081" y="73"/>
                    <a:pt x="1081" y="73"/>
                    <a:pt x="1081" y="73"/>
                  </a:cubicBezTo>
                  <a:lnTo>
                    <a:pt x="1083" y="72"/>
                  </a:lnTo>
                  <a:close/>
                  <a:moveTo>
                    <a:pt x="1083" y="85"/>
                  </a:moveTo>
                  <a:cubicBezTo>
                    <a:pt x="1085" y="84"/>
                    <a:pt x="1085" y="84"/>
                    <a:pt x="1085" y="84"/>
                  </a:cubicBezTo>
                  <a:cubicBezTo>
                    <a:pt x="1086" y="83"/>
                    <a:pt x="1086" y="83"/>
                    <a:pt x="1086" y="83"/>
                  </a:cubicBezTo>
                  <a:cubicBezTo>
                    <a:pt x="1085" y="83"/>
                    <a:pt x="1085" y="83"/>
                    <a:pt x="1085" y="83"/>
                  </a:cubicBezTo>
                  <a:cubicBezTo>
                    <a:pt x="1084" y="83"/>
                    <a:pt x="1084" y="83"/>
                    <a:pt x="1084" y="83"/>
                  </a:cubicBezTo>
                  <a:cubicBezTo>
                    <a:pt x="1082" y="83"/>
                    <a:pt x="1082" y="83"/>
                    <a:pt x="1082" y="83"/>
                  </a:cubicBezTo>
                  <a:cubicBezTo>
                    <a:pt x="1081" y="85"/>
                    <a:pt x="1081" y="85"/>
                    <a:pt x="1081" y="85"/>
                  </a:cubicBezTo>
                  <a:cubicBezTo>
                    <a:pt x="1081" y="85"/>
                    <a:pt x="1080" y="85"/>
                    <a:pt x="1080" y="85"/>
                  </a:cubicBezTo>
                  <a:cubicBezTo>
                    <a:pt x="1080" y="87"/>
                    <a:pt x="1080" y="87"/>
                    <a:pt x="1080" y="87"/>
                  </a:cubicBezTo>
                  <a:cubicBezTo>
                    <a:pt x="1082" y="87"/>
                    <a:pt x="1082" y="87"/>
                    <a:pt x="1082" y="87"/>
                  </a:cubicBezTo>
                  <a:lnTo>
                    <a:pt x="1083" y="85"/>
                  </a:lnTo>
                  <a:close/>
                  <a:moveTo>
                    <a:pt x="1090" y="60"/>
                  </a:moveTo>
                  <a:cubicBezTo>
                    <a:pt x="1089" y="59"/>
                    <a:pt x="1089" y="59"/>
                    <a:pt x="1089" y="59"/>
                  </a:cubicBezTo>
                  <a:cubicBezTo>
                    <a:pt x="1089" y="59"/>
                    <a:pt x="1089" y="59"/>
                    <a:pt x="1089" y="59"/>
                  </a:cubicBezTo>
                  <a:cubicBezTo>
                    <a:pt x="1089" y="60"/>
                    <a:pt x="1089" y="60"/>
                    <a:pt x="1089" y="60"/>
                  </a:cubicBezTo>
                  <a:lnTo>
                    <a:pt x="1090" y="60"/>
                  </a:lnTo>
                  <a:close/>
                  <a:moveTo>
                    <a:pt x="983" y="510"/>
                  </a:moveTo>
                  <a:cubicBezTo>
                    <a:pt x="983" y="510"/>
                    <a:pt x="983" y="510"/>
                    <a:pt x="983" y="510"/>
                  </a:cubicBezTo>
                  <a:cubicBezTo>
                    <a:pt x="984" y="509"/>
                    <a:pt x="984" y="509"/>
                    <a:pt x="984" y="509"/>
                  </a:cubicBezTo>
                  <a:cubicBezTo>
                    <a:pt x="984" y="508"/>
                    <a:pt x="984" y="508"/>
                    <a:pt x="984" y="508"/>
                  </a:cubicBezTo>
                  <a:cubicBezTo>
                    <a:pt x="983" y="509"/>
                    <a:pt x="983" y="509"/>
                    <a:pt x="983" y="509"/>
                  </a:cubicBezTo>
                  <a:lnTo>
                    <a:pt x="983" y="510"/>
                  </a:lnTo>
                  <a:close/>
                  <a:moveTo>
                    <a:pt x="1080" y="93"/>
                  </a:moveTo>
                  <a:cubicBezTo>
                    <a:pt x="1081" y="92"/>
                    <a:pt x="1081" y="92"/>
                    <a:pt x="1081" y="92"/>
                  </a:cubicBezTo>
                  <a:cubicBezTo>
                    <a:pt x="1080" y="91"/>
                    <a:pt x="1080" y="91"/>
                    <a:pt x="1080" y="91"/>
                  </a:cubicBezTo>
                  <a:cubicBezTo>
                    <a:pt x="1079" y="91"/>
                    <a:pt x="1079" y="91"/>
                    <a:pt x="1079" y="91"/>
                  </a:cubicBezTo>
                  <a:cubicBezTo>
                    <a:pt x="1079" y="93"/>
                    <a:pt x="1079" y="93"/>
                    <a:pt x="1079" y="93"/>
                  </a:cubicBezTo>
                  <a:lnTo>
                    <a:pt x="1080" y="93"/>
                  </a:lnTo>
                  <a:close/>
                  <a:moveTo>
                    <a:pt x="1082" y="19"/>
                  </a:moveTo>
                  <a:cubicBezTo>
                    <a:pt x="1082" y="21"/>
                    <a:pt x="1082" y="21"/>
                    <a:pt x="1082" y="21"/>
                  </a:cubicBezTo>
                  <a:cubicBezTo>
                    <a:pt x="1083" y="21"/>
                    <a:pt x="1083" y="21"/>
                    <a:pt x="1083" y="21"/>
                  </a:cubicBezTo>
                  <a:cubicBezTo>
                    <a:pt x="1083" y="20"/>
                    <a:pt x="1083" y="20"/>
                    <a:pt x="1083" y="20"/>
                  </a:cubicBezTo>
                  <a:cubicBezTo>
                    <a:pt x="1083" y="19"/>
                    <a:pt x="1083" y="19"/>
                    <a:pt x="1083" y="19"/>
                  </a:cubicBezTo>
                  <a:lnTo>
                    <a:pt x="1082" y="19"/>
                  </a:lnTo>
                  <a:close/>
                  <a:moveTo>
                    <a:pt x="1462" y="397"/>
                  </a:moveTo>
                  <a:cubicBezTo>
                    <a:pt x="1461" y="397"/>
                    <a:pt x="1461" y="397"/>
                    <a:pt x="1461" y="397"/>
                  </a:cubicBezTo>
                  <a:cubicBezTo>
                    <a:pt x="1461" y="398"/>
                    <a:pt x="1461" y="398"/>
                    <a:pt x="1461" y="398"/>
                  </a:cubicBezTo>
                  <a:cubicBezTo>
                    <a:pt x="1462" y="399"/>
                    <a:pt x="1462" y="399"/>
                    <a:pt x="1462" y="399"/>
                  </a:cubicBezTo>
                  <a:lnTo>
                    <a:pt x="1462" y="397"/>
                  </a:lnTo>
                  <a:close/>
                  <a:moveTo>
                    <a:pt x="1464" y="420"/>
                  </a:moveTo>
                  <a:cubicBezTo>
                    <a:pt x="1463" y="423"/>
                    <a:pt x="1463" y="423"/>
                    <a:pt x="1463" y="423"/>
                  </a:cubicBezTo>
                  <a:cubicBezTo>
                    <a:pt x="1465" y="422"/>
                    <a:pt x="1465" y="422"/>
                    <a:pt x="1465" y="422"/>
                  </a:cubicBezTo>
                  <a:cubicBezTo>
                    <a:pt x="1468" y="420"/>
                    <a:pt x="1468" y="420"/>
                    <a:pt x="1468" y="420"/>
                  </a:cubicBezTo>
                  <a:cubicBezTo>
                    <a:pt x="1467" y="419"/>
                    <a:pt x="1467" y="419"/>
                    <a:pt x="1467" y="419"/>
                  </a:cubicBezTo>
                  <a:cubicBezTo>
                    <a:pt x="1468" y="417"/>
                    <a:pt x="1468" y="417"/>
                    <a:pt x="1468" y="417"/>
                  </a:cubicBezTo>
                  <a:lnTo>
                    <a:pt x="1464" y="420"/>
                  </a:lnTo>
                  <a:close/>
                  <a:moveTo>
                    <a:pt x="1459" y="400"/>
                  </a:moveTo>
                  <a:cubicBezTo>
                    <a:pt x="1459" y="403"/>
                    <a:pt x="1459" y="403"/>
                    <a:pt x="1459" y="403"/>
                  </a:cubicBezTo>
                  <a:cubicBezTo>
                    <a:pt x="1461" y="404"/>
                    <a:pt x="1461" y="404"/>
                    <a:pt x="1461" y="404"/>
                  </a:cubicBezTo>
                  <a:cubicBezTo>
                    <a:pt x="1462" y="402"/>
                    <a:pt x="1462" y="402"/>
                    <a:pt x="1462" y="402"/>
                  </a:cubicBezTo>
                  <a:cubicBezTo>
                    <a:pt x="1460" y="399"/>
                    <a:pt x="1460" y="399"/>
                    <a:pt x="1460" y="399"/>
                  </a:cubicBezTo>
                  <a:lnTo>
                    <a:pt x="1459" y="400"/>
                  </a:lnTo>
                  <a:close/>
                  <a:moveTo>
                    <a:pt x="1468" y="435"/>
                  </a:moveTo>
                  <a:cubicBezTo>
                    <a:pt x="1471" y="433"/>
                    <a:pt x="1471" y="433"/>
                    <a:pt x="1471" y="433"/>
                  </a:cubicBezTo>
                  <a:cubicBezTo>
                    <a:pt x="1469" y="433"/>
                    <a:pt x="1469" y="433"/>
                    <a:pt x="1469" y="433"/>
                  </a:cubicBezTo>
                  <a:cubicBezTo>
                    <a:pt x="1468" y="431"/>
                    <a:pt x="1468" y="431"/>
                    <a:pt x="1468" y="431"/>
                  </a:cubicBezTo>
                  <a:cubicBezTo>
                    <a:pt x="1466" y="432"/>
                    <a:pt x="1466" y="432"/>
                    <a:pt x="1466" y="432"/>
                  </a:cubicBezTo>
                  <a:cubicBezTo>
                    <a:pt x="1466" y="432"/>
                    <a:pt x="1465" y="433"/>
                    <a:pt x="1465" y="433"/>
                  </a:cubicBezTo>
                  <a:lnTo>
                    <a:pt x="1468" y="435"/>
                  </a:lnTo>
                  <a:close/>
                  <a:moveTo>
                    <a:pt x="1515" y="458"/>
                  </a:moveTo>
                  <a:cubicBezTo>
                    <a:pt x="1515" y="459"/>
                    <a:pt x="1515" y="459"/>
                    <a:pt x="1515" y="459"/>
                  </a:cubicBezTo>
                  <a:cubicBezTo>
                    <a:pt x="1516" y="459"/>
                    <a:pt x="1516" y="459"/>
                    <a:pt x="1516" y="459"/>
                  </a:cubicBezTo>
                  <a:cubicBezTo>
                    <a:pt x="1517" y="459"/>
                    <a:pt x="1517" y="459"/>
                    <a:pt x="1517" y="459"/>
                  </a:cubicBezTo>
                  <a:cubicBezTo>
                    <a:pt x="1516" y="458"/>
                    <a:pt x="1516" y="458"/>
                    <a:pt x="1516" y="458"/>
                  </a:cubicBezTo>
                  <a:lnTo>
                    <a:pt x="1515" y="458"/>
                  </a:lnTo>
                  <a:close/>
                  <a:moveTo>
                    <a:pt x="1496" y="469"/>
                  </a:moveTo>
                  <a:cubicBezTo>
                    <a:pt x="1494" y="470"/>
                    <a:pt x="1494" y="470"/>
                    <a:pt x="1494" y="470"/>
                  </a:cubicBezTo>
                  <a:cubicBezTo>
                    <a:pt x="1495" y="470"/>
                    <a:pt x="1495" y="470"/>
                    <a:pt x="1495" y="470"/>
                  </a:cubicBezTo>
                  <a:cubicBezTo>
                    <a:pt x="1496" y="471"/>
                    <a:pt x="1496" y="471"/>
                    <a:pt x="1496" y="471"/>
                  </a:cubicBezTo>
                  <a:cubicBezTo>
                    <a:pt x="1498" y="471"/>
                    <a:pt x="1498" y="471"/>
                    <a:pt x="1498" y="471"/>
                  </a:cubicBezTo>
                  <a:cubicBezTo>
                    <a:pt x="1498" y="470"/>
                    <a:pt x="1498" y="470"/>
                    <a:pt x="1498" y="470"/>
                  </a:cubicBezTo>
                  <a:cubicBezTo>
                    <a:pt x="1498" y="469"/>
                    <a:pt x="1498" y="469"/>
                    <a:pt x="1498" y="469"/>
                  </a:cubicBezTo>
                  <a:cubicBezTo>
                    <a:pt x="1497" y="469"/>
                    <a:pt x="1497" y="469"/>
                    <a:pt x="1497" y="469"/>
                  </a:cubicBezTo>
                  <a:lnTo>
                    <a:pt x="1496" y="469"/>
                  </a:lnTo>
                  <a:close/>
                  <a:moveTo>
                    <a:pt x="1453" y="399"/>
                  </a:moveTo>
                  <a:cubicBezTo>
                    <a:pt x="1452" y="396"/>
                    <a:pt x="1452" y="396"/>
                    <a:pt x="1452" y="396"/>
                  </a:cubicBezTo>
                  <a:cubicBezTo>
                    <a:pt x="1450" y="397"/>
                    <a:pt x="1450" y="397"/>
                    <a:pt x="1450" y="397"/>
                  </a:cubicBezTo>
                  <a:cubicBezTo>
                    <a:pt x="1450" y="400"/>
                    <a:pt x="1450" y="400"/>
                    <a:pt x="1450" y="400"/>
                  </a:cubicBezTo>
                  <a:cubicBezTo>
                    <a:pt x="1451" y="398"/>
                    <a:pt x="1451" y="398"/>
                    <a:pt x="1451" y="398"/>
                  </a:cubicBezTo>
                  <a:cubicBezTo>
                    <a:pt x="1451" y="400"/>
                    <a:pt x="1451" y="400"/>
                    <a:pt x="1451" y="400"/>
                  </a:cubicBezTo>
                  <a:lnTo>
                    <a:pt x="1453" y="399"/>
                  </a:lnTo>
                  <a:close/>
                  <a:moveTo>
                    <a:pt x="1452" y="394"/>
                  </a:moveTo>
                  <a:cubicBezTo>
                    <a:pt x="1452" y="393"/>
                    <a:pt x="1452" y="393"/>
                    <a:pt x="1452" y="393"/>
                  </a:cubicBezTo>
                  <a:cubicBezTo>
                    <a:pt x="1452" y="395"/>
                    <a:pt x="1452" y="395"/>
                    <a:pt x="1452" y="395"/>
                  </a:cubicBezTo>
                  <a:lnTo>
                    <a:pt x="1452" y="394"/>
                  </a:lnTo>
                  <a:close/>
                  <a:moveTo>
                    <a:pt x="1451" y="380"/>
                  </a:moveTo>
                  <a:cubicBezTo>
                    <a:pt x="1451" y="382"/>
                    <a:pt x="1451" y="382"/>
                    <a:pt x="1451" y="382"/>
                  </a:cubicBezTo>
                  <a:cubicBezTo>
                    <a:pt x="1452" y="381"/>
                    <a:pt x="1452" y="381"/>
                    <a:pt x="1452" y="381"/>
                  </a:cubicBezTo>
                  <a:cubicBezTo>
                    <a:pt x="1452" y="380"/>
                    <a:pt x="1452" y="380"/>
                    <a:pt x="1452" y="380"/>
                  </a:cubicBezTo>
                  <a:lnTo>
                    <a:pt x="1451" y="380"/>
                  </a:lnTo>
                  <a:close/>
                  <a:moveTo>
                    <a:pt x="1448" y="387"/>
                  </a:moveTo>
                  <a:cubicBezTo>
                    <a:pt x="1450" y="386"/>
                    <a:pt x="1450" y="386"/>
                    <a:pt x="1450" y="386"/>
                  </a:cubicBezTo>
                  <a:cubicBezTo>
                    <a:pt x="1450" y="384"/>
                    <a:pt x="1450" y="384"/>
                    <a:pt x="1450" y="384"/>
                  </a:cubicBezTo>
                  <a:lnTo>
                    <a:pt x="1448" y="387"/>
                  </a:lnTo>
                  <a:close/>
                  <a:moveTo>
                    <a:pt x="1476" y="355"/>
                  </a:moveTo>
                  <a:cubicBezTo>
                    <a:pt x="1476" y="354"/>
                    <a:pt x="1476" y="354"/>
                    <a:pt x="1476" y="354"/>
                  </a:cubicBezTo>
                  <a:cubicBezTo>
                    <a:pt x="1475" y="354"/>
                    <a:pt x="1475" y="354"/>
                    <a:pt x="1475" y="354"/>
                  </a:cubicBezTo>
                  <a:cubicBezTo>
                    <a:pt x="1476" y="356"/>
                    <a:pt x="1476" y="356"/>
                    <a:pt x="1476" y="356"/>
                  </a:cubicBezTo>
                  <a:lnTo>
                    <a:pt x="1476" y="355"/>
                  </a:lnTo>
                  <a:close/>
                  <a:moveTo>
                    <a:pt x="1455" y="391"/>
                  </a:moveTo>
                  <a:cubicBezTo>
                    <a:pt x="1457" y="389"/>
                    <a:pt x="1457" y="389"/>
                    <a:pt x="1457" y="389"/>
                  </a:cubicBezTo>
                  <a:cubicBezTo>
                    <a:pt x="1456" y="388"/>
                    <a:pt x="1456" y="388"/>
                    <a:pt x="1456" y="388"/>
                  </a:cubicBezTo>
                  <a:cubicBezTo>
                    <a:pt x="1455" y="387"/>
                    <a:pt x="1455" y="387"/>
                    <a:pt x="1455" y="387"/>
                  </a:cubicBezTo>
                  <a:cubicBezTo>
                    <a:pt x="1453" y="386"/>
                    <a:pt x="1453" y="386"/>
                    <a:pt x="1453" y="386"/>
                  </a:cubicBezTo>
                  <a:cubicBezTo>
                    <a:pt x="1451" y="387"/>
                    <a:pt x="1451" y="387"/>
                    <a:pt x="1451" y="387"/>
                  </a:cubicBezTo>
                  <a:cubicBezTo>
                    <a:pt x="1454" y="388"/>
                    <a:pt x="1454" y="388"/>
                    <a:pt x="1454" y="388"/>
                  </a:cubicBezTo>
                  <a:cubicBezTo>
                    <a:pt x="1452" y="389"/>
                    <a:pt x="1452" y="389"/>
                    <a:pt x="1452" y="389"/>
                  </a:cubicBezTo>
                  <a:cubicBezTo>
                    <a:pt x="1453" y="390"/>
                    <a:pt x="1453" y="390"/>
                    <a:pt x="1453" y="390"/>
                  </a:cubicBezTo>
                  <a:cubicBezTo>
                    <a:pt x="1451" y="391"/>
                    <a:pt x="1451" y="391"/>
                    <a:pt x="1451" y="391"/>
                  </a:cubicBezTo>
                  <a:cubicBezTo>
                    <a:pt x="1455" y="390"/>
                    <a:pt x="1455" y="390"/>
                    <a:pt x="1455" y="390"/>
                  </a:cubicBezTo>
                  <a:lnTo>
                    <a:pt x="1455" y="391"/>
                  </a:lnTo>
                  <a:close/>
                  <a:moveTo>
                    <a:pt x="1442" y="379"/>
                  </a:moveTo>
                  <a:cubicBezTo>
                    <a:pt x="1442" y="380"/>
                    <a:pt x="1442" y="380"/>
                    <a:pt x="1442" y="380"/>
                  </a:cubicBezTo>
                  <a:cubicBezTo>
                    <a:pt x="1442" y="382"/>
                    <a:pt x="1442" y="382"/>
                    <a:pt x="1442" y="382"/>
                  </a:cubicBezTo>
                  <a:cubicBezTo>
                    <a:pt x="1443" y="381"/>
                    <a:pt x="1443" y="381"/>
                    <a:pt x="1443" y="381"/>
                  </a:cubicBezTo>
                  <a:lnTo>
                    <a:pt x="1442" y="379"/>
                  </a:lnTo>
                  <a:close/>
                  <a:moveTo>
                    <a:pt x="1478" y="350"/>
                  </a:moveTo>
                  <a:cubicBezTo>
                    <a:pt x="1477" y="350"/>
                    <a:pt x="1477" y="350"/>
                    <a:pt x="1477" y="350"/>
                  </a:cubicBezTo>
                  <a:cubicBezTo>
                    <a:pt x="1478" y="351"/>
                    <a:pt x="1478" y="351"/>
                    <a:pt x="1478" y="351"/>
                  </a:cubicBezTo>
                  <a:lnTo>
                    <a:pt x="1478" y="350"/>
                  </a:lnTo>
                  <a:close/>
                  <a:moveTo>
                    <a:pt x="1443" y="373"/>
                  </a:moveTo>
                  <a:cubicBezTo>
                    <a:pt x="1443" y="374"/>
                    <a:pt x="1443" y="374"/>
                    <a:pt x="1443" y="374"/>
                  </a:cubicBezTo>
                  <a:cubicBezTo>
                    <a:pt x="1444" y="375"/>
                    <a:pt x="1444" y="375"/>
                    <a:pt x="1444" y="375"/>
                  </a:cubicBezTo>
                  <a:cubicBezTo>
                    <a:pt x="1445" y="373"/>
                    <a:pt x="1445" y="373"/>
                    <a:pt x="1445" y="373"/>
                  </a:cubicBezTo>
                  <a:lnTo>
                    <a:pt x="1443" y="373"/>
                  </a:lnTo>
                  <a:close/>
                  <a:moveTo>
                    <a:pt x="1418" y="447"/>
                  </a:moveTo>
                  <a:cubicBezTo>
                    <a:pt x="1416" y="449"/>
                    <a:pt x="1416" y="449"/>
                    <a:pt x="1416" y="449"/>
                  </a:cubicBezTo>
                  <a:cubicBezTo>
                    <a:pt x="1414" y="449"/>
                    <a:pt x="1414" y="449"/>
                    <a:pt x="1414" y="449"/>
                  </a:cubicBezTo>
                  <a:cubicBezTo>
                    <a:pt x="1413" y="452"/>
                    <a:pt x="1413" y="452"/>
                    <a:pt x="1413" y="452"/>
                  </a:cubicBezTo>
                  <a:cubicBezTo>
                    <a:pt x="1414" y="452"/>
                    <a:pt x="1414" y="452"/>
                    <a:pt x="1414" y="452"/>
                  </a:cubicBezTo>
                  <a:cubicBezTo>
                    <a:pt x="1415" y="453"/>
                    <a:pt x="1415" y="453"/>
                    <a:pt x="1415" y="453"/>
                  </a:cubicBezTo>
                  <a:cubicBezTo>
                    <a:pt x="1420" y="451"/>
                    <a:pt x="1420" y="451"/>
                    <a:pt x="1420" y="451"/>
                  </a:cubicBezTo>
                  <a:cubicBezTo>
                    <a:pt x="1416" y="454"/>
                    <a:pt x="1416" y="454"/>
                    <a:pt x="1416" y="454"/>
                  </a:cubicBezTo>
                  <a:cubicBezTo>
                    <a:pt x="1415" y="455"/>
                    <a:pt x="1415" y="455"/>
                    <a:pt x="1415" y="455"/>
                  </a:cubicBezTo>
                  <a:cubicBezTo>
                    <a:pt x="1417" y="455"/>
                    <a:pt x="1417" y="455"/>
                    <a:pt x="1417" y="455"/>
                  </a:cubicBezTo>
                  <a:cubicBezTo>
                    <a:pt x="1420" y="453"/>
                    <a:pt x="1420" y="453"/>
                    <a:pt x="1420" y="453"/>
                  </a:cubicBezTo>
                  <a:cubicBezTo>
                    <a:pt x="1420" y="454"/>
                    <a:pt x="1420" y="454"/>
                    <a:pt x="1420" y="454"/>
                  </a:cubicBezTo>
                  <a:cubicBezTo>
                    <a:pt x="1417" y="456"/>
                    <a:pt x="1417" y="456"/>
                    <a:pt x="1417" y="456"/>
                  </a:cubicBezTo>
                  <a:cubicBezTo>
                    <a:pt x="1419" y="456"/>
                    <a:pt x="1419" y="456"/>
                    <a:pt x="1419" y="456"/>
                  </a:cubicBezTo>
                  <a:cubicBezTo>
                    <a:pt x="1418" y="457"/>
                    <a:pt x="1418" y="457"/>
                    <a:pt x="1418" y="457"/>
                  </a:cubicBezTo>
                  <a:cubicBezTo>
                    <a:pt x="1421" y="456"/>
                    <a:pt x="1421" y="456"/>
                    <a:pt x="1421" y="456"/>
                  </a:cubicBezTo>
                  <a:cubicBezTo>
                    <a:pt x="1422" y="457"/>
                    <a:pt x="1422" y="457"/>
                    <a:pt x="1422" y="457"/>
                  </a:cubicBezTo>
                  <a:cubicBezTo>
                    <a:pt x="1426" y="456"/>
                    <a:pt x="1426" y="456"/>
                    <a:pt x="1426" y="456"/>
                  </a:cubicBezTo>
                  <a:cubicBezTo>
                    <a:pt x="1429" y="455"/>
                    <a:pt x="1429" y="455"/>
                    <a:pt x="1429" y="455"/>
                  </a:cubicBezTo>
                  <a:cubicBezTo>
                    <a:pt x="1431" y="454"/>
                    <a:pt x="1431" y="454"/>
                    <a:pt x="1431" y="454"/>
                  </a:cubicBezTo>
                  <a:cubicBezTo>
                    <a:pt x="1430" y="452"/>
                    <a:pt x="1430" y="452"/>
                    <a:pt x="1430" y="452"/>
                  </a:cubicBezTo>
                  <a:cubicBezTo>
                    <a:pt x="1432" y="452"/>
                    <a:pt x="1432" y="452"/>
                    <a:pt x="1432" y="452"/>
                  </a:cubicBezTo>
                  <a:cubicBezTo>
                    <a:pt x="1432" y="453"/>
                    <a:pt x="1432" y="453"/>
                    <a:pt x="1432" y="453"/>
                  </a:cubicBezTo>
                  <a:cubicBezTo>
                    <a:pt x="1434" y="453"/>
                    <a:pt x="1434" y="453"/>
                    <a:pt x="1434" y="453"/>
                  </a:cubicBezTo>
                  <a:cubicBezTo>
                    <a:pt x="1436" y="451"/>
                    <a:pt x="1436" y="451"/>
                    <a:pt x="1436" y="451"/>
                  </a:cubicBezTo>
                  <a:cubicBezTo>
                    <a:pt x="1437" y="451"/>
                    <a:pt x="1437" y="451"/>
                    <a:pt x="1437" y="451"/>
                  </a:cubicBezTo>
                  <a:cubicBezTo>
                    <a:pt x="1438" y="449"/>
                    <a:pt x="1438" y="449"/>
                    <a:pt x="1438" y="449"/>
                  </a:cubicBezTo>
                  <a:cubicBezTo>
                    <a:pt x="1443" y="449"/>
                    <a:pt x="1443" y="449"/>
                    <a:pt x="1443" y="449"/>
                  </a:cubicBezTo>
                  <a:cubicBezTo>
                    <a:pt x="1444" y="447"/>
                    <a:pt x="1444" y="447"/>
                    <a:pt x="1444" y="447"/>
                  </a:cubicBezTo>
                  <a:cubicBezTo>
                    <a:pt x="1445" y="449"/>
                    <a:pt x="1445" y="449"/>
                    <a:pt x="1445" y="449"/>
                  </a:cubicBezTo>
                  <a:cubicBezTo>
                    <a:pt x="1446" y="448"/>
                    <a:pt x="1446" y="448"/>
                    <a:pt x="1446" y="448"/>
                  </a:cubicBezTo>
                  <a:cubicBezTo>
                    <a:pt x="1447" y="448"/>
                    <a:pt x="1447" y="448"/>
                    <a:pt x="1447" y="448"/>
                  </a:cubicBezTo>
                  <a:cubicBezTo>
                    <a:pt x="1450" y="448"/>
                    <a:pt x="1450" y="448"/>
                    <a:pt x="1450" y="448"/>
                  </a:cubicBezTo>
                  <a:cubicBezTo>
                    <a:pt x="1448" y="446"/>
                    <a:pt x="1448" y="446"/>
                    <a:pt x="1448" y="446"/>
                  </a:cubicBezTo>
                  <a:cubicBezTo>
                    <a:pt x="1449" y="445"/>
                    <a:pt x="1449" y="445"/>
                    <a:pt x="1449" y="445"/>
                  </a:cubicBezTo>
                  <a:cubicBezTo>
                    <a:pt x="1451" y="443"/>
                    <a:pt x="1451" y="443"/>
                    <a:pt x="1451" y="443"/>
                  </a:cubicBezTo>
                  <a:cubicBezTo>
                    <a:pt x="1451" y="441"/>
                    <a:pt x="1451" y="441"/>
                    <a:pt x="1451" y="441"/>
                  </a:cubicBezTo>
                  <a:cubicBezTo>
                    <a:pt x="1452" y="440"/>
                    <a:pt x="1452" y="440"/>
                    <a:pt x="1452" y="440"/>
                  </a:cubicBezTo>
                  <a:cubicBezTo>
                    <a:pt x="1453" y="438"/>
                    <a:pt x="1453" y="438"/>
                    <a:pt x="1453" y="438"/>
                  </a:cubicBezTo>
                  <a:cubicBezTo>
                    <a:pt x="1452" y="433"/>
                    <a:pt x="1452" y="433"/>
                    <a:pt x="1452" y="433"/>
                  </a:cubicBezTo>
                  <a:cubicBezTo>
                    <a:pt x="1451" y="432"/>
                    <a:pt x="1451" y="432"/>
                    <a:pt x="1451" y="432"/>
                  </a:cubicBezTo>
                  <a:cubicBezTo>
                    <a:pt x="1452" y="431"/>
                    <a:pt x="1452" y="431"/>
                    <a:pt x="1452" y="431"/>
                  </a:cubicBezTo>
                  <a:cubicBezTo>
                    <a:pt x="1452" y="429"/>
                    <a:pt x="1452" y="429"/>
                    <a:pt x="1452" y="429"/>
                  </a:cubicBezTo>
                  <a:cubicBezTo>
                    <a:pt x="1451" y="427"/>
                    <a:pt x="1451" y="427"/>
                    <a:pt x="1451" y="427"/>
                  </a:cubicBezTo>
                  <a:cubicBezTo>
                    <a:pt x="1451" y="425"/>
                    <a:pt x="1451" y="425"/>
                    <a:pt x="1451" y="425"/>
                  </a:cubicBezTo>
                  <a:cubicBezTo>
                    <a:pt x="1450" y="424"/>
                    <a:pt x="1450" y="424"/>
                    <a:pt x="1450" y="424"/>
                  </a:cubicBezTo>
                  <a:cubicBezTo>
                    <a:pt x="1450" y="423"/>
                    <a:pt x="1450" y="423"/>
                    <a:pt x="1450" y="423"/>
                  </a:cubicBezTo>
                  <a:cubicBezTo>
                    <a:pt x="1452" y="423"/>
                    <a:pt x="1452" y="423"/>
                    <a:pt x="1452" y="423"/>
                  </a:cubicBezTo>
                  <a:cubicBezTo>
                    <a:pt x="1452" y="423"/>
                    <a:pt x="1452" y="423"/>
                    <a:pt x="1452" y="423"/>
                  </a:cubicBezTo>
                  <a:cubicBezTo>
                    <a:pt x="1452" y="422"/>
                    <a:pt x="1452" y="422"/>
                    <a:pt x="1452" y="422"/>
                  </a:cubicBezTo>
                  <a:cubicBezTo>
                    <a:pt x="1453" y="422"/>
                    <a:pt x="1453" y="422"/>
                    <a:pt x="1453" y="422"/>
                  </a:cubicBezTo>
                  <a:cubicBezTo>
                    <a:pt x="1454" y="421"/>
                    <a:pt x="1454" y="421"/>
                    <a:pt x="1454" y="421"/>
                  </a:cubicBezTo>
                  <a:cubicBezTo>
                    <a:pt x="1455" y="419"/>
                    <a:pt x="1455" y="419"/>
                    <a:pt x="1455" y="419"/>
                  </a:cubicBezTo>
                  <a:cubicBezTo>
                    <a:pt x="1457" y="420"/>
                    <a:pt x="1457" y="420"/>
                    <a:pt x="1457" y="420"/>
                  </a:cubicBezTo>
                  <a:cubicBezTo>
                    <a:pt x="1457" y="418"/>
                    <a:pt x="1457" y="418"/>
                    <a:pt x="1457" y="418"/>
                  </a:cubicBezTo>
                  <a:cubicBezTo>
                    <a:pt x="1456" y="418"/>
                    <a:pt x="1456" y="418"/>
                    <a:pt x="1456" y="418"/>
                  </a:cubicBezTo>
                  <a:cubicBezTo>
                    <a:pt x="1456" y="416"/>
                    <a:pt x="1456" y="416"/>
                    <a:pt x="1456" y="416"/>
                  </a:cubicBezTo>
                  <a:cubicBezTo>
                    <a:pt x="1456" y="415"/>
                    <a:pt x="1456" y="415"/>
                    <a:pt x="1456" y="415"/>
                  </a:cubicBezTo>
                  <a:cubicBezTo>
                    <a:pt x="1457" y="415"/>
                    <a:pt x="1457" y="415"/>
                    <a:pt x="1457" y="415"/>
                  </a:cubicBezTo>
                  <a:cubicBezTo>
                    <a:pt x="1458" y="418"/>
                    <a:pt x="1458" y="418"/>
                    <a:pt x="1458" y="418"/>
                  </a:cubicBezTo>
                  <a:cubicBezTo>
                    <a:pt x="1457" y="414"/>
                    <a:pt x="1457" y="414"/>
                    <a:pt x="1457" y="414"/>
                  </a:cubicBezTo>
                  <a:cubicBezTo>
                    <a:pt x="1455" y="414"/>
                    <a:pt x="1455" y="414"/>
                    <a:pt x="1455" y="414"/>
                  </a:cubicBezTo>
                  <a:cubicBezTo>
                    <a:pt x="1456" y="413"/>
                    <a:pt x="1456" y="413"/>
                    <a:pt x="1456" y="413"/>
                  </a:cubicBezTo>
                  <a:cubicBezTo>
                    <a:pt x="1453" y="408"/>
                    <a:pt x="1453" y="408"/>
                    <a:pt x="1453" y="408"/>
                  </a:cubicBezTo>
                  <a:cubicBezTo>
                    <a:pt x="1453" y="407"/>
                    <a:pt x="1453" y="407"/>
                    <a:pt x="1453" y="407"/>
                  </a:cubicBezTo>
                  <a:cubicBezTo>
                    <a:pt x="1452" y="406"/>
                    <a:pt x="1452" y="406"/>
                    <a:pt x="1452" y="406"/>
                  </a:cubicBezTo>
                  <a:cubicBezTo>
                    <a:pt x="1448" y="405"/>
                    <a:pt x="1448" y="405"/>
                    <a:pt x="1448" y="405"/>
                  </a:cubicBezTo>
                  <a:cubicBezTo>
                    <a:pt x="1447" y="407"/>
                    <a:pt x="1447" y="407"/>
                    <a:pt x="1447" y="407"/>
                  </a:cubicBezTo>
                  <a:cubicBezTo>
                    <a:pt x="1445" y="407"/>
                    <a:pt x="1445" y="407"/>
                    <a:pt x="1445" y="407"/>
                  </a:cubicBezTo>
                  <a:cubicBezTo>
                    <a:pt x="1445" y="408"/>
                    <a:pt x="1445" y="408"/>
                    <a:pt x="1445" y="408"/>
                  </a:cubicBezTo>
                  <a:cubicBezTo>
                    <a:pt x="1443" y="408"/>
                    <a:pt x="1443" y="408"/>
                    <a:pt x="1443" y="408"/>
                  </a:cubicBezTo>
                  <a:cubicBezTo>
                    <a:pt x="1442" y="408"/>
                    <a:pt x="1442" y="408"/>
                    <a:pt x="1442" y="408"/>
                  </a:cubicBezTo>
                  <a:cubicBezTo>
                    <a:pt x="1444" y="406"/>
                    <a:pt x="1444" y="406"/>
                    <a:pt x="1444" y="406"/>
                  </a:cubicBezTo>
                  <a:cubicBezTo>
                    <a:pt x="1446" y="405"/>
                    <a:pt x="1446" y="405"/>
                    <a:pt x="1446" y="405"/>
                  </a:cubicBezTo>
                  <a:cubicBezTo>
                    <a:pt x="1444" y="404"/>
                    <a:pt x="1444" y="404"/>
                    <a:pt x="1444" y="404"/>
                  </a:cubicBezTo>
                  <a:cubicBezTo>
                    <a:pt x="1442" y="403"/>
                    <a:pt x="1442" y="403"/>
                    <a:pt x="1442" y="403"/>
                  </a:cubicBezTo>
                  <a:cubicBezTo>
                    <a:pt x="1443" y="404"/>
                    <a:pt x="1443" y="404"/>
                    <a:pt x="1443" y="404"/>
                  </a:cubicBezTo>
                  <a:cubicBezTo>
                    <a:pt x="1441" y="404"/>
                    <a:pt x="1441" y="404"/>
                    <a:pt x="1441" y="404"/>
                  </a:cubicBezTo>
                  <a:cubicBezTo>
                    <a:pt x="1441" y="407"/>
                    <a:pt x="1441" y="407"/>
                    <a:pt x="1441" y="407"/>
                  </a:cubicBezTo>
                  <a:cubicBezTo>
                    <a:pt x="1440" y="409"/>
                    <a:pt x="1440" y="409"/>
                    <a:pt x="1440" y="409"/>
                  </a:cubicBezTo>
                  <a:cubicBezTo>
                    <a:pt x="1440" y="407"/>
                    <a:pt x="1440" y="407"/>
                    <a:pt x="1440" y="407"/>
                  </a:cubicBezTo>
                  <a:cubicBezTo>
                    <a:pt x="1441" y="406"/>
                    <a:pt x="1441" y="406"/>
                    <a:pt x="1441" y="406"/>
                  </a:cubicBezTo>
                  <a:cubicBezTo>
                    <a:pt x="1440" y="405"/>
                    <a:pt x="1440" y="405"/>
                    <a:pt x="1440" y="405"/>
                  </a:cubicBezTo>
                  <a:cubicBezTo>
                    <a:pt x="1438" y="405"/>
                    <a:pt x="1438" y="405"/>
                    <a:pt x="1438" y="405"/>
                  </a:cubicBezTo>
                  <a:cubicBezTo>
                    <a:pt x="1439" y="406"/>
                    <a:pt x="1439" y="406"/>
                    <a:pt x="1439" y="406"/>
                  </a:cubicBezTo>
                  <a:cubicBezTo>
                    <a:pt x="1438" y="406"/>
                    <a:pt x="1438" y="406"/>
                    <a:pt x="1438" y="406"/>
                  </a:cubicBezTo>
                  <a:cubicBezTo>
                    <a:pt x="1437" y="405"/>
                    <a:pt x="1437" y="405"/>
                    <a:pt x="1437" y="405"/>
                  </a:cubicBezTo>
                  <a:cubicBezTo>
                    <a:pt x="1434" y="406"/>
                    <a:pt x="1434" y="406"/>
                    <a:pt x="1434" y="406"/>
                  </a:cubicBezTo>
                  <a:cubicBezTo>
                    <a:pt x="1434" y="407"/>
                    <a:pt x="1434" y="407"/>
                    <a:pt x="1434" y="407"/>
                  </a:cubicBezTo>
                  <a:cubicBezTo>
                    <a:pt x="1433" y="407"/>
                    <a:pt x="1433" y="407"/>
                    <a:pt x="1433" y="407"/>
                  </a:cubicBezTo>
                  <a:cubicBezTo>
                    <a:pt x="1432" y="409"/>
                    <a:pt x="1432" y="409"/>
                    <a:pt x="1432" y="409"/>
                  </a:cubicBezTo>
                  <a:cubicBezTo>
                    <a:pt x="1434" y="410"/>
                    <a:pt x="1434" y="410"/>
                    <a:pt x="1434" y="410"/>
                  </a:cubicBezTo>
                  <a:cubicBezTo>
                    <a:pt x="1433" y="410"/>
                    <a:pt x="1433" y="410"/>
                    <a:pt x="1433" y="410"/>
                  </a:cubicBezTo>
                  <a:cubicBezTo>
                    <a:pt x="1432" y="410"/>
                    <a:pt x="1432" y="410"/>
                    <a:pt x="1432" y="410"/>
                  </a:cubicBezTo>
                  <a:cubicBezTo>
                    <a:pt x="1432" y="411"/>
                    <a:pt x="1432" y="411"/>
                    <a:pt x="1432" y="411"/>
                  </a:cubicBezTo>
                  <a:cubicBezTo>
                    <a:pt x="1430" y="412"/>
                    <a:pt x="1430" y="412"/>
                    <a:pt x="1430" y="412"/>
                  </a:cubicBezTo>
                  <a:cubicBezTo>
                    <a:pt x="1431" y="413"/>
                    <a:pt x="1431" y="413"/>
                    <a:pt x="1431" y="413"/>
                  </a:cubicBezTo>
                  <a:cubicBezTo>
                    <a:pt x="1433" y="413"/>
                    <a:pt x="1433" y="413"/>
                    <a:pt x="1433" y="413"/>
                  </a:cubicBezTo>
                  <a:cubicBezTo>
                    <a:pt x="1432" y="414"/>
                    <a:pt x="1432" y="414"/>
                    <a:pt x="1432" y="414"/>
                  </a:cubicBezTo>
                  <a:cubicBezTo>
                    <a:pt x="1434" y="413"/>
                    <a:pt x="1434" y="413"/>
                    <a:pt x="1434" y="413"/>
                  </a:cubicBezTo>
                  <a:cubicBezTo>
                    <a:pt x="1435" y="413"/>
                    <a:pt x="1435" y="413"/>
                    <a:pt x="1435" y="413"/>
                  </a:cubicBezTo>
                  <a:cubicBezTo>
                    <a:pt x="1433" y="416"/>
                    <a:pt x="1433" y="416"/>
                    <a:pt x="1433" y="416"/>
                  </a:cubicBezTo>
                  <a:cubicBezTo>
                    <a:pt x="1430" y="417"/>
                    <a:pt x="1430" y="417"/>
                    <a:pt x="1430" y="417"/>
                  </a:cubicBezTo>
                  <a:cubicBezTo>
                    <a:pt x="1431" y="418"/>
                    <a:pt x="1431" y="418"/>
                    <a:pt x="1431" y="418"/>
                  </a:cubicBezTo>
                  <a:cubicBezTo>
                    <a:pt x="1428" y="418"/>
                    <a:pt x="1428" y="418"/>
                    <a:pt x="1428" y="418"/>
                  </a:cubicBezTo>
                  <a:cubicBezTo>
                    <a:pt x="1427" y="418"/>
                    <a:pt x="1427" y="418"/>
                    <a:pt x="1427" y="418"/>
                  </a:cubicBezTo>
                  <a:cubicBezTo>
                    <a:pt x="1426" y="419"/>
                    <a:pt x="1426" y="419"/>
                    <a:pt x="1426" y="419"/>
                  </a:cubicBezTo>
                  <a:cubicBezTo>
                    <a:pt x="1425" y="417"/>
                    <a:pt x="1425" y="417"/>
                    <a:pt x="1425" y="417"/>
                  </a:cubicBezTo>
                  <a:cubicBezTo>
                    <a:pt x="1420" y="417"/>
                    <a:pt x="1420" y="417"/>
                    <a:pt x="1420" y="417"/>
                  </a:cubicBezTo>
                  <a:cubicBezTo>
                    <a:pt x="1420" y="417"/>
                    <a:pt x="1420" y="417"/>
                    <a:pt x="1420" y="417"/>
                  </a:cubicBezTo>
                  <a:cubicBezTo>
                    <a:pt x="1418" y="417"/>
                    <a:pt x="1418" y="417"/>
                    <a:pt x="1418" y="417"/>
                  </a:cubicBezTo>
                  <a:cubicBezTo>
                    <a:pt x="1417" y="419"/>
                    <a:pt x="1417" y="419"/>
                    <a:pt x="1417" y="419"/>
                  </a:cubicBezTo>
                  <a:cubicBezTo>
                    <a:pt x="1419" y="418"/>
                    <a:pt x="1419" y="418"/>
                    <a:pt x="1419" y="418"/>
                  </a:cubicBezTo>
                  <a:cubicBezTo>
                    <a:pt x="1419" y="420"/>
                    <a:pt x="1419" y="420"/>
                    <a:pt x="1419" y="420"/>
                  </a:cubicBezTo>
                  <a:cubicBezTo>
                    <a:pt x="1420" y="420"/>
                    <a:pt x="1420" y="420"/>
                    <a:pt x="1420" y="420"/>
                  </a:cubicBezTo>
                  <a:cubicBezTo>
                    <a:pt x="1420" y="422"/>
                    <a:pt x="1420" y="422"/>
                    <a:pt x="1420" y="422"/>
                  </a:cubicBezTo>
                  <a:cubicBezTo>
                    <a:pt x="1419" y="422"/>
                    <a:pt x="1419" y="422"/>
                    <a:pt x="1419" y="422"/>
                  </a:cubicBezTo>
                  <a:cubicBezTo>
                    <a:pt x="1419" y="421"/>
                    <a:pt x="1419" y="421"/>
                    <a:pt x="1419" y="421"/>
                  </a:cubicBezTo>
                  <a:cubicBezTo>
                    <a:pt x="1416" y="421"/>
                    <a:pt x="1416" y="421"/>
                    <a:pt x="1416" y="421"/>
                  </a:cubicBezTo>
                  <a:cubicBezTo>
                    <a:pt x="1419" y="423"/>
                    <a:pt x="1419" y="423"/>
                    <a:pt x="1419" y="423"/>
                  </a:cubicBezTo>
                  <a:cubicBezTo>
                    <a:pt x="1421" y="423"/>
                    <a:pt x="1421" y="423"/>
                    <a:pt x="1421" y="423"/>
                  </a:cubicBezTo>
                  <a:cubicBezTo>
                    <a:pt x="1422" y="424"/>
                    <a:pt x="1422" y="424"/>
                    <a:pt x="1422" y="424"/>
                  </a:cubicBezTo>
                  <a:cubicBezTo>
                    <a:pt x="1419" y="425"/>
                    <a:pt x="1419" y="425"/>
                    <a:pt x="1419" y="425"/>
                  </a:cubicBezTo>
                  <a:cubicBezTo>
                    <a:pt x="1419" y="426"/>
                    <a:pt x="1419" y="426"/>
                    <a:pt x="1419" y="426"/>
                  </a:cubicBezTo>
                  <a:cubicBezTo>
                    <a:pt x="1420" y="427"/>
                    <a:pt x="1420" y="427"/>
                    <a:pt x="1420" y="427"/>
                  </a:cubicBezTo>
                  <a:cubicBezTo>
                    <a:pt x="1417" y="427"/>
                    <a:pt x="1417" y="427"/>
                    <a:pt x="1417" y="427"/>
                  </a:cubicBezTo>
                  <a:cubicBezTo>
                    <a:pt x="1417" y="429"/>
                    <a:pt x="1417" y="429"/>
                    <a:pt x="1417" y="429"/>
                  </a:cubicBezTo>
                  <a:cubicBezTo>
                    <a:pt x="1416" y="429"/>
                    <a:pt x="1416" y="429"/>
                    <a:pt x="1416" y="429"/>
                  </a:cubicBezTo>
                  <a:cubicBezTo>
                    <a:pt x="1418" y="430"/>
                    <a:pt x="1418" y="430"/>
                    <a:pt x="1418" y="430"/>
                  </a:cubicBezTo>
                  <a:cubicBezTo>
                    <a:pt x="1419" y="429"/>
                    <a:pt x="1419" y="429"/>
                    <a:pt x="1419" y="429"/>
                  </a:cubicBezTo>
                  <a:cubicBezTo>
                    <a:pt x="1418" y="430"/>
                    <a:pt x="1418" y="430"/>
                    <a:pt x="1418" y="430"/>
                  </a:cubicBezTo>
                  <a:cubicBezTo>
                    <a:pt x="1421" y="430"/>
                    <a:pt x="1421" y="430"/>
                    <a:pt x="1421" y="430"/>
                  </a:cubicBezTo>
                  <a:cubicBezTo>
                    <a:pt x="1421" y="432"/>
                    <a:pt x="1421" y="432"/>
                    <a:pt x="1421" y="432"/>
                  </a:cubicBezTo>
                  <a:cubicBezTo>
                    <a:pt x="1427" y="432"/>
                    <a:pt x="1427" y="432"/>
                    <a:pt x="1427" y="432"/>
                  </a:cubicBezTo>
                  <a:cubicBezTo>
                    <a:pt x="1425" y="434"/>
                    <a:pt x="1425" y="434"/>
                    <a:pt x="1425" y="434"/>
                  </a:cubicBezTo>
                  <a:cubicBezTo>
                    <a:pt x="1424" y="433"/>
                    <a:pt x="1424" y="433"/>
                    <a:pt x="1424" y="433"/>
                  </a:cubicBezTo>
                  <a:cubicBezTo>
                    <a:pt x="1422" y="437"/>
                    <a:pt x="1422" y="437"/>
                    <a:pt x="1422" y="437"/>
                  </a:cubicBezTo>
                  <a:cubicBezTo>
                    <a:pt x="1423" y="437"/>
                    <a:pt x="1423" y="437"/>
                    <a:pt x="1423" y="437"/>
                  </a:cubicBezTo>
                  <a:cubicBezTo>
                    <a:pt x="1421" y="439"/>
                    <a:pt x="1421" y="439"/>
                    <a:pt x="1421" y="439"/>
                  </a:cubicBezTo>
                  <a:cubicBezTo>
                    <a:pt x="1417" y="441"/>
                    <a:pt x="1417" y="441"/>
                    <a:pt x="1417" y="441"/>
                  </a:cubicBezTo>
                  <a:cubicBezTo>
                    <a:pt x="1419" y="441"/>
                    <a:pt x="1419" y="441"/>
                    <a:pt x="1419" y="441"/>
                  </a:cubicBezTo>
                  <a:cubicBezTo>
                    <a:pt x="1421" y="440"/>
                    <a:pt x="1421" y="440"/>
                    <a:pt x="1421" y="440"/>
                  </a:cubicBezTo>
                  <a:cubicBezTo>
                    <a:pt x="1422" y="441"/>
                    <a:pt x="1422" y="441"/>
                    <a:pt x="1422" y="441"/>
                  </a:cubicBezTo>
                  <a:cubicBezTo>
                    <a:pt x="1424" y="441"/>
                    <a:pt x="1424" y="441"/>
                    <a:pt x="1424" y="441"/>
                  </a:cubicBezTo>
                  <a:cubicBezTo>
                    <a:pt x="1426" y="439"/>
                    <a:pt x="1426" y="439"/>
                    <a:pt x="1426" y="439"/>
                  </a:cubicBezTo>
                  <a:cubicBezTo>
                    <a:pt x="1426" y="440"/>
                    <a:pt x="1426" y="440"/>
                    <a:pt x="1426" y="440"/>
                  </a:cubicBezTo>
                  <a:cubicBezTo>
                    <a:pt x="1428" y="440"/>
                    <a:pt x="1428" y="440"/>
                    <a:pt x="1428" y="440"/>
                  </a:cubicBezTo>
                  <a:cubicBezTo>
                    <a:pt x="1424" y="441"/>
                    <a:pt x="1424" y="441"/>
                    <a:pt x="1424" y="441"/>
                  </a:cubicBezTo>
                  <a:cubicBezTo>
                    <a:pt x="1420" y="442"/>
                    <a:pt x="1420" y="442"/>
                    <a:pt x="1420" y="442"/>
                  </a:cubicBezTo>
                  <a:cubicBezTo>
                    <a:pt x="1420" y="443"/>
                    <a:pt x="1420" y="443"/>
                    <a:pt x="1420" y="443"/>
                  </a:cubicBezTo>
                  <a:cubicBezTo>
                    <a:pt x="1417" y="444"/>
                    <a:pt x="1417" y="444"/>
                    <a:pt x="1417" y="444"/>
                  </a:cubicBezTo>
                  <a:cubicBezTo>
                    <a:pt x="1418" y="445"/>
                    <a:pt x="1418" y="445"/>
                    <a:pt x="1418" y="445"/>
                  </a:cubicBezTo>
                  <a:cubicBezTo>
                    <a:pt x="1418" y="446"/>
                    <a:pt x="1418" y="446"/>
                    <a:pt x="1418" y="446"/>
                  </a:cubicBezTo>
                  <a:cubicBezTo>
                    <a:pt x="1419" y="446"/>
                    <a:pt x="1419" y="446"/>
                    <a:pt x="1419" y="446"/>
                  </a:cubicBezTo>
                  <a:cubicBezTo>
                    <a:pt x="1417" y="446"/>
                    <a:pt x="1417" y="446"/>
                    <a:pt x="1417" y="446"/>
                  </a:cubicBezTo>
                  <a:cubicBezTo>
                    <a:pt x="1416" y="445"/>
                    <a:pt x="1416" y="445"/>
                    <a:pt x="1416" y="445"/>
                  </a:cubicBezTo>
                  <a:cubicBezTo>
                    <a:pt x="1415" y="446"/>
                    <a:pt x="1415" y="446"/>
                    <a:pt x="1415" y="446"/>
                  </a:cubicBezTo>
                  <a:cubicBezTo>
                    <a:pt x="1415" y="445"/>
                    <a:pt x="1415" y="445"/>
                    <a:pt x="1415" y="445"/>
                  </a:cubicBezTo>
                  <a:cubicBezTo>
                    <a:pt x="1412" y="447"/>
                    <a:pt x="1412" y="447"/>
                    <a:pt x="1412" y="447"/>
                  </a:cubicBezTo>
                  <a:cubicBezTo>
                    <a:pt x="1412" y="447"/>
                    <a:pt x="1412" y="447"/>
                    <a:pt x="1412" y="447"/>
                  </a:cubicBezTo>
                  <a:lnTo>
                    <a:pt x="1418" y="447"/>
                  </a:lnTo>
                  <a:close/>
                  <a:moveTo>
                    <a:pt x="2522" y="932"/>
                  </a:moveTo>
                  <a:cubicBezTo>
                    <a:pt x="2523" y="933"/>
                    <a:pt x="2523" y="933"/>
                    <a:pt x="2523" y="933"/>
                  </a:cubicBezTo>
                  <a:cubicBezTo>
                    <a:pt x="2524" y="932"/>
                    <a:pt x="2524" y="932"/>
                    <a:pt x="2524" y="932"/>
                  </a:cubicBezTo>
                  <a:lnTo>
                    <a:pt x="2522" y="932"/>
                  </a:lnTo>
                  <a:close/>
                  <a:moveTo>
                    <a:pt x="1445" y="372"/>
                  </a:moveTo>
                  <a:cubicBezTo>
                    <a:pt x="1445" y="371"/>
                    <a:pt x="1445" y="371"/>
                    <a:pt x="1445" y="371"/>
                  </a:cubicBezTo>
                  <a:cubicBezTo>
                    <a:pt x="1443" y="371"/>
                    <a:pt x="1443" y="371"/>
                    <a:pt x="1443" y="371"/>
                  </a:cubicBezTo>
                  <a:cubicBezTo>
                    <a:pt x="1442" y="371"/>
                    <a:pt x="1442" y="371"/>
                    <a:pt x="1442" y="371"/>
                  </a:cubicBezTo>
                  <a:cubicBezTo>
                    <a:pt x="1443" y="373"/>
                    <a:pt x="1443" y="373"/>
                    <a:pt x="1443" y="373"/>
                  </a:cubicBezTo>
                  <a:lnTo>
                    <a:pt x="1445" y="372"/>
                  </a:lnTo>
                  <a:close/>
                  <a:moveTo>
                    <a:pt x="2525" y="937"/>
                  </a:moveTo>
                  <a:cubicBezTo>
                    <a:pt x="2525" y="935"/>
                    <a:pt x="2525" y="935"/>
                    <a:pt x="2525" y="935"/>
                  </a:cubicBezTo>
                  <a:cubicBezTo>
                    <a:pt x="2524" y="934"/>
                    <a:pt x="2524" y="934"/>
                    <a:pt x="2524" y="934"/>
                  </a:cubicBezTo>
                  <a:cubicBezTo>
                    <a:pt x="2523" y="935"/>
                    <a:pt x="2523" y="935"/>
                    <a:pt x="2523" y="935"/>
                  </a:cubicBezTo>
                  <a:cubicBezTo>
                    <a:pt x="2523" y="936"/>
                    <a:pt x="2523" y="936"/>
                    <a:pt x="2523" y="936"/>
                  </a:cubicBezTo>
                  <a:lnTo>
                    <a:pt x="2525" y="937"/>
                  </a:lnTo>
                  <a:close/>
                  <a:moveTo>
                    <a:pt x="1444" y="375"/>
                  </a:moveTo>
                  <a:cubicBezTo>
                    <a:pt x="1443" y="375"/>
                    <a:pt x="1443" y="375"/>
                    <a:pt x="1443" y="375"/>
                  </a:cubicBezTo>
                  <a:cubicBezTo>
                    <a:pt x="1443" y="376"/>
                    <a:pt x="1443" y="376"/>
                    <a:pt x="1443" y="376"/>
                  </a:cubicBezTo>
                  <a:cubicBezTo>
                    <a:pt x="1443" y="377"/>
                    <a:pt x="1443" y="377"/>
                    <a:pt x="1443" y="377"/>
                  </a:cubicBezTo>
                  <a:cubicBezTo>
                    <a:pt x="1443" y="379"/>
                    <a:pt x="1443" y="379"/>
                    <a:pt x="1443" y="379"/>
                  </a:cubicBezTo>
                  <a:cubicBezTo>
                    <a:pt x="1444" y="379"/>
                    <a:pt x="1444" y="379"/>
                    <a:pt x="1444" y="379"/>
                  </a:cubicBezTo>
                  <a:cubicBezTo>
                    <a:pt x="1444" y="377"/>
                    <a:pt x="1444" y="377"/>
                    <a:pt x="1444" y="377"/>
                  </a:cubicBezTo>
                  <a:cubicBezTo>
                    <a:pt x="1444" y="376"/>
                    <a:pt x="1444" y="376"/>
                    <a:pt x="1444" y="376"/>
                  </a:cubicBezTo>
                  <a:lnTo>
                    <a:pt x="1444" y="375"/>
                  </a:lnTo>
                  <a:close/>
                  <a:moveTo>
                    <a:pt x="2544" y="908"/>
                  </a:moveTo>
                  <a:cubicBezTo>
                    <a:pt x="2545" y="910"/>
                    <a:pt x="2545" y="910"/>
                    <a:pt x="2545" y="910"/>
                  </a:cubicBezTo>
                  <a:cubicBezTo>
                    <a:pt x="2546" y="909"/>
                    <a:pt x="2546" y="909"/>
                    <a:pt x="2546" y="909"/>
                  </a:cubicBezTo>
                  <a:cubicBezTo>
                    <a:pt x="2544" y="907"/>
                    <a:pt x="2544" y="907"/>
                    <a:pt x="2544" y="907"/>
                  </a:cubicBezTo>
                  <a:lnTo>
                    <a:pt x="2544" y="908"/>
                  </a:lnTo>
                  <a:close/>
                  <a:moveTo>
                    <a:pt x="1476" y="352"/>
                  </a:moveTo>
                  <a:cubicBezTo>
                    <a:pt x="1476" y="353"/>
                    <a:pt x="1476" y="353"/>
                    <a:pt x="1476" y="353"/>
                  </a:cubicBezTo>
                  <a:cubicBezTo>
                    <a:pt x="1478" y="353"/>
                    <a:pt x="1478" y="353"/>
                    <a:pt x="1478" y="353"/>
                  </a:cubicBezTo>
                  <a:cubicBezTo>
                    <a:pt x="1479" y="354"/>
                    <a:pt x="1479" y="354"/>
                    <a:pt x="1479" y="354"/>
                  </a:cubicBezTo>
                  <a:cubicBezTo>
                    <a:pt x="1479" y="352"/>
                    <a:pt x="1479" y="352"/>
                    <a:pt x="1479" y="352"/>
                  </a:cubicBezTo>
                  <a:cubicBezTo>
                    <a:pt x="1477" y="353"/>
                    <a:pt x="1477" y="353"/>
                    <a:pt x="1477" y="353"/>
                  </a:cubicBezTo>
                  <a:cubicBezTo>
                    <a:pt x="1478" y="352"/>
                    <a:pt x="1478" y="352"/>
                    <a:pt x="1478" y="352"/>
                  </a:cubicBezTo>
                  <a:cubicBezTo>
                    <a:pt x="1476" y="351"/>
                    <a:pt x="1476" y="351"/>
                    <a:pt x="1476" y="351"/>
                  </a:cubicBezTo>
                  <a:cubicBezTo>
                    <a:pt x="1475" y="351"/>
                    <a:pt x="1475" y="351"/>
                    <a:pt x="1475" y="351"/>
                  </a:cubicBezTo>
                  <a:cubicBezTo>
                    <a:pt x="1475" y="353"/>
                    <a:pt x="1475" y="353"/>
                    <a:pt x="1475" y="353"/>
                  </a:cubicBezTo>
                  <a:cubicBezTo>
                    <a:pt x="1476" y="353"/>
                    <a:pt x="1476" y="353"/>
                    <a:pt x="1476" y="353"/>
                  </a:cubicBezTo>
                  <a:lnTo>
                    <a:pt x="1476" y="352"/>
                  </a:lnTo>
                  <a:close/>
                  <a:moveTo>
                    <a:pt x="1456" y="373"/>
                  </a:moveTo>
                  <a:cubicBezTo>
                    <a:pt x="1456" y="375"/>
                    <a:pt x="1456" y="375"/>
                    <a:pt x="1456" y="375"/>
                  </a:cubicBezTo>
                  <a:cubicBezTo>
                    <a:pt x="1456" y="376"/>
                    <a:pt x="1456" y="376"/>
                    <a:pt x="1456" y="376"/>
                  </a:cubicBezTo>
                  <a:cubicBezTo>
                    <a:pt x="1458" y="375"/>
                    <a:pt x="1458" y="375"/>
                    <a:pt x="1458" y="375"/>
                  </a:cubicBezTo>
                  <a:cubicBezTo>
                    <a:pt x="1457" y="376"/>
                    <a:pt x="1457" y="376"/>
                    <a:pt x="1457" y="376"/>
                  </a:cubicBezTo>
                  <a:cubicBezTo>
                    <a:pt x="1457" y="377"/>
                    <a:pt x="1457" y="377"/>
                    <a:pt x="1457" y="377"/>
                  </a:cubicBezTo>
                  <a:cubicBezTo>
                    <a:pt x="1457" y="377"/>
                    <a:pt x="1457" y="377"/>
                    <a:pt x="1457" y="377"/>
                  </a:cubicBezTo>
                  <a:cubicBezTo>
                    <a:pt x="1459" y="376"/>
                    <a:pt x="1459" y="376"/>
                    <a:pt x="1459" y="376"/>
                  </a:cubicBezTo>
                  <a:cubicBezTo>
                    <a:pt x="1458" y="377"/>
                    <a:pt x="1458" y="377"/>
                    <a:pt x="1458" y="377"/>
                  </a:cubicBezTo>
                  <a:cubicBezTo>
                    <a:pt x="1459" y="378"/>
                    <a:pt x="1459" y="378"/>
                    <a:pt x="1459" y="378"/>
                  </a:cubicBezTo>
                  <a:cubicBezTo>
                    <a:pt x="1458" y="377"/>
                    <a:pt x="1458" y="377"/>
                    <a:pt x="1458" y="377"/>
                  </a:cubicBezTo>
                  <a:cubicBezTo>
                    <a:pt x="1457" y="377"/>
                    <a:pt x="1457" y="377"/>
                    <a:pt x="1457" y="377"/>
                  </a:cubicBezTo>
                  <a:cubicBezTo>
                    <a:pt x="1457" y="378"/>
                    <a:pt x="1457" y="378"/>
                    <a:pt x="1457" y="378"/>
                  </a:cubicBezTo>
                  <a:cubicBezTo>
                    <a:pt x="1458" y="379"/>
                    <a:pt x="1458" y="379"/>
                    <a:pt x="1458" y="379"/>
                  </a:cubicBezTo>
                  <a:cubicBezTo>
                    <a:pt x="1457" y="379"/>
                    <a:pt x="1457" y="379"/>
                    <a:pt x="1457" y="379"/>
                  </a:cubicBezTo>
                  <a:cubicBezTo>
                    <a:pt x="1456" y="380"/>
                    <a:pt x="1456" y="380"/>
                    <a:pt x="1456" y="380"/>
                  </a:cubicBezTo>
                  <a:cubicBezTo>
                    <a:pt x="1457" y="380"/>
                    <a:pt x="1457" y="380"/>
                    <a:pt x="1457" y="380"/>
                  </a:cubicBezTo>
                  <a:cubicBezTo>
                    <a:pt x="1457" y="381"/>
                    <a:pt x="1457" y="381"/>
                    <a:pt x="1457" y="381"/>
                  </a:cubicBezTo>
                  <a:cubicBezTo>
                    <a:pt x="1456" y="381"/>
                    <a:pt x="1456" y="381"/>
                    <a:pt x="1456" y="381"/>
                  </a:cubicBezTo>
                  <a:cubicBezTo>
                    <a:pt x="1455" y="382"/>
                    <a:pt x="1455" y="382"/>
                    <a:pt x="1455" y="382"/>
                  </a:cubicBezTo>
                  <a:cubicBezTo>
                    <a:pt x="1456" y="382"/>
                    <a:pt x="1456" y="382"/>
                    <a:pt x="1456" y="382"/>
                  </a:cubicBezTo>
                  <a:cubicBezTo>
                    <a:pt x="1456" y="383"/>
                    <a:pt x="1456" y="383"/>
                    <a:pt x="1456" y="383"/>
                  </a:cubicBezTo>
                  <a:cubicBezTo>
                    <a:pt x="1455" y="384"/>
                    <a:pt x="1455" y="384"/>
                    <a:pt x="1455" y="384"/>
                  </a:cubicBezTo>
                  <a:cubicBezTo>
                    <a:pt x="1453" y="384"/>
                    <a:pt x="1453" y="384"/>
                    <a:pt x="1453" y="384"/>
                  </a:cubicBezTo>
                  <a:cubicBezTo>
                    <a:pt x="1452" y="385"/>
                    <a:pt x="1452" y="385"/>
                    <a:pt x="1452" y="385"/>
                  </a:cubicBezTo>
                  <a:cubicBezTo>
                    <a:pt x="1453" y="385"/>
                    <a:pt x="1453" y="385"/>
                    <a:pt x="1453" y="385"/>
                  </a:cubicBezTo>
                  <a:cubicBezTo>
                    <a:pt x="1454" y="385"/>
                    <a:pt x="1454" y="385"/>
                    <a:pt x="1454" y="385"/>
                  </a:cubicBezTo>
                  <a:cubicBezTo>
                    <a:pt x="1455" y="385"/>
                    <a:pt x="1455" y="385"/>
                    <a:pt x="1455" y="385"/>
                  </a:cubicBezTo>
                  <a:cubicBezTo>
                    <a:pt x="1455" y="386"/>
                    <a:pt x="1455" y="386"/>
                    <a:pt x="1455" y="386"/>
                  </a:cubicBezTo>
                  <a:cubicBezTo>
                    <a:pt x="1454" y="386"/>
                    <a:pt x="1454" y="386"/>
                    <a:pt x="1454" y="386"/>
                  </a:cubicBezTo>
                  <a:cubicBezTo>
                    <a:pt x="1456" y="387"/>
                    <a:pt x="1456" y="387"/>
                    <a:pt x="1456" y="387"/>
                  </a:cubicBezTo>
                  <a:cubicBezTo>
                    <a:pt x="1456" y="387"/>
                    <a:pt x="1456" y="387"/>
                    <a:pt x="1456" y="387"/>
                  </a:cubicBezTo>
                  <a:cubicBezTo>
                    <a:pt x="1457" y="388"/>
                    <a:pt x="1457" y="388"/>
                    <a:pt x="1457" y="388"/>
                  </a:cubicBezTo>
                  <a:cubicBezTo>
                    <a:pt x="1461" y="384"/>
                    <a:pt x="1461" y="384"/>
                    <a:pt x="1461" y="384"/>
                  </a:cubicBezTo>
                  <a:cubicBezTo>
                    <a:pt x="1460" y="385"/>
                    <a:pt x="1460" y="385"/>
                    <a:pt x="1460" y="385"/>
                  </a:cubicBezTo>
                  <a:cubicBezTo>
                    <a:pt x="1461" y="385"/>
                    <a:pt x="1461" y="385"/>
                    <a:pt x="1461" y="385"/>
                  </a:cubicBezTo>
                  <a:cubicBezTo>
                    <a:pt x="1460" y="386"/>
                    <a:pt x="1460" y="386"/>
                    <a:pt x="1460" y="386"/>
                  </a:cubicBezTo>
                  <a:cubicBezTo>
                    <a:pt x="1459" y="388"/>
                    <a:pt x="1459" y="388"/>
                    <a:pt x="1459" y="388"/>
                  </a:cubicBezTo>
                  <a:cubicBezTo>
                    <a:pt x="1459" y="389"/>
                    <a:pt x="1459" y="389"/>
                    <a:pt x="1459" y="389"/>
                  </a:cubicBezTo>
                  <a:cubicBezTo>
                    <a:pt x="1457" y="391"/>
                    <a:pt x="1457" y="391"/>
                    <a:pt x="1457" y="391"/>
                  </a:cubicBezTo>
                  <a:cubicBezTo>
                    <a:pt x="1458" y="391"/>
                    <a:pt x="1458" y="391"/>
                    <a:pt x="1458" y="391"/>
                  </a:cubicBezTo>
                  <a:cubicBezTo>
                    <a:pt x="1457" y="394"/>
                    <a:pt x="1457" y="394"/>
                    <a:pt x="1457" y="394"/>
                  </a:cubicBezTo>
                  <a:cubicBezTo>
                    <a:pt x="1457" y="396"/>
                    <a:pt x="1457" y="396"/>
                    <a:pt x="1457" y="396"/>
                  </a:cubicBezTo>
                  <a:cubicBezTo>
                    <a:pt x="1456" y="397"/>
                    <a:pt x="1456" y="397"/>
                    <a:pt x="1456" y="397"/>
                  </a:cubicBezTo>
                  <a:cubicBezTo>
                    <a:pt x="1457" y="398"/>
                    <a:pt x="1457" y="398"/>
                    <a:pt x="1457" y="398"/>
                  </a:cubicBezTo>
                  <a:cubicBezTo>
                    <a:pt x="1458" y="398"/>
                    <a:pt x="1458" y="398"/>
                    <a:pt x="1458" y="398"/>
                  </a:cubicBezTo>
                  <a:cubicBezTo>
                    <a:pt x="1456" y="400"/>
                    <a:pt x="1456" y="400"/>
                    <a:pt x="1456" y="400"/>
                  </a:cubicBezTo>
                  <a:cubicBezTo>
                    <a:pt x="1456" y="403"/>
                    <a:pt x="1456" y="403"/>
                    <a:pt x="1456" y="403"/>
                  </a:cubicBezTo>
                  <a:cubicBezTo>
                    <a:pt x="1455" y="404"/>
                    <a:pt x="1455" y="404"/>
                    <a:pt x="1455" y="404"/>
                  </a:cubicBezTo>
                  <a:cubicBezTo>
                    <a:pt x="1455" y="404"/>
                    <a:pt x="1455" y="404"/>
                    <a:pt x="1455" y="404"/>
                  </a:cubicBezTo>
                  <a:cubicBezTo>
                    <a:pt x="1457" y="404"/>
                    <a:pt x="1457" y="404"/>
                    <a:pt x="1457" y="404"/>
                  </a:cubicBezTo>
                  <a:cubicBezTo>
                    <a:pt x="1457" y="403"/>
                    <a:pt x="1457" y="403"/>
                    <a:pt x="1457" y="403"/>
                  </a:cubicBezTo>
                  <a:cubicBezTo>
                    <a:pt x="1458" y="401"/>
                    <a:pt x="1458" y="401"/>
                    <a:pt x="1458" y="401"/>
                  </a:cubicBezTo>
                  <a:cubicBezTo>
                    <a:pt x="1458" y="399"/>
                    <a:pt x="1458" y="399"/>
                    <a:pt x="1458" y="399"/>
                  </a:cubicBezTo>
                  <a:cubicBezTo>
                    <a:pt x="1459" y="398"/>
                    <a:pt x="1459" y="398"/>
                    <a:pt x="1459" y="398"/>
                  </a:cubicBezTo>
                  <a:cubicBezTo>
                    <a:pt x="1458" y="394"/>
                    <a:pt x="1458" y="394"/>
                    <a:pt x="1458" y="394"/>
                  </a:cubicBezTo>
                  <a:cubicBezTo>
                    <a:pt x="1459" y="394"/>
                    <a:pt x="1459" y="394"/>
                    <a:pt x="1459" y="394"/>
                  </a:cubicBezTo>
                  <a:cubicBezTo>
                    <a:pt x="1462" y="391"/>
                    <a:pt x="1462" y="391"/>
                    <a:pt x="1462" y="391"/>
                  </a:cubicBezTo>
                  <a:cubicBezTo>
                    <a:pt x="1460" y="394"/>
                    <a:pt x="1460" y="394"/>
                    <a:pt x="1460" y="394"/>
                  </a:cubicBezTo>
                  <a:cubicBezTo>
                    <a:pt x="1459" y="396"/>
                    <a:pt x="1459" y="396"/>
                    <a:pt x="1459" y="396"/>
                  </a:cubicBezTo>
                  <a:cubicBezTo>
                    <a:pt x="1460" y="397"/>
                    <a:pt x="1460" y="397"/>
                    <a:pt x="1460" y="397"/>
                  </a:cubicBezTo>
                  <a:cubicBezTo>
                    <a:pt x="1460" y="396"/>
                    <a:pt x="1460" y="396"/>
                    <a:pt x="1460" y="396"/>
                  </a:cubicBezTo>
                  <a:cubicBezTo>
                    <a:pt x="1462" y="395"/>
                    <a:pt x="1462" y="395"/>
                    <a:pt x="1462" y="395"/>
                  </a:cubicBezTo>
                  <a:cubicBezTo>
                    <a:pt x="1462" y="397"/>
                    <a:pt x="1462" y="397"/>
                    <a:pt x="1462" y="397"/>
                  </a:cubicBezTo>
                  <a:cubicBezTo>
                    <a:pt x="1463" y="394"/>
                    <a:pt x="1463" y="394"/>
                    <a:pt x="1463" y="394"/>
                  </a:cubicBezTo>
                  <a:cubicBezTo>
                    <a:pt x="1463" y="393"/>
                    <a:pt x="1463" y="393"/>
                    <a:pt x="1463" y="393"/>
                  </a:cubicBezTo>
                  <a:cubicBezTo>
                    <a:pt x="1464" y="392"/>
                    <a:pt x="1464" y="392"/>
                    <a:pt x="1464" y="392"/>
                  </a:cubicBezTo>
                  <a:cubicBezTo>
                    <a:pt x="1464" y="394"/>
                    <a:pt x="1464" y="394"/>
                    <a:pt x="1464" y="394"/>
                  </a:cubicBezTo>
                  <a:cubicBezTo>
                    <a:pt x="1466" y="396"/>
                    <a:pt x="1466" y="396"/>
                    <a:pt x="1466" y="396"/>
                  </a:cubicBezTo>
                  <a:cubicBezTo>
                    <a:pt x="1464" y="395"/>
                    <a:pt x="1464" y="395"/>
                    <a:pt x="1464" y="395"/>
                  </a:cubicBezTo>
                  <a:cubicBezTo>
                    <a:pt x="1463" y="398"/>
                    <a:pt x="1463" y="398"/>
                    <a:pt x="1463" y="398"/>
                  </a:cubicBezTo>
                  <a:cubicBezTo>
                    <a:pt x="1464" y="400"/>
                    <a:pt x="1464" y="400"/>
                    <a:pt x="1464" y="400"/>
                  </a:cubicBezTo>
                  <a:cubicBezTo>
                    <a:pt x="1465" y="400"/>
                    <a:pt x="1465" y="400"/>
                    <a:pt x="1465" y="400"/>
                  </a:cubicBezTo>
                  <a:cubicBezTo>
                    <a:pt x="1465" y="402"/>
                    <a:pt x="1465" y="402"/>
                    <a:pt x="1465" y="402"/>
                  </a:cubicBezTo>
                  <a:cubicBezTo>
                    <a:pt x="1464" y="404"/>
                    <a:pt x="1464" y="404"/>
                    <a:pt x="1464" y="404"/>
                  </a:cubicBezTo>
                  <a:cubicBezTo>
                    <a:pt x="1462" y="408"/>
                    <a:pt x="1462" y="408"/>
                    <a:pt x="1462" y="408"/>
                  </a:cubicBezTo>
                  <a:cubicBezTo>
                    <a:pt x="1462" y="410"/>
                    <a:pt x="1462" y="410"/>
                    <a:pt x="1462" y="410"/>
                  </a:cubicBezTo>
                  <a:cubicBezTo>
                    <a:pt x="1461" y="409"/>
                    <a:pt x="1461" y="409"/>
                    <a:pt x="1461" y="409"/>
                  </a:cubicBezTo>
                  <a:cubicBezTo>
                    <a:pt x="1461" y="411"/>
                    <a:pt x="1461" y="411"/>
                    <a:pt x="1461" y="411"/>
                  </a:cubicBezTo>
                  <a:cubicBezTo>
                    <a:pt x="1463" y="414"/>
                    <a:pt x="1463" y="414"/>
                    <a:pt x="1463" y="414"/>
                  </a:cubicBezTo>
                  <a:cubicBezTo>
                    <a:pt x="1462" y="411"/>
                    <a:pt x="1462" y="411"/>
                    <a:pt x="1462" y="411"/>
                  </a:cubicBezTo>
                  <a:cubicBezTo>
                    <a:pt x="1464" y="411"/>
                    <a:pt x="1464" y="411"/>
                    <a:pt x="1464" y="411"/>
                  </a:cubicBezTo>
                  <a:cubicBezTo>
                    <a:pt x="1467" y="414"/>
                    <a:pt x="1467" y="414"/>
                    <a:pt x="1467" y="414"/>
                  </a:cubicBezTo>
                  <a:cubicBezTo>
                    <a:pt x="1467" y="412"/>
                    <a:pt x="1467" y="412"/>
                    <a:pt x="1467" y="412"/>
                  </a:cubicBezTo>
                  <a:cubicBezTo>
                    <a:pt x="1466" y="410"/>
                    <a:pt x="1466" y="410"/>
                    <a:pt x="1466" y="410"/>
                  </a:cubicBezTo>
                  <a:cubicBezTo>
                    <a:pt x="1467" y="410"/>
                    <a:pt x="1467" y="410"/>
                    <a:pt x="1467" y="410"/>
                  </a:cubicBezTo>
                  <a:cubicBezTo>
                    <a:pt x="1470" y="412"/>
                    <a:pt x="1470" y="412"/>
                    <a:pt x="1470" y="412"/>
                  </a:cubicBezTo>
                  <a:cubicBezTo>
                    <a:pt x="1472" y="412"/>
                    <a:pt x="1472" y="412"/>
                    <a:pt x="1472" y="412"/>
                  </a:cubicBezTo>
                  <a:cubicBezTo>
                    <a:pt x="1472" y="411"/>
                    <a:pt x="1472" y="411"/>
                    <a:pt x="1472" y="411"/>
                  </a:cubicBezTo>
                  <a:cubicBezTo>
                    <a:pt x="1474" y="411"/>
                    <a:pt x="1474" y="411"/>
                    <a:pt x="1474" y="411"/>
                  </a:cubicBezTo>
                  <a:cubicBezTo>
                    <a:pt x="1474" y="409"/>
                    <a:pt x="1474" y="409"/>
                    <a:pt x="1474" y="409"/>
                  </a:cubicBezTo>
                  <a:cubicBezTo>
                    <a:pt x="1479" y="409"/>
                    <a:pt x="1479" y="409"/>
                    <a:pt x="1479" y="409"/>
                  </a:cubicBezTo>
                  <a:cubicBezTo>
                    <a:pt x="1476" y="410"/>
                    <a:pt x="1476" y="410"/>
                    <a:pt x="1476" y="410"/>
                  </a:cubicBezTo>
                  <a:cubicBezTo>
                    <a:pt x="1474" y="416"/>
                    <a:pt x="1474" y="416"/>
                    <a:pt x="1474" y="416"/>
                  </a:cubicBezTo>
                  <a:cubicBezTo>
                    <a:pt x="1476" y="420"/>
                    <a:pt x="1476" y="420"/>
                    <a:pt x="1476" y="420"/>
                  </a:cubicBezTo>
                  <a:cubicBezTo>
                    <a:pt x="1477" y="420"/>
                    <a:pt x="1477" y="420"/>
                    <a:pt x="1477" y="420"/>
                  </a:cubicBezTo>
                  <a:cubicBezTo>
                    <a:pt x="1477" y="422"/>
                    <a:pt x="1477" y="422"/>
                    <a:pt x="1477" y="422"/>
                  </a:cubicBezTo>
                  <a:cubicBezTo>
                    <a:pt x="1479" y="420"/>
                    <a:pt x="1479" y="420"/>
                    <a:pt x="1479" y="420"/>
                  </a:cubicBezTo>
                  <a:cubicBezTo>
                    <a:pt x="1481" y="420"/>
                    <a:pt x="1481" y="420"/>
                    <a:pt x="1481" y="420"/>
                  </a:cubicBezTo>
                  <a:cubicBezTo>
                    <a:pt x="1480" y="423"/>
                    <a:pt x="1480" y="423"/>
                    <a:pt x="1480" y="423"/>
                  </a:cubicBezTo>
                  <a:cubicBezTo>
                    <a:pt x="1481" y="423"/>
                    <a:pt x="1481" y="423"/>
                    <a:pt x="1481" y="423"/>
                  </a:cubicBezTo>
                  <a:cubicBezTo>
                    <a:pt x="1479" y="425"/>
                    <a:pt x="1479" y="425"/>
                    <a:pt x="1479" y="425"/>
                  </a:cubicBezTo>
                  <a:cubicBezTo>
                    <a:pt x="1480" y="427"/>
                    <a:pt x="1480" y="427"/>
                    <a:pt x="1480" y="427"/>
                  </a:cubicBezTo>
                  <a:cubicBezTo>
                    <a:pt x="1479" y="430"/>
                    <a:pt x="1479" y="430"/>
                    <a:pt x="1479" y="430"/>
                  </a:cubicBezTo>
                  <a:cubicBezTo>
                    <a:pt x="1480" y="431"/>
                    <a:pt x="1480" y="431"/>
                    <a:pt x="1480" y="431"/>
                  </a:cubicBezTo>
                  <a:cubicBezTo>
                    <a:pt x="1481" y="432"/>
                    <a:pt x="1481" y="432"/>
                    <a:pt x="1481" y="432"/>
                  </a:cubicBezTo>
                  <a:cubicBezTo>
                    <a:pt x="1482" y="433"/>
                    <a:pt x="1482" y="433"/>
                    <a:pt x="1482" y="433"/>
                  </a:cubicBezTo>
                  <a:cubicBezTo>
                    <a:pt x="1482" y="433"/>
                    <a:pt x="1482" y="433"/>
                    <a:pt x="1482" y="433"/>
                  </a:cubicBezTo>
                  <a:cubicBezTo>
                    <a:pt x="1480" y="433"/>
                    <a:pt x="1480" y="433"/>
                    <a:pt x="1480" y="433"/>
                  </a:cubicBezTo>
                  <a:cubicBezTo>
                    <a:pt x="1479" y="432"/>
                    <a:pt x="1479" y="432"/>
                    <a:pt x="1479" y="432"/>
                  </a:cubicBezTo>
                  <a:cubicBezTo>
                    <a:pt x="1478" y="432"/>
                    <a:pt x="1478" y="432"/>
                    <a:pt x="1478" y="432"/>
                  </a:cubicBezTo>
                  <a:cubicBezTo>
                    <a:pt x="1479" y="434"/>
                    <a:pt x="1479" y="434"/>
                    <a:pt x="1479" y="434"/>
                  </a:cubicBezTo>
                  <a:cubicBezTo>
                    <a:pt x="1480" y="434"/>
                    <a:pt x="1480" y="434"/>
                    <a:pt x="1480" y="434"/>
                  </a:cubicBezTo>
                  <a:cubicBezTo>
                    <a:pt x="1478" y="434"/>
                    <a:pt x="1478" y="434"/>
                    <a:pt x="1478" y="434"/>
                  </a:cubicBezTo>
                  <a:cubicBezTo>
                    <a:pt x="1477" y="433"/>
                    <a:pt x="1477" y="433"/>
                    <a:pt x="1477" y="433"/>
                  </a:cubicBezTo>
                  <a:cubicBezTo>
                    <a:pt x="1474" y="434"/>
                    <a:pt x="1474" y="434"/>
                    <a:pt x="1474" y="434"/>
                  </a:cubicBezTo>
                  <a:cubicBezTo>
                    <a:pt x="1472" y="433"/>
                    <a:pt x="1472" y="433"/>
                    <a:pt x="1472" y="433"/>
                  </a:cubicBezTo>
                  <a:cubicBezTo>
                    <a:pt x="1469" y="435"/>
                    <a:pt x="1469" y="435"/>
                    <a:pt x="1469" y="435"/>
                  </a:cubicBezTo>
                  <a:cubicBezTo>
                    <a:pt x="1467" y="437"/>
                    <a:pt x="1467" y="437"/>
                    <a:pt x="1467" y="437"/>
                  </a:cubicBezTo>
                  <a:cubicBezTo>
                    <a:pt x="1465" y="439"/>
                    <a:pt x="1465" y="439"/>
                    <a:pt x="1465" y="439"/>
                  </a:cubicBezTo>
                  <a:cubicBezTo>
                    <a:pt x="1464" y="440"/>
                    <a:pt x="1464" y="440"/>
                    <a:pt x="1464" y="440"/>
                  </a:cubicBezTo>
                  <a:cubicBezTo>
                    <a:pt x="1465" y="440"/>
                    <a:pt x="1465" y="440"/>
                    <a:pt x="1465" y="440"/>
                  </a:cubicBezTo>
                  <a:cubicBezTo>
                    <a:pt x="1466" y="440"/>
                    <a:pt x="1466" y="440"/>
                    <a:pt x="1466" y="440"/>
                  </a:cubicBezTo>
                  <a:cubicBezTo>
                    <a:pt x="1466" y="440"/>
                    <a:pt x="1466" y="440"/>
                    <a:pt x="1466" y="440"/>
                  </a:cubicBezTo>
                  <a:cubicBezTo>
                    <a:pt x="1470" y="439"/>
                    <a:pt x="1470" y="439"/>
                    <a:pt x="1470" y="439"/>
                  </a:cubicBezTo>
                  <a:cubicBezTo>
                    <a:pt x="1470" y="440"/>
                    <a:pt x="1470" y="440"/>
                    <a:pt x="1470" y="440"/>
                  </a:cubicBezTo>
                  <a:cubicBezTo>
                    <a:pt x="1471" y="442"/>
                    <a:pt x="1471" y="442"/>
                    <a:pt x="1471" y="442"/>
                  </a:cubicBezTo>
                  <a:cubicBezTo>
                    <a:pt x="1469" y="443"/>
                    <a:pt x="1469" y="443"/>
                    <a:pt x="1469" y="443"/>
                  </a:cubicBezTo>
                  <a:cubicBezTo>
                    <a:pt x="1470" y="444"/>
                    <a:pt x="1470" y="444"/>
                    <a:pt x="1470" y="444"/>
                  </a:cubicBezTo>
                  <a:cubicBezTo>
                    <a:pt x="1471" y="444"/>
                    <a:pt x="1471" y="444"/>
                    <a:pt x="1471" y="444"/>
                  </a:cubicBezTo>
                  <a:cubicBezTo>
                    <a:pt x="1469" y="448"/>
                    <a:pt x="1469" y="448"/>
                    <a:pt x="1469" y="448"/>
                  </a:cubicBezTo>
                  <a:cubicBezTo>
                    <a:pt x="1467" y="449"/>
                    <a:pt x="1467" y="449"/>
                    <a:pt x="1467" y="449"/>
                  </a:cubicBezTo>
                  <a:cubicBezTo>
                    <a:pt x="1466" y="450"/>
                    <a:pt x="1466" y="450"/>
                    <a:pt x="1466" y="450"/>
                  </a:cubicBezTo>
                  <a:cubicBezTo>
                    <a:pt x="1465" y="450"/>
                    <a:pt x="1465" y="450"/>
                    <a:pt x="1465" y="450"/>
                  </a:cubicBezTo>
                  <a:cubicBezTo>
                    <a:pt x="1463" y="451"/>
                    <a:pt x="1463" y="451"/>
                    <a:pt x="1463" y="451"/>
                  </a:cubicBezTo>
                  <a:cubicBezTo>
                    <a:pt x="1461" y="451"/>
                    <a:pt x="1461" y="451"/>
                    <a:pt x="1461" y="451"/>
                  </a:cubicBezTo>
                  <a:cubicBezTo>
                    <a:pt x="1459" y="453"/>
                    <a:pt x="1459" y="453"/>
                    <a:pt x="1459" y="453"/>
                  </a:cubicBezTo>
                  <a:cubicBezTo>
                    <a:pt x="1461" y="453"/>
                    <a:pt x="1461" y="453"/>
                    <a:pt x="1461" y="453"/>
                  </a:cubicBezTo>
                  <a:cubicBezTo>
                    <a:pt x="1461" y="455"/>
                    <a:pt x="1461" y="455"/>
                    <a:pt x="1461" y="455"/>
                  </a:cubicBezTo>
                  <a:cubicBezTo>
                    <a:pt x="1459" y="455"/>
                    <a:pt x="1459" y="455"/>
                    <a:pt x="1459" y="455"/>
                  </a:cubicBezTo>
                  <a:cubicBezTo>
                    <a:pt x="1462" y="456"/>
                    <a:pt x="1462" y="456"/>
                    <a:pt x="1462" y="456"/>
                  </a:cubicBezTo>
                  <a:cubicBezTo>
                    <a:pt x="1461" y="456"/>
                    <a:pt x="1461" y="456"/>
                    <a:pt x="1461" y="456"/>
                  </a:cubicBezTo>
                  <a:cubicBezTo>
                    <a:pt x="1462" y="457"/>
                    <a:pt x="1462" y="457"/>
                    <a:pt x="1462" y="457"/>
                  </a:cubicBezTo>
                  <a:cubicBezTo>
                    <a:pt x="1464" y="457"/>
                    <a:pt x="1464" y="457"/>
                    <a:pt x="1464" y="457"/>
                  </a:cubicBezTo>
                  <a:cubicBezTo>
                    <a:pt x="1465" y="456"/>
                    <a:pt x="1465" y="456"/>
                    <a:pt x="1465" y="456"/>
                  </a:cubicBezTo>
                  <a:cubicBezTo>
                    <a:pt x="1468" y="455"/>
                    <a:pt x="1468" y="455"/>
                    <a:pt x="1468" y="455"/>
                  </a:cubicBezTo>
                  <a:cubicBezTo>
                    <a:pt x="1468" y="456"/>
                    <a:pt x="1468" y="456"/>
                    <a:pt x="1468" y="456"/>
                  </a:cubicBezTo>
                  <a:cubicBezTo>
                    <a:pt x="1470" y="456"/>
                    <a:pt x="1470" y="456"/>
                    <a:pt x="1470" y="456"/>
                  </a:cubicBezTo>
                  <a:cubicBezTo>
                    <a:pt x="1468" y="457"/>
                    <a:pt x="1468" y="457"/>
                    <a:pt x="1468" y="457"/>
                  </a:cubicBezTo>
                  <a:cubicBezTo>
                    <a:pt x="1468" y="458"/>
                    <a:pt x="1468" y="458"/>
                    <a:pt x="1468" y="458"/>
                  </a:cubicBezTo>
                  <a:cubicBezTo>
                    <a:pt x="1471" y="458"/>
                    <a:pt x="1471" y="458"/>
                    <a:pt x="1471" y="458"/>
                  </a:cubicBezTo>
                  <a:cubicBezTo>
                    <a:pt x="1471" y="457"/>
                    <a:pt x="1471" y="457"/>
                    <a:pt x="1471" y="457"/>
                  </a:cubicBezTo>
                  <a:cubicBezTo>
                    <a:pt x="1473" y="457"/>
                    <a:pt x="1473" y="457"/>
                    <a:pt x="1473" y="457"/>
                  </a:cubicBezTo>
                  <a:cubicBezTo>
                    <a:pt x="1474" y="459"/>
                    <a:pt x="1474" y="459"/>
                    <a:pt x="1474" y="459"/>
                  </a:cubicBezTo>
                  <a:cubicBezTo>
                    <a:pt x="1475" y="460"/>
                    <a:pt x="1475" y="460"/>
                    <a:pt x="1475" y="460"/>
                  </a:cubicBezTo>
                  <a:cubicBezTo>
                    <a:pt x="1479" y="460"/>
                    <a:pt x="1479" y="460"/>
                    <a:pt x="1479" y="460"/>
                  </a:cubicBezTo>
                  <a:cubicBezTo>
                    <a:pt x="1479" y="459"/>
                    <a:pt x="1479" y="459"/>
                    <a:pt x="1479" y="459"/>
                  </a:cubicBezTo>
                  <a:cubicBezTo>
                    <a:pt x="1481" y="458"/>
                    <a:pt x="1481" y="458"/>
                    <a:pt x="1481" y="458"/>
                  </a:cubicBezTo>
                  <a:cubicBezTo>
                    <a:pt x="1483" y="457"/>
                    <a:pt x="1483" y="457"/>
                    <a:pt x="1483" y="457"/>
                  </a:cubicBezTo>
                  <a:cubicBezTo>
                    <a:pt x="1484" y="456"/>
                    <a:pt x="1484" y="456"/>
                    <a:pt x="1484" y="456"/>
                  </a:cubicBezTo>
                  <a:cubicBezTo>
                    <a:pt x="1485" y="455"/>
                    <a:pt x="1485" y="455"/>
                    <a:pt x="1485" y="455"/>
                  </a:cubicBezTo>
                  <a:cubicBezTo>
                    <a:pt x="1483" y="458"/>
                    <a:pt x="1483" y="458"/>
                    <a:pt x="1483" y="458"/>
                  </a:cubicBezTo>
                  <a:cubicBezTo>
                    <a:pt x="1481" y="461"/>
                    <a:pt x="1481" y="461"/>
                    <a:pt x="1481" y="461"/>
                  </a:cubicBezTo>
                  <a:cubicBezTo>
                    <a:pt x="1481" y="463"/>
                    <a:pt x="1481" y="463"/>
                    <a:pt x="1481" y="463"/>
                  </a:cubicBezTo>
                  <a:cubicBezTo>
                    <a:pt x="1479" y="463"/>
                    <a:pt x="1479" y="463"/>
                    <a:pt x="1479" y="463"/>
                  </a:cubicBezTo>
                  <a:cubicBezTo>
                    <a:pt x="1478" y="464"/>
                    <a:pt x="1478" y="464"/>
                    <a:pt x="1478" y="464"/>
                  </a:cubicBezTo>
                  <a:cubicBezTo>
                    <a:pt x="1476" y="463"/>
                    <a:pt x="1476" y="463"/>
                    <a:pt x="1476" y="463"/>
                  </a:cubicBezTo>
                  <a:cubicBezTo>
                    <a:pt x="1472" y="462"/>
                    <a:pt x="1472" y="462"/>
                    <a:pt x="1472" y="462"/>
                  </a:cubicBezTo>
                  <a:cubicBezTo>
                    <a:pt x="1469" y="463"/>
                    <a:pt x="1469" y="463"/>
                    <a:pt x="1469" y="463"/>
                  </a:cubicBezTo>
                  <a:cubicBezTo>
                    <a:pt x="1469" y="465"/>
                    <a:pt x="1469" y="465"/>
                    <a:pt x="1469" y="465"/>
                  </a:cubicBezTo>
                  <a:cubicBezTo>
                    <a:pt x="1468" y="466"/>
                    <a:pt x="1468" y="466"/>
                    <a:pt x="1468" y="466"/>
                  </a:cubicBezTo>
                  <a:cubicBezTo>
                    <a:pt x="1466" y="466"/>
                    <a:pt x="1466" y="466"/>
                    <a:pt x="1466" y="466"/>
                  </a:cubicBezTo>
                  <a:cubicBezTo>
                    <a:pt x="1466" y="469"/>
                    <a:pt x="1466" y="469"/>
                    <a:pt x="1466" y="469"/>
                  </a:cubicBezTo>
                  <a:cubicBezTo>
                    <a:pt x="1464" y="471"/>
                    <a:pt x="1464" y="471"/>
                    <a:pt x="1464" y="471"/>
                  </a:cubicBezTo>
                  <a:cubicBezTo>
                    <a:pt x="1464" y="472"/>
                    <a:pt x="1464" y="472"/>
                    <a:pt x="1464" y="472"/>
                  </a:cubicBezTo>
                  <a:cubicBezTo>
                    <a:pt x="1462" y="472"/>
                    <a:pt x="1462" y="472"/>
                    <a:pt x="1462" y="472"/>
                  </a:cubicBezTo>
                  <a:cubicBezTo>
                    <a:pt x="1461" y="474"/>
                    <a:pt x="1461" y="474"/>
                    <a:pt x="1461" y="474"/>
                  </a:cubicBezTo>
                  <a:cubicBezTo>
                    <a:pt x="1460" y="474"/>
                    <a:pt x="1460" y="474"/>
                    <a:pt x="1460" y="474"/>
                  </a:cubicBezTo>
                  <a:cubicBezTo>
                    <a:pt x="1460" y="475"/>
                    <a:pt x="1460" y="475"/>
                    <a:pt x="1460" y="475"/>
                  </a:cubicBezTo>
                  <a:cubicBezTo>
                    <a:pt x="1457" y="477"/>
                    <a:pt x="1457" y="477"/>
                    <a:pt x="1457" y="477"/>
                  </a:cubicBezTo>
                  <a:cubicBezTo>
                    <a:pt x="1456" y="477"/>
                    <a:pt x="1456" y="477"/>
                    <a:pt x="1456" y="477"/>
                  </a:cubicBezTo>
                  <a:cubicBezTo>
                    <a:pt x="1455" y="478"/>
                    <a:pt x="1455" y="478"/>
                    <a:pt x="1455" y="478"/>
                  </a:cubicBezTo>
                  <a:cubicBezTo>
                    <a:pt x="1455" y="479"/>
                    <a:pt x="1455" y="479"/>
                    <a:pt x="1455" y="479"/>
                  </a:cubicBezTo>
                  <a:cubicBezTo>
                    <a:pt x="1457" y="479"/>
                    <a:pt x="1457" y="479"/>
                    <a:pt x="1457" y="479"/>
                  </a:cubicBezTo>
                  <a:cubicBezTo>
                    <a:pt x="1457" y="478"/>
                    <a:pt x="1457" y="478"/>
                    <a:pt x="1457" y="478"/>
                  </a:cubicBezTo>
                  <a:cubicBezTo>
                    <a:pt x="1459" y="479"/>
                    <a:pt x="1459" y="479"/>
                    <a:pt x="1459" y="479"/>
                  </a:cubicBezTo>
                  <a:cubicBezTo>
                    <a:pt x="1460" y="480"/>
                    <a:pt x="1460" y="480"/>
                    <a:pt x="1460" y="480"/>
                  </a:cubicBezTo>
                  <a:cubicBezTo>
                    <a:pt x="1461" y="479"/>
                    <a:pt x="1461" y="479"/>
                    <a:pt x="1461" y="479"/>
                  </a:cubicBezTo>
                  <a:cubicBezTo>
                    <a:pt x="1460" y="478"/>
                    <a:pt x="1460" y="478"/>
                    <a:pt x="1460" y="478"/>
                  </a:cubicBezTo>
                  <a:cubicBezTo>
                    <a:pt x="1461" y="477"/>
                    <a:pt x="1461" y="477"/>
                    <a:pt x="1461" y="477"/>
                  </a:cubicBezTo>
                  <a:cubicBezTo>
                    <a:pt x="1462" y="478"/>
                    <a:pt x="1462" y="478"/>
                    <a:pt x="1462" y="478"/>
                  </a:cubicBezTo>
                  <a:cubicBezTo>
                    <a:pt x="1463" y="477"/>
                    <a:pt x="1463" y="477"/>
                    <a:pt x="1463" y="477"/>
                  </a:cubicBezTo>
                  <a:cubicBezTo>
                    <a:pt x="1464" y="477"/>
                    <a:pt x="1464" y="477"/>
                    <a:pt x="1464" y="477"/>
                  </a:cubicBezTo>
                  <a:cubicBezTo>
                    <a:pt x="1464" y="475"/>
                    <a:pt x="1464" y="475"/>
                    <a:pt x="1464" y="475"/>
                  </a:cubicBezTo>
                  <a:cubicBezTo>
                    <a:pt x="1466" y="476"/>
                    <a:pt x="1466" y="476"/>
                    <a:pt x="1466" y="476"/>
                  </a:cubicBezTo>
                  <a:cubicBezTo>
                    <a:pt x="1468" y="475"/>
                    <a:pt x="1468" y="475"/>
                    <a:pt x="1468" y="475"/>
                  </a:cubicBezTo>
                  <a:cubicBezTo>
                    <a:pt x="1469" y="475"/>
                    <a:pt x="1469" y="475"/>
                    <a:pt x="1469" y="475"/>
                  </a:cubicBezTo>
                  <a:cubicBezTo>
                    <a:pt x="1470" y="475"/>
                    <a:pt x="1470" y="475"/>
                    <a:pt x="1470" y="475"/>
                  </a:cubicBezTo>
                  <a:cubicBezTo>
                    <a:pt x="1471" y="476"/>
                    <a:pt x="1471" y="476"/>
                    <a:pt x="1471" y="476"/>
                  </a:cubicBezTo>
                  <a:cubicBezTo>
                    <a:pt x="1472" y="476"/>
                    <a:pt x="1472" y="476"/>
                    <a:pt x="1472" y="476"/>
                  </a:cubicBezTo>
                  <a:cubicBezTo>
                    <a:pt x="1473" y="477"/>
                    <a:pt x="1473" y="477"/>
                    <a:pt x="1473" y="477"/>
                  </a:cubicBezTo>
                  <a:cubicBezTo>
                    <a:pt x="1475" y="477"/>
                    <a:pt x="1475" y="477"/>
                    <a:pt x="1475" y="477"/>
                  </a:cubicBezTo>
                  <a:cubicBezTo>
                    <a:pt x="1474" y="476"/>
                    <a:pt x="1474" y="476"/>
                    <a:pt x="1474" y="476"/>
                  </a:cubicBezTo>
                  <a:cubicBezTo>
                    <a:pt x="1476" y="475"/>
                    <a:pt x="1476" y="475"/>
                    <a:pt x="1476" y="475"/>
                  </a:cubicBezTo>
                  <a:cubicBezTo>
                    <a:pt x="1476" y="474"/>
                    <a:pt x="1476" y="474"/>
                    <a:pt x="1476" y="474"/>
                  </a:cubicBezTo>
                  <a:cubicBezTo>
                    <a:pt x="1476" y="472"/>
                    <a:pt x="1476" y="472"/>
                    <a:pt x="1476" y="472"/>
                  </a:cubicBezTo>
                  <a:cubicBezTo>
                    <a:pt x="1477" y="471"/>
                    <a:pt x="1477" y="471"/>
                    <a:pt x="1477" y="471"/>
                  </a:cubicBezTo>
                  <a:cubicBezTo>
                    <a:pt x="1478" y="471"/>
                    <a:pt x="1478" y="471"/>
                    <a:pt x="1478" y="471"/>
                  </a:cubicBezTo>
                  <a:cubicBezTo>
                    <a:pt x="1478" y="470"/>
                    <a:pt x="1478" y="470"/>
                    <a:pt x="1478" y="470"/>
                  </a:cubicBezTo>
                  <a:cubicBezTo>
                    <a:pt x="1482" y="470"/>
                    <a:pt x="1482" y="470"/>
                    <a:pt x="1482" y="470"/>
                  </a:cubicBezTo>
                  <a:cubicBezTo>
                    <a:pt x="1483" y="470"/>
                    <a:pt x="1483" y="470"/>
                    <a:pt x="1483" y="470"/>
                  </a:cubicBezTo>
                  <a:cubicBezTo>
                    <a:pt x="1486" y="471"/>
                    <a:pt x="1486" y="471"/>
                    <a:pt x="1486" y="471"/>
                  </a:cubicBezTo>
                  <a:cubicBezTo>
                    <a:pt x="1486" y="471"/>
                    <a:pt x="1486" y="471"/>
                    <a:pt x="1486" y="471"/>
                  </a:cubicBezTo>
                  <a:cubicBezTo>
                    <a:pt x="1489" y="471"/>
                    <a:pt x="1489" y="471"/>
                    <a:pt x="1489" y="471"/>
                  </a:cubicBezTo>
                  <a:cubicBezTo>
                    <a:pt x="1490" y="472"/>
                    <a:pt x="1490" y="472"/>
                    <a:pt x="1490" y="472"/>
                  </a:cubicBezTo>
                  <a:cubicBezTo>
                    <a:pt x="1491" y="470"/>
                    <a:pt x="1491" y="470"/>
                    <a:pt x="1491" y="470"/>
                  </a:cubicBezTo>
                  <a:cubicBezTo>
                    <a:pt x="1493" y="469"/>
                    <a:pt x="1493" y="469"/>
                    <a:pt x="1493" y="469"/>
                  </a:cubicBezTo>
                  <a:cubicBezTo>
                    <a:pt x="1494" y="469"/>
                    <a:pt x="1494" y="469"/>
                    <a:pt x="1494" y="469"/>
                  </a:cubicBezTo>
                  <a:cubicBezTo>
                    <a:pt x="1496" y="468"/>
                    <a:pt x="1496" y="468"/>
                    <a:pt x="1496" y="468"/>
                  </a:cubicBezTo>
                  <a:cubicBezTo>
                    <a:pt x="1498" y="468"/>
                    <a:pt x="1498" y="468"/>
                    <a:pt x="1498" y="468"/>
                  </a:cubicBezTo>
                  <a:cubicBezTo>
                    <a:pt x="1499" y="468"/>
                    <a:pt x="1499" y="468"/>
                    <a:pt x="1499" y="468"/>
                  </a:cubicBezTo>
                  <a:cubicBezTo>
                    <a:pt x="1500" y="467"/>
                    <a:pt x="1500" y="467"/>
                    <a:pt x="1500" y="467"/>
                  </a:cubicBezTo>
                  <a:cubicBezTo>
                    <a:pt x="1500" y="468"/>
                    <a:pt x="1500" y="468"/>
                    <a:pt x="1500" y="468"/>
                  </a:cubicBezTo>
                  <a:cubicBezTo>
                    <a:pt x="1501" y="469"/>
                    <a:pt x="1501" y="469"/>
                    <a:pt x="1501" y="469"/>
                  </a:cubicBezTo>
                  <a:cubicBezTo>
                    <a:pt x="1503" y="468"/>
                    <a:pt x="1503" y="468"/>
                    <a:pt x="1503" y="468"/>
                  </a:cubicBezTo>
                  <a:cubicBezTo>
                    <a:pt x="1506" y="468"/>
                    <a:pt x="1506" y="468"/>
                    <a:pt x="1506" y="468"/>
                  </a:cubicBezTo>
                  <a:cubicBezTo>
                    <a:pt x="1508" y="467"/>
                    <a:pt x="1508" y="467"/>
                    <a:pt x="1508" y="467"/>
                  </a:cubicBezTo>
                  <a:cubicBezTo>
                    <a:pt x="1510" y="468"/>
                    <a:pt x="1510" y="468"/>
                    <a:pt x="1510" y="468"/>
                  </a:cubicBezTo>
                  <a:cubicBezTo>
                    <a:pt x="1511" y="468"/>
                    <a:pt x="1511" y="468"/>
                    <a:pt x="1511" y="468"/>
                  </a:cubicBezTo>
                  <a:cubicBezTo>
                    <a:pt x="1513" y="467"/>
                    <a:pt x="1513" y="467"/>
                    <a:pt x="1513" y="467"/>
                  </a:cubicBezTo>
                  <a:cubicBezTo>
                    <a:pt x="1514" y="467"/>
                    <a:pt x="1514" y="467"/>
                    <a:pt x="1514" y="467"/>
                  </a:cubicBezTo>
                  <a:cubicBezTo>
                    <a:pt x="1516" y="465"/>
                    <a:pt x="1516" y="465"/>
                    <a:pt x="1516" y="465"/>
                  </a:cubicBezTo>
                  <a:cubicBezTo>
                    <a:pt x="1517" y="465"/>
                    <a:pt x="1517" y="465"/>
                    <a:pt x="1517" y="465"/>
                  </a:cubicBezTo>
                  <a:cubicBezTo>
                    <a:pt x="1518" y="465"/>
                    <a:pt x="1518" y="465"/>
                    <a:pt x="1518" y="465"/>
                  </a:cubicBezTo>
                  <a:cubicBezTo>
                    <a:pt x="1517" y="464"/>
                    <a:pt x="1517" y="464"/>
                    <a:pt x="1517" y="464"/>
                  </a:cubicBezTo>
                  <a:cubicBezTo>
                    <a:pt x="1520" y="463"/>
                    <a:pt x="1520" y="463"/>
                    <a:pt x="1520" y="463"/>
                  </a:cubicBezTo>
                  <a:cubicBezTo>
                    <a:pt x="1521" y="462"/>
                    <a:pt x="1521" y="462"/>
                    <a:pt x="1521" y="462"/>
                  </a:cubicBezTo>
                  <a:cubicBezTo>
                    <a:pt x="1521" y="461"/>
                    <a:pt x="1521" y="461"/>
                    <a:pt x="1521" y="461"/>
                  </a:cubicBezTo>
                  <a:cubicBezTo>
                    <a:pt x="1521" y="460"/>
                    <a:pt x="1521" y="460"/>
                    <a:pt x="1521" y="460"/>
                  </a:cubicBezTo>
                  <a:cubicBezTo>
                    <a:pt x="1521" y="459"/>
                    <a:pt x="1521" y="459"/>
                    <a:pt x="1521" y="459"/>
                  </a:cubicBezTo>
                  <a:cubicBezTo>
                    <a:pt x="1519" y="459"/>
                    <a:pt x="1519" y="459"/>
                    <a:pt x="1519" y="459"/>
                  </a:cubicBezTo>
                  <a:cubicBezTo>
                    <a:pt x="1517" y="459"/>
                    <a:pt x="1517" y="459"/>
                    <a:pt x="1517" y="459"/>
                  </a:cubicBezTo>
                  <a:cubicBezTo>
                    <a:pt x="1516" y="460"/>
                    <a:pt x="1516" y="460"/>
                    <a:pt x="1516" y="460"/>
                  </a:cubicBezTo>
                  <a:cubicBezTo>
                    <a:pt x="1514" y="459"/>
                    <a:pt x="1514" y="459"/>
                    <a:pt x="1514" y="459"/>
                  </a:cubicBezTo>
                  <a:cubicBezTo>
                    <a:pt x="1513" y="459"/>
                    <a:pt x="1513" y="459"/>
                    <a:pt x="1513" y="459"/>
                  </a:cubicBezTo>
                  <a:cubicBezTo>
                    <a:pt x="1514" y="458"/>
                    <a:pt x="1514" y="458"/>
                    <a:pt x="1514" y="458"/>
                  </a:cubicBezTo>
                  <a:cubicBezTo>
                    <a:pt x="1515" y="458"/>
                    <a:pt x="1515" y="458"/>
                    <a:pt x="1515" y="458"/>
                  </a:cubicBezTo>
                  <a:cubicBezTo>
                    <a:pt x="1515" y="458"/>
                    <a:pt x="1515" y="458"/>
                    <a:pt x="1515" y="458"/>
                  </a:cubicBezTo>
                  <a:cubicBezTo>
                    <a:pt x="1513" y="457"/>
                    <a:pt x="1513" y="457"/>
                    <a:pt x="1513" y="457"/>
                  </a:cubicBezTo>
                  <a:cubicBezTo>
                    <a:pt x="1512" y="458"/>
                    <a:pt x="1512" y="458"/>
                    <a:pt x="1512" y="458"/>
                  </a:cubicBezTo>
                  <a:cubicBezTo>
                    <a:pt x="1514" y="457"/>
                    <a:pt x="1514" y="457"/>
                    <a:pt x="1514" y="457"/>
                  </a:cubicBezTo>
                  <a:cubicBezTo>
                    <a:pt x="1515" y="457"/>
                    <a:pt x="1515" y="457"/>
                    <a:pt x="1515" y="457"/>
                  </a:cubicBezTo>
                  <a:cubicBezTo>
                    <a:pt x="1517" y="456"/>
                    <a:pt x="1517" y="456"/>
                    <a:pt x="1517" y="456"/>
                  </a:cubicBezTo>
                  <a:cubicBezTo>
                    <a:pt x="1516" y="455"/>
                    <a:pt x="1516" y="455"/>
                    <a:pt x="1516" y="455"/>
                  </a:cubicBezTo>
                  <a:cubicBezTo>
                    <a:pt x="1515" y="455"/>
                    <a:pt x="1515" y="455"/>
                    <a:pt x="1515" y="455"/>
                  </a:cubicBezTo>
                  <a:cubicBezTo>
                    <a:pt x="1516" y="454"/>
                    <a:pt x="1516" y="454"/>
                    <a:pt x="1516" y="454"/>
                  </a:cubicBezTo>
                  <a:cubicBezTo>
                    <a:pt x="1517" y="453"/>
                    <a:pt x="1517" y="453"/>
                    <a:pt x="1517" y="453"/>
                  </a:cubicBezTo>
                  <a:cubicBezTo>
                    <a:pt x="1517" y="454"/>
                    <a:pt x="1517" y="454"/>
                    <a:pt x="1517" y="454"/>
                  </a:cubicBezTo>
                  <a:cubicBezTo>
                    <a:pt x="1519" y="453"/>
                    <a:pt x="1519" y="453"/>
                    <a:pt x="1519" y="453"/>
                  </a:cubicBezTo>
                  <a:cubicBezTo>
                    <a:pt x="1519" y="452"/>
                    <a:pt x="1519" y="452"/>
                    <a:pt x="1519" y="452"/>
                  </a:cubicBezTo>
                  <a:cubicBezTo>
                    <a:pt x="1519" y="452"/>
                    <a:pt x="1519" y="452"/>
                    <a:pt x="1519" y="452"/>
                  </a:cubicBezTo>
                  <a:cubicBezTo>
                    <a:pt x="1519" y="451"/>
                    <a:pt x="1519" y="451"/>
                    <a:pt x="1519" y="451"/>
                  </a:cubicBezTo>
                  <a:cubicBezTo>
                    <a:pt x="1518" y="451"/>
                    <a:pt x="1518" y="451"/>
                    <a:pt x="1518" y="451"/>
                  </a:cubicBezTo>
                  <a:cubicBezTo>
                    <a:pt x="1518" y="450"/>
                    <a:pt x="1518" y="450"/>
                    <a:pt x="1518" y="450"/>
                  </a:cubicBezTo>
                  <a:cubicBezTo>
                    <a:pt x="1519" y="450"/>
                    <a:pt x="1519" y="450"/>
                    <a:pt x="1519" y="450"/>
                  </a:cubicBezTo>
                  <a:cubicBezTo>
                    <a:pt x="1520" y="451"/>
                    <a:pt x="1520" y="451"/>
                    <a:pt x="1520" y="451"/>
                  </a:cubicBezTo>
                  <a:cubicBezTo>
                    <a:pt x="1521" y="449"/>
                    <a:pt x="1521" y="449"/>
                    <a:pt x="1521" y="449"/>
                  </a:cubicBezTo>
                  <a:cubicBezTo>
                    <a:pt x="1522" y="449"/>
                    <a:pt x="1522" y="449"/>
                    <a:pt x="1522" y="449"/>
                  </a:cubicBezTo>
                  <a:cubicBezTo>
                    <a:pt x="1522" y="446"/>
                    <a:pt x="1522" y="446"/>
                    <a:pt x="1522" y="446"/>
                  </a:cubicBezTo>
                  <a:cubicBezTo>
                    <a:pt x="1523" y="443"/>
                    <a:pt x="1523" y="443"/>
                    <a:pt x="1523" y="443"/>
                  </a:cubicBezTo>
                  <a:cubicBezTo>
                    <a:pt x="1522" y="442"/>
                    <a:pt x="1522" y="442"/>
                    <a:pt x="1522" y="442"/>
                  </a:cubicBezTo>
                  <a:cubicBezTo>
                    <a:pt x="1522" y="439"/>
                    <a:pt x="1522" y="439"/>
                    <a:pt x="1522" y="439"/>
                  </a:cubicBezTo>
                  <a:cubicBezTo>
                    <a:pt x="1518" y="437"/>
                    <a:pt x="1518" y="437"/>
                    <a:pt x="1518" y="437"/>
                  </a:cubicBezTo>
                  <a:cubicBezTo>
                    <a:pt x="1514" y="437"/>
                    <a:pt x="1514" y="437"/>
                    <a:pt x="1514" y="437"/>
                  </a:cubicBezTo>
                  <a:cubicBezTo>
                    <a:pt x="1511" y="437"/>
                    <a:pt x="1511" y="437"/>
                    <a:pt x="1511" y="437"/>
                  </a:cubicBezTo>
                  <a:cubicBezTo>
                    <a:pt x="1511" y="439"/>
                    <a:pt x="1511" y="439"/>
                    <a:pt x="1511" y="439"/>
                  </a:cubicBezTo>
                  <a:cubicBezTo>
                    <a:pt x="1510" y="440"/>
                    <a:pt x="1510" y="440"/>
                    <a:pt x="1510" y="440"/>
                  </a:cubicBezTo>
                  <a:cubicBezTo>
                    <a:pt x="1508" y="438"/>
                    <a:pt x="1508" y="438"/>
                    <a:pt x="1508" y="438"/>
                  </a:cubicBezTo>
                  <a:cubicBezTo>
                    <a:pt x="1506" y="438"/>
                    <a:pt x="1506" y="438"/>
                    <a:pt x="1506" y="438"/>
                  </a:cubicBezTo>
                  <a:cubicBezTo>
                    <a:pt x="1509" y="435"/>
                    <a:pt x="1509" y="435"/>
                    <a:pt x="1509" y="435"/>
                  </a:cubicBezTo>
                  <a:cubicBezTo>
                    <a:pt x="1509" y="433"/>
                    <a:pt x="1509" y="433"/>
                    <a:pt x="1509" y="433"/>
                  </a:cubicBezTo>
                  <a:cubicBezTo>
                    <a:pt x="1507" y="429"/>
                    <a:pt x="1507" y="429"/>
                    <a:pt x="1507" y="429"/>
                  </a:cubicBezTo>
                  <a:cubicBezTo>
                    <a:pt x="1506" y="429"/>
                    <a:pt x="1506" y="429"/>
                    <a:pt x="1506" y="429"/>
                  </a:cubicBezTo>
                  <a:cubicBezTo>
                    <a:pt x="1504" y="428"/>
                    <a:pt x="1504" y="428"/>
                    <a:pt x="1504" y="428"/>
                  </a:cubicBezTo>
                  <a:cubicBezTo>
                    <a:pt x="1503" y="427"/>
                    <a:pt x="1503" y="427"/>
                    <a:pt x="1503" y="427"/>
                  </a:cubicBezTo>
                  <a:cubicBezTo>
                    <a:pt x="1502" y="427"/>
                    <a:pt x="1502" y="427"/>
                    <a:pt x="1502" y="427"/>
                  </a:cubicBezTo>
                  <a:cubicBezTo>
                    <a:pt x="1502" y="427"/>
                    <a:pt x="1502" y="427"/>
                    <a:pt x="1502" y="427"/>
                  </a:cubicBezTo>
                  <a:cubicBezTo>
                    <a:pt x="1500" y="427"/>
                    <a:pt x="1500" y="427"/>
                    <a:pt x="1500" y="427"/>
                  </a:cubicBezTo>
                  <a:cubicBezTo>
                    <a:pt x="1500" y="427"/>
                    <a:pt x="1500" y="427"/>
                    <a:pt x="1500" y="427"/>
                  </a:cubicBezTo>
                  <a:cubicBezTo>
                    <a:pt x="1501" y="426"/>
                    <a:pt x="1501" y="426"/>
                    <a:pt x="1501" y="426"/>
                  </a:cubicBezTo>
                  <a:cubicBezTo>
                    <a:pt x="1502" y="427"/>
                    <a:pt x="1502" y="427"/>
                    <a:pt x="1502" y="427"/>
                  </a:cubicBezTo>
                  <a:cubicBezTo>
                    <a:pt x="1503" y="426"/>
                    <a:pt x="1503" y="426"/>
                    <a:pt x="1503" y="426"/>
                  </a:cubicBezTo>
                  <a:cubicBezTo>
                    <a:pt x="1504" y="427"/>
                    <a:pt x="1504" y="427"/>
                    <a:pt x="1504" y="427"/>
                  </a:cubicBezTo>
                  <a:cubicBezTo>
                    <a:pt x="1505" y="428"/>
                    <a:pt x="1505" y="428"/>
                    <a:pt x="1505" y="428"/>
                  </a:cubicBezTo>
                  <a:cubicBezTo>
                    <a:pt x="1506" y="427"/>
                    <a:pt x="1506" y="427"/>
                    <a:pt x="1506" y="427"/>
                  </a:cubicBezTo>
                  <a:cubicBezTo>
                    <a:pt x="1507" y="428"/>
                    <a:pt x="1507" y="428"/>
                    <a:pt x="1507" y="428"/>
                  </a:cubicBezTo>
                  <a:cubicBezTo>
                    <a:pt x="1504" y="424"/>
                    <a:pt x="1504" y="424"/>
                    <a:pt x="1504" y="424"/>
                  </a:cubicBezTo>
                  <a:cubicBezTo>
                    <a:pt x="1503" y="423"/>
                    <a:pt x="1503" y="423"/>
                    <a:pt x="1503" y="423"/>
                  </a:cubicBezTo>
                  <a:cubicBezTo>
                    <a:pt x="1504" y="421"/>
                    <a:pt x="1504" y="421"/>
                    <a:pt x="1504" y="421"/>
                  </a:cubicBezTo>
                  <a:cubicBezTo>
                    <a:pt x="1505" y="421"/>
                    <a:pt x="1505" y="421"/>
                    <a:pt x="1505" y="421"/>
                  </a:cubicBezTo>
                  <a:cubicBezTo>
                    <a:pt x="1503" y="420"/>
                    <a:pt x="1503" y="420"/>
                    <a:pt x="1503" y="420"/>
                  </a:cubicBezTo>
                  <a:cubicBezTo>
                    <a:pt x="1503" y="419"/>
                    <a:pt x="1503" y="419"/>
                    <a:pt x="1503" y="419"/>
                  </a:cubicBezTo>
                  <a:cubicBezTo>
                    <a:pt x="1502" y="419"/>
                    <a:pt x="1502" y="419"/>
                    <a:pt x="1502" y="419"/>
                  </a:cubicBezTo>
                  <a:cubicBezTo>
                    <a:pt x="1501" y="416"/>
                    <a:pt x="1501" y="416"/>
                    <a:pt x="1501" y="416"/>
                  </a:cubicBezTo>
                  <a:cubicBezTo>
                    <a:pt x="1498" y="415"/>
                    <a:pt x="1498" y="415"/>
                    <a:pt x="1498" y="415"/>
                  </a:cubicBezTo>
                  <a:cubicBezTo>
                    <a:pt x="1495" y="414"/>
                    <a:pt x="1495" y="414"/>
                    <a:pt x="1495" y="414"/>
                  </a:cubicBezTo>
                  <a:cubicBezTo>
                    <a:pt x="1495" y="413"/>
                    <a:pt x="1495" y="413"/>
                    <a:pt x="1495" y="413"/>
                  </a:cubicBezTo>
                  <a:cubicBezTo>
                    <a:pt x="1494" y="412"/>
                    <a:pt x="1494" y="412"/>
                    <a:pt x="1494" y="412"/>
                  </a:cubicBezTo>
                  <a:cubicBezTo>
                    <a:pt x="1493" y="409"/>
                    <a:pt x="1493" y="409"/>
                    <a:pt x="1493" y="409"/>
                  </a:cubicBezTo>
                  <a:cubicBezTo>
                    <a:pt x="1492" y="407"/>
                    <a:pt x="1492" y="407"/>
                    <a:pt x="1492" y="407"/>
                  </a:cubicBezTo>
                  <a:cubicBezTo>
                    <a:pt x="1491" y="402"/>
                    <a:pt x="1491" y="402"/>
                    <a:pt x="1491" y="402"/>
                  </a:cubicBezTo>
                  <a:cubicBezTo>
                    <a:pt x="1490" y="401"/>
                    <a:pt x="1490" y="401"/>
                    <a:pt x="1490" y="401"/>
                  </a:cubicBezTo>
                  <a:cubicBezTo>
                    <a:pt x="1489" y="401"/>
                    <a:pt x="1489" y="401"/>
                    <a:pt x="1489" y="401"/>
                  </a:cubicBezTo>
                  <a:cubicBezTo>
                    <a:pt x="1486" y="396"/>
                    <a:pt x="1486" y="396"/>
                    <a:pt x="1486" y="396"/>
                  </a:cubicBezTo>
                  <a:cubicBezTo>
                    <a:pt x="1484" y="396"/>
                    <a:pt x="1484" y="396"/>
                    <a:pt x="1484" y="396"/>
                  </a:cubicBezTo>
                  <a:cubicBezTo>
                    <a:pt x="1483" y="395"/>
                    <a:pt x="1483" y="395"/>
                    <a:pt x="1483" y="395"/>
                  </a:cubicBezTo>
                  <a:cubicBezTo>
                    <a:pt x="1481" y="394"/>
                    <a:pt x="1481" y="394"/>
                    <a:pt x="1481" y="394"/>
                  </a:cubicBezTo>
                  <a:cubicBezTo>
                    <a:pt x="1480" y="395"/>
                    <a:pt x="1480" y="395"/>
                    <a:pt x="1480" y="395"/>
                  </a:cubicBezTo>
                  <a:cubicBezTo>
                    <a:pt x="1478" y="396"/>
                    <a:pt x="1478" y="396"/>
                    <a:pt x="1478" y="396"/>
                  </a:cubicBezTo>
                  <a:cubicBezTo>
                    <a:pt x="1476" y="395"/>
                    <a:pt x="1476" y="395"/>
                    <a:pt x="1476" y="395"/>
                  </a:cubicBezTo>
                  <a:cubicBezTo>
                    <a:pt x="1475" y="395"/>
                    <a:pt x="1475" y="395"/>
                    <a:pt x="1475" y="395"/>
                  </a:cubicBezTo>
                  <a:cubicBezTo>
                    <a:pt x="1473" y="395"/>
                    <a:pt x="1473" y="395"/>
                    <a:pt x="1473" y="395"/>
                  </a:cubicBezTo>
                  <a:cubicBezTo>
                    <a:pt x="1472" y="394"/>
                    <a:pt x="1472" y="394"/>
                    <a:pt x="1472" y="394"/>
                  </a:cubicBezTo>
                  <a:cubicBezTo>
                    <a:pt x="1473" y="394"/>
                    <a:pt x="1473" y="394"/>
                    <a:pt x="1473" y="394"/>
                  </a:cubicBezTo>
                  <a:cubicBezTo>
                    <a:pt x="1476" y="394"/>
                    <a:pt x="1476" y="394"/>
                    <a:pt x="1476" y="394"/>
                  </a:cubicBezTo>
                  <a:cubicBezTo>
                    <a:pt x="1478" y="394"/>
                    <a:pt x="1478" y="394"/>
                    <a:pt x="1478" y="394"/>
                  </a:cubicBezTo>
                  <a:cubicBezTo>
                    <a:pt x="1478" y="392"/>
                    <a:pt x="1478" y="392"/>
                    <a:pt x="1478" y="392"/>
                  </a:cubicBezTo>
                  <a:cubicBezTo>
                    <a:pt x="1480" y="392"/>
                    <a:pt x="1480" y="392"/>
                    <a:pt x="1480" y="392"/>
                  </a:cubicBezTo>
                  <a:cubicBezTo>
                    <a:pt x="1482" y="391"/>
                    <a:pt x="1482" y="391"/>
                    <a:pt x="1482" y="391"/>
                  </a:cubicBezTo>
                  <a:cubicBezTo>
                    <a:pt x="1480" y="390"/>
                    <a:pt x="1480" y="390"/>
                    <a:pt x="1480" y="390"/>
                  </a:cubicBezTo>
                  <a:cubicBezTo>
                    <a:pt x="1480" y="389"/>
                    <a:pt x="1480" y="389"/>
                    <a:pt x="1480" y="389"/>
                  </a:cubicBezTo>
                  <a:cubicBezTo>
                    <a:pt x="1479" y="389"/>
                    <a:pt x="1479" y="389"/>
                    <a:pt x="1479" y="389"/>
                  </a:cubicBezTo>
                  <a:cubicBezTo>
                    <a:pt x="1477" y="390"/>
                    <a:pt x="1477" y="390"/>
                    <a:pt x="1477" y="390"/>
                  </a:cubicBezTo>
                  <a:cubicBezTo>
                    <a:pt x="1476" y="389"/>
                    <a:pt x="1476" y="389"/>
                    <a:pt x="1476" y="389"/>
                  </a:cubicBezTo>
                  <a:cubicBezTo>
                    <a:pt x="1478" y="388"/>
                    <a:pt x="1478" y="388"/>
                    <a:pt x="1478" y="388"/>
                  </a:cubicBezTo>
                  <a:cubicBezTo>
                    <a:pt x="1481" y="388"/>
                    <a:pt x="1481" y="388"/>
                    <a:pt x="1481" y="388"/>
                  </a:cubicBezTo>
                  <a:cubicBezTo>
                    <a:pt x="1482" y="387"/>
                    <a:pt x="1482" y="387"/>
                    <a:pt x="1482" y="387"/>
                  </a:cubicBezTo>
                  <a:cubicBezTo>
                    <a:pt x="1482" y="386"/>
                    <a:pt x="1482" y="386"/>
                    <a:pt x="1482" y="386"/>
                  </a:cubicBezTo>
                  <a:cubicBezTo>
                    <a:pt x="1483" y="385"/>
                    <a:pt x="1483" y="385"/>
                    <a:pt x="1483" y="385"/>
                  </a:cubicBezTo>
                  <a:cubicBezTo>
                    <a:pt x="1484" y="383"/>
                    <a:pt x="1484" y="383"/>
                    <a:pt x="1484" y="383"/>
                  </a:cubicBezTo>
                  <a:cubicBezTo>
                    <a:pt x="1485" y="381"/>
                    <a:pt x="1485" y="381"/>
                    <a:pt x="1485" y="381"/>
                  </a:cubicBezTo>
                  <a:cubicBezTo>
                    <a:pt x="1485" y="381"/>
                    <a:pt x="1485" y="381"/>
                    <a:pt x="1485" y="381"/>
                  </a:cubicBezTo>
                  <a:cubicBezTo>
                    <a:pt x="1486" y="379"/>
                    <a:pt x="1486" y="379"/>
                    <a:pt x="1486" y="379"/>
                  </a:cubicBezTo>
                  <a:cubicBezTo>
                    <a:pt x="1486" y="378"/>
                    <a:pt x="1486" y="378"/>
                    <a:pt x="1486" y="378"/>
                  </a:cubicBezTo>
                  <a:cubicBezTo>
                    <a:pt x="1487" y="376"/>
                    <a:pt x="1487" y="376"/>
                    <a:pt x="1487" y="376"/>
                  </a:cubicBezTo>
                  <a:cubicBezTo>
                    <a:pt x="1488" y="374"/>
                    <a:pt x="1488" y="374"/>
                    <a:pt x="1488" y="374"/>
                  </a:cubicBezTo>
                  <a:cubicBezTo>
                    <a:pt x="1488" y="373"/>
                    <a:pt x="1488" y="373"/>
                    <a:pt x="1488" y="373"/>
                  </a:cubicBezTo>
                  <a:cubicBezTo>
                    <a:pt x="1486" y="371"/>
                    <a:pt x="1486" y="371"/>
                    <a:pt x="1486" y="371"/>
                  </a:cubicBezTo>
                  <a:cubicBezTo>
                    <a:pt x="1485" y="371"/>
                    <a:pt x="1485" y="371"/>
                    <a:pt x="1485" y="371"/>
                  </a:cubicBezTo>
                  <a:cubicBezTo>
                    <a:pt x="1481" y="371"/>
                    <a:pt x="1481" y="371"/>
                    <a:pt x="1481" y="371"/>
                  </a:cubicBezTo>
                  <a:cubicBezTo>
                    <a:pt x="1479" y="371"/>
                    <a:pt x="1479" y="371"/>
                    <a:pt x="1479" y="371"/>
                  </a:cubicBezTo>
                  <a:cubicBezTo>
                    <a:pt x="1478" y="371"/>
                    <a:pt x="1478" y="371"/>
                    <a:pt x="1478" y="371"/>
                  </a:cubicBezTo>
                  <a:cubicBezTo>
                    <a:pt x="1477" y="371"/>
                    <a:pt x="1477" y="371"/>
                    <a:pt x="1477" y="371"/>
                  </a:cubicBezTo>
                  <a:cubicBezTo>
                    <a:pt x="1475" y="371"/>
                    <a:pt x="1475" y="371"/>
                    <a:pt x="1475" y="371"/>
                  </a:cubicBezTo>
                  <a:cubicBezTo>
                    <a:pt x="1474" y="371"/>
                    <a:pt x="1474" y="371"/>
                    <a:pt x="1474" y="371"/>
                  </a:cubicBezTo>
                  <a:cubicBezTo>
                    <a:pt x="1474" y="371"/>
                    <a:pt x="1474" y="371"/>
                    <a:pt x="1474" y="371"/>
                  </a:cubicBezTo>
                  <a:cubicBezTo>
                    <a:pt x="1473" y="372"/>
                    <a:pt x="1473" y="372"/>
                    <a:pt x="1473" y="372"/>
                  </a:cubicBezTo>
                  <a:cubicBezTo>
                    <a:pt x="1471" y="373"/>
                    <a:pt x="1471" y="373"/>
                    <a:pt x="1471" y="373"/>
                  </a:cubicBezTo>
                  <a:cubicBezTo>
                    <a:pt x="1470" y="373"/>
                    <a:pt x="1470" y="373"/>
                    <a:pt x="1470" y="373"/>
                  </a:cubicBezTo>
                  <a:cubicBezTo>
                    <a:pt x="1469" y="374"/>
                    <a:pt x="1469" y="374"/>
                    <a:pt x="1469" y="374"/>
                  </a:cubicBezTo>
                  <a:cubicBezTo>
                    <a:pt x="1469" y="373"/>
                    <a:pt x="1469" y="373"/>
                    <a:pt x="1469" y="373"/>
                  </a:cubicBezTo>
                  <a:cubicBezTo>
                    <a:pt x="1470" y="372"/>
                    <a:pt x="1470" y="372"/>
                    <a:pt x="1470" y="372"/>
                  </a:cubicBezTo>
                  <a:cubicBezTo>
                    <a:pt x="1472" y="369"/>
                    <a:pt x="1472" y="369"/>
                    <a:pt x="1472" y="369"/>
                  </a:cubicBezTo>
                  <a:cubicBezTo>
                    <a:pt x="1471" y="370"/>
                    <a:pt x="1471" y="370"/>
                    <a:pt x="1471" y="370"/>
                  </a:cubicBezTo>
                  <a:cubicBezTo>
                    <a:pt x="1469" y="369"/>
                    <a:pt x="1469" y="369"/>
                    <a:pt x="1469" y="369"/>
                  </a:cubicBezTo>
                  <a:cubicBezTo>
                    <a:pt x="1470" y="369"/>
                    <a:pt x="1470" y="369"/>
                    <a:pt x="1470" y="369"/>
                  </a:cubicBezTo>
                  <a:cubicBezTo>
                    <a:pt x="1470" y="367"/>
                    <a:pt x="1470" y="367"/>
                    <a:pt x="1470" y="367"/>
                  </a:cubicBezTo>
                  <a:cubicBezTo>
                    <a:pt x="1474" y="364"/>
                    <a:pt x="1474" y="364"/>
                    <a:pt x="1474" y="364"/>
                  </a:cubicBezTo>
                  <a:cubicBezTo>
                    <a:pt x="1476" y="362"/>
                    <a:pt x="1476" y="362"/>
                    <a:pt x="1476" y="362"/>
                  </a:cubicBezTo>
                  <a:cubicBezTo>
                    <a:pt x="1477" y="362"/>
                    <a:pt x="1477" y="362"/>
                    <a:pt x="1477" y="362"/>
                  </a:cubicBezTo>
                  <a:cubicBezTo>
                    <a:pt x="1478" y="360"/>
                    <a:pt x="1478" y="360"/>
                    <a:pt x="1478" y="360"/>
                  </a:cubicBezTo>
                  <a:cubicBezTo>
                    <a:pt x="1477" y="359"/>
                    <a:pt x="1477" y="359"/>
                    <a:pt x="1477" y="359"/>
                  </a:cubicBezTo>
                  <a:cubicBezTo>
                    <a:pt x="1478" y="358"/>
                    <a:pt x="1478" y="358"/>
                    <a:pt x="1478" y="358"/>
                  </a:cubicBezTo>
                  <a:cubicBezTo>
                    <a:pt x="1478" y="357"/>
                    <a:pt x="1478" y="357"/>
                    <a:pt x="1478" y="357"/>
                  </a:cubicBezTo>
                  <a:cubicBezTo>
                    <a:pt x="1476" y="357"/>
                    <a:pt x="1476" y="357"/>
                    <a:pt x="1476" y="357"/>
                  </a:cubicBezTo>
                  <a:cubicBezTo>
                    <a:pt x="1475" y="358"/>
                    <a:pt x="1475" y="358"/>
                    <a:pt x="1475" y="358"/>
                  </a:cubicBezTo>
                  <a:cubicBezTo>
                    <a:pt x="1473" y="358"/>
                    <a:pt x="1473" y="358"/>
                    <a:pt x="1473" y="358"/>
                  </a:cubicBezTo>
                  <a:cubicBezTo>
                    <a:pt x="1472" y="359"/>
                    <a:pt x="1472" y="359"/>
                    <a:pt x="1472" y="359"/>
                  </a:cubicBezTo>
                  <a:cubicBezTo>
                    <a:pt x="1470" y="359"/>
                    <a:pt x="1470" y="359"/>
                    <a:pt x="1470" y="359"/>
                  </a:cubicBezTo>
                  <a:cubicBezTo>
                    <a:pt x="1468" y="359"/>
                    <a:pt x="1468" y="359"/>
                    <a:pt x="1468" y="359"/>
                  </a:cubicBezTo>
                  <a:cubicBezTo>
                    <a:pt x="1467" y="359"/>
                    <a:pt x="1467" y="359"/>
                    <a:pt x="1467" y="359"/>
                  </a:cubicBezTo>
                  <a:cubicBezTo>
                    <a:pt x="1467" y="360"/>
                    <a:pt x="1467" y="360"/>
                    <a:pt x="1467" y="360"/>
                  </a:cubicBezTo>
                  <a:cubicBezTo>
                    <a:pt x="1467" y="359"/>
                    <a:pt x="1467" y="359"/>
                    <a:pt x="1467" y="359"/>
                  </a:cubicBezTo>
                  <a:cubicBezTo>
                    <a:pt x="1466" y="359"/>
                    <a:pt x="1466" y="359"/>
                    <a:pt x="1466" y="359"/>
                  </a:cubicBezTo>
                  <a:cubicBezTo>
                    <a:pt x="1464" y="360"/>
                    <a:pt x="1464" y="360"/>
                    <a:pt x="1464" y="360"/>
                  </a:cubicBezTo>
                  <a:cubicBezTo>
                    <a:pt x="1465" y="359"/>
                    <a:pt x="1465" y="359"/>
                    <a:pt x="1465" y="359"/>
                  </a:cubicBezTo>
                  <a:cubicBezTo>
                    <a:pt x="1463" y="358"/>
                    <a:pt x="1463" y="358"/>
                    <a:pt x="1463" y="358"/>
                  </a:cubicBezTo>
                  <a:cubicBezTo>
                    <a:pt x="1462" y="359"/>
                    <a:pt x="1462" y="359"/>
                    <a:pt x="1462" y="359"/>
                  </a:cubicBezTo>
                  <a:cubicBezTo>
                    <a:pt x="1461" y="360"/>
                    <a:pt x="1461" y="360"/>
                    <a:pt x="1461" y="360"/>
                  </a:cubicBezTo>
                  <a:cubicBezTo>
                    <a:pt x="1462" y="361"/>
                    <a:pt x="1462" y="361"/>
                    <a:pt x="1462" y="361"/>
                  </a:cubicBezTo>
                  <a:cubicBezTo>
                    <a:pt x="1461" y="361"/>
                    <a:pt x="1461" y="361"/>
                    <a:pt x="1461" y="361"/>
                  </a:cubicBezTo>
                  <a:cubicBezTo>
                    <a:pt x="1461" y="363"/>
                    <a:pt x="1461" y="363"/>
                    <a:pt x="1461" y="363"/>
                  </a:cubicBezTo>
                  <a:cubicBezTo>
                    <a:pt x="1460" y="363"/>
                    <a:pt x="1460" y="363"/>
                    <a:pt x="1460" y="363"/>
                  </a:cubicBezTo>
                  <a:cubicBezTo>
                    <a:pt x="1460" y="365"/>
                    <a:pt x="1460" y="365"/>
                    <a:pt x="1460" y="365"/>
                  </a:cubicBezTo>
                  <a:cubicBezTo>
                    <a:pt x="1460" y="366"/>
                    <a:pt x="1460" y="366"/>
                    <a:pt x="1460" y="366"/>
                  </a:cubicBezTo>
                  <a:cubicBezTo>
                    <a:pt x="1459" y="366"/>
                    <a:pt x="1459" y="366"/>
                    <a:pt x="1459" y="366"/>
                  </a:cubicBezTo>
                  <a:cubicBezTo>
                    <a:pt x="1461" y="368"/>
                    <a:pt x="1461" y="368"/>
                    <a:pt x="1461" y="368"/>
                  </a:cubicBezTo>
                  <a:cubicBezTo>
                    <a:pt x="1462" y="369"/>
                    <a:pt x="1462" y="369"/>
                    <a:pt x="1462" y="369"/>
                  </a:cubicBezTo>
                  <a:cubicBezTo>
                    <a:pt x="1460" y="368"/>
                    <a:pt x="1460" y="368"/>
                    <a:pt x="1460" y="368"/>
                  </a:cubicBezTo>
                  <a:cubicBezTo>
                    <a:pt x="1459" y="369"/>
                    <a:pt x="1459" y="369"/>
                    <a:pt x="1459" y="369"/>
                  </a:cubicBezTo>
                  <a:cubicBezTo>
                    <a:pt x="1457" y="368"/>
                    <a:pt x="1457" y="368"/>
                    <a:pt x="1457" y="368"/>
                  </a:cubicBezTo>
                  <a:cubicBezTo>
                    <a:pt x="1457" y="368"/>
                    <a:pt x="1457" y="368"/>
                    <a:pt x="1457" y="368"/>
                  </a:cubicBezTo>
                  <a:cubicBezTo>
                    <a:pt x="1458" y="369"/>
                    <a:pt x="1458" y="369"/>
                    <a:pt x="1458" y="369"/>
                  </a:cubicBezTo>
                  <a:cubicBezTo>
                    <a:pt x="1457" y="370"/>
                    <a:pt x="1457" y="370"/>
                    <a:pt x="1457" y="370"/>
                  </a:cubicBezTo>
                  <a:cubicBezTo>
                    <a:pt x="1457" y="368"/>
                    <a:pt x="1457" y="368"/>
                    <a:pt x="1457" y="368"/>
                  </a:cubicBezTo>
                  <a:cubicBezTo>
                    <a:pt x="1456" y="370"/>
                    <a:pt x="1456" y="370"/>
                    <a:pt x="1456" y="370"/>
                  </a:cubicBezTo>
                  <a:cubicBezTo>
                    <a:pt x="1457" y="371"/>
                    <a:pt x="1457" y="371"/>
                    <a:pt x="1457" y="371"/>
                  </a:cubicBezTo>
                  <a:cubicBezTo>
                    <a:pt x="1456" y="372"/>
                    <a:pt x="1456" y="372"/>
                    <a:pt x="1456" y="372"/>
                  </a:cubicBezTo>
                  <a:cubicBezTo>
                    <a:pt x="1457" y="373"/>
                    <a:pt x="1457" y="373"/>
                    <a:pt x="1457" y="373"/>
                  </a:cubicBezTo>
                  <a:cubicBezTo>
                    <a:pt x="1458" y="373"/>
                    <a:pt x="1458" y="373"/>
                    <a:pt x="1458" y="373"/>
                  </a:cubicBezTo>
                  <a:cubicBezTo>
                    <a:pt x="1457" y="374"/>
                    <a:pt x="1457" y="374"/>
                    <a:pt x="1457" y="374"/>
                  </a:cubicBezTo>
                  <a:lnTo>
                    <a:pt x="1456" y="373"/>
                  </a:lnTo>
                  <a:close/>
                  <a:moveTo>
                    <a:pt x="1452" y="371"/>
                  </a:moveTo>
                  <a:cubicBezTo>
                    <a:pt x="1451" y="371"/>
                    <a:pt x="1451" y="371"/>
                    <a:pt x="1451" y="371"/>
                  </a:cubicBezTo>
                  <a:cubicBezTo>
                    <a:pt x="1451" y="374"/>
                    <a:pt x="1451" y="374"/>
                    <a:pt x="1451" y="374"/>
                  </a:cubicBezTo>
                  <a:cubicBezTo>
                    <a:pt x="1449" y="372"/>
                    <a:pt x="1449" y="372"/>
                    <a:pt x="1449" y="372"/>
                  </a:cubicBezTo>
                  <a:cubicBezTo>
                    <a:pt x="1449" y="374"/>
                    <a:pt x="1449" y="374"/>
                    <a:pt x="1449" y="374"/>
                  </a:cubicBezTo>
                  <a:cubicBezTo>
                    <a:pt x="1449" y="373"/>
                    <a:pt x="1449" y="373"/>
                    <a:pt x="1449" y="373"/>
                  </a:cubicBezTo>
                  <a:cubicBezTo>
                    <a:pt x="1448" y="374"/>
                    <a:pt x="1448" y="374"/>
                    <a:pt x="1448" y="374"/>
                  </a:cubicBezTo>
                  <a:cubicBezTo>
                    <a:pt x="1450" y="375"/>
                    <a:pt x="1450" y="375"/>
                    <a:pt x="1450" y="375"/>
                  </a:cubicBezTo>
                  <a:cubicBezTo>
                    <a:pt x="1450" y="375"/>
                    <a:pt x="1450" y="375"/>
                    <a:pt x="1450" y="375"/>
                  </a:cubicBezTo>
                  <a:cubicBezTo>
                    <a:pt x="1451" y="375"/>
                    <a:pt x="1451" y="375"/>
                    <a:pt x="1451" y="375"/>
                  </a:cubicBezTo>
                  <a:cubicBezTo>
                    <a:pt x="1450" y="376"/>
                    <a:pt x="1450" y="376"/>
                    <a:pt x="1450" y="376"/>
                  </a:cubicBezTo>
                  <a:cubicBezTo>
                    <a:pt x="1452" y="378"/>
                    <a:pt x="1452" y="378"/>
                    <a:pt x="1452" y="378"/>
                  </a:cubicBezTo>
                  <a:cubicBezTo>
                    <a:pt x="1454" y="378"/>
                    <a:pt x="1454" y="378"/>
                    <a:pt x="1454" y="378"/>
                  </a:cubicBezTo>
                  <a:cubicBezTo>
                    <a:pt x="1454" y="380"/>
                    <a:pt x="1454" y="380"/>
                    <a:pt x="1454" y="380"/>
                  </a:cubicBezTo>
                  <a:cubicBezTo>
                    <a:pt x="1455" y="380"/>
                    <a:pt x="1455" y="380"/>
                    <a:pt x="1455" y="380"/>
                  </a:cubicBezTo>
                  <a:cubicBezTo>
                    <a:pt x="1456" y="378"/>
                    <a:pt x="1456" y="378"/>
                    <a:pt x="1456" y="378"/>
                  </a:cubicBezTo>
                  <a:cubicBezTo>
                    <a:pt x="1457" y="377"/>
                    <a:pt x="1457" y="377"/>
                    <a:pt x="1457" y="377"/>
                  </a:cubicBezTo>
                  <a:cubicBezTo>
                    <a:pt x="1456" y="377"/>
                    <a:pt x="1456" y="377"/>
                    <a:pt x="1456" y="377"/>
                  </a:cubicBezTo>
                  <a:cubicBezTo>
                    <a:pt x="1455" y="377"/>
                    <a:pt x="1455" y="377"/>
                    <a:pt x="1455" y="377"/>
                  </a:cubicBezTo>
                  <a:cubicBezTo>
                    <a:pt x="1453" y="376"/>
                    <a:pt x="1453" y="376"/>
                    <a:pt x="1453" y="376"/>
                  </a:cubicBezTo>
                  <a:cubicBezTo>
                    <a:pt x="1453" y="373"/>
                    <a:pt x="1453" y="373"/>
                    <a:pt x="1453" y="373"/>
                  </a:cubicBezTo>
                  <a:lnTo>
                    <a:pt x="1452" y="371"/>
                  </a:lnTo>
                  <a:close/>
                  <a:moveTo>
                    <a:pt x="1446" y="366"/>
                  </a:moveTo>
                  <a:cubicBezTo>
                    <a:pt x="1447" y="367"/>
                    <a:pt x="1447" y="367"/>
                    <a:pt x="1447" y="367"/>
                  </a:cubicBezTo>
                  <a:cubicBezTo>
                    <a:pt x="1448" y="367"/>
                    <a:pt x="1448" y="367"/>
                    <a:pt x="1448" y="367"/>
                  </a:cubicBezTo>
                  <a:cubicBezTo>
                    <a:pt x="1450" y="367"/>
                    <a:pt x="1450" y="367"/>
                    <a:pt x="1450" y="367"/>
                  </a:cubicBezTo>
                  <a:cubicBezTo>
                    <a:pt x="1451" y="365"/>
                    <a:pt x="1451" y="365"/>
                    <a:pt x="1451" y="365"/>
                  </a:cubicBezTo>
                  <a:cubicBezTo>
                    <a:pt x="1451" y="365"/>
                    <a:pt x="1451" y="365"/>
                    <a:pt x="1451" y="365"/>
                  </a:cubicBezTo>
                  <a:cubicBezTo>
                    <a:pt x="1451" y="363"/>
                    <a:pt x="1451" y="363"/>
                    <a:pt x="1451" y="363"/>
                  </a:cubicBezTo>
                  <a:cubicBezTo>
                    <a:pt x="1453" y="362"/>
                    <a:pt x="1453" y="362"/>
                    <a:pt x="1453" y="362"/>
                  </a:cubicBezTo>
                  <a:cubicBezTo>
                    <a:pt x="1453" y="359"/>
                    <a:pt x="1453" y="359"/>
                    <a:pt x="1453" y="359"/>
                  </a:cubicBezTo>
                  <a:cubicBezTo>
                    <a:pt x="1448" y="362"/>
                    <a:pt x="1448" y="362"/>
                    <a:pt x="1448" y="362"/>
                  </a:cubicBezTo>
                  <a:cubicBezTo>
                    <a:pt x="1449" y="364"/>
                    <a:pt x="1449" y="364"/>
                    <a:pt x="1449" y="364"/>
                  </a:cubicBezTo>
                  <a:cubicBezTo>
                    <a:pt x="1447" y="363"/>
                    <a:pt x="1447" y="363"/>
                    <a:pt x="1447" y="363"/>
                  </a:cubicBezTo>
                  <a:cubicBezTo>
                    <a:pt x="1446" y="364"/>
                    <a:pt x="1446" y="364"/>
                    <a:pt x="1446" y="364"/>
                  </a:cubicBezTo>
                  <a:cubicBezTo>
                    <a:pt x="1447" y="366"/>
                    <a:pt x="1447" y="366"/>
                    <a:pt x="1447" y="366"/>
                  </a:cubicBezTo>
                  <a:lnTo>
                    <a:pt x="1446" y="366"/>
                  </a:lnTo>
                  <a:close/>
                  <a:moveTo>
                    <a:pt x="903" y="48"/>
                  </a:moveTo>
                  <a:cubicBezTo>
                    <a:pt x="903" y="49"/>
                    <a:pt x="903" y="49"/>
                    <a:pt x="903" y="49"/>
                  </a:cubicBezTo>
                  <a:cubicBezTo>
                    <a:pt x="904" y="50"/>
                    <a:pt x="904" y="50"/>
                    <a:pt x="904" y="50"/>
                  </a:cubicBezTo>
                  <a:cubicBezTo>
                    <a:pt x="905" y="49"/>
                    <a:pt x="905" y="49"/>
                    <a:pt x="905" y="49"/>
                  </a:cubicBezTo>
                  <a:cubicBezTo>
                    <a:pt x="904" y="48"/>
                    <a:pt x="904" y="48"/>
                    <a:pt x="904" y="48"/>
                  </a:cubicBezTo>
                  <a:lnTo>
                    <a:pt x="903" y="48"/>
                  </a:lnTo>
                  <a:close/>
                  <a:moveTo>
                    <a:pt x="848" y="105"/>
                  </a:moveTo>
                  <a:cubicBezTo>
                    <a:pt x="847" y="104"/>
                    <a:pt x="847" y="104"/>
                    <a:pt x="847" y="104"/>
                  </a:cubicBezTo>
                  <a:cubicBezTo>
                    <a:pt x="846" y="105"/>
                    <a:pt x="846" y="105"/>
                    <a:pt x="846" y="105"/>
                  </a:cubicBezTo>
                  <a:lnTo>
                    <a:pt x="848" y="105"/>
                  </a:lnTo>
                  <a:close/>
                  <a:moveTo>
                    <a:pt x="842" y="103"/>
                  </a:moveTo>
                  <a:cubicBezTo>
                    <a:pt x="843" y="105"/>
                    <a:pt x="843" y="105"/>
                    <a:pt x="843" y="105"/>
                  </a:cubicBezTo>
                  <a:cubicBezTo>
                    <a:pt x="844" y="105"/>
                    <a:pt x="844" y="105"/>
                    <a:pt x="844" y="105"/>
                  </a:cubicBezTo>
                  <a:cubicBezTo>
                    <a:pt x="844" y="104"/>
                    <a:pt x="844" y="104"/>
                    <a:pt x="844" y="104"/>
                  </a:cubicBezTo>
                  <a:cubicBezTo>
                    <a:pt x="844" y="103"/>
                    <a:pt x="844" y="103"/>
                    <a:pt x="844" y="103"/>
                  </a:cubicBezTo>
                  <a:cubicBezTo>
                    <a:pt x="843" y="103"/>
                    <a:pt x="843" y="103"/>
                    <a:pt x="843" y="103"/>
                  </a:cubicBezTo>
                  <a:lnTo>
                    <a:pt x="842" y="103"/>
                  </a:lnTo>
                  <a:close/>
                  <a:moveTo>
                    <a:pt x="907" y="143"/>
                  </a:moveTo>
                  <a:cubicBezTo>
                    <a:pt x="908" y="142"/>
                    <a:pt x="908" y="142"/>
                    <a:pt x="908" y="142"/>
                  </a:cubicBezTo>
                  <a:cubicBezTo>
                    <a:pt x="907" y="141"/>
                    <a:pt x="907" y="141"/>
                    <a:pt x="907" y="141"/>
                  </a:cubicBezTo>
                  <a:cubicBezTo>
                    <a:pt x="906" y="139"/>
                    <a:pt x="906" y="139"/>
                    <a:pt x="906" y="139"/>
                  </a:cubicBezTo>
                  <a:cubicBezTo>
                    <a:pt x="906" y="141"/>
                    <a:pt x="906" y="141"/>
                    <a:pt x="906" y="141"/>
                  </a:cubicBezTo>
                  <a:cubicBezTo>
                    <a:pt x="906" y="143"/>
                    <a:pt x="906" y="143"/>
                    <a:pt x="906" y="143"/>
                  </a:cubicBezTo>
                  <a:lnTo>
                    <a:pt x="907" y="143"/>
                  </a:lnTo>
                  <a:close/>
                  <a:moveTo>
                    <a:pt x="820" y="91"/>
                  </a:moveTo>
                  <a:cubicBezTo>
                    <a:pt x="819" y="91"/>
                    <a:pt x="819" y="91"/>
                    <a:pt x="819" y="91"/>
                  </a:cubicBezTo>
                  <a:cubicBezTo>
                    <a:pt x="818" y="91"/>
                    <a:pt x="818" y="91"/>
                    <a:pt x="818" y="91"/>
                  </a:cubicBezTo>
                  <a:cubicBezTo>
                    <a:pt x="816" y="92"/>
                    <a:pt x="816" y="92"/>
                    <a:pt x="816" y="92"/>
                  </a:cubicBezTo>
                  <a:cubicBezTo>
                    <a:pt x="817" y="93"/>
                    <a:pt x="817" y="93"/>
                    <a:pt x="817" y="93"/>
                  </a:cubicBezTo>
                  <a:cubicBezTo>
                    <a:pt x="817" y="94"/>
                    <a:pt x="817" y="94"/>
                    <a:pt x="817" y="94"/>
                  </a:cubicBezTo>
                  <a:cubicBezTo>
                    <a:pt x="818" y="95"/>
                    <a:pt x="818" y="95"/>
                    <a:pt x="818" y="95"/>
                  </a:cubicBezTo>
                  <a:cubicBezTo>
                    <a:pt x="819" y="94"/>
                    <a:pt x="819" y="94"/>
                    <a:pt x="819" y="94"/>
                  </a:cubicBezTo>
                  <a:cubicBezTo>
                    <a:pt x="820" y="95"/>
                    <a:pt x="820" y="95"/>
                    <a:pt x="820" y="95"/>
                  </a:cubicBezTo>
                  <a:cubicBezTo>
                    <a:pt x="821" y="95"/>
                    <a:pt x="821" y="95"/>
                    <a:pt x="821" y="95"/>
                  </a:cubicBezTo>
                  <a:cubicBezTo>
                    <a:pt x="822" y="96"/>
                    <a:pt x="822" y="96"/>
                    <a:pt x="822" y="96"/>
                  </a:cubicBezTo>
                  <a:cubicBezTo>
                    <a:pt x="822" y="96"/>
                    <a:pt x="823" y="96"/>
                    <a:pt x="823" y="96"/>
                  </a:cubicBezTo>
                  <a:cubicBezTo>
                    <a:pt x="824" y="94"/>
                    <a:pt x="824" y="94"/>
                    <a:pt x="824" y="94"/>
                  </a:cubicBezTo>
                  <a:cubicBezTo>
                    <a:pt x="823" y="93"/>
                    <a:pt x="823" y="93"/>
                    <a:pt x="823" y="93"/>
                  </a:cubicBezTo>
                  <a:cubicBezTo>
                    <a:pt x="821" y="92"/>
                    <a:pt x="821" y="92"/>
                    <a:pt x="821" y="92"/>
                  </a:cubicBezTo>
                  <a:lnTo>
                    <a:pt x="820" y="91"/>
                  </a:lnTo>
                  <a:close/>
                  <a:moveTo>
                    <a:pt x="1007" y="470"/>
                  </a:moveTo>
                  <a:cubicBezTo>
                    <a:pt x="1007" y="470"/>
                    <a:pt x="1008" y="470"/>
                    <a:pt x="1008" y="470"/>
                  </a:cubicBezTo>
                  <a:cubicBezTo>
                    <a:pt x="1009" y="470"/>
                    <a:pt x="1009" y="470"/>
                    <a:pt x="1009" y="470"/>
                  </a:cubicBezTo>
                  <a:cubicBezTo>
                    <a:pt x="1009" y="469"/>
                    <a:pt x="1009" y="469"/>
                    <a:pt x="1009" y="469"/>
                  </a:cubicBezTo>
                  <a:cubicBezTo>
                    <a:pt x="1008" y="468"/>
                    <a:pt x="1008" y="468"/>
                    <a:pt x="1008" y="468"/>
                  </a:cubicBezTo>
                  <a:cubicBezTo>
                    <a:pt x="1008" y="468"/>
                    <a:pt x="1008" y="468"/>
                    <a:pt x="1008" y="468"/>
                  </a:cubicBezTo>
                  <a:cubicBezTo>
                    <a:pt x="1007" y="468"/>
                    <a:pt x="1007" y="468"/>
                    <a:pt x="1007" y="468"/>
                  </a:cubicBezTo>
                  <a:cubicBezTo>
                    <a:pt x="1007" y="468"/>
                    <a:pt x="1007" y="468"/>
                    <a:pt x="1007" y="468"/>
                  </a:cubicBezTo>
                  <a:cubicBezTo>
                    <a:pt x="1007" y="468"/>
                    <a:pt x="1007" y="468"/>
                    <a:pt x="1007" y="468"/>
                  </a:cubicBezTo>
                  <a:lnTo>
                    <a:pt x="1007" y="470"/>
                  </a:lnTo>
                  <a:close/>
                  <a:moveTo>
                    <a:pt x="898" y="48"/>
                  </a:moveTo>
                  <a:cubicBezTo>
                    <a:pt x="899" y="50"/>
                    <a:pt x="899" y="50"/>
                    <a:pt x="899" y="50"/>
                  </a:cubicBezTo>
                  <a:cubicBezTo>
                    <a:pt x="900" y="49"/>
                    <a:pt x="900" y="49"/>
                    <a:pt x="900" y="49"/>
                  </a:cubicBezTo>
                  <a:cubicBezTo>
                    <a:pt x="900" y="48"/>
                    <a:pt x="900" y="48"/>
                    <a:pt x="900" y="48"/>
                  </a:cubicBezTo>
                  <a:cubicBezTo>
                    <a:pt x="899" y="48"/>
                    <a:pt x="899" y="48"/>
                    <a:pt x="899" y="48"/>
                  </a:cubicBezTo>
                  <a:lnTo>
                    <a:pt x="898" y="48"/>
                  </a:lnTo>
                  <a:close/>
                  <a:moveTo>
                    <a:pt x="896" y="46"/>
                  </a:moveTo>
                  <a:cubicBezTo>
                    <a:pt x="896" y="48"/>
                    <a:pt x="896" y="48"/>
                    <a:pt x="896" y="48"/>
                  </a:cubicBezTo>
                  <a:cubicBezTo>
                    <a:pt x="897" y="47"/>
                    <a:pt x="897" y="47"/>
                    <a:pt x="897" y="47"/>
                  </a:cubicBezTo>
                  <a:cubicBezTo>
                    <a:pt x="897" y="46"/>
                    <a:pt x="897" y="46"/>
                    <a:pt x="897" y="46"/>
                  </a:cubicBezTo>
                  <a:cubicBezTo>
                    <a:pt x="897" y="45"/>
                    <a:pt x="897" y="45"/>
                    <a:pt x="897" y="45"/>
                  </a:cubicBezTo>
                  <a:lnTo>
                    <a:pt x="896" y="46"/>
                  </a:lnTo>
                  <a:close/>
                  <a:moveTo>
                    <a:pt x="904" y="137"/>
                  </a:moveTo>
                  <a:cubicBezTo>
                    <a:pt x="903" y="137"/>
                    <a:pt x="903" y="137"/>
                    <a:pt x="903" y="137"/>
                  </a:cubicBezTo>
                  <a:cubicBezTo>
                    <a:pt x="902" y="139"/>
                    <a:pt x="902" y="139"/>
                    <a:pt x="902" y="139"/>
                  </a:cubicBezTo>
                  <a:cubicBezTo>
                    <a:pt x="901" y="141"/>
                    <a:pt x="901" y="141"/>
                    <a:pt x="901" y="141"/>
                  </a:cubicBezTo>
                  <a:cubicBezTo>
                    <a:pt x="902" y="143"/>
                    <a:pt x="902" y="143"/>
                    <a:pt x="902" y="143"/>
                  </a:cubicBezTo>
                  <a:cubicBezTo>
                    <a:pt x="902" y="144"/>
                    <a:pt x="902" y="144"/>
                    <a:pt x="902" y="144"/>
                  </a:cubicBezTo>
                  <a:cubicBezTo>
                    <a:pt x="903" y="145"/>
                    <a:pt x="903" y="145"/>
                    <a:pt x="903" y="145"/>
                  </a:cubicBezTo>
                  <a:cubicBezTo>
                    <a:pt x="904" y="145"/>
                    <a:pt x="904" y="145"/>
                    <a:pt x="904" y="145"/>
                  </a:cubicBezTo>
                  <a:cubicBezTo>
                    <a:pt x="905" y="144"/>
                    <a:pt x="905" y="144"/>
                    <a:pt x="905" y="144"/>
                  </a:cubicBezTo>
                  <a:cubicBezTo>
                    <a:pt x="904" y="141"/>
                    <a:pt x="904" y="141"/>
                    <a:pt x="904" y="141"/>
                  </a:cubicBezTo>
                  <a:cubicBezTo>
                    <a:pt x="905" y="139"/>
                    <a:pt x="905" y="139"/>
                    <a:pt x="905" y="139"/>
                  </a:cubicBezTo>
                  <a:lnTo>
                    <a:pt x="904" y="137"/>
                  </a:lnTo>
                  <a:close/>
                  <a:moveTo>
                    <a:pt x="851" y="105"/>
                  </a:moveTo>
                  <a:cubicBezTo>
                    <a:pt x="849" y="105"/>
                    <a:pt x="849" y="105"/>
                    <a:pt x="849" y="105"/>
                  </a:cubicBezTo>
                  <a:cubicBezTo>
                    <a:pt x="849" y="105"/>
                    <a:pt x="849" y="105"/>
                    <a:pt x="849" y="105"/>
                  </a:cubicBezTo>
                  <a:cubicBezTo>
                    <a:pt x="849" y="106"/>
                    <a:pt x="849" y="106"/>
                    <a:pt x="849" y="106"/>
                  </a:cubicBezTo>
                  <a:cubicBezTo>
                    <a:pt x="851" y="106"/>
                    <a:pt x="851" y="106"/>
                    <a:pt x="851" y="106"/>
                  </a:cubicBezTo>
                  <a:cubicBezTo>
                    <a:pt x="852" y="107"/>
                    <a:pt x="852" y="107"/>
                    <a:pt x="852" y="107"/>
                  </a:cubicBezTo>
                  <a:cubicBezTo>
                    <a:pt x="853" y="107"/>
                    <a:pt x="853" y="107"/>
                    <a:pt x="853" y="107"/>
                  </a:cubicBezTo>
                  <a:cubicBezTo>
                    <a:pt x="853" y="106"/>
                    <a:pt x="853" y="106"/>
                    <a:pt x="853" y="106"/>
                  </a:cubicBezTo>
                  <a:cubicBezTo>
                    <a:pt x="851" y="105"/>
                    <a:pt x="851" y="105"/>
                    <a:pt x="851" y="105"/>
                  </a:cubicBezTo>
                  <a:close/>
                  <a:moveTo>
                    <a:pt x="855" y="115"/>
                  </a:moveTo>
                  <a:cubicBezTo>
                    <a:pt x="855" y="116"/>
                    <a:pt x="855" y="116"/>
                    <a:pt x="855" y="116"/>
                  </a:cubicBezTo>
                  <a:cubicBezTo>
                    <a:pt x="856" y="116"/>
                    <a:pt x="856" y="116"/>
                    <a:pt x="856" y="116"/>
                  </a:cubicBezTo>
                  <a:cubicBezTo>
                    <a:pt x="858" y="116"/>
                    <a:pt x="858" y="116"/>
                    <a:pt x="858" y="116"/>
                  </a:cubicBezTo>
                  <a:cubicBezTo>
                    <a:pt x="858" y="115"/>
                    <a:pt x="858" y="115"/>
                    <a:pt x="858" y="115"/>
                  </a:cubicBezTo>
                  <a:cubicBezTo>
                    <a:pt x="857" y="114"/>
                    <a:pt x="857" y="114"/>
                    <a:pt x="857" y="114"/>
                  </a:cubicBezTo>
                  <a:cubicBezTo>
                    <a:pt x="855" y="114"/>
                    <a:pt x="855" y="114"/>
                    <a:pt x="855" y="114"/>
                  </a:cubicBezTo>
                  <a:lnTo>
                    <a:pt x="855" y="115"/>
                  </a:lnTo>
                  <a:close/>
                  <a:moveTo>
                    <a:pt x="910" y="146"/>
                  </a:moveTo>
                  <a:cubicBezTo>
                    <a:pt x="909" y="145"/>
                    <a:pt x="909" y="145"/>
                    <a:pt x="909" y="145"/>
                  </a:cubicBezTo>
                  <a:cubicBezTo>
                    <a:pt x="909" y="145"/>
                    <a:pt x="909" y="145"/>
                    <a:pt x="909" y="145"/>
                  </a:cubicBezTo>
                  <a:cubicBezTo>
                    <a:pt x="908" y="146"/>
                    <a:pt x="908" y="146"/>
                    <a:pt x="908" y="146"/>
                  </a:cubicBezTo>
                  <a:cubicBezTo>
                    <a:pt x="909" y="147"/>
                    <a:pt x="909" y="147"/>
                    <a:pt x="909" y="147"/>
                  </a:cubicBezTo>
                  <a:lnTo>
                    <a:pt x="910" y="146"/>
                  </a:lnTo>
                  <a:close/>
                  <a:moveTo>
                    <a:pt x="857" y="112"/>
                  </a:moveTo>
                  <a:cubicBezTo>
                    <a:pt x="856" y="112"/>
                    <a:pt x="856" y="112"/>
                    <a:pt x="856" y="112"/>
                  </a:cubicBezTo>
                  <a:cubicBezTo>
                    <a:pt x="857" y="113"/>
                    <a:pt x="857" y="113"/>
                    <a:pt x="857" y="113"/>
                  </a:cubicBezTo>
                  <a:lnTo>
                    <a:pt x="857" y="112"/>
                  </a:lnTo>
                  <a:close/>
                  <a:moveTo>
                    <a:pt x="854" y="113"/>
                  </a:moveTo>
                  <a:cubicBezTo>
                    <a:pt x="854" y="113"/>
                    <a:pt x="854" y="113"/>
                    <a:pt x="854" y="113"/>
                  </a:cubicBezTo>
                  <a:cubicBezTo>
                    <a:pt x="854" y="112"/>
                    <a:pt x="854" y="112"/>
                    <a:pt x="854" y="112"/>
                  </a:cubicBezTo>
                  <a:cubicBezTo>
                    <a:pt x="853" y="112"/>
                    <a:pt x="853" y="112"/>
                    <a:pt x="853" y="112"/>
                  </a:cubicBezTo>
                  <a:lnTo>
                    <a:pt x="854" y="113"/>
                  </a:lnTo>
                  <a:close/>
                  <a:moveTo>
                    <a:pt x="901" y="29"/>
                  </a:moveTo>
                  <a:cubicBezTo>
                    <a:pt x="903" y="29"/>
                    <a:pt x="903" y="29"/>
                    <a:pt x="903" y="29"/>
                  </a:cubicBezTo>
                  <a:cubicBezTo>
                    <a:pt x="903" y="31"/>
                    <a:pt x="903" y="31"/>
                    <a:pt x="903" y="31"/>
                  </a:cubicBezTo>
                  <a:cubicBezTo>
                    <a:pt x="902" y="32"/>
                    <a:pt x="902" y="32"/>
                    <a:pt x="902" y="32"/>
                  </a:cubicBezTo>
                  <a:cubicBezTo>
                    <a:pt x="902" y="34"/>
                    <a:pt x="902" y="34"/>
                    <a:pt x="902" y="34"/>
                  </a:cubicBezTo>
                  <a:cubicBezTo>
                    <a:pt x="900" y="35"/>
                    <a:pt x="900" y="35"/>
                    <a:pt x="900" y="35"/>
                  </a:cubicBezTo>
                  <a:cubicBezTo>
                    <a:pt x="900" y="38"/>
                    <a:pt x="900" y="38"/>
                    <a:pt x="900" y="38"/>
                  </a:cubicBezTo>
                  <a:cubicBezTo>
                    <a:pt x="901" y="40"/>
                    <a:pt x="901" y="40"/>
                    <a:pt x="901" y="40"/>
                  </a:cubicBezTo>
                  <a:cubicBezTo>
                    <a:pt x="902" y="40"/>
                    <a:pt x="902" y="40"/>
                    <a:pt x="902" y="40"/>
                  </a:cubicBezTo>
                  <a:cubicBezTo>
                    <a:pt x="903" y="43"/>
                    <a:pt x="903" y="43"/>
                    <a:pt x="903" y="43"/>
                  </a:cubicBezTo>
                  <a:cubicBezTo>
                    <a:pt x="905" y="43"/>
                    <a:pt x="905" y="43"/>
                    <a:pt x="905" y="43"/>
                  </a:cubicBezTo>
                  <a:cubicBezTo>
                    <a:pt x="908" y="45"/>
                    <a:pt x="908" y="45"/>
                    <a:pt x="908" y="45"/>
                  </a:cubicBezTo>
                  <a:cubicBezTo>
                    <a:pt x="909" y="44"/>
                    <a:pt x="909" y="44"/>
                    <a:pt x="909" y="44"/>
                  </a:cubicBezTo>
                  <a:cubicBezTo>
                    <a:pt x="911" y="43"/>
                    <a:pt x="911" y="43"/>
                    <a:pt x="911" y="43"/>
                  </a:cubicBezTo>
                  <a:cubicBezTo>
                    <a:pt x="912" y="42"/>
                    <a:pt x="912" y="42"/>
                    <a:pt x="912" y="42"/>
                  </a:cubicBezTo>
                  <a:cubicBezTo>
                    <a:pt x="915" y="42"/>
                    <a:pt x="915" y="42"/>
                    <a:pt x="915" y="42"/>
                  </a:cubicBezTo>
                  <a:cubicBezTo>
                    <a:pt x="917" y="43"/>
                    <a:pt x="917" y="43"/>
                    <a:pt x="917" y="43"/>
                  </a:cubicBezTo>
                  <a:cubicBezTo>
                    <a:pt x="918" y="43"/>
                    <a:pt x="918" y="43"/>
                    <a:pt x="918" y="43"/>
                  </a:cubicBezTo>
                  <a:cubicBezTo>
                    <a:pt x="920" y="43"/>
                    <a:pt x="920" y="43"/>
                    <a:pt x="920" y="43"/>
                  </a:cubicBezTo>
                  <a:cubicBezTo>
                    <a:pt x="922" y="44"/>
                    <a:pt x="922" y="44"/>
                    <a:pt x="922" y="44"/>
                  </a:cubicBezTo>
                  <a:cubicBezTo>
                    <a:pt x="925" y="45"/>
                    <a:pt x="925" y="45"/>
                    <a:pt x="925" y="45"/>
                  </a:cubicBezTo>
                  <a:cubicBezTo>
                    <a:pt x="926" y="46"/>
                    <a:pt x="926" y="46"/>
                    <a:pt x="926" y="46"/>
                  </a:cubicBezTo>
                  <a:cubicBezTo>
                    <a:pt x="930" y="47"/>
                    <a:pt x="930" y="47"/>
                    <a:pt x="930" y="47"/>
                  </a:cubicBezTo>
                  <a:cubicBezTo>
                    <a:pt x="930" y="45"/>
                    <a:pt x="930" y="45"/>
                    <a:pt x="930" y="45"/>
                  </a:cubicBezTo>
                  <a:cubicBezTo>
                    <a:pt x="932" y="45"/>
                    <a:pt x="932" y="45"/>
                    <a:pt x="932" y="45"/>
                  </a:cubicBezTo>
                  <a:cubicBezTo>
                    <a:pt x="932" y="44"/>
                    <a:pt x="932" y="44"/>
                    <a:pt x="932" y="44"/>
                  </a:cubicBezTo>
                  <a:cubicBezTo>
                    <a:pt x="929" y="43"/>
                    <a:pt x="929" y="43"/>
                    <a:pt x="929" y="43"/>
                  </a:cubicBezTo>
                  <a:cubicBezTo>
                    <a:pt x="930" y="41"/>
                    <a:pt x="930" y="41"/>
                    <a:pt x="930" y="41"/>
                  </a:cubicBezTo>
                  <a:cubicBezTo>
                    <a:pt x="930" y="40"/>
                    <a:pt x="930" y="40"/>
                    <a:pt x="930" y="40"/>
                  </a:cubicBezTo>
                  <a:cubicBezTo>
                    <a:pt x="929" y="38"/>
                    <a:pt x="929" y="38"/>
                    <a:pt x="929" y="38"/>
                  </a:cubicBezTo>
                  <a:cubicBezTo>
                    <a:pt x="930" y="36"/>
                    <a:pt x="930" y="36"/>
                    <a:pt x="930" y="36"/>
                  </a:cubicBezTo>
                  <a:cubicBezTo>
                    <a:pt x="929" y="35"/>
                    <a:pt x="929" y="35"/>
                    <a:pt x="929" y="35"/>
                  </a:cubicBezTo>
                  <a:cubicBezTo>
                    <a:pt x="930" y="34"/>
                    <a:pt x="930" y="34"/>
                    <a:pt x="930" y="34"/>
                  </a:cubicBezTo>
                  <a:cubicBezTo>
                    <a:pt x="928" y="32"/>
                    <a:pt x="928" y="32"/>
                    <a:pt x="928" y="32"/>
                  </a:cubicBezTo>
                  <a:cubicBezTo>
                    <a:pt x="928" y="31"/>
                    <a:pt x="928" y="31"/>
                    <a:pt x="928" y="31"/>
                  </a:cubicBezTo>
                  <a:cubicBezTo>
                    <a:pt x="929" y="29"/>
                    <a:pt x="929" y="29"/>
                    <a:pt x="929" y="29"/>
                  </a:cubicBezTo>
                  <a:cubicBezTo>
                    <a:pt x="928" y="27"/>
                    <a:pt x="928" y="27"/>
                    <a:pt x="928" y="27"/>
                  </a:cubicBezTo>
                  <a:cubicBezTo>
                    <a:pt x="925" y="25"/>
                    <a:pt x="925" y="25"/>
                    <a:pt x="925" y="25"/>
                  </a:cubicBezTo>
                  <a:cubicBezTo>
                    <a:pt x="924" y="23"/>
                    <a:pt x="924" y="23"/>
                    <a:pt x="924" y="23"/>
                  </a:cubicBezTo>
                  <a:cubicBezTo>
                    <a:pt x="923" y="22"/>
                    <a:pt x="923" y="22"/>
                    <a:pt x="923" y="22"/>
                  </a:cubicBezTo>
                  <a:cubicBezTo>
                    <a:pt x="920" y="22"/>
                    <a:pt x="920" y="22"/>
                    <a:pt x="920" y="22"/>
                  </a:cubicBezTo>
                  <a:cubicBezTo>
                    <a:pt x="916" y="21"/>
                    <a:pt x="916" y="21"/>
                    <a:pt x="916" y="21"/>
                  </a:cubicBezTo>
                  <a:cubicBezTo>
                    <a:pt x="916" y="22"/>
                    <a:pt x="916" y="22"/>
                    <a:pt x="916" y="22"/>
                  </a:cubicBezTo>
                  <a:cubicBezTo>
                    <a:pt x="913" y="21"/>
                    <a:pt x="913" y="21"/>
                    <a:pt x="913" y="21"/>
                  </a:cubicBezTo>
                  <a:cubicBezTo>
                    <a:pt x="912" y="20"/>
                    <a:pt x="912" y="20"/>
                    <a:pt x="912" y="20"/>
                  </a:cubicBezTo>
                  <a:cubicBezTo>
                    <a:pt x="908" y="19"/>
                    <a:pt x="908" y="19"/>
                    <a:pt x="908" y="19"/>
                  </a:cubicBezTo>
                  <a:cubicBezTo>
                    <a:pt x="908" y="17"/>
                    <a:pt x="908" y="17"/>
                    <a:pt x="908" y="17"/>
                  </a:cubicBezTo>
                  <a:cubicBezTo>
                    <a:pt x="906" y="16"/>
                    <a:pt x="906" y="16"/>
                    <a:pt x="906" y="16"/>
                  </a:cubicBezTo>
                  <a:cubicBezTo>
                    <a:pt x="905" y="16"/>
                    <a:pt x="905" y="16"/>
                    <a:pt x="905" y="16"/>
                  </a:cubicBezTo>
                  <a:cubicBezTo>
                    <a:pt x="904" y="19"/>
                    <a:pt x="904" y="19"/>
                    <a:pt x="904" y="19"/>
                  </a:cubicBezTo>
                  <a:cubicBezTo>
                    <a:pt x="903" y="20"/>
                    <a:pt x="903" y="20"/>
                    <a:pt x="903" y="20"/>
                  </a:cubicBezTo>
                  <a:cubicBezTo>
                    <a:pt x="903" y="22"/>
                    <a:pt x="903" y="22"/>
                    <a:pt x="903" y="22"/>
                  </a:cubicBezTo>
                  <a:cubicBezTo>
                    <a:pt x="903" y="24"/>
                    <a:pt x="903" y="24"/>
                    <a:pt x="903" y="24"/>
                  </a:cubicBezTo>
                  <a:cubicBezTo>
                    <a:pt x="901" y="23"/>
                    <a:pt x="901" y="23"/>
                    <a:pt x="901" y="23"/>
                  </a:cubicBezTo>
                  <a:cubicBezTo>
                    <a:pt x="899" y="28"/>
                    <a:pt x="899" y="28"/>
                    <a:pt x="899" y="28"/>
                  </a:cubicBezTo>
                  <a:lnTo>
                    <a:pt x="901" y="29"/>
                  </a:lnTo>
                  <a:close/>
                  <a:moveTo>
                    <a:pt x="996" y="182"/>
                  </a:moveTo>
                  <a:cubicBezTo>
                    <a:pt x="997" y="180"/>
                    <a:pt x="997" y="180"/>
                    <a:pt x="997" y="180"/>
                  </a:cubicBezTo>
                  <a:cubicBezTo>
                    <a:pt x="996" y="180"/>
                    <a:pt x="996" y="180"/>
                    <a:pt x="996" y="180"/>
                  </a:cubicBezTo>
                  <a:cubicBezTo>
                    <a:pt x="995" y="180"/>
                    <a:pt x="995" y="180"/>
                    <a:pt x="995" y="180"/>
                  </a:cubicBezTo>
                  <a:cubicBezTo>
                    <a:pt x="994" y="181"/>
                    <a:pt x="994" y="181"/>
                    <a:pt x="994" y="181"/>
                  </a:cubicBezTo>
                  <a:cubicBezTo>
                    <a:pt x="994" y="183"/>
                    <a:pt x="994" y="183"/>
                    <a:pt x="994" y="183"/>
                  </a:cubicBezTo>
                  <a:cubicBezTo>
                    <a:pt x="994" y="183"/>
                    <a:pt x="995" y="182"/>
                    <a:pt x="995" y="182"/>
                  </a:cubicBezTo>
                  <a:lnTo>
                    <a:pt x="996" y="182"/>
                  </a:lnTo>
                  <a:close/>
                  <a:moveTo>
                    <a:pt x="987" y="173"/>
                  </a:moveTo>
                  <a:cubicBezTo>
                    <a:pt x="988" y="173"/>
                    <a:pt x="988" y="173"/>
                    <a:pt x="988" y="173"/>
                  </a:cubicBezTo>
                  <a:cubicBezTo>
                    <a:pt x="988" y="171"/>
                    <a:pt x="988" y="171"/>
                    <a:pt x="988" y="171"/>
                  </a:cubicBezTo>
                  <a:cubicBezTo>
                    <a:pt x="987" y="170"/>
                    <a:pt x="987" y="170"/>
                    <a:pt x="987" y="170"/>
                  </a:cubicBezTo>
                  <a:cubicBezTo>
                    <a:pt x="985" y="171"/>
                    <a:pt x="985" y="171"/>
                    <a:pt x="985" y="171"/>
                  </a:cubicBezTo>
                  <a:cubicBezTo>
                    <a:pt x="986" y="173"/>
                    <a:pt x="986" y="173"/>
                    <a:pt x="986" y="173"/>
                  </a:cubicBezTo>
                  <a:lnTo>
                    <a:pt x="987" y="173"/>
                  </a:lnTo>
                  <a:close/>
                  <a:moveTo>
                    <a:pt x="940" y="82"/>
                  </a:moveTo>
                  <a:cubicBezTo>
                    <a:pt x="941" y="83"/>
                    <a:pt x="941" y="83"/>
                    <a:pt x="941" y="83"/>
                  </a:cubicBezTo>
                  <a:cubicBezTo>
                    <a:pt x="942" y="83"/>
                    <a:pt x="942" y="83"/>
                    <a:pt x="942" y="83"/>
                  </a:cubicBezTo>
                  <a:cubicBezTo>
                    <a:pt x="942" y="81"/>
                    <a:pt x="942" y="81"/>
                    <a:pt x="942" y="81"/>
                  </a:cubicBezTo>
                  <a:cubicBezTo>
                    <a:pt x="944" y="80"/>
                    <a:pt x="944" y="80"/>
                    <a:pt x="944" y="80"/>
                  </a:cubicBezTo>
                  <a:cubicBezTo>
                    <a:pt x="943" y="79"/>
                    <a:pt x="943" y="79"/>
                    <a:pt x="943" y="79"/>
                  </a:cubicBezTo>
                  <a:cubicBezTo>
                    <a:pt x="942" y="80"/>
                    <a:pt x="942" y="80"/>
                    <a:pt x="942" y="80"/>
                  </a:cubicBezTo>
                  <a:cubicBezTo>
                    <a:pt x="942" y="78"/>
                    <a:pt x="942" y="78"/>
                    <a:pt x="942" y="78"/>
                  </a:cubicBezTo>
                  <a:cubicBezTo>
                    <a:pt x="941" y="79"/>
                    <a:pt x="941" y="79"/>
                    <a:pt x="941" y="79"/>
                  </a:cubicBezTo>
                  <a:cubicBezTo>
                    <a:pt x="941" y="81"/>
                    <a:pt x="941" y="81"/>
                    <a:pt x="941" y="81"/>
                  </a:cubicBezTo>
                  <a:lnTo>
                    <a:pt x="940" y="82"/>
                  </a:lnTo>
                  <a:close/>
                  <a:moveTo>
                    <a:pt x="1004" y="468"/>
                  </a:moveTo>
                  <a:cubicBezTo>
                    <a:pt x="1004" y="469"/>
                    <a:pt x="1004" y="469"/>
                    <a:pt x="1004" y="469"/>
                  </a:cubicBezTo>
                  <a:cubicBezTo>
                    <a:pt x="1004" y="470"/>
                    <a:pt x="1004" y="470"/>
                    <a:pt x="1004" y="470"/>
                  </a:cubicBezTo>
                  <a:cubicBezTo>
                    <a:pt x="1003" y="470"/>
                    <a:pt x="1003" y="470"/>
                    <a:pt x="1003" y="470"/>
                  </a:cubicBezTo>
                  <a:cubicBezTo>
                    <a:pt x="1002" y="470"/>
                    <a:pt x="1002" y="470"/>
                    <a:pt x="1002" y="470"/>
                  </a:cubicBezTo>
                  <a:cubicBezTo>
                    <a:pt x="1002" y="470"/>
                    <a:pt x="1002" y="470"/>
                    <a:pt x="1002" y="470"/>
                  </a:cubicBezTo>
                  <a:cubicBezTo>
                    <a:pt x="1002" y="471"/>
                    <a:pt x="1002" y="471"/>
                    <a:pt x="1002" y="471"/>
                  </a:cubicBezTo>
                  <a:cubicBezTo>
                    <a:pt x="1003" y="472"/>
                    <a:pt x="1003" y="472"/>
                    <a:pt x="1003" y="472"/>
                  </a:cubicBezTo>
                  <a:cubicBezTo>
                    <a:pt x="1004" y="471"/>
                    <a:pt x="1004" y="471"/>
                    <a:pt x="1004" y="471"/>
                  </a:cubicBezTo>
                  <a:cubicBezTo>
                    <a:pt x="1005" y="470"/>
                    <a:pt x="1005" y="470"/>
                    <a:pt x="1005" y="470"/>
                  </a:cubicBezTo>
                  <a:cubicBezTo>
                    <a:pt x="1005" y="469"/>
                    <a:pt x="1005" y="469"/>
                    <a:pt x="1005" y="469"/>
                  </a:cubicBezTo>
                  <a:lnTo>
                    <a:pt x="1004" y="468"/>
                  </a:lnTo>
                  <a:close/>
                  <a:moveTo>
                    <a:pt x="1005" y="437"/>
                  </a:moveTo>
                  <a:cubicBezTo>
                    <a:pt x="1005" y="436"/>
                    <a:pt x="1005" y="436"/>
                    <a:pt x="1005" y="436"/>
                  </a:cubicBezTo>
                  <a:cubicBezTo>
                    <a:pt x="1003" y="437"/>
                    <a:pt x="1003" y="437"/>
                    <a:pt x="1003" y="437"/>
                  </a:cubicBezTo>
                  <a:cubicBezTo>
                    <a:pt x="1003" y="439"/>
                    <a:pt x="1003" y="439"/>
                    <a:pt x="1003" y="439"/>
                  </a:cubicBezTo>
                  <a:cubicBezTo>
                    <a:pt x="1003" y="439"/>
                    <a:pt x="1003" y="439"/>
                    <a:pt x="1003" y="439"/>
                  </a:cubicBezTo>
                  <a:cubicBezTo>
                    <a:pt x="1004" y="438"/>
                    <a:pt x="1004" y="438"/>
                    <a:pt x="1004" y="438"/>
                  </a:cubicBezTo>
                  <a:lnTo>
                    <a:pt x="1005" y="437"/>
                  </a:lnTo>
                  <a:close/>
                  <a:moveTo>
                    <a:pt x="971" y="157"/>
                  </a:moveTo>
                  <a:cubicBezTo>
                    <a:pt x="971" y="157"/>
                    <a:pt x="970" y="158"/>
                    <a:pt x="970" y="158"/>
                  </a:cubicBezTo>
                  <a:cubicBezTo>
                    <a:pt x="972" y="159"/>
                    <a:pt x="972" y="159"/>
                    <a:pt x="972" y="159"/>
                  </a:cubicBezTo>
                  <a:cubicBezTo>
                    <a:pt x="973" y="158"/>
                    <a:pt x="973" y="158"/>
                    <a:pt x="973" y="158"/>
                  </a:cubicBezTo>
                  <a:cubicBezTo>
                    <a:pt x="973" y="157"/>
                    <a:pt x="973" y="157"/>
                    <a:pt x="973" y="157"/>
                  </a:cubicBezTo>
                  <a:lnTo>
                    <a:pt x="971" y="157"/>
                  </a:lnTo>
                  <a:close/>
                  <a:moveTo>
                    <a:pt x="962" y="149"/>
                  </a:moveTo>
                  <a:cubicBezTo>
                    <a:pt x="963" y="150"/>
                    <a:pt x="963" y="150"/>
                    <a:pt x="963" y="150"/>
                  </a:cubicBezTo>
                  <a:cubicBezTo>
                    <a:pt x="964" y="149"/>
                    <a:pt x="964" y="149"/>
                    <a:pt x="964" y="149"/>
                  </a:cubicBezTo>
                  <a:cubicBezTo>
                    <a:pt x="963" y="149"/>
                    <a:pt x="963" y="149"/>
                    <a:pt x="963" y="149"/>
                  </a:cubicBezTo>
                  <a:lnTo>
                    <a:pt x="962" y="149"/>
                  </a:lnTo>
                  <a:close/>
                  <a:moveTo>
                    <a:pt x="1086" y="59"/>
                  </a:moveTo>
                  <a:cubicBezTo>
                    <a:pt x="1086" y="60"/>
                    <a:pt x="1086" y="60"/>
                    <a:pt x="1086" y="60"/>
                  </a:cubicBezTo>
                  <a:cubicBezTo>
                    <a:pt x="1086" y="60"/>
                    <a:pt x="1086" y="60"/>
                    <a:pt x="1086" y="60"/>
                  </a:cubicBezTo>
                  <a:cubicBezTo>
                    <a:pt x="1087" y="60"/>
                    <a:pt x="1087" y="60"/>
                    <a:pt x="1087" y="60"/>
                  </a:cubicBezTo>
                  <a:lnTo>
                    <a:pt x="1086" y="59"/>
                  </a:lnTo>
                  <a:close/>
                  <a:moveTo>
                    <a:pt x="945" y="78"/>
                  </a:moveTo>
                  <a:cubicBezTo>
                    <a:pt x="946" y="76"/>
                    <a:pt x="946" y="76"/>
                    <a:pt x="946" y="76"/>
                  </a:cubicBezTo>
                  <a:cubicBezTo>
                    <a:pt x="945" y="75"/>
                    <a:pt x="945" y="75"/>
                    <a:pt x="945" y="75"/>
                  </a:cubicBezTo>
                  <a:cubicBezTo>
                    <a:pt x="944" y="76"/>
                    <a:pt x="944" y="76"/>
                    <a:pt x="944" y="76"/>
                  </a:cubicBezTo>
                  <a:cubicBezTo>
                    <a:pt x="944" y="77"/>
                    <a:pt x="944" y="77"/>
                    <a:pt x="944" y="77"/>
                  </a:cubicBezTo>
                  <a:cubicBezTo>
                    <a:pt x="944" y="78"/>
                    <a:pt x="944" y="78"/>
                    <a:pt x="944" y="78"/>
                  </a:cubicBezTo>
                  <a:lnTo>
                    <a:pt x="945" y="78"/>
                  </a:lnTo>
                  <a:close/>
                  <a:moveTo>
                    <a:pt x="942" y="76"/>
                  </a:moveTo>
                  <a:cubicBezTo>
                    <a:pt x="942" y="74"/>
                    <a:pt x="942" y="74"/>
                    <a:pt x="942" y="74"/>
                  </a:cubicBezTo>
                  <a:cubicBezTo>
                    <a:pt x="942" y="75"/>
                    <a:pt x="942" y="75"/>
                    <a:pt x="942" y="75"/>
                  </a:cubicBezTo>
                  <a:cubicBezTo>
                    <a:pt x="942" y="76"/>
                    <a:pt x="942" y="76"/>
                    <a:pt x="942" y="76"/>
                  </a:cubicBezTo>
                  <a:close/>
                  <a:moveTo>
                    <a:pt x="950" y="93"/>
                  </a:moveTo>
                  <a:cubicBezTo>
                    <a:pt x="949" y="92"/>
                    <a:pt x="949" y="92"/>
                    <a:pt x="949" y="92"/>
                  </a:cubicBezTo>
                  <a:cubicBezTo>
                    <a:pt x="948" y="91"/>
                    <a:pt x="948" y="91"/>
                    <a:pt x="948" y="91"/>
                  </a:cubicBezTo>
                  <a:cubicBezTo>
                    <a:pt x="946" y="92"/>
                    <a:pt x="946" y="92"/>
                    <a:pt x="946" y="92"/>
                  </a:cubicBezTo>
                  <a:cubicBezTo>
                    <a:pt x="945" y="94"/>
                    <a:pt x="945" y="94"/>
                    <a:pt x="945" y="94"/>
                  </a:cubicBezTo>
                  <a:cubicBezTo>
                    <a:pt x="946" y="95"/>
                    <a:pt x="946" y="95"/>
                    <a:pt x="946" y="95"/>
                  </a:cubicBezTo>
                  <a:cubicBezTo>
                    <a:pt x="946" y="97"/>
                    <a:pt x="946" y="97"/>
                    <a:pt x="946" y="97"/>
                  </a:cubicBezTo>
                  <a:cubicBezTo>
                    <a:pt x="946" y="97"/>
                    <a:pt x="947" y="97"/>
                    <a:pt x="947" y="97"/>
                  </a:cubicBezTo>
                  <a:cubicBezTo>
                    <a:pt x="947" y="96"/>
                    <a:pt x="947" y="96"/>
                    <a:pt x="947" y="96"/>
                  </a:cubicBezTo>
                  <a:cubicBezTo>
                    <a:pt x="948" y="95"/>
                    <a:pt x="948" y="95"/>
                    <a:pt x="948" y="95"/>
                  </a:cubicBezTo>
                  <a:cubicBezTo>
                    <a:pt x="949" y="96"/>
                    <a:pt x="949" y="96"/>
                    <a:pt x="949" y="96"/>
                  </a:cubicBezTo>
                  <a:cubicBezTo>
                    <a:pt x="951" y="96"/>
                    <a:pt x="951" y="96"/>
                    <a:pt x="951" y="96"/>
                  </a:cubicBezTo>
                  <a:cubicBezTo>
                    <a:pt x="952" y="94"/>
                    <a:pt x="952" y="94"/>
                    <a:pt x="952" y="94"/>
                  </a:cubicBezTo>
                  <a:cubicBezTo>
                    <a:pt x="951" y="93"/>
                    <a:pt x="951" y="93"/>
                    <a:pt x="951" y="93"/>
                  </a:cubicBezTo>
                  <a:lnTo>
                    <a:pt x="950" y="93"/>
                  </a:lnTo>
                  <a:close/>
                  <a:moveTo>
                    <a:pt x="972" y="128"/>
                  </a:moveTo>
                  <a:cubicBezTo>
                    <a:pt x="972" y="129"/>
                    <a:pt x="972" y="129"/>
                    <a:pt x="972" y="129"/>
                  </a:cubicBezTo>
                  <a:cubicBezTo>
                    <a:pt x="973" y="129"/>
                    <a:pt x="973" y="129"/>
                    <a:pt x="973" y="129"/>
                  </a:cubicBezTo>
                  <a:cubicBezTo>
                    <a:pt x="974" y="128"/>
                    <a:pt x="974" y="128"/>
                    <a:pt x="974" y="128"/>
                  </a:cubicBezTo>
                  <a:cubicBezTo>
                    <a:pt x="973" y="127"/>
                    <a:pt x="973" y="127"/>
                    <a:pt x="973" y="127"/>
                  </a:cubicBezTo>
                  <a:lnTo>
                    <a:pt x="972" y="128"/>
                  </a:lnTo>
                  <a:close/>
                  <a:moveTo>
                    <a:pt x="887" y="113"/>
                  </a:moveTo>
                  <a:cubicBezTo>
                    <a:pt x="886" y="114"/>
                    <a:pt x="886" y="114"/>
                    <a:pt x="886" y="114"/>
                  </a:cubicBezTo>
                  <a:cubicBezTo>
                    <a:pt x="885" y="114"/>
                    <a:pt x="885" y="114"/>
                    <a:pt x="885" y="114"/>
                  </a:cubicBezTo>
                  <a:cubicBezTo>
                    <a:pt x="884" y="116"/>
                    <a:pt x="884" y="116"/>
                    <a:pt x="884" y="116"/>
                  </a:cubicBezTo>
                  <a:cubicBezTo>
                    <a:pt x="883" y="117"/>
                    <a:pt x="883" y="117"/>
                    <a:pt x="883" y="117"/>
                  </a:cubicBezTo>
                  <a:cubicBezTo>
                    <a:pt x="884" y="117"/>
                    <a:pt x="884" y="117"/>
                    <a:pt x="884" y="117"/>
                  </a:cubicBezTo>
                  <a:cubicBezTo>
                    <a:pt x="885" y="117"/>
                    <a:pt x="885" y="117"/>
                    <a:pt x="885" y="117"/>
                  </a:cubicBezTo>
                  <a:cubicBezTo>
                    <a:pt x="887" y="116"/>
                    <a:pt x="887" y="116"/>
                    <a:pt x="887" y="116"/>
                  </a:cubicBezTo>
                  <a:cubicBezTo>
                    <a:pt x="889" y="115"/>
                    <a:pt x="889" y="115"/>
                    <a:pt x="889" y="115"/>
                  </a:cubicBezTo>
                  <a:cubicBezTo>
                    <a:pt x="889" y="114"/>
                    <a:pt x="889" y="114"/>
                    <a:pt x="889" y="114"/>
                  </a:cubicBezTo>
                  <a:cubicBezTo>
                    <a:pt x="888" y="113"/>
                    <a:pt x="888" y="113"/>
                    <a:pt x="888" y="113"/>
                  </a:cubicBezTo>
                  <a:lnTo>
                    <a:pt x="887" y="113"/>
                  </a:lnTo>
                  <a:close/>
                  <a:moveTo>
                    <a:pt x="873" y="253"/>
                  </a:moveTo>
                  <a:cubicBezTo>
                    <a:pt x="871" y="251"/>
                    <a:pt x="871" y="251"/>
                    <a:pt x="871" y="251"/>
                  </a:cubicBezTo>
                  <a:cubicBezTo>
                    <a:pt x="870" y="251"/>
                    <a:pt x="870" y="251"/>
                    <a:pt x="870" y="251"/>
                  </a:cubicBezTo>
                  <a:cubicBezTo>
                    <a:pt x="869" y="251"/>
                    <a:pt x="869" y="251"/>
                    <a:pt x="869" y="251"/>
                  </a:cubicBezTo>
                  <a:cubicBezTo>
                    <a:pt x="871" y="252"/>
                    <a:pt x="871" y="252"/>
                    <a:pt x="871" y="252"/>
                  </a:cubicBezTo>
                  <a:cubicBezTo>
                    <a:pt x="872" y="254"/>
                    <a:pt x="872" y="254"/>
                    <a:pt x="872" y="254"/>
                  </a:cubicBezTo>
                  <a:cubicBezTo>
                    <a:pt x="874" y="254"/>
                    <a:pt x="874" y="254"/>
                    <a:pt x="874" y="254"/>
                  </a:cubicBezTo>
                  <a:cubicBezTo>
                    <a:pt x="876" y="255"/>
                    <a:pt x="876" y="255"/>
                    <a:pt x="876" y="255"/>
                  </a:cubicBezTo>
                  <a:cubicBezTo>
                    <a:pt x="875" y="254"/>
                    <a:pt x="875" y="254"/>
                    <a:pt x="875" y="254"/>
                  </a:cubicBezTo>
                  <a:lnTo>
                    <a:pt x="873" y="253"/>
                  </a:lnTo>
                  <a:close/>
                  <a:moveTo>
                    <a:pt x="905" y="151"/>
                  </a:moveTo>
                  <a:cubicBezTo>
                    <a:pt x="904" y="151"/>
                    <a:pt x="904" y="151"/>
                    <a:pt x="904" y="151"/>
                  </a:cubicBezTo>
                  <a:cubicBezTo>
                    <a:pt x="902" y="151"/>
                    <a:pt x="902" y="151"/>
                    <a:pt x="902" y="151"/>
                  </a:cubicBezTo>
                  <a:cubicBezTo>
                    <a:pt x="902" y="152"/>
                    <a:pt x="902" y="152"/>
                    <a:pt x="902" y="152"/>
                  </a:cubicBezTo>
                  <a:cubicBezTo>
                    <a:pt x="902" y="154"/>
                    <a:pt x="902" y="154"/>
                    <a:pt x="902" y="154"/>
                  </a:cubicBezTo>
                  <a:cubicBezTo>
                    <a:pt x="903" y="156"/>
                    <a:pt x="903" y="156"/>
                    <a:pt x="903" y="156"/>
                  </a:cubicBezTo>
                  <a:cubicBezTo>
                    <a:pt x="904" y="157"/>
                    <a:pt x="904" y="157"/>
                    <a:pt x="904" y="157"/>
                  </a:cubicBezTo>
                  <a:cubicBezTo>
                    <a:pt x="905" y="156"/>
                    <a:pt x="905" y="156"/>
                    <a:pt x="905" y="156"/>
                  </a:cubicBezTo>
                  <a:cubicBezTo>
                    <a:pt x="907" y="157"/>
                    <a:pt x="907" y="157"/>
                    <a:pt x="907" y="157"/>
                  </a:cubicBezTo>
                  <a:cubicBezTo>
                    <a:pt x="908" y="157"/>
                    <a:pt x="908" y="157"/>
                    <a:pt x="908" y="157"/>
                  </a:cubicBezTo>
                  <a:cubicBezTo>
                    <a:pt x="909" y="157"/>
                    <a:pt x="909" y="157"/>
                    <a:pt x="909" y="157"/>
                  </a:cubicBezTo>
                  <a:cubicBezTo>
                    <a:pt x="911" y="158"/>
                    <a:pt x="911" y="158"/>
                    <a:pt x="911" y="158"/>
                  </a:cubicBezTo>
                  <a:cubicBezTo>
                    <a:pt x="912" y="156"/>
                    <a:pt x="912" y="156"/>
                    <a:pt x="912" y="156"/>
                  </a:cubicBezTo>
                  <a:cubicBezTo>
                    <a:pt x="911" y="155"/>
                    <a:pt x="911" y="155"/>
                    <a:pt x="911" y="155"/>
                  </a:cubicBezTo>
                  <a:cubicBezTo>
                    <a:pt x="911" y="153"/>
                    <a:pt x="911" y="153"/>
                    <a:pt x="911" y="153"/>
                  </a:cubicBezTo>
                  <a:cubicBezTo>
                    <a:pt x="909" y="153"/>
                    <a:pt x="909" y="153"/>
                    <a:pt x="909" y="153"/>
                  </a:cubicBezTo>
                  <a:cubicBezTo>
                    <a:pt x="908" y="151"/>
                    <a:pt x="908" y="151"/>
                    <a:pt x="908" y="151"/>
                  </a:cubicBezTo>
                  <a:cubicBezTo>
                    <a:pt x="907" y="151"/>
                    <a:pt x="907" y="151"/>
                    <a:pt x="907" y="151"/>
                  </a:cubicBezTo>
                  <a:cubicBezTo>
                    <a:pt x="906" y="152"/>
                    <a:pt x="906" y="152"/>
                    <a:pt x="906" y="152"/>
                  </a:cubicBezTo>
                  <a:cubicBezTo>
                    <a:pt x="906" y="151"/>
                    <a:pt x="906" y="151"/>
                    <a:pt x="906" y="151"/>
                  </a:cubicBezTo>
                  <a:cubicBezTo>
                    <a:pt x="906" y="150"/>
                    <a:pt x="906" y="150"/>
                    <a:pt x="906" y="150"/>
                  </a:cubicBezTo>
                  <a:cubicBezTo>
                    <a:pt x="905" y="150"/>
                    <a:pt x="905" y="150"/>
                    <a:pt x="905" y="150"/>
                  </a:cubicBezTo>
                  <a:lnTo>
                    <a:pt x="905" y="151"/>
                  </a:lnTo>
                  <a:close/>
                  <a:moveTo>
                    <a:pt x="852" y="233"/>
                  </a:moveTo>
                  <a:cubicBezTo>
                    <a:pt x="852" y="234"/>
                    <a:pt x="852" y="234"/>
                    <a:pt x="852" y="234"/>
                  </a:cubicBezTo>
                  <a:cubicBezTo>
                    <a:pt x="853" y="235"/>
                    <a:pt x="853" y="235"/>
                    <a:pt x="853" y="235"/>
                  </a:cubicBezTo>
                  <a:cubicBezTo>
                    <a:pt x="854" y="236"/>
                    <a:pt x="854" y="236"/>
                    <a:pt x="854" y="236"/>
                  </a:cubicBezTo>
                  <a:cubicBezTo>
                    <a:pt x="854" y="237"/>
                    <a:pt x="854" y="237"/>
                    <a:pt x="854" y="237"/>
                  </a:cubicBezTo>
                  <a:cubicBezTo>
                    <a:pt x="855" y="238"/>
                    <a:pt x="855" y="238"/>
                    <a:pt x="855" y="238"/>
                  </a:cubicBezTo>
                  <a:cubicBezTo>
                    <a:pt x="856" y="238"/>
                    <a:pt x="856" y="238"/>
                    <a:pt x="856" y="238"/>
                  </a:cubicBezTo>
                  <a:cubicBezTo>
                    <a:pt x="856" y="239"/>
                    <a:pt x="856" y="239"/>
                    <a:pt x="856" y="239"/>
                  </a:cubicBezTo>
                  <a:cubicBezTo>
                    <a:pt x="857" y="238"/>
                    <a:pt x="857" y="238"/>
                    <a:pt x="857" y="238"/>
                  </a:cubicBezTo>
                  <a:cubicBezTo>
                    <a:pt x="858" y="237"/>
                    <a:pt x="858" y="237"/>
                    <a:pt x="858" y="237"/>
                  </a:cubicBezTo>
                  <a:cubicBezTo>
                    <a:pt x="858" y="237"/>
                    <a:pt x="858" y="237"/>
                    <a:pt x="858" y="237"/>
                  </a:cubicBezTo>
                  <a:cubicBezTo>
                    <a:pt x="858" y="236"/>
                    <a:pt x="858" y="236"/>
                    <a:pt x="858" y="236"/>
                  </a:cubicBezTo>
                  <a:cubicBezTo>
                    <a:pt x="857" y="236"/>
                    <a:pt x="857" y="236"/>
                    <a:pt x="857" y="236"/>
                  </a:cubicBezTo>
                  <a:cubicBezTo>
                    <a:pt x="858" y="235"/>
                    <a:pt x="858" y="235"/>
                    <a:pt x="858" y="235"/>
                  </a:cubicBezTo>
                  <a:cubicBezTo>
                    <a:pt x="858" y="234"/>
                    <a:pt x="858" y="234"/>
                    <a:pt x="858" y="234"/>
                  </a:cubicBezTo>
                  <a:cubicBezTo>
                    <a:pt x="857" y="233"/>
                    <a:pt x="857" y="233"/>
                    <a:pt x="857" y="233"/>
                  </a:cubicBezTo>
                  <a:cubicBezTo>
                    <a:pt x="855" y="233"/>
                    <a:pt x="855" y="233"/>
                    <a:pt x="855" y="233"/>
                  </a:cubicBezTo>
                  <a:cubicBezTo>
                    <a:pt x="855" y="232"/>
                    <a:pt x="855" y="232"/>
                    <a:pt x="855" y="232"/>
                  </a:cubicBezTo>
                  <a:cubicBezTo>
                    <a:pt x="854" y="232"/>
                    <a:pt x="854" y="232"/>
                    <a:pt x="854" y="232"/>
                  </a:cubicBezTo>
                  <a:cubicBezTo>
                    <a:pt x="853" y="232"/>
                    <a:pt x="853" y="232"/>
                    <a:pt x="853" y="232"/>
                  </a:cubicBezTo>
                  <a:cubicBezTo>
                    <a:pt x="852" y="231"/>
                    <a:pt x="852" y="231"/>
                    <a:pt x="852" y="231"/>
                  </a:cubicBezTo>
                  <a:cubicBezTo>
                    <a:pt x="851" y="232"/>
                    <a:pt x="851" y="232"/>
                    <a:pt x="851" y="232"/>
                  </a:cubicBezTo>
                  <a:cubicBezTo>
                    <a:pt x="851" y="232"/>
                    <a:pt x="851" y="232"/>
                    <a:pt x="851" y="232"/>
                  </a:cubicBezTo>
                  <a:cubicBezTo>
                    <a:pt x="851" y="233"/>
                    <a:pt x="851" y="233"/>
                    <a:pt x="851" y="233"/>
                  </a:cubicBezTo>
                  <a:lnTo>
                    <a:pt x="852" y="233"/>
                  </a:lnTo>
                  <a:close/>
                  <a:moveTo>
                    <a:pt x="963" y="245"/>
                  </a:moveTo>
                  <a:cubicBezTo>
                    <a:pt x="963" y="245"/>
                    <a:pt x="963" y="245"/>
                    <a:pt x="963" y="245"/>
                  </a:cubicBezTo>
                  <a:cubicBezTo>
                    <a:pt x="962" y="248"/>
                    <a:pt x="962" y="248"/>
                    <a:pt x="962" y="248"/>
                  </a:cubicBezTo>
                  <a:cubicBezTo>
                    <a:pt x="962" y="250"/>
                    <a:pt x="962" y="250"/>
                    <a:pt x="962" y="250"/>
                  </a:cubicBezTo>
                  <a:cubicBezTo>
                    <a:pt x="963" y="252"/>
                    <a:pt x="963" y="252"/>
                    <a:pt x="963" y="252"/>
                  </a:cubicBezTo>
                  <a:cubicBezTo>
                    <a:pt x="963" y="251"/>
                    <a:pt x="963" y="251"/>
                    <a:pt x="963" y="251"/>
                  </a:cubicBezTo>
                  <a:cubicBezTo>
                    <a:pt x="963" y="250"/>
                    <a:pt x="963" y="250"/>
                    <a:pt x="963" y="250"/>
                  </a:cubicBezTo>
                  <a:cubicBezTo>
                    <a:pt x="964" y="247"/>
                    <a:pt x="964" y="247"/>
                    <a:pt x="964" y="247"/>
                  </a:cubicBezTo>
                  <a:lnTo>
                    <a:pt x="963" y="245"/>
                  </a:lnTo>
                  <a:close/>
                  <a:moveTo>
                    <a:pt x="852" y="225"/>
                  </a:moveTo>
                  <a:cubicBezTo>
                    <a:pt x="851" y="224"/>
                    <a:pt x="851" y="224"/>
                    <a:pt x="851" y="224"/>
                  </a:cubicBezTo>
                  <a:cubicBezTo>
                    <a:pt x="850" y="224"/>
                    <a:pt x="850" y="224"/>
                    <a:pt x="850" y="224"/>
                  </a:cubicBezTo>
                  <a:cubicBezTo>
                    <a:pt x="849" y="225"/>
                    <a:pt x="849" y="225"/>
                    <a:pt x="849" y="225"/>
                  </a:cubicBezTo>
                  <a:cubicBezTo>
                    <a:pt x="851" y="226"/>
                    <a:pt x="851" y="226"/>
                    <a:pt x="851" y="226"/>
                  </a:cubicBezTo>
                  <a:lnTo>
                    <a:pt x="852" y="225"/>
                  </a:lnTo>
                  <a:close/>
                  <a:moveTo>
                    <a:pt x="904" y="257"/>
                  </a:moveTo>
                  <a:cubicBezTo>
                    <a:pt x="905" y="258"/>
                    <a:pt x="905" y="258"/>
                    <a:pt x="905" y="258"/>
                  </a:cubicBezTo>
                  <a:cubicBezTo>
                    <a:pt x="906" y="258"/>
                    <a:pt x="906" y="258"/>
                    <a:pt x="906" y="258"/>
                  </a:cubicBezTo>
                  <a:cubicBezTo>
                    <a:pt x="907" y="258"/>
                    <a:pt x="907" y="258"/>
                    <a:pt x="907" y="258"/>
                  </a:cubicBezTo>
                  <a:cubicBezTo>
                    <a:pt x="907" y="258"/>
                    <a:pt x="907" y="258"/>
                    <a:pt x="907" y="258"/>
                  </a:cubicBezTo>
                  <a:cubicBezTo>
                    <a:pt x="908" y="257"/>
                    <a:pt x="908" y="257"/>
                    <a:pt x="908" y="257"/>
                  </a:cubicBezTo>
                  <a:cubicBezTo>
                    <a:pt x="908" y="256"/>
                    <a:pt x="908" y="256"/>
                    <a:pt x="908" y="256"/>
                  </a:cubicBezTo>
                  <a:cubicBezTo>
                    <a:pt x="907" y="255"/>
                    <a:pt x="907" y="255"/>
                    <a:pt x="907" y="255"/>
                  </a:cubicBezTo>
                  <a:cubicBezTo>
                    <a:pt x="905" y="254"/>
                    <a:pt x="905" y="254"/>
                    <a:pt x="905" y="254"/>
                  </a:cubicBezTo>
                  <a:cubicBezTo>
                    <a:pt x="905" y="254"/>
                    <a:pt x="905" y="254"/>
                    <a:pt x="905" y="254"/>
                  </a:cubicBezTo>
                  <a:cubicBezTo>
                    <a:pt x="903" y="253"/>
                    <a:pt x="903" y="253"/>
                    <a:pt x="903" y="253"/>
                  </a:cubicBezTo>
                  <a:cubicBezTo>
                    <a:pt x="902" y="253"/>
                    <a:pt x="902" y="253"/>
                    <a:pt x="902" y="253"/>
                  </a:cubicBezTo>
                  <a:cubicBezTo>
                    <a:pt x="901" y="253"/>
                    <a:pt x="901" y="253"/>
                    <a:pt x="901" y="253"/>
                  </a:cubicBezTo>
                  <a:cubicBezTo>
                    <a:pt x="901" y="254"/>
                    <a:pt x="901" y="254"/>
                    <a:pt x="901" y="254"/>
                  </a:cubicBezTo>
                  <a:cubicBezTo>
                    <a:pt x="904" y="254"/>
                    <a:pt x="904" y="254"/>
                    <a:pt x="904" y="254"/>
                  </a:cubicBezTo>
                  <a:cubicBezTo>
                    <a:pt x="904" y="255"/>
                    <a:pt x="904" y="255"/>
                    <a:pt x="904" y="255"/>
                  </a:cubicBezTo>
                  <a:cubicBezTo>
                    <a:pt x="904" y="256"/>
                    <a:pt x="904" y="256"/>
                    <a:pt x="904" y="256"/>
                  </a:cubicBezTo>
                  <a:lnTo>
                    <a:pt x="904" y="257"/>
                  </a:lnTo>
                  <a:close/>
                  <a:moveTo>
                    <a:pt x="959" y="225"/>
                  </a:moveTo>
                  <a:cubicBezTo>
                    <a:pt x="958" y="228"/>
                    <a:pt x="958" y="228"/>
                    <a:pt x="958" y="228"/>
                  </a:cubicBezTo>
                  <a:cubicBezTo>
                    <a:pt x="959" y="228"/>
                    <a:pt x="959" y="228"/>
                    <a:pt x="959" y="228"/>
                  </a:cubicBezTo>
                  <a:cubicBezTo>
                    <a:pt x="959" y="227"/>
                    <a:pt x="959" y="227"/>
                    <a:pt x="959" y="227"/>
                  </a:cubicBezTo>
                  <a:cubicBezTo>
                    <a:pt x="961" y="226"/>
                    <a:pt x="961" y="226"/>
                    <a:pt x="961" y="226"/>
                  </a:cubicBezTo>
                  <a:cubicBezTo>
                    <a:pt x="961" y="225"/>
                    <a:pt x="961" y="225"/>
                    <a:pt x="961" y="225"/>
                  </a:cubicBezTo>
                  <a:lnTo>
                    <a:pt x="959" y="225"/>
                  </a:lnTo>
                  <a:close/>
                  <a:moveTo>
                    <a:pt x="955" y="265"/>
                  </a:moveTo>
                  <a:cubicBezTo>
                    <a:pt x="953" y="266"/>
                    <a:pt x="953" y="266"/>
                    <a:pt x="953" y="266"/>
                  </a:cubicBezTo>
                  <a:cubicBezTo>
                    <a:pt x="952" y="267"/>
                    <a:pt x="952" y="267"/>
                    <a:pt x="952" y="267"/>
                  </a:cubicBezTo>
                  <a:cubicBezTo>
                    <a:pt x="952" y="267"/>
                    <a:pt x="952" y="267"/>
                    <a:pt x="952" y="267"/>
                  </a:cubicBezTo>
                  <a:cubicBezTo>
                    <a:pt x="954" y="267"/>
                    <a:pt x="954" y="267"/>
                    <a:pt x="954" y="267"/>
                  </a:cubicBezTo>
                  <a:cubicBezTo>
                    <a:pt x="956" y="269"/>
                    <a:pt x="956" y="269"/>
                    <a:pt x="956" y="269"/>
                  </a:cubicBezTo>
                  <a:cubicBezTo>
                    <a:pt x="957" y="268"/>
                    <a:pt x="957" y="268"/>
                    <a:pt x="957" y="268"/>
                  </a:cubicBezTo>
                  <a:cubicBezTo>
                    <a:pt x="957" y="267"/>
                    <a:pt x="957" y="267"/>
                    <a:pt x="957" y="267"/>
                  </a:cubicBezTo>
                  <a:cubicBezTo>
                    <a:pt x="958" y="266"/>
                    <a:pt x="958" y="266"/>
                    <a:pt x="958" y="266"/>
                  </a:cubicBezTo>
                  <a:cubicBezTo>
                    <a:pt x="958" y="265"/>
                    <a:pt x="958" y="265"/>
                    <a:pt x="958" y="265"/>
                  </a:cubicBezTo>
                  <a:cubicBezTo>
                    <a:pt x="957" y="265"/>
                    <a:pt x="957" y="265"/>
                    <a:pt x="957" y="265"/>
                  </a:cubicBezTo>
                  <a:lnTo>
                    <a:pt x="955" y="265"/>
                  </a:lnTo>
                  <a:close/>
                  <a:moveTo>
                    <a:pt x="950" y="280"/>
                  </a:moveTo>
                  <a:cubicBezTo>
                    <a:pt x="950" y="279"/>
                    <a:pt x="950" y="279"/>
                    <a:pt x="950" y="279"/>
                  </a:cubicBezTo>
                  <a:cubicBezTo>
                    <a:pt x="950" y="278"/>
                    <a:pt x="950" y="278"/>
                    <a:pt x="950" y="278"/>
                  </a:cubicBezTo>
                  <a:cubicBezTo>
                    <a:pt x="949" y="277"/>
                    <a:pt x="949" y="277"/>
                    <a:pt x="949" y="277"/>
                  </a:cubicBezTo>
                  <a:cubicBezTo>
                    <a:pt x="949" y="276"/>
                    <a:pt x="949" y="276"/>
                    <a:pt x="949" y="276"/>
                  </a:cubicBezTo>
                  <a:cubicBezTo>
                    <a:pt x="948" y="274"/>
                    <a:pt x="948" y="274"/>
                    <a:pt x="948" y="274"/>
                  </a:cubicBezTo>
                  <a:cubicBezTo>
                    <a:pt x="947" y="275"/>
                    <a:pt x="947" y="275"/>
                    <a:pt x="947" y="275"/>
                  </a:cubicBezTo>
                  <a:cubicBezTo>
                    <a:pt x="947" y="276"/>
                    <a:pt x="947" y="276"/>
                    <a:pt x="947" y="276"/>
                  </a:cubicBezTo>
                  <a:cubicBezTo>
                    <a:pt x="948" y="277"/>
                    <a:pt x="948" y="277"/>
                    <a:pt x="948" y="277"/>
                  </a:cubicBezTo>
                  <a:cubicBezTo>
                    <a:pt x="948" y="278"/>
                    <a:pt x="948" y="278"/>
                    <a:pt x="948" y="278"/>
                  </a:cubicBezTo>
                  <a:lnTo>
                    <a:pt x="950" y="280"/>
                  </a:lnTo>
                  <a:close/>
                  <a:moveTo>
                    <a:pt x="919" y="294"/>
                  </a:moveTo>
                  <a:cubicBezTo>
                    <a:pt x="917" y="295"/>
                    <a:pt x="917" y="295"/>
                    <a:pt x="917" y="295"/>
                  </a:cubicBezTo>
                  <a:cubicBezTo>
                    <a:pt x="915" y="296"/>
                    <a:pt x="915" y="296"/>
                    <a:pt x="915" y="296"/>
                  </a:cubicBezTo>
                  <a:cubicBezTo>
                    <a:pt x="915" y="297"/>
                    <a:pt x="915" y="297"/>
                    <a:pt x="915" y="297"/>
                  </a:cubicBezTo>
                  <a:cubicBezTo>
                    <a:pt x="914" y="298"/>
                    <a:pt x="914" y="298"/>
                    <a:pt x="914" y="298"/>
                  </a:cubicBezTo>
                  <a:cubicBezTo>
                    <a:pt x="913" y="300"/>
                    <a:pt x="913" y="300"/>
                    <a:pt x="913" y="300"/>
                  </a:cubicBezTo>
                  <a:cubicBezTo>
                    <a:pt x="913" y="301"/>
                    <a:pt x="913" y="301"/>
                    <a:pt x="913" y="301"/>
                  </a:cubicBezTo>
                  <a:cubicBezTo>
                    <a:pt x="914" y="301"/>
                    <a:pt x="914" y="301"/>
                    <a:pt x="914" y="301"/>
                  </a:cubicBezTo>
                  <a:cubicBezTo>
                    <a:pt x="916" y="300"/>
                    <a:pt x="916" y="300"/>
                    <a:pt x="916" y="300"/>
                  </a:cubicBezTo>
                  <a:cubicBezTo>
                    <a:pt x="917" y="300"/>
                    <a:pt x="917" y="300"/>
                    <a:pt x="917" y="300"/>
                  </a:cubicBezTo>
                  <a:cubicBezTo>
                    <a:pt x="918" y="298"/>
                    <a:pt x="918" y="298"/>
                    <a:pt x="918" y="298"/>
                  </a:cubicBezTo>
                  <a:cubicBezTo>
                    <a:pt x="920" y="297"/>
                    <a:pt x="920" y="297"/>
                    <a:pt x="920" y="297"/>
                  </a:cubicBezTo>
                  <a:cubicBezTo>
                    <a:pt x="920" y="296"/>
                    <a:pt x="920" y="296"/>
                    <a:pt x="920" y="296"/>
                  </a:cubicBezTo>
                  <a:cubicBezTo>
                    <a:pt x="919" y="296"/>
                    <a:pt x="919" y="296"/>
                    <a:pt x="919" y="296"/>
                  </a:cubicBezTo>
                  <a:cubicBezTo>
                    <a:pt x="919" y="295"/>
                    <a:pt x="919" y="295"/>
                    <a:pt x="919" y="295"/>
                  </a:cubicBezTo>
                  <a:lnTo>
                    <a:pt x="919" y="294"/>
                  </a:lnTo>
                  <a:close/>
                  <a:moveTo>
                    <a:pt x="945" y="280"/>
                  </a:moveTo>
                  <a:cubicBezTo>
                    <a:pt x="944" y="280"/>
                    <a:pt x="944" y="280"/>
                    <a:pt x="944" y="280"/>
                  </a:cubicBezTo>
                  <a:cubicBezTo>
                    <a:pt x="944" y="281"/>
                    <a:pt x="944" y="281"/>
                    <a:pt x="944" y="281"/>
                  </a:cubicBezTo>
                  <a:cubicBezTo>
                    <a:pt x="945" y="283"/>
                    <a:pt x="945" y="283"/>
                    <a:pt x="945" y="283"/>
                  </a:cubicBezTo>
                  <a:cubicBezTo>
                    <a:pt x="946" y="283"/>
                    <a:pt x="946" y="283"/>
                    <a:pt x="946" y="283"/>
                  </a:cubicBezTo>
                  <a:cubicBezTo>
                    <a:pt x="947" y="284"/>
                    <a:pt x="947" y="284"/>
                    <a:pt x="947" y="284"/>
                  </a:cubicBezTo>
                  <a:cubicBezTo>
                    <a:pt x="947" y="285"/>
                    <a:pt x="947" y="285"/>
                    <a:pt x="947" y="285"/>
                  </a:cubicBezTo>
                  <a:cubicBezTo>
                    <a:pt x="948" y="286"/>
                    <a:pt x="948" y="286"/>
                    <a:pt x="948" y="286"/>
                  </a:cubicBezTo>
                  <a:cubicBezTo>
                    <a:pt x="949" y="286"/>
                    <a:pt x="949" y="286"/>
                    <a:pt x="949" y="286"/>
                  </a:cubicBezTo>
                  <a:cubicBezTo>
                    <a:pt x="949" y="285"/>
                    <a:pt x="949" y="285"/>
                    <a:pt x="949" y="285"/>
                  </a:cubicBezTo>
                  <a:cubicBezTo>
                    <a:pt x="950" y="284"/>
                    <a:pt x="950" y="284"/>
                    <a:pt x="950" y="284"/>
                  </a:cubicBezTo>
                  <a:cubicBezTo>
                    <a:pt x="950" y="283"/>
                    <a:pt x="950" y="283"/>
                    <a:pt x="950" y="283"/>
                  </a:cubicBezTo>
                  <a:cubicBezTo>
                    <a:pt x="951" y="282"/>
                    <a:pt x="951" y="282"/>
                    <a:pt x="951" y="282"/>
                  </a:cubicBezTo>
                  <a:cubicBezTo>
                    <a:pt x="951" y="281"/>
                    <a:pt x="951" y="281"/>
                    <a:pt x="951" y="281"/>
                  </a:cubicBezTo>
                  <a:cubicBezTo>
                    <a:pt x="949" y="280"/>
                    <a:pt x="949" y="280"/>
                    <a:pt x="949" y="280"/>
                  </a:cubicBezTo>
                  <a:cubicBezTo>
                    <a:pt x="946" y="280"/>
                    <a:pt x="946" y="280"/>
                    <a:pt x="946" y="280"/>
                  </a:cubicBezTo>
                  <a:lnTo>
                    <a:pt x="945" y="280"/>
                  </a:lnTo>
                  <a:close/>
                  <a:moveTo>
                    <a:pt x="892" y="106"/>
                  </a:moveTo>
                  <a:cubicBezTo>
                    <a:pt x="891" y="107"/>
                    <a:pt x="891" y="107"/>
                    <a:pt x="891" y="107"/>
                  </a:cubicBezTo>
                  <a:cubicBezTo>
                    <a:pt x="891" y="108"/>
                    <a:pt x="891" y="108"/>
                    <a:pt x="891" y="108"/>
                  </a:cubicBezTo>
                  <a:cubicBezTo>
                    <a:pt x="891" y="108"/>
                    <a:pt x="891" y="108"/>
                    <a:pt x="891" y="108"/>
                  </a:cubicBezTo>
                  <a:lnTo>
                    <a:pt x="892" y="106"/>
                  </a:lnTo>
                  <a:close/>
                  <a:moveTo>
                    <a:pt x="997" y="453"/>
                  </a:moveTo>
                  <a:cubicBezTo>
                    <a:pt x="997" y="454"/>
                    <a:pt x="997" y="454"/>
                    <a:pt x="997" y="454"/>
                  </a:cubicBezTo>
                  <a:cubicBezTo>
                    <a:pt x="997" y="455"/>
                    <a:pt x="997" y="455"/>
                    <a:pt x="997" y="455"/>
                  </a:cubicBezTo>
                  <a:cubicBezTo>
                    <a:pt x="998" y="454"/>
                    <a:pt x="998" y="454"/>
                    <a:pt x="998" y="454"/>
                  </a:cubicBezTo>
                  <a:cubicBezTo>
                    <a:pt x="998" y="454"/>
                    <a:pt x="998" y="454"/>
                    <a:pt x="998" y="454"/>
                  </a:cubicBezTo>
                  <a:cubicBezTo>
                    <a:pt x="998" y="453"/>
                    <a:pt x="998" y="453"/>
                    <a:pt x="998" y="453"/>
                  </a:cubicBezTo>
                  <a:cubicBezTo>
                    <a:pt x="998" y="453"/>
                    <a:pt x="998" y="453"/>
                    <a:pt x="998" y="453"/>
                  </a:cubicBezTo>
                  <a:lnTo>
                    <a:pt x="997" y="453"/>
                  </a:lnTo>
                  <a:close/>
                  <a:moveTo>
                    <a:pt x="875" y="136"/>
                  </a:moveTo>
                  <a:cubicBezTo>
                    <a:pt x="875" y="135"/>
                    <a:pt x="875" y="135"/>
                    <a:pt x="875" y="135"/>
                  </a:cubicBezTo>
                  <a:cubicBezTo>
                    <a:pt x="874" y="134"/>
                    <a:pt x="874" y="134"/>
                    <a:pt x="874" y="134"/>
                  </a:cubicBezTo>
                  <a:cubicBezTo>
                    <a:pt x="873" y="134"/>
                    <a:pt x="873" y="134"/>
                    <a:pt x="873" y="134"/>
                  </a:cubicBezTo>
                  <a:cubicBezTo>
                    <a:pt x="874" y="136"/>
                    <a:pt x="874" y="136"/>
                    <a:pt x="874" y="136"/>
                  </a:cubicBezTo>
                  <a:cubicBezTo>
                    <a:pt x="873" y="137"/>
                    <a:pt x="873" y="137"/>
                    <a:pt x="873" y="137"/>
                  </a:cubicBezTo>
                  <a:cubicBezTo>
                    <a:pt x="873" y="138"/>
                    <a:pt x="873" y="138"/>
                    <a:pt x="873" y="138"/>
                  </a:cubicBezTo>
                  <a:cubicBezTo>
                    <a:pt x="874" y="137"/>
                    <a:pt x="874" y="137"/>
                    <a:pt x="874" y="137"/>
                  </a:cubicBezTo>
                  <a:lnTo>
                    <a:pt x="875" y="136"/>
                  </a:lnTo>
                  <a:close/>
                  <a:moveTo>
                    <a:pt x="873" y="109"/>
                  </a:moveTo>
                  <a:cubicBezTo>
                    <a:pt x="871" y="108"/>
                    <a:pt x="871" y="108"/>
                    <a:pt x="871" y="108"/>
                  </a:cubicBezTo>
                  <a:cubicBezTo>
                    <a:pt x="870" y="107"/>
                    <a:pt x="870" y="107"/>
                    <a:pt x="870" y="107"/>
                  </a:cubicBezTo>
                  <a:cubicBezTo>
                    <a:pt x="869" y="108"/>
                    <a:pt x="869" y="108"/>
                    <a:pt x="869" y="108"/>
                  </a:cubicBezTo>
                  <a:cubicBezTo>
                    <a:pt x="869" y="108"/>
                    <a:pt x="868" y="109"/>
                    <a:pt x="868" y="110"/>
                  </a:cubicBezTo>
                  <a:cubicBezTo>
                    <a:pt x="869" y="110"/>
                    <a:pt x="869" y="110"/>
                    <a:pt x="869" y="110"/>
                  </a:cubicBezTo>
                  <a:cubicBezTo>
                    <a:pt x="870" y="111"/>
                    <a:pt x="870" y="111"/>
                    <a:pt x="870" y="111"/>
                  </a:cubicBezTo>
                  <a:cubicBezTo>
                    <a:pt x="870" y="112"/>
                    <a:pt x="870" y="112"/>
                    <a:pt x="870" y="112"/>
                  </a:cubicBezTo>
                  <a:cubicBezTo>
                    <a:pt x="870" y="112"/>
                    <a:pt x="870" y="112"/>
                    <a:pt x="870" y="112"/>
                  </a:cubicBezTo>
                  <a:cubicBezTo>
                    <a:pt x="870" y="113"/>
                    <a:pt x="870" y="113"/>
                    <a:pt x="870" y="113"/>
                  </a:cubicBezTo>
                  <a:cubicBezTo>
                    <a:pt x="871" y="113"/>
                    <a:pt x="871" y="113"/>
                    <a:pt x="871" y="113"/>
                  </a:cubicBezTo>
                  <a:cubicBezTo>
                    <a:pt x="872" y="112"/>
                    <a:pt x="872" y="112"/>
                    <a:pt x="872" y="112"/>
                  </a:cubicBezTo>
                  <a:cubicBezTo>
                    <a:pt x="873" y="112"/>
                    <a:pt x="873" y="112"/>
                    <a:pt x="873" y="112"/>
                  </a:cubicBezTo>
                  <a:cubicBezTo>
                    <a:pt x="874" y="112"/>
                    <a:pt x="874" y="112"/>
                    <a:pt x="874" y="112"/>
                  </a:cubicBezTo>
                  <a:cubicBezTo>
                    <a:pt x="875" y="112"/>
                    <a:pt x="875" y="112"/>
                    <a:pt x="875" y="112"/>
                  </a:cubicBezTo>
                  <a:cubicBezTo>
                    <a:pt x="876" y="111"/>
                    <a:pt x="876" y="111"/>
                    <a:pt x="876" y="111"/>
                  </a:cubicBezTo>
                  <a:cubicBezTo>
                    <a:pt x="875" y="110"/>
                    <a:pt x="875" y="110"/>
                    <a:pt x="875" y="110"/>
                  </a:cubicBezTo>
                  <a:lnTo>
                    <a:pt x="873" y="109"/>
                  </a:lnTo>
                  <a:close/>
                  <a:moveTo>
                    <a:pt x="881" y="122"/>
                  </a:moveTo>
                  <a:cubicBezTo>
                    <a:pt x="880" y="122"/>
                    <a:pt x="880" y="122"/>
                    <a:pt x="880" y="122"/>
                  </a:cubicBezTo>
                  <a:cubicBezTo>
                    <a:pt x="878" y="123"/>
                    <a:pt x="878" y="123"/>
                    <a:pt x="878" y="123"/>
                  </a:cubicBezTo>
                  <a:cubicBezTo>
                    <a:pt x="877" y="124"/>
                    <a:pt x="877" y="124"/>
                    <a:pt x="877" y="124"/>
                  </a:cubicBezTo>
                  <a:cubicBezTo>
                    <a:pt x="874" y="124"/>
                    <a:pt x="874" y="124"/>
                    <a:pt x="874" y="124"/>
                  </a:cubicBezTo>
                  <a:cubicBezTo>
                    <a:pt x="873" y="125"/>
                    <a:pt x="873" y="125"/>
                    <a:pt x="873" y="125"/>
                  </a:cubicBezTo>
                  <a:cubicBezTo>
                    <a:pt x="872" y="127"/>
                    <a:pt x="872" y="127"/>
                    <a:pt x="872" y="127"/>
                  </a:cubicBezTo>
                  <a:cubicBezTo>
                    <a:pt x="871" y="128"/>
                    <a:pt x="871" y="128"/>
                    <a:pt x="871" y="128"/>
                  </a:cubicBezTo>
                  <a:cubicBezTo>
                    <a:pt x="871" y="130"/>
                    <a:pt x="871" y="130"/>
                    <a:pt x="871" y="130"/>
                  </a:cubicBezTo>
                  <a:cubicBezTo>
                    <a:pt x="872" y="129"/>
                    <a:pt x="872" y="129"/>
                    <a:pt x="872" y="129"/>
                  </a:cubicBezTo>
                  <a:cubicBezTo>
                    <a:pt x="874" y="130"/>
                    <a:pt x="874" y="130"/>
                    <a:pt x="874" y="130"/>
                  </a:cubicBezTo>
                  <a:cubicBezTo>
                    <a:pt x="875" y="130"/>
                    <a:pt x="875" y="130"/>
                    <a:pt x="875" y="130"/>
                  </a:cubicBezTo>
                  <a:cubicBezTo>
                    <a:pt x="879" y="127"/>
                    <a:pt x="879" y="127"/>
                    <a:pt x="879" y="127"/>
                  </a:cubicBezTo>
                  <a:cubicBezTo>
                    <a:pt x="880" y="125"/>
                    <a:pt x="880" y="125"/>
                    <a:pt x="880" y="125"/>
                  </a:cubicBezTo>
                  <a:cubicBezTo>
                    <a:pt x="881" y="125"/>
                    <a:pt x="881" y="125"/>
                    <a:pt x="881" y="125"/>
                  </a:cubicBezTo>
                  <a:cubicBezTo>
                    <a:pt x="882" y="123"/>
                    <a:pt x="882" y="123"/>
                    <a:pt x="882" y="123"/>
                  </a:cubicBezTo>
                  <a:cubicBezTo>
                    <a:pt x="884" y="122"/>
                    <a:pt x="884" y="122"/>
                    <a:pt x="884" y="122"/>
                  </a:cubicBezTo>
                  <a:cubicBezTo>
                    <a:pt x="884" y="120"/>
                    <a:pt x="884" y="120"/>
                    <a:pt x="884" y="120"/>
                  </a:cubicBezTo>
                  <a:cubicBezTo>
                    <a:pt x="883" y="120"/>
                    <a:pt x="883" y="120"/>
                    <a:pt x="883" y="120"/>
                  </a:cubicBezTo>
                  <a:cubicBezTo>
                    <a:pt x="882" y="120"/>
                    <a:pt x="882" y="120"/>
                    <a:pt x="882" y="120"/>
                  </a:cubicBezTo>
                  <a:lnTo>
                    <a:pt x="881" y="122"/>
                  </a:lnTo>
                  <a:close/>
                  <a:moveTo>
                    <a:pt x="871" y="140"/>
                  </a:moveTo>
                  <a:cubicBezTo>
                    <a:pt x="870" y="141"/>
                    <a:pt x="870" y="141"/>
                    <a:pt x="870" y="141"/>
                  </a:cubicBezTo>
                  <a:cubicBezTo>
                    <a:pt x="871" y="144"/>
                    <a:pt x="871" y="144"/>
                    <a:pt x="871" y="144"/>
                  </a:cubicBezTo>
                  <a:cubicBezTo>
                    <a:pt x="872" y="143"/>
                    <a:pt x="872" y="143"/>
                    <a:pt x="872" y="143"/>
                  </a:cubicBezTo>
                  <a:cubicBezTo>
                    <a:pt x="872" y="142"/>
                    <a:pt x="872" y="142"/>
                    <a:pt x="872" y="142"/>
                  </a:cubicBezTo>
                  <a:cubicBezTo>
                    <a:pt x="873" y="142"/>
                    <a:pt x="873" y="142"/>
                    <a:pt x="873" y="142"/>
                  </a:cubicBezTo>
                  <a:cubicBezTo>
                    <a:pt x="873" y="140"/>
                    <a:pt x="873" y="140"/>
                    <a:pt x="873" y="140"/>
                  </a:cubicBezTo>
                  <a:cubicBezTo>
                    <a:pt x="872" y="140"/>
                    <a:pt x="872" y="140"/>
                    <a:pt x="872" y="140"/>
                  </a:cubicBezTo>
                  <a:lnTo>
                    <a:pt x="871" y="140"/>
                  </a:lnTo>
                  <a:close/>
                  <a:moveTo>
                    <a:pt x="960" y="233"/>
                  </a:moveTo>
                  <a:cubicBezTo>
                    <a:pt x="961" y="234"/>
                    <a:pt x="961" y="234"/>
                    <a:pt x="961" y="234"/>
                  </a:cubicBezTo>
                  <a:cubicBezTo>
                    <a:pt x="961" y="234"/>
                    <a:pt x="961" y="234"/>
                    <a:pt x="961" y="234"/>
                  </a:cubicBezTo>
                  <a:cubicBezTo>
                    <a:pt x="961" y="233"/>
                    <a:pt x="961" y="233"/>
                    <a:pt x="961" y="233"/>
                  </a:cubicBezTo>
                  <a:cubicBezTo>
                    <a:pt x="961" y="232"/>
                    <a:pt x="961" y="232"/>
                    <a:pt x="961" y="232"/>
                  </a:cubicBezTo>
                  <a:lnTo>
                    <a:pt x="960" y="233"/>
                  </a:lnTo>
                  <a:close/>
                  <a:moveTo>
                    <a:pt x="832" y="21"/>
                  </a:moveTo>
                  <a:cubicBezTo>
                    <a:pt x="829" y="25"/>
                    <a:pt x="829" y="25"/>
                    <a:pt x="829" y="25"/>
                  </a:cubicBezTo>
                  <a:cubicBezTo>
                    <a:pt x="830" y="26"/>
                    <a:pt x="830" y="26"/>
                    <a:pt x="830" y="26"/>
                  </a:cubicBezTo>
                  <a:cubicBezTo>
                    <a:pt x="829" y="27"/>
                    <a:pt x="829" y="27"/>
                    <a:pt x="829" y="27"/>
                  </a:cubicBezTo>
                  <a:cubicBezTo>
                    <a:pt x="828" y="26"/>
                    <a:pt x="828" y="26"/>
                    <a:pt x="828" y="26"/>
                  </a:cubicBezTo>
                  <a:cubicBezTo>
                    <a:pt x="827" y="26"/>
                    <a:pt x="827" y="26"/>
                    <a:pt x="827" y="26"/>
                  </a:cubicBezTo>
                  <a:cubicBezTo>
                    <a:pt x="827" y="29"/>
                    <a:pt x="827" y="29"/>
                    <a:pt x="827" y="29"/>
                  </a:cubicBezTo>
                  <a:cubicBezTo>
                    <a:pt x="826" y="29"/>
                    <a:pt x="826" y="29"/>
                    <a:pt x="826" y="29"/>
                  </a:cubicBezTo>
                  <a:cubicBezTo>
                    <a:pt x="824" y="29"/>
                    <a:pt x="824" y="29"/>
                    <a:pt x="824" y="29"/>
                  </a:cubicBezTo>
                  <a:cubicBezTo>
                    <a:pt x="823" y="31"/>
                    <a:pt x="823" y="31"/>
                    <a:pt x="823" y="31"/>
                  </a:cubicBezTo>
                  <a:cubicBezTo>
                    <a:pt x="822" y="31"/>
                    <a:pt x="822" y="31"/>
                    <a:pt x="822" y="31"/>
                  </a:cubicBezTo>
                  <a:cubicBezTo>
                    <a:pt x="821" y="34"/>
                    <a:pt x="821" y="34"/>
                    <a:pt x="821" y="34"/>
                  </a:cubicBezTo>
                  <a:cubicBezTo>
                    <a:pt x="819" y="37"/>
                    <a:pt x="819" y="37"/>
                    <a:pt x="819" y="37"/>
                  </a:cubicBezTo>
                  <a:cubicBezTo>
                    <a:pt x="819" y="39"/>
                    <a:pt x="819" y="39"/>
                    <a:pt x="819" y="39"/>
                  </a:cubicBezTo>
                  <a:cubicBezTo>
                    <a:pt x="820" y="38"/>
                    <a:pt x="820" y="38"/>
                    <a:pt x="820" y="38"/>
                  </a:cubicBezTo>
                  <a:cubicBezTo>
                    <a:pt x="820" y="38"/>
                    <a:pt x="820" y="38"/>
                    <a:pt x="820" y="38"/>
                  </a:cubicBezTo>
                  <a:cubicBezTo>
                    <a:pt x="820" y="40"/>
                    <a:pt x="820" y="40"/>
                    <a:pt x="820" y="40"/>
                  </a:cubicBezTo>
                  <a:cubicBezTo>
                    <a:pt x="818" y="40"/>
                    <a:pt x="818" y="40"/>
                    <a:pt x="818" y="40"/>
                  </a:cubicBezTo>
                  <a:cubicBezTo>
                    <a:pt x="816" y="41"/>
                    <a:pt x="816" y="41"/>
                    <a:pt x="816" y="41"/>
                  </a:cubicBezTo>
                  <a:cubicBezTo>
                    <a:pt x="815" y="43"/>
                    <a:pt x="815" y="43"/>
                    <a:pt x="815" y="43"/>
                  </a:cubicBezTo>
                  <a:cubicBezTo>
                    <a:pt x="814" y="44"/>
                    <a:pt x="814" y="44"/>
                    <a:pt x="814" y="44"/>
                  </a:cubicBezTo>
                  <a:cubicBezTo>
                    <a:pt x="813" y="45"/>
                    <a:pt x="813" y="45"/>
                    <a:pt x="813" y="45"/>
                  </a:cubicBezTo>
                  <a:cubicBezTo>
                    <a:pt x="813" y="49"/>
                    <a:pt x="813" y="49"/>
                    <a:pt x="813" y="49"/>
                  </a:cubicBezTo>
                  <a:cubicBezTo>
                    <a:pt x="812" y="51"/>
                    <a:pt x="812" y="51"/>
                    <a:pt x="812" y="51"/>
                  </a:cubicBezTo>
                  <a:cubicBezTo>
                    <a:pt x="810" y="51"/>
                    <a:pt x="810" y="51"/>
                    <a:pt x="810" y="51"/>
                  </a:cubicBezTo>
                  <a:cubicBezTo>
                    <a:pt x="810" y="53"/>
                    <a:pt x="810" y="53"/>
                    <a:pt x="810" y="53"/>
                  </a:cubicBezTo>
                  <a:cubicBezTo>
                    <a:pt x="810" y="54"/>
                    <a:pt x="810" y="54"/>
                    <a:pt x="810" y="54"/>
                  </a:cubicBezTo>
                  <a:cubicBezTo>
                    <a:pt x="808" y="55"/>
                    <a:pt x="808" y="55"/>
                    <a:pt x="808" y="55"/>
                  </a:cubicBezTo>
                  <a:cubicBezTo>
                    <a:pt x="808" y="59"/>
                    <a:pt x="808" y="59"/>
                    <a:pt x="808" y="59"/>
                  </a:cubicBezTo>
                  <a:cubicBezTo>
                    <a:pt x="808" y="60"/>
                    <a:pt x="808" y="60"/>
                    <a:pt x="808" y="60"/>
                  </a:cubicBezTo>
                  <a:cubicBezTo>
                    <a:pt x="812" y="62"/>
                    <a:pt x="812" y="62"/>
                    <a:pt x="812" y="62"/>
                  </a:cubicBezTo>
                  <a:cubicBezTo>
                    <a:pt x="814" y="62"/>
                    <a:pt x="814" y="62"/>
                    <a:pt x="814" y="62"/>
                  </a:cubicBezTo>
                  <a:cubicBezTo>
                    <a:pt x="816" y="64"/>
                    <a:pt x="816" y="64"/>
                    <a:pt x="816" y="64"/>
                  </a:cubicBezTo>
                  <a:cubicBezTo>
                    <a:pt x="818" y="64"/>
                    <a:pt x="818" y="64"/>
                    <a:pt x="818" y="64"/>
                  </a:cubicBezTo>
                  <a:cubicBezTo>
                    <a:pt x="820" y="65"/>
                    <a:pt x="820" y="65"/>
                    <a:pt x="820" y="65"/>
                  </a:cubicBezTo>
                  <a:cubicBezTo>
                    <a:pt x="823" y="65"/>
                    <a:pt x="823" y="65"/>
                    <a:pt x="823" y="65"/>
                  </a:cubicBezTo>
                  <a:cubicBezTo>
                    <a:pt x="823" y="68"/>
                    <a:pt x="823" y="68"/>
                    <a:pt x="823" y="68"/>
                  </a:cubicBezTo>
                  <a:cubicBezTo>
                    <a:pt x="826" y="70"/>
                    <a:pt x="826" y="70"/>
                    <a:pt x="826" y="70"/>
                  </a:cubicBezTo>
                  <a:cubicBezTo>
                    <a:pt x="826" y="71"/>
                    <a:pt x="826" y="71"/>
                    <a:pt x="826" y="71"/>
                  </a:cubicBezTo>
                  <a:cubicBezTo>
                    <a:pt x="827" y="72"/>
                    <a:pt x="827" y="72"/>
                    <a:pt x="827" y="72"/>
                  </a:cubicBezTo>
                  <a:cubicBezTo>
                    <a:pt x="824" y="72"/>
                    <a:pt x="824" y="72"/>
                    <a:pt x="824" y="72"/>
                  </a:cubicBezTo>
                  <a:cubicBezTo>
                    <a:pt x="823" y="73"/>
                    <a:pt x="823" y="73"/>
                    <a:pt x="823" y="73"/>
                  </a:cubicBezTo>
                  <a:cubicBezTo>
                    <a:pt x="820" y="73"/>
                    <a:pt x="820" y="73"/>
                    <a:pt x="820" y="73"/>
                  </a:cubicBezTo>
                  <a:cubicBezTo>
                    <a:pt x="817" y="71"/>
                    <a:pt x="817" y="71"/>
                    <a:pt x="817" y="71"/>
                  </a:cubicBezTo>
                  <a:cubicBezTo>
                    <a:pt x="816" y="69"/>
                    <a:pt x="816" y="69"/>
                    <a:pt x="816" y="69"/>
                  </a:cubicBezTo>
                  <a:cubicBezTo>
                    <a:pt x="814" y="68"/>
                    <a:pt x="814" y="68"/>
                    <a:pt x="814" y="68"/>
                  </a:cubicBezTo>
                  <a:cubicBezTo>
                    <a:pt x="811" y="68"/>
                    <a:pt x="811" y="68"/>
                    <a:pt x="811" y="68"/>
                  </a:cubicBezTo>
                  <a:cubicBezTo>
                    <a:pt x="810" y="67"/>
                    <a:pt x="810" y="67"/>
                    <a:pt x="810" y="67"/>
                  </a:cubicBezTo>
                  <a:cubicBezTo>
                    <a:pt x="808" y="66"/>
                    <a:pt x="808" y="66"/>
                    <a:pt x="808" y="66"/>
                  </a:cubicBezTo>
                  <a:cubicBezTo>
                    <a:pt x="808" y="67"/>
                    <a:pt x="808" y="67"/>
                    <a:pt x="808" y="67"/>
                  </a:cubicBezTo>
                  <a:cubicBezTo>
                    <a:pt x="809" y="69"/>
                    <a:pt x="809" y="69"/>
                    <a:pt x="809" y="69"/>
                  </a:cubicBezTo>
                  <a:cubicBezTo>
                    <a:pt x="809" y="71"/>
                    <a:pt x="809" y="71"/>
                    <a:pt x="809" y="71"/>
                  </a:cubicBezTo>
                  <a:cubicBezTo>
                    <a:pt x="808" y="71"/>
                    <a:pt x="808" y="71"/>
                    <a:pt x="808" y="71"/>
                  </a:cubicBezTo>
                  <a:cubicBezTo>
                    <a:pt x="807" y="72"/>
                    <a:pt x="807" y="72"/>
                    <a:pt x="807" y="72"/>
                  </a:cubicBezTo>
                  <a:cubicBezTo>
                    <a:pt x="808" y="75"/>
                    <a:pt x="808" y="75"/>
                    <a:pt x="808" y="75"/>
                  </a:cubicBezTo>
                  <a:cubicBezTo>
                    <a:pt x="808" y="78"/>
                    <a:pt x="808" y="78"/>
                    <a:pt x="808" y="78"/>
                  </a:cubicBezTo>
                  <a:cubicBezTo>
                    <a:pt x="808" y="80"/>
                    <a:pt x="808" y="80"/>
                    <a:pt x="808" y="80"/>
                  </a:cubicBezTo>
                  <a:cubicBezTo>
                    <a:pt x="808" y="81"/>
                    <a:pt x="808" y="81"/>
                    <a:pt x="808" y="81"/>
                  </a:cubicBezTo>
                  <a:cubicBezTo>
                    <a:pt x="811" y="83"/>
                    <a:pt x="811" y="83"/>
                    <a:pt x="811" y="83"/>
                  </a:cubicBezTo>
                  <a:cubicBezTo>
                    <a:pt x="812" y="85"/>
                    <a:pt x="812" y="85"/>
                    <a:pt x="812" y="85"/>
                  </a:cubicBezTo>
                  <a:cubicBezTo>
                    <a:pt x="812" y="85"/>
                    <a:pt x="812" y="85"/>
                    <a:pt x="812" y="85"/>
                  </a:cubicBezTo>
                  <a:cubicBezTo>
                    <a:pt x="811" y="85"/>
                    <a:pt x="811" y="85"/>
                    <a:pt x="811" y="85"/>
                  </a:cubicBezTo>
                  <a:cubicBezTo>
                    <a:pt x="811" y="84"/>
                    <a:pt x="811" y="84"/>
                    <a:pt x="811" y="84"/>
                  </a:cubicBezTo>
                  <a:cubicBezTo>
                    <a:pt x="811" y="86"/>
                    <a:pt x="811" y="86"/>
                    <a:pt x="811" y="86"/>
                  </a:cubicBezTo>
                  <a:cubicBezTo>
                    <a:pt x="813" y="88"/>
                    <a:pt x="813" y="88"/>
                    <a:pt x="813" y="88"/>
                  </a:cubicBezTo>
                  <a:cubicBezTo>
                    <a:pt x="814" y="88"/>
                    <a:pt x="814" y="88"/>
                    <a:pt x="814" y="88"/>
                  </a:cubicBezTo>
                  <a:cubicBezTo>
                    <a:pt x="814" y="86"/>
                    <a:pt x="814" y="86"/>
                    <a:pt x="814" y="86"/>
                  </a:cubicBezTo>
                  <a:cubicBezTo>
                    <a:pt x="815" y="86"/>
                    <a:pt x="815" y="86"/>
                    <a:pt x="815" y="86"/>
                  </a:cubicBezTo>
                  <a:cubicBezTo>
                    <a:pt x="817" y="86"/>
                    <a:pt x="817" y="86"/>
                    <a:pt x="817" y="86"/>
                  </a:cubicBezTo>
                  <a:cubicBezTo>
                    <a:pt x="818" y="88"/>
                    <a:pt x="818" y="88"/>
                    <a:pt x="818" y="88"/>
                  </a:cubicBezTo>
                  <a:cubicBezTo>
                    <a:pt x="820" y="88"/>
                    <a:pt x="820" y="88"/>
                    <a:pt x="820" y="88"/>
                  </a:cubicBezTo>
                  <a:cubicBezTo>
                    <a:pt x="820" y="87"/>
                    <a:pt x="820" y="87"/>
                    <a:pt x="820" y="87"/>
                  </a:cubicBezTo>
                  <a:cubicBezTo>
                    <a:pt x="820" y="86"/>
                    <a:pt x="820" y="86"/>
                    <a:pt x="820" y="86"/>
                  </a:cubicBezTo>
                  <a:cubicBezTo>
                    <a:pt x="820" y="85"/>
                    <a:pt x="820" y="85"/>
                    <a:pt x="820" y="85"/>
                  </a:cubicBezTo>
                  <a:cubicBezTo>
                    <a:pt x="821" y="85"/>
                    <a:pt x="821" y="85"/>
                    <a:pt x="821" y="85"/>
                  </a:cubicBezTo>
                  <a:cubicBezTo>
                    <a:pt x="822" y="85"/>
                    <a:pt x="822" y="85"/>
                    <a:pt x="822" y="85"/>
                  </a:cubicBezTo>
                  <a:cubicBezTo>
                    <a:pt x="822" y="87"/>
                    <a:pt x="822" y="87"/>
                    <a:pt x="822" y="87"/>
                  </a:cubicBezTo>
                  <a:cubicBezTo>
                    <a:pt x="822" y="88"/>
                    <a:pt x="822" y="88"/>
                    <a:pt x="822" y="88"/>
                  </a:cubicBezTo>
                  <a:cubicBezTo>
                    <a:pt x="823" y="88"/>
                    <a:pt x="823" y="88"/>
                    <a:pt x="823" y="88"/>
                  </a:cubicBezTo>
                  <a:cubicBezTo>
                    <a:pt x="824" y="86"/>
                    <a:pt x="824" y="86"/>
                    <a:pt x="824" y="86"/>
                  </a:cubicBezTo>
                  <a:cubicBezTo>
                    <a:pt x="826" y="86"/>
                    <a:pt x="826" y="86"/>
                    <a:pt x="826" y="86"/>
                  </a:cubicBezTo>
                  <a:cubicBezTo>
                    <a:pt x="828" y="85"/>
                    <a:pt x="828" y="85"/>
                    <a:pt x="828" y="85"/>
                  </a:cubicBezTo>
                  <a:cubicBezTo>
                    <a:pt x="828" y="85"/>
                    <a:pt x="828" y="85"/>
                    <a:pt x="828" y="85"/>
                  </a:cubicBezTo>
                  <a:cubicBezTo>
                    <a:pt x="828" y="86"/>
                    <a:pt x="828" y="86"/>
                    <a:pt x="828" y="86"/>
                  </a:cubicBezTo>
                  <a:cubicBezTo>
                    <a:pt x="824" y="88"/>
                    <a:pt x="824" y="88"/>
                    <a:pt x="824" y="88"/>
                  </a:cubicBezTo>
                  <a:cubicBezTo>
                    <a:pt x="824" y="90"/>
                    <a:pt x="824" y="90"/>
                    <a:pt x="824" y="90"/>
                  </a:cubicBezTo>
                  <a:cubicBezTo>
                    <a:pt x="826" y="91"/>
                    <a:pt x="826" y="91"/>
                    <a:pt x="826" y="91"/>
                  </a:cubicBezTo>
                  <a:cubicBezTo>
                    <a:pt x="826" y="94"/>
                    <a:pt x="826" y="94"/>
                    <a:pt x="826" y="94"/>
                  </a:cubicBezTo>
                  <a:cubicBezTo>
                    <a:pt x="828" y="96"/>
                    <a:pt x="828" y="96"/>
                    <a:pt x="828" y="96"/>
                  </a:cubicBezTo>
                  <a:cubicBezTo>
                    <a:pt x="831" y="96"/>
                    <a:pt x="831" y="96"/>
                    <a:pt x="831" y="96"/>
                  </a:cubicBezTo>
                  <a:cubicBezTo>
                    <a:pt x="832" y="95"/>
                    <a:pt x="832" y="95"/>
                    <a:pt x="832" y="95"/>
                  </a:cubicBezTo>
                  <a:cubicBezTo>
                    <a:pt x="830" y="94"/>
                    <a:pt x="830" y="94"/>
                    <a:pt x="830" y="94"/>
                  </a:cubicBezTo>
                  <a:cubicBezTo>
                    <a:pt x="831" y="94"/>
                    <a:pt x="831" y="94"/>
                    <a:pt x="831" y="94"/>
                  </a:cubicBezTo>
                  <a:cubicBezTo>
                    <a:pt x="833" y="94"/>
                    <a:pt x="833" y="94"/>
                    <a:pt x="833" y="94"/>
                  </a:cubicBezTo>
                  <a:cubicBezTo>
                    <a:pt x="835" y="95"/>
                    <a:pt x="835" y="95"/>
                    <a:pt x="835" y="95"/>
                  </a:cubicBezTo>
                  <a:cubicBezTo>
                    <a:pt x="836" y="95"/>
                    <a:pt x="836" y="95"/>
                    <a:pt x="836" y="95"/>
                  </a:cubicBezTo>
                  <a:cubicBezTo>
                    <a:pt x="837" y="93"/>
                    <a:pt x="837" y="93"/>
                    <a:pt x="837" y="93"/>
                  </a:cubicBezTo>
                  <a:cubicBezTo>
                    <a:pt x="839" y="92"/>
                    <a:pt x="839" y="92"/>
                    <a:pt x="839" y="92"/>
                  </a:cubicBezTo>
                  <a:cubicBezTo>
                    <a:pt x="840" y="92"/>
                    <a:pt x="840" y="92"/>
                    <a:pt x="840" y="92"/>
                  </a:cubicBezTo>
                  <a:cubicBezTo>
                    <a:pt x="840" y="92"/>
                    <a:pt x="840" y="92"/>
                    <a:pt x="840" y="92"/>
                  </a:cubicBezTo>
                  <a:cubicBezTo>
                    <a:pt x="839" y="93"/>
                    <a:pt x="839" y="93"/>
                    <a:pt x="839" y="93"/>
                  </a:cubicBezTo>
                  <a:cubicBezTo>
                    <a:pt x="836" y="96"/>
                    <a:pt x="836" y="96"/>
                    <a:pt x="836" y="96"/>
                  </a:cubicBezTo>
                  <a:cubicBezTo>
                    <a:pt x="836" y="97"/>
                    <a:pt x="836" y="97"/>
                    <a:pt x="836" y="97"/>
                  </a:cubicBezTo>
                  <a:cubicBezTo>
                    <a:pt x="839" y="98"/>
                    <a:pt x="839" y="98"/>
                    <a:pt x="839" y="98"/>
                  </a:cubicBezTo>
                  <a:cubicBezTo>
                    <a:pt x="840" y="100"/>
                    <a:pt x="840" y="100"/>
                    <a:pt x="840" y="100"/>
                  </a:cubicBezTo>
                  <a:cubicBezTo>
                    <a:pt x="841" y="100"/>
                    <a:pt x="841" y="100"/>
                    <a:pt x="841" y="100"/>
                  </a:cubicBezTo>
                  <a:cubicBezTo>
                    <a:pt x="844" y="100"/>
                    <a:pt x="844" y="100"/>
                    <a:pt x="844" y="100"/>
                  </a:cubicBezTo>
                  <a:cubicBezTo>
                    <a:pt x="845" y="101"/>
                    <a:pt x="845" y="101"/>
                    <a:pt x="845" y="101"/>
                  </a:cubicBezTo>
                  <a:cubicBezTo>
                    <a:pt x="847" y="100"/>
                    <a:pt x="847" y="100"/>
                    <a:pt x="847" y="100"/>
                  </a:cubicBezTo>
                  <a:cubicBezTo>
                    <a:pt x="850" y="100"/>
                    <a:pt x="850" y="100"/>
                    <a:pt x="850" y="100"/>
                  </a:cubicBezTo>
                  <a:cubicBezTo>
                    <a:pt x="851" y="102"/>
                    <a:pt x="851" y="102"/>
                    <a:pt x="851" y="102"/>
                  </a:cubicBezTo>
                  <a:cubicBezTo>
                    <a:pt x="853" y="102"/>
                    <a:pt x="853" y="102"/>
                    <a:pt x="853" y="102"/>
                  </a:cubicBezTo>
                  <a:cubicBezTo>
                    <a:pt x="854" y="104"/>
                    <a:pt x="854" y="104"/>
                    <a:pt x="854" y="104"/>
                  </a:cubicBezTo>
                  <a:cubicBezTo>
                    <a:pt x="855" y="103"/>
                    <a:pt x="855" y="103"/>
                    <a:pt x="855" y="103"/>
                  </a:cubicBezTo>
                  <a:cubicBezTo>
                    <a:pt x="857" y="105"/>
                    <a:pt x="857" y="105"/>
                    <a:pt x="857" y="105"/>
                  </a:cubicBezTo>
                  <a:cubicBezTo>
                    <a:pt x="858" y="104"/>
                    <a:pt x="858" y="104"/>
                    <a:pt x="858" y="104"/>
                  </a:cubicBezTo>
                  <a:cubicBezTo>
                    <a:pt x="859" y="105"/>
                    <a:pt x="859" y="105"/>
                    <a:pt x="859" y="105"/>
                  </a:cubicBezTo>
                  <a:cubicBezTo>
                    <a:pt x="860" y="104"/>
                    <a:pt x="860" y="104"/>
                    <a:pt x="860" y="104"/>
                  </a:cubicBezTo>
                  <a:cubicBezTo>
                    <a:pt x="860" y="102"/>
                    <a:pt x="860" y="102"/>
                    <a:pt x="860" y="102"/>
                  </a:cubicBezTo>
                  <a:cubicBezTo>
                    <a:pt x="858" y="101"/>
                    <a:pt x="858" y="101"/>
                    <a:pt x="858" y="101"/>
                  </a:cubicBezTo>
                  <a:cubicBezTo>
                    <a:pt x="857" y="99"/>
                    <a:pt x="857" y="99"/>
                    <a:pt x="857" y="99"/>
                  </a:cubicBezTo>
                  <a:cubicBezTo>
                    <a:pt x="856" y="98"/>
                    <a:pt x="856" y="98"/>
                    <a:pt x="856" y="98"/>
                  </a:cubicBezTo>
                  <a:cubicBezTo>
                    <a:pt x="852" y="95"/>
                    <a:pt x="852" y="95"/>
                    <a:pt x="852" y="95"/>
                  </a:cubicBezTo>
                  <a:cubicBezTo>
                    <a:pt x="852" y="93"/>
                    <a:pt x="852" y="93"/>
                    <a:pt x="852" y="93"/>
                  </a:cubicBezTo>
                  <a:cubicBezTo>
                    <a:pt x="853" y="94"/>
                    <a:pt x="853" y="94"/>
                    <a:pt x="853" y="94"/>
                  </a:cubicBezTo>
                  <a:cubicBezTo>
                    <a:pt x="854" y="95"/>
                    <a:pt x="854" y="95"/>
                    <a:pt x="854" y="95"/>
                  </a:cubicBezTo>
                  <a:cubicBezTo>
                    <a:pt x="855" y="95"/>
                    <a:pt x="855" y="95"/>
                    <a:pt x="855" y="95"/>
                  </a:cubicBezTo>
                  <a:cubicBezTo>
                    <a:pt x="857" y="98"/>
                    <a:pt x="857" y="98"/>
                    <a:pt x="857" y="98"/>
                  </a:cubicBezTo>
                  <a:cubicBezTo>
                    <a:pt x="858" y="98"/>
                    <a:pt x="858" y="98"/>
                    <a:pt x="858" y="98"/>
                  </a:cubicBezTo>
                  <a:cubicBezTo>
                    <a:pt x="858" y="99"/>
                    <a:pt x="858" y="99"/>
                    <a:pt x="858" y="99"/>
                  </a:cubicBezTo>
                  <a:cubicBezTo>
                    <a:pt x="860" y="101"/>
                    <a:pt x="860" y="101"/>
                    <a:pt x="860" y="101"/>
                  </a:cubicBezTo>
                  <a:cubicBezTo>
                    <a:pt x="862" y="103"/>
                    <a:pt x="862" y="103"/>
                    <a:pt x="862" y="103"/>
                  </a:cubicBezTo>
                  <a:cubicBezTo>
                    <a:pt x="862" y="104"/>
                    <a:pt x="862" y="104"/>
                    <a:pt x="862" y="104"/>
                  </a:cubicBezTo>
                  <a:cubicBezTo>
                    <a:pt x="863" y="104"/>
                    <a:pt x="863" y="104"/>
                    <a:pt x="863" y="104"/>
                  </a:cubicBezTo>
                  <a:cubicBezTo>
                    <a:pt x="865" y="106"/>
                    <a:pt x="865" y="106"/>
                    <a:pt x="865" y="106"/>
                  </a:cubicBezTo>
                  <a:cubicBezTo>
                    <a:pt x="866" y="108"/>
                    <a:pt x="866" y="108"/>
                    <a:pt x="866" y="108"/>
                  </a:cubicBezTo>
                  <a:cubicBezTo>
                    <a:pt x="867" y="108"/>
                    <a:pt x="867" y="108"/>
                    <a:pt x="867" y="108"/>
                  </a:cubicBezTo>
                  <a:cubicBezTo>
                    <a:pt x="868" y="108"/>
                    <a:pt x="868" y="108"/>
                    <a:pt x="868" y="108"/>
                  </a:cubicBezTo>
                  <a:cubicBezTo>
                    <a:pt x="867" y="106"/>
                    <a:pt x="867" y="106"/>
                    <a:pt x="867" y="106"/>
                  </a:cubicBezTo>
                  <a:cubicBezTo>
                    <a:pt x="865" y="102"/>
                    <a:pt x="865" y="102"/>
                    <a:pt x="865" y="102"/>
                  </a:cubicBezTo>
                  <a:cubicBezTo>
                    <a:pt x="868" y="102"/>
                    <a:pt x="868" y="102"/>
                    <a:pt x="868" y="102"/>
                  </a:cubicBezTo>
                  <a:cubicBezTo>
                    <a:pt x="871" y="104"/>
                    <a:pt x="871" y="104"/>
                    <a:pt x="871" y="104"/>
                  </a:cubicBezTo>
                  <a:cubicBezTo>
                    <a:pt x="875" y="104"/>
                    <a:pt x="875" y="104"/>
                    <a:pt x="875" y="104"/>
                  </a:cubicBezTo>
                  <a:cubicBezTo>
                    <a:pt x="875" y="106"/>
                    <a:pt x="875" y="106"/>
                    <a:pt x="875" y="106"/>
                  </a:cubicBezTo>
                  <a:cubicBezTo>
                    <a:pt x="874" y="107"/>
                    <a:pt x="874" y="107"/>
                    <a:pt x="874" y="107"/>
                  </a:cubicBezTo>
                  <a:cubicBezTo>
                    <a:pt x="876" y="108"/>
                    <a:pt x="876" y="108"/>
                    <a:pt x="876" y="108"/>
                  </a:cubicBezTo>
                  <a:cubicBezTo>
                    <a:pt x="878" y="108"/>
                    <a:pt x="878" y="108"/>
                    <a:pt x="878" y="108"/>
                  </a:cubicBezTo>
                  <a:cubicBezTo>
                    <a:pt x="878" y="108"/>
                    <a:pt x="878" y="108"/>
                    <a:pt x="878" y="108"/>
                  </a:cubicBezTo>
                  <a:cubicBezTo>
                    <a:pt x="883" y="108"/>
                    <a:pt x="883" y="108"/>
                    <a:pt x="883" y="108"/>
                  </a:cubicBezTo>
                  <a:cubicBezTo>
                    <a:pt x="884" y="107"/>
                    <a:pt x="884" y="107"/>
                    <a:pt x="884" y="107"/>
                  </a:cubicBezTo>
                  <a:cubicBezTo>
                    <a:pt x="886" y="105"/>
                    <a:pt x="886" y="105"/>
                    <a:pt x="886" y="105"/>
                  </a:cubicBezTo>
                  <a:cubicBezTo>
                    <a:pt x="886" y="104"/>
                    <a:pt x="886" y="104"/>
                    <a:pt x="886" y="104"/>
                  </a:cubicBezTo>
                  <a:cubicBezTo>
                    <a:pt x="886" y="102"/>
                    <a:pt x="886" y="102"/>
                    <a:pt x="886" y="102"/>
                  </a:cubicBezTo>
                  <a:cubicBezTo>
                    <a:pt x="885" y="101"/>
                    <a:pt x="885" y="101"/>
                    <a:pt x="885" y="101"/>
                  </a:cubicBezTo>
                  <a:cubicBezTo>
                    <a:pt x="884" y="97"/>
                    <a:pt x="884" y="97"/>
                    <a:pt x="884" y="97"/>
                  </a:cubicBezTo>
                  <a:cubicBezTo>
                    <a:pt x="883" y="97"/>
                    <a:pt x="883" y="97"/>
                    <a:pt x="883" y="97"/>
                  </a:cubicBezTo>
                  <a:cubicBezTo>
                    <a:pt x="881" y="95"/>
                    <a:pt x="881" y="95"/>
                    <a:pt x="881" y="95"/>
                  </a:cubicBezTo>
                  <a:cubicBezTo>
                    <a:pt x="881" y="93"/>
                    <a:pt x="881" y="93"/>
                    <a:pt x="881" y="93"/>
                  </a:cubicBezTo>
                  <a:cubicBezTo>
                    <a:pt x="882" y="93"/>
                    <a:pt x="882" y="93"/>
                    <a:pt x="882" y="93"/>
                  </a:cubicBezTo>
                  <a:cubicBezTo>
                    <a:pt x="883" y="91"/>
                    <a:pt x="883" y="91"/>
                    <a:pt x="883" y="91"/>
                  </a:cubicBezTo>
                  <a:cubicBezTo>
                    <a:pt x="883" y="91"/>
                    <a:pt x="883" y="91"/>
                    <a:pt x="883" y="91"/>
                  </a:cubicBezTo>
                  <a:cubicBezTo>
                    <a:pt x="884" y="92"/>
                    <a:pt x="884" y="92"/>
                    <a:pt x="884" y="92"/>
                  </a:cubicBezTo>
                  <a:cubicBezTo>
                    <a:pt x="884" y="93"/>
                    <a:pt x="884" y="93"/>
                    <a:pt x="884" y="93"/>
                  </a:cubicBezTo>
                  <a:cubicBezTo>
                    <a:pt x="886" y="92"/>
                    <a:pt x="886" y="92"/>
                    <a:pt x="886" y="92"/>
                  </a:cubicBezTo>
                  <a:cubicBezTo>
                    <a:pt x="886" y="89"/>
                    <a:pt x="886" y="89"/>
                    <a:pt x="886" y="89"/>
                  </a:cubicBezTo>
                  <a:cubicBezTo>
                    <a:pt x="887" y="88"/>
                    <a:pt x="887" y="88"/>
                    <a:pt x="887" y="88"/>
                  </a:cubicBezTo>
                  <a:cubicBezTo>
                    <a:pt x="888" y="87"/>
                    <a:pt x="888" y="87"/>
                    <a:pt x="888" y="87"/>
                  </a:cubicBezTo>
                  <a:cubicBezTo>
                    <a:pt x="888" y="90"/>
                    <a:pt x="888" y="90"/>
                    <a:pt x="888" y="90"/>
                  </a:cubicBezTo>
                  <a:cubicBezTo>
                    <a:pt x="889" y="91"/>
                    <a:pt x="889" y="91"/>
                    <a:pt x="889" y="91"/>
                  </a:cubicBezTo>
                  <a:cubicBezTo>
                    <a:pt x="888" y="92"/>
                    <a:pt x="888" y="92"/>
                    <a:pt x="888" y="92"/>
                  </a:cubicBezTo>
                  <a:cubicBezTo>
                    <a:pt x="886" y="92"/>
                    <a:pt x="886" y="92"/>
                    <a:pt x="886" y="92"/>
                  </a:cubicBezTo>
                  <a:cubicBezTo>
                    <a:pt x="886" y="95"/>
                    <a:pt x="886" y="95"/>
                    <a:pt x="886" y="95"/>
                  </a:cubicBezTo>
                  <a:cubicBezTo>
                    <a:pt x="887" y="95"/>
                    <a:pt x="887" y="95"/>
                    <a:pt x="887" y="95"/>
                  </a:cubicBezTo>
                  <a:cubicBezTo>
                    <a:pt x="888" y="96"/>
                    <a:pt x="888" y="96"/>
                    <a:pt x="888" y="96"/>
                  </a:cubicBezTo>
                  <a:cubicBezTo>
                    <a:pt x="888" y="98"/>
                    <a:pt x="888" y="98"/>
                    <a:pt x="888" y="98"/>
                  </a:cubicBezTo>
                  <a:cubicBezTo>
                    <a:pt x="890" y="100"/>
                    <a:pt x="890" y="100"/>
                    <a:pt x="890" y="100"/>
                  </a:cubicBezTo>
                  <a:cubicBezTo>
                    <a:pt x="892" y="101"/>
                    <a:pt x="892" y="101"/>
                    <a:pt x="892" y="101"/>
                  </a:cubicBezTo>
                  <a:cubicBezTo>
                    <a:pt x="892" y="99"/>
                    <a:pt x="892" y="99"/>
                    <a:pt x="892" y="99"/>
                  </a:cubicBezTo>
                  <a:cubicBezTo>
                    <a:pt x="892" y="99"/>
                    <a:pt x="892" y="99"/>
                    <a:pt x="892" y="99"/>
                  </a:cubicBezTo>
                  <a:cubicBezTo>
                    <a:pt x="893" y="100"/>
                    <a:pt x="893" y="100"/>
                    <a:pt x="893" y="100"/>
                  </a:cubicBezTo>
                  <a:cubicBezTo>
                    <a:pt x="895" y="99"/>
                    <a:pt x="895" y="99"/>
                    <a:pt x="895" y="99"/>
                  </a:cubicBezTo>
                  <a:cubicBezTo>
                    <a:pt x="896" y="100"/>
                    <a:pt x="896" y="100"/>
                    <a:pt x="896" y="100"/>
                  </a:cubicBezTo>
                  <a:cubicBezTo>
                    <a:pt x="895" y="101"/>
                    <a:pt x="895" y="101"/>
                    <a:pt x="895" y="101"/>
                  </a:cubicBezTo>
                  <a:cubicBezTo>
                    <a:pt x="895" y="103"/>
                    <a:pt x="895" y="103"/>
                    <a:pt x="895" y="103"/>
                  </a:cubicBezTo>
                  <a:cubicBezTo>
                    <a:pt x="894" y="106"/>
                    <a:pt x="894" y="106"/>
                    <a:pt x="894" y="106"/>
                  </a:cubicBezTo>
                  <a:cubicBezTo>
                    <a:pt x="894" y="106"/>
                    <a:pt x="894" y="106"/>
                    <a:pt x="894" y="106"/>
                  </a:cubicBezTo>
                  <a:cubicBezTo>
                    <a:pt x="892" y="109"/>
                    <a:pt x="892" y="109"/>
                    <a:pt x="892" y="109"/>
                  </a:cubicBezTo>
                  <a:cubicBezTo>
                    <a:pt x="891" y="112"/>
                    <a:pt x="891" y="112"/>
                    <a:pt x="891" y="112"/>
                  </a:cubicBezTo>
                  <a:cubicBezTo>
                    <a:pt x="891" y="113"/>
                    <a:pt x="891" y="113"/>
                    <a:pt x="891" y="113"/>
                  </a:cubicBezTo>
                  <a:cubicBezTo>
                    <a:pt x="892" y="113"/>
                    <a:pt x="892" y="113"/>
                    <a:pt x="892" y="113"/>
                  </a:cubicBezTo>
                  <a:cubicBezTo>
                    <a:pt x="892" y="111"/>
                    <a:pt x="892" y="111"/>
                    <a:pt x="892" y="111"/>
                  </a:cubicBezTo>
                  <a:cubicBezTo>
                    <a:pt x="894" y="112"/>
                    <a:pt x="894" y="112"/>
                    <a:pt x="894" y="112"/>
                  </a:cubicBezTo>
                  <a:cubicBezTo>
                    <a:pt x="894" y="112"/>
                    <a:pt x="894" y="112"/>
                    <a:pt x="894" y="112"/>
                  </a:cubicBezTo>
                  <a:cubicBezTo>
                    <a:pt x="895" y="112"/>
                    <a:pt x="895" y="112"/>
                    <a:pt x="895" y="112"/>
                  </a:cubicBezTo>
                  <a:cubicBezTo>
                    <a:pt x="896" y="114"/>
                    <a:pt x="896" y="114"/>
                    <a:pt x="896" y="114"/>
                  </a:cubicBezTo>
                  <a:cubicBezTo>
                    <a:pt x="899" y="114"/>
                    <a:pt x="899" y="114"/>
                    <a:pt x="899" y="114"/>
                  </a:cubicBezTo>
                  <a:cubicBezTo>
                    <a:pt x="897" y="115"/>
                    <a:pt x="897" y="115"/>
                    <a:pt x="897" y="115"/>
                  </a:cubicBezTo>
                  <a:cubicBezTo>
                    <a:pt x="897" y="116"/>
                    <a:pt x="897" y="116"/>
                    <a:pt x="897" y="116"/>
                  </a:cubicBezTo>
                  <a:cubicBezTo>
                    <a:pt x="896" y="117"/>
                    <a:pt x="896" y="117"/>
                    <a:pt x="896" y="117"/>
                  </a:cubicBezTo>
                  <a:cubicBezTo>
                    <a:pt x="896" y="116"/>
                    <a:pt x="896" y="116"/>
                    <a:pt x="896" y="116"/>
                  </a:cubicBezTo>
                  <a:cubicBezTo>
                    <a:pt x="894" y="116"/>
                    <a:pt x="894" y="116"/>
                    <a:pt x="894" y="116"/>
                  </a:cubicBezTo>
                  <a:cubicBezTo>
                    <a:pt x="894" y="118"/>
                    <a:pt x="894" y="118"/>
                    <a:pt x="894" y="118"/>
                  </a:cubicBezTo>
                  <a:cubicBezTo>
                    <a:pt x="896" y="118"/>
                    <a:pt x="896" y="118"/>
                    <a:pt x="896" y="118"/>
                  </a:cubicBezTo>
                  <a:cubicBezTo>
                    <a:pt x="896" y="119"/>
                    <a:pt x="896" y="119"/>
                    <a:pt x="896" y="119"/>
                  </a:cubicBezTo>
                  <a:cubicBezTo>
                    <a:pt x="898" y="119"/>
                    <a:pt x="898" y="119"/>
                    <a:pt x="898" y="119"/>
                  </a:cubicBezTo>
                  <a:cubicBezTo>
                    <a:pt x="898" y="120"/>
                    <a:pt x="898" y="120"/>
                    <a:pt x="898" y="120"/>
                  </a:cubicBezTo>
                  <a:cubicBezTo>
                    <a:pt x="898" y="121"/>
                    <a:pt x="898" y="121"/>
                    <a:pt x="898" y="121"/>
                  </a:cubicBezTo>
                  <a:cubicBezTo>
                    <a:pt x="898" y="123"/>
                    <a:pt x="898" y="123"/>
                    <a:pt x="898" y="123"/>
                  </a:cubicBezTo>
                  <a:cubicBezTo>
                    <a:pt x="899" y="124"/>
                    <a:pt x="899" y="124"/>
                    <a:pt x="899" y="124"/>
                  </a:cubicBezTo>
                  <a:cubicBezTo>
                    <a:pt x="901" y="125"/>
                    <a:pt x="901" y="125"/>
                    <a:pt x="901" y="125"/>
                  </a:cubicBezTo>
                  <a:cubicBezTo>
                    <a:pt x="902" y="126"/>
                    <a:pt x="902" y="126"/>
                    <a:pt x="902" y="126"/>
                  </a:cubicBezTo>
                  <a:cubicBezTo>
                    <a:pt x="903" y="127"/>
                    <a:pt x="903" y="127"/>
                    <a:pt x="903" y="127"/>
                  </a:cubicBezTo>
                  <a:cubicBezTo>
                    <a:pt x="902" y="129"/>
                    <a:pt x="902" y="129"/>
                    <a:pt x="902" y="129"/>
                  </a:cubicBezTo>
                  <a:cubicBezTo>
                    <a:pt x="901" y="130"/>
                    <a:pt x="901" y="130"/>
                    <a:pt x="901" y="130"/>
                  </a:cubicBezTo>
                  <a:cubicBezTo>
                    <a:pt x="900" y="130"/>
                    <a:pt x="900" y="130"/>
                    <a:pt x="900" y="130"/>
                  </a:cubicBezTo>
                  <a:cubicBezTo>
                    <a:pt x="899" y="131"/>
                    <a:pt x="899" y="131"/>
                    <a:pt x="899" y="131"/>
                  </a:cubicBezTo>
                  <a:cubicBezTo>
                    <a:pt x="897" y="130"/>
                    <a:pt x="897" y="130"/>
                    <a:pt x="897" y="130"/>
                  </a:cubicBezTo>
                  <a:cubicBezTo>
                    <a:pt x="896" y="130"/>
                    <a:pt x="896" y="130"/>
                    <a:pt x="896" y="130"/>
                  </a:cubicBezTo>
                  <a:cubicBezTo>
                    <a:pt x="895" y="130"/>
                    <a:pt x="895" y="130"/>
                    <a:pt x="895" y="130"/>
                  </a:cubicBezTo>
                  <a:cubicBezTo>
                    <a:pt x="894" y="132"/>
                    <a:pt x="894" y="132"/>
                    <a:pt x="894" y="132"/>
                  </a:cubicBezTo>
                  <a:cubicBezTo>
                    <a:pt x="895" y="132"/>
                    <a:pt x="895" y="132"/>
                    <a:pt x="895" y="132"/>
                  </a:cubicBezTo>
                  <a:cubicBezTo>
                    <a:pt x="895" y="133"/>
                    <a:pt x="895" y="133"/>
                    <a:pt x="895" y="133"/>
                  </a:cubicBezTo>
                  <a:cubicBezTo>
                    <a:pt x="894" y="135"/>
                    <a:pt x="894" y="135"/>
                    <a:pt x="894" y="135"/>
                  </a:cubicBezTo>
                  <a:cubicBezTo>
                    <a:pt x="894" y="136"/>
                    <a:pt x="894" y="136"/>
                    <a:pt x="894" y="136"/>
                  </a:cubicBezTo>
                  <a:cubicBezTo>
                    <a:pt x="895" y="136"/>
                    <a:pt x="895" y="136"/>
                    <a:pt x="895" y="136"/>
                  </a:cubicBezTo>
                  <a:cubicBezTo>
                    <a:pt x="895" y="135"/>
                    <a:pt x="895" y="135"/>
                    <a:pt x="895" y="135"/>
                  </a:cubicBezTo>
                  <a:cubicBezTo>
                    <a:pt x="897" y="135"/>
                    <a:pt x="897" y="135"/>
                    <a:pt x="897" y="135"/>
                  </a:cubicBezTo>
                  <a:cubicBezTo>
                    <a:pt x="899" y="135"/>
                    <a:pt x="899" y="135"/>
                    <a:pt x="899" y="135"/>
                  </a:cubicBezTo>
                  <a:cubicBezTo>
                    <a:pt x="900" y="134"/>
                    <a:pt x="900" y="134"/>
                    <a:pt x="900" y="134"/>
                  </a:cubicBezTo>
                  <a:cubicBezTo>
                    <a:pt x="901" y="134"/>
                    <a:pt x="901" y="134"/>
                    <a:pt x="901" y="134"/>
                  </a:cubicBezTo>
                  <a:cubicBezTo>
                    <a:pt x="902" y="132"/>
                    <a:pt x="902" y="132"/>
                    <a:pt x="902" y="132"/>
                  </a:cubicBezTo>
                  <a:cubicBezTo>
                    <a:pt x="903" y="131"/>
                    <a:pt x="903" y="131"/>
                    <a:pt x="903" y="131"/>
                  </a:cubicBezTo>
                  <a:cubicBezTo>
                    <a:pt x="903" y="134"/>
                    <a:pt x="903" y="134"/>
                    <a:pt x="903" y="134"/>
                  </a:cubicBezTo>
                  <a:cubicBezTo>
                    <a:pt x="904" y="134"/>
                    <a:pt x="904" y="134"/>
                    <a:pt x="904" y="134"/>
                  </a:cubicBezTo>
                  <a:cubicBezTo>
                    <a:pt x="905" y="133"/>
                    <a:pt x="905" y="133"/>
                    <a:pt x="905" y="133"/>
                  </a:cubicBezTo>
                  <a:cubicBezTo>
                    <a:pt x="907" y="131"/>
                    <a:pt x="907" y="131"/>
                    <a:pt x="907" y="131"/>
                  </a:cubicBezTo>
                  <a:cubicBezTo>
                    <a:pt x="909" y="130"/>
                    <a:pt x="909" y="130"/>
                    <a:pt x="909" y="130"/>
                  </a:cubicBezTo>
                  <a:cubicBezTo>
                    <a:pt x="910" y="131"/>
                    <a:pt x="910" y="131"/>
                    <a:pt x="910" y="131"/>
                  </a:cubicBezTo>
                  <a:cubicBezTo>
                    <a:pt x="909" y="132"/>
                    <a:pt x="909" y="132"/>
                    <a:pt x="909" y="132"/>
                  </a:cubicBezTo>
                  <a:cubicBezTo>
                    <a:pt x="908" y="132"/>
                    <a:pt x="908" y="132"/>
                    <a:pt x="908" y="132"/>
                  </a:cubicBezTo>
                  <a:cubicBezTo>
                    <a:pt x="907" y="133"/>
                    <a:pt x="907" y="133"/>
                    <a:pt x="907" y="133"/>
                  </a:cubicBezTo>
                  <a:cubicBezTo>
                    <a:pt x="908" y="134"/>
                    <a:pt x="908" y="134"/>
                    <a:pt x="908" y="134"/>
                  </a:cubicBezTo>
                  <a:cubicBezTo>
                    <a:pt x="908" y="134"/>
                    <a:pt x="908" y="134"/>
                    <a:pt x="908" y="134"/>
                  </a:cubicBezTo>
                  <a:cubicBezTo>
                    <a:pt x="906" y="135"/>
                    <a:pt x="906" y="135"/>
                    <a:pt x="906" y="135"/>
                  </a:cubicBezTo>
                  <a:cubicBezTo>
                    <a:pt x="906" y="136"/>
                    <a:pt x="906" y="136"/>
                    <a:pt x="906" y="136"/>
                  </a:cubicBezTo>
                  <a:cubicBezTo>
                    <a:pt x="908" y="135"/>
                    <a:pt x="908" y="135"/>
                    <a:pt x="908" y="135"/>
                  </a:cubicBezTo>
                  <a:cubicBezTo>
                    <a:pt x="909" y="137"/>
                    <a:pt x="909" y="137"/>
                    <a:pt x="909" y="137"/>
                  </a:cubicBezTo>
                  <a:cubicBezTo>
                    <a:pt x="907" y="138"/>
                    <a:pt x="907" y="138"/>
                    <a:pt x="907" y="138"/>
                  </a:cubicBezTo>
                  <a:cubicBezTo>
                    <a:pt x="908" y="141"/>
                    <a:pt x="908" y="141"/>
                    <a:pt x="908" y="141"/>
                  </a:cubicBezTo>
                  <a:cubicBezTo>
                    <a:pt x="908" y="141"/>
                    <a:pt x="908" y="141"/>
                    <a:pt x="908" y="141"/>
                  </a:cubicBezTo>
                  <a:cubicBezTo>
                    <a:pt x="909" y="143"/>
                    <a:pt x="909" y="143"/>
                    <a:pt x="909" y="143"/>
                  </a:cubicBezTo>
                  <a:cubicBezTo>
                    <a:pt x="912" y="142"/>
                    <a:pt x="912" y="142"/>
                    <a:pt x="912" y="142"/>
                  </a:cubicBezTo>
                  <a:cubicBezTo>
                    <a:pt x="912" y="141"/>
                    <a:pt x="912" y="141"/>
                    <a:pt x="912" y="141"/>
                  </a:cubicBezTo>
                  <a:cubicBezTo>
                    <a:pt x="911" y="140"/>
                    <a:pt x="911" y="140"/>
                    <a:pt x="911" y="140"/>
                  </a:cubicBezTo>
                  <a:cubicBezTo>
                    <a:pt x="912" y="139"/>
                    <a:pt x="912" y="139"/>
                    <a:pt x="912" y="139"/>
                  </a:cubicBezTo>
                  <a:cubicBezTo>
                    <a:pt x="912" y="138"/>
                    <a:pt x="912" y="138"/>
                    <a:pt x="912" y="138"/>
                  </a:cubicBezTo>
                  <a:cubicBezTo>
                    <a:pt x="915" y="140"/>
                    <a:pt x="915" y="140"/>
                    <a:pt x="915" y="140"/>
                  </a:cubicBezTo>
                  <a:cubicBezTo>
                    <a:pt x="915" y="141"/>
                    <a:pt x="915" y="141"/>
                    <a:pt x="915" y="141"/>
                  </a:cubicBezTo>
                  <a:cubicBezTo>
                    <a:pt x="914" y="143"/>
                    <a:pt x="914" y="143"/>
                    <a:pt x="914" y="143"/>
                  </a:cubicBezTo>
                  <a:cubicBezTo>
                    <a:pt x="915" y="144"/>
                    <a:pt x="915" y="144"/>
                    <a:pt x="915" y="144"/>
                  </a:cubicBezTo>
                  <a:cubicBezTo>
                    <a:pt x="915" y="145"/>
                    <a:pt x="915" y="145"/>
                    <a:pt x="915" y="145"/>
                  </a:cubicBezTo>
                  <a:cubicBezTo>
                    <a:pt x="913" y="146"/>
                    <a:pt x="913" y="146"/>
                    <a:pt x="913" y="146"/>
                  </a:cubicBezTo>
                  <a:cubicBezTo>
                    <a:pt x="912" y="147"/>
                    <a:pt x="912" y="147"/>
                    <a:pt x="912" y="147"/>
                  </a:cubicBezTo>
                  <a:cubicBezTo>
                    <a:pt x="913" y="148"/>
                    <a:pt x="913" y="148"/>
                    <a:pt x="913" y="148"/>
                  </a:cubicBezTo>
                  <a:cubicBezTo>
                    <a:pt x="917" y="148"/>
                    <a:pt x="917" y="148"/>
                    <a:pt x="917" y="148"/>
                  </a:cubicBezTo>
                  <a:cubicBezTo>
                    <a:pt x="918" y="149"/>
                    <a:pt x="918" y="149"/>
                    <a:pt x="918" y="149"/>
                  </a:cubicBezTo>
                  <a:cubicBezTo>
                    <a:pt x="918" y="150"/>
                    <a:pt x="918" y="150"/>
                    <a:pt x="918" y="150"/>
                  </a:cubicBezTo>
                  <a:cubicBezTo>
                    <a:pt x="918" y="152"/>
                    <a:pt x="918" y="152"/>
                    <a:pt x="918" y="152"/>
                  </a:cubicBezTo>
                  <a:cubicBezTo>
                    <a:pt x="919" y="151"/>
                    <a:pt x="919" y="151"/>
                    <a:pt x="919" y="151"/>
                  </a:cubicBezTo>
                  <a:cubicBezTo>
                    <a:pt x="919" y="150"/>
                    <a:pt x="919" y="150"/>
                    <a:pt x="919" y="150"/>
                  </a:cubicBezTo>
                  <a:cubicBezTo>
                    <a:pt x="920" y="149"/>
                    <a:pt x="920" y="149"/>
                    <a:pt x="920" y="149"/>
                  </a:cubicBezTo>
                  <a:cubicBezTo>
                    <a:pt x="921" y="149"/>
                    <a:pt x="921" y="149"/>
                    <a:pt x="921" y="149"/>
                  </a:cubicBezTo>
                  <a:cubicBezTo>
                    <a:pt x="921" y="150"/>
                    <a:pt x="921" y="150"/>
                    <a:pt x="921" y="150"/>
                  </a:cubicBezTo>
                  <a:cubicBezTo>
                    <a:pt x="920" y="152"/>
                    <a:pt x="920" y="152"/>
                    <a:pt x="920" y="152"/>
                  </a:cubicBezTo>
                  <a:cubicBezTo>
                    <a:pt x="920" y="153"/>
                    <a:pt x="920" y="153"/>
                    <a:pt x="920" y="153"/>
                  </a:cubicBezTo>
                  <a:cubicBezTo>
                    <a:pt x="919" y="153"/>
                    <a:pt x="919" y="153"/>
                    <a:pt x="919" y="153"/>
                  </a:cubicBezTo>
                  <a:cubicBezTo>
                    <a:pt x="918" y="156"/>
                    <a:pt x="918" y="156"/>
                    <a:pt x="918" y="156"/>
                  </a:cubicBezTo>
                  <a:cubicBezTo>
                    <a:pt x="918" y="157"/>
                    <a:pt x="918" y="157"/>
                    <a:pt x="918" y="157"/>
                  </a:cubicBezTo>
                  <a:cubicBezTo>
                    <a:pt x="919" y="158"/>
                    <a:pt x="919" y="158"/>
                    <a:pt x="919" y="158"/>
                  </a:cubicBezTo>
                  <a:cubicBezTo>
                    <a:pt x="919" y="159"/>
                    <a:pt x="919" y="159"/>
                    <a:pt x="919" y="159"/>
                  </a:cubicBezTo>
                  <a:cubicBezTo>
                    <a:pt x="918" y="161"/>
                    <a:pt x="918" y="161"/>
                    <a:pt x="918" y="161"/>
                  </a:cubicBezTo>
                  <a:cubicBezTo>
                    <a:pt x="918" y="163"/>
                    <a:pt x="918" y="163"/>
                    <a:pt x="918" y="163"/>
                  </a:cubicBezTo>
                  <a:cubicBezTo>
                    <a:pt x="919" y="163"/>
                    <a:pt x="919" y="163"/>
                    <a:pt x="919" y="163"/>
                  </a:cubicBezTo>
                  <a:cubicBezTo>
                    <a:pt x="918" y="164"/>
                    <a:pt x="918" y="164"/>
                    <a:pt x="918" y="164"/>
                  </a:cubicBezTo>
                  <a:cubicBezTo>
                    <a:pt x="918" y="168"/>
                    <a:pt x="918" y="168"/>
                    <a:pt x="918" y="168"/>
                  </a:cubicBezTo>
                  <a:cubicBezTo>
                    <a:pt x="917" y="169"/>
                    <a:pt x="917" y="169"/>
                    <a:pt x="917" y="169"/>
                  </a:cubicBezTo>
                  <a:cubicBezTo>
                    <a:pt x="918" y="171"/>
                    <a:pt x="918" y="171"/>
                    <a:pt x="918" y="171"/>
                  </a:cubicBezTo>
                  <a:cubicBezTo>
                    <a:pt x="918" y="172"/>
                    <a:pt x="918" y="172"/>
                    <a:pt x="918" y="172"/>
                  </a:cubicBezTo>
                  <a:cubicBezTo>
                    <a:pt x="915" y="173"/>
                    <a:pt x="915" y="173"/>
                    <a:pt x="915" y="173"/>
                  </a:cubicBezTo>
                  <a:cubicBezTo>
                    <a:pt x="912" y="173"/>
                    <a:pt x="912" y="173"/>
                    <a:pt x="912" y="173"/>
                  </a:cubicBezTo>
                  <a:cubicBezTo>
                    <a:pt x="911" y="173"/>
                    <a:pt x="911" y="173"/>
                    <a:pt x="911" y="173"/>
                  </a:cubicBezTo>
                  <a:cubicBezTo>
                    <a:pt x="910" y="175"/>
                    <a:pt x="910" y="175"/>
                    <a:pt x="910" y="175"/>
                  </a:cubicBezTo>
                  <a:cubicBezTo>
                    <a:pt x="907" y="178"/>
                    <a:pt x="907" y="178"/>
                    <a:pt x="907" y="178"/>
                  </a:cubicBezTo>
                  <a:cubicBezTo>
                    <a:pt x="907" y="179"/>
                    <a:pt x="907" y="179"/>
                    <a:pt x="907" y="179"/>
                  </a:cubicBezTo>
                  <a:cubicBezTo>
                    <a:pt x="909" y="181"/>
                    <a:pt x="909" y="181"/>
                    <a:pt x="909" y="181"/>
                  </a:cubicBezTo>
                  <a:cubicBezTo>
                    <a:pt x="908" y="181"/>
                    <a:pt x="908" y="181"/>
                    <a:pt x="908" y="181"/>
                  </a:cubicBezTo>
                  <a:cubicBezTo>
                    <a:pt x="907" y="181"/>
                    <a:pt x="907" y="181"/>
                    <a:pt x="907" y="181"/>
                  </a:cubicBezTo>
                  <a:cubicBezTo>
                    <a:pt x="906" y="180"/>
                    <a:pt x="906" y="180"/>
                    <a:pt x="906" y="180"/>
                  </a:cubicBezTo>
                  <a:cubicBezTo>
                    <a:pt x="905" y="180"/>
                    <a:pt x="905" y="180"/>
                    <a:pt x="905" y="180"/>
                  </a:cubicBezTo>
                  <a:cubicBezTo>
                    <a:pt x="902" y="183"/>
                    <a:pt x="902" y="183"/>
                    <a:pt x="902" y="183"/>
                  </a:cubicBezTo>
                  <a:cubicBezTo>
                    <a:pt x="901" y="184"/>
                    <a:pt x="901" y="184"/>
                    <a:pt x="901" y="184"/>
                  </a:cubicBezTo>
                  <a:cubicBezTo>
                    <a:pt x="897" y="186"/>
                    <a:pt x="897" y="186"/>
                    <a:pt x="897" y="186"/>
                  </a:cubicBezTo>
                  <a:cubicBezTo>
                    <a:pt x="894" y="188"/>
                    <a:pt x="894" y="188"/>
                    <a:pt x="894" y="188"/>
                  </a:cubicBezTo>
                  <a:cubicBezTo>
                    <a:pt x="893" y="188"/>
                    <a:pt x="893" y="188"/>
                    <a:pt x="893" y="188"/>
                  </a:cubicBezTo>
                  <a:cubicBezTo>
                    <a:pt x="892" y="189"/>
                    <a:pt x="892" y="189"/>
                    <a:pt x="892" y="189"/>
                  </a:cubicBezTo>
                  <a:cubicBezTo>
                    <a:pt x="892" y="192"/>
                    <a:pt x="892" y="192"/>
                    <a:pt x="892" y="192"/>
                  </a:cubicBezTo>
                  <a:cubicBezTo>
                    <a:pt x="893" y="193"/>
                    <a:pt x="893" y="193"/>
                    <a:pt x="893" y="193"/>
                  </a:cubicBezTo>
                  <a:cubicBezTo>
                    <a:pt x="893" y="195"/>
                    <a:pt x="893" y="195"/>
                    <a:pt x="893" y="195"/>
                  </a:cubicBezTo>
                  <a:cubicBezTo>
                    <a:pt x="895" y="198"/>
                    <a:pt x="895" y="198"/>
                    <a:pt x="895" y="198"/>
                  </a:cubicBezTo>
                  <a:cubicBezTo>
                    <a:pt x="896" y="203"/>
                    <a:pt x="896" y="203"/>
                    <a:pt x="896" y="203"/>
                  </a:cubicBezTo>
                  <a:cubicBezTo>
                    <a:pt x="895" y="204"/>
                    <a:pt x="895" y="204"/>
                    <a:pt x="895" y="204"/>
                  </a:cubicBezTo>
                  <a:cubicBezTo>
                    <a:pt x="894" y="203"/>
                    <a:pt x="894" y="203"/>
                    <a:pt x="894" y="203"/>
                  </a:cubicBezTo>
                  <a:cubicBezTo>
                    <a:pt x="893" y="204"/>
                    <a:pt x="893" y="204"/>
                    <a:pt x="893" y="204"/>
                  </a:cubicBezTo>
                  <a:cubicBezTo>
                    <a:pt x="892" y="206"/>
                    <a:pt x="892" y="206"/>
                    <a:pt x="892" y="206"/>
                  </a:cubicBezTo>
                  <a:cubicBezTo>
                    <a:pt x="892" y="204"/>
                    <a:pt x="892" y="204"/>
                    <a:pt x="892" y="204"/>
                  </a:cubicBezTo>
                  <a:cubicBezTo>
                    <a:pt x="892" y="201"/>
                    <a:pt x="892" y="201"/>
                    <a:pt x="892" y="201"/>
                  </a:cubicBezTo>
                  <a:cubicBezTo>
                    <a:pt x="891" y="200"/>
                    <a:pt x="891" y="200"/>
                    <a:pt x="891" y="200"/>
                  </a:cubicBezTo>
                  <a:cubicBezTo>
                    <a:pt x="889" y="201"/>
                    <a:pt x="889" y="201"/>
                    <a:pt x="889" y="201"/>
                  </a:cubicBezTo>
                  <a:cubicBezTo>
                    <a:pt x="888" y="203"/>
                    <a:pt x="888" y="203"/>
                    <a:pt x="888" y="203"/>
                  </a:cubicBezTo>
                  <a:cubicBezTo>
                    <a:pt x="886" y="205"/>
                    <a:pt x="886" y="205"/>
                    <a:pt x="886" y="205"/>
                  </a:cubicBezTo>
                  <a:cubicBezTo>
                    <a:pt x="885" y="204"/>
                    <a:pt x="885" y="204"/>
                    <a:pt x="885" y="204"/>
                  </a:cubicBezTo>
                  <a:cubicBezTo>
                    <a:pt x="885" y="203"/>
                    <a:pt x="885" y="203"/>
                    <a:pt x="885" y="203"/>
                  </a:cubicBezTo>
                  <a:cubicBezTo>
                    <a:pt x="885" y="203"/>
                    <a:pt x="885" y="203"/>
                    <a:pt x="885" y="203"/>
                  </a:cubicBezTo>
                  <a:cubicBezTo>
                    <a:pt x="883" y="203"/>
                    <a:pt x="883" y="203"/>
                    <a:pt x="883" y="203"/>
                  </a:cubicBezTo>
                  <a:cubicBezTo>
                    <a:pt x="882" y="204"/>
                    <a:pt x="882" y="204"/>
                    <a:pt x="882" y="204"/>
                  </a:cubicBezTo>
                  <a:cubicBezTo>
                    <a:pt x="881" y="206"/>
                    <a:pt x="881" y="206"/>
                    <a:pt x="881" y="206"/>
                  </a:cubicBezTo>
                  <a:cubicBezTo>
                    <a:pt x="878" y="205"/>
                    <a:pt x="878" y="205"/>
                    <a:pt x="878" y="205"/>
                  </a:cubicBezTo>
                  <a:cubicBezTo>
                    <a:pt x="877" y="205"/>
                    <a:pt x="877" y="205"/>
                    <a:pt x="877" y="205"/>
                  </a:cubicBezTo>
                  <a:cubicBezTo>
                    <a:pt x="876" y="204"/>
                    <a:pt x="876" y="204"/>
                    <a:pt x="876" y="204"/>
                  </a:cubicBezTo>
                  <a:cubicBezTo>
                    <a:pt x="875" y="204"/>
                    <a:pt x="875" y="204"/>
                    <a:pt x="875" y="204"/>
                  </a:cubicBezTo>
                  <a:cubicBezTo>
                    <a:pt x="873" y="205"/>
                    <a:pt x="873" y="205"/>
                    <a:pt x="873" y="205"/>
                  </a:cubicBezTo>
                  <a:cubicBezTo>
                    <a:pt x="871" y="204"/>
                    <a:pt x="871" y="204"/>
                    <a:pt x="871" y="204"/>
                  </a:cubicBezTo>
                  <a:cubicBezTo>
                    <a:pt x="870" y="204"/>
                    <a:pt x="870" y="204"/>
                    <a:pt x="870" y="204"/>
                  </a:cubicBezTo>
                  <a:cubicBezTo>
                    <a:pt x="869" y="202"/>
                    <a:pt x="869" y="202"/>
                    <a:pt x="869" y="202"/>
                  </a:cubicBezTo>
                  <a:cubicBezTo>
                    <a:pt x="867" y="201"/>
                    <a:pt x="867" y="201"/>
                    <a:pt x="867" y="201"/>
                  </a:cubicBezTo>
                  <a:cubicBezTo>
                    <a:pt x="864" y="201"/>
                    <a:pt x="864" y="201"/>
                    <a:pt x="864" y="201"/>
                  </a:cubicBezTo>
                  <a:cubicBezTo>
                    <a:pt x="862" y="197"/>
                    <a:pt x="862" y="197"/>
                    <a:pt x="862" y="197"/>
                  </a:cubicBezTo>
                  <a:cubicBezTo>
                    <a:pt x="862" y="198"/>
                    <a:pt x="862" y="198"/>
                    <a:pt x="862" y="198"/>
                  </a:cubicBezTo>
                  <a:cubicBezTo>
                    <a:pt x="862" y="199"/>
                    <a:pt x="862" y="199"/>
                    <a:pt x="862" y="199"/>
                  </a:cubicBezTo>
                  <a:cubicBezTo>
                    <a:pt x="862" y="200"/>
                    <a:pt x="862" y="200"/>
                    <a:pt x="862" y="200"/>
                  </a:cubicBezTo>
                  <a:cubicBezTo>
                    <a:pt x="860" y="200"/>
                    <a:pt x="860" y="200"/>
                    <a:pt x="860" y="200"/>
                  </a:cubicBezTo>
                  <a:cubicBezTo>
                    <a:pt x="860" y="200"/>
                    <a:pt x="860" y="200"/>
                    <a:pt x="860" y="200"/>
                  </a:cubicBezTo>
                  <a:cubicBezTo>
                    <a:pt x="860" y="202"/>
                    <a:pt x="860" y="202"/>
                    <a:pt x="860" y="202"/>
                  </a:cubicBezTo>
                  <a:cubicBezTo>
                    <a:pt x="861" y="203"/>
                    <a:pt x="861" y="203"/>
                    <a:pt x="861" y="203"/>
                  </a:cubicBezTo>
                  <a:cubicBezTo>
                    <a:pt x="861" y="204"/>
                    <a:pt x="861" y="204"/>
                    <a:pt x="861" y="204"/>
                  </a:cubicBezTo>
                  <a:cubicBezTo>
                    <a:pt x="860" y="204"/>
                    <a:pt x="860" y="204"/>
                    <a:pt x="860" y="204"/>
                  </a:cubicBezTo>
                  <a:cubicBezTo>
                    <a:pt x="858" y="205"/>
                    <a:pt x="858" y="205"/>
                    <a:pt x="858" y="205"/>
                  </a:cubicBezTo>
                  <a:cubicBezTo>
                    <a:pt x="857" y="206"/>
                    <a:pt x="857" y="206"/>
                    <a:pt x="857" y="206"/>
                  </a:cubicBezTo>
                  <a:cubicBezTo>
                    <a:pt x="855" y="206"/>
                    <a:pt x="855" y="206"/>
                    <a:pt x="855" y="206"/>
                  </a:cubicBezTo>
                  <a:cubicBezTo>
                    <a:pt x="853" y="208"/>
                    <a:pt x="853" y="208"/>
                    <a:pt x="853" y="208"/>
                  </a:cubicBezTo>
                  <a:cubicBezTo>
                    <a:pt x="853" y="210"/>
                    <a:pt x="853" y="210"/>
                    <a:pt x="853" y="210"/>
                  </a:cubicBezTo>
                  <a:cubicBezTo>
                    <a:pt x="852" y="211"/>
                    <a:pt x="852" y="211"/>
                    <a:pt x="852" y="211"/>
                  </a:cubicBezTo>
                  <a:cubicBezTo>
                    <a:pt x="851" y="213"/>
                    <a:pt x="851" y="213"/>
                    <a:pt x="851" y="213"/>
                  </a:cubicBezTo>
                  <a:cubicBezTo>
                    <a:pt x="852" y="217"/>
                    <a:pt x="852" y="217"/>
                    <a:pt x="852" y="217"/>
                  </a:cubicBezTo>
                  <a:cubicBezTo>
                    <a:pt x="854" y="218"/>
                    <a:pt x="854" y="218"/>
                    <a:pt x="854" y="218"/>
                  </a:cubicBezTo>
                  <a:cubicBezTo>
                    <a:pt x="855" y="218"/>
                    <a:pt x="855" y="218"/>
                    <a:pt x="855" y="218"/>
                  </a:cubicBezTo>
                  <a:cubicBezTo>
                    <a:pt x="857" y="220"/>
                    <a:pt x="857" y="220"/>
                    <a:pt x="857" y="220"/>
                  </a:cubicBezTo>
                  <a:cubicBezTo>
                    <a:pt x="857" y="221"/>
                    <a:pt x="857" y="221"/>
                    <a:pt x="857" y="221"/>
                  </a:cubicBezTo>
                  <a:cubicBezTo>
                    <a:pt x="860" y="222"/>
                    <a:pt x="860" y="222"/>
                    <a:pt x="860" y="222"/>
                  </a:cubicBezTo>
                  <a:cubicBezTo>
                    <a:pt x="861" y="222"/>
                    <a:pt x="861" y="222"/>
                    <a:pt x="861" y="222"/>
                  </a:cubicBezTo>
                  <a:cubicBezTo>
                    <a:pt x="862" y="221"/>
                    <a:pt x="862" y="221"/>
                    <a:pt x="862" y="221"/>
                  </a:cubicBezTo>
                  <a:cubicBezTo>
                    <a:pt x="864" y="221"/>
                    <a:pt x="864" y="221"/>
                    <a:pt x="864" y="221"/>
                  </a:cubicBezTo>
                  <a:cubicBezTo>
                    <a:pt x="865" y="220"/>
                    <a:pt x="865" y="220"/>
                    <a:pt x="865" y="220"/>
                  </a:cubicBezTo>
                  <a:cubicBezTo>
                    <a:pt x="867" y="220"/>
                    <a:pt x="867" y="220"/>
                    <a:pt x="867" y="220"/>
                  </a:cubicBezTo>
                  <a:cubicBezTo>
                    <a:pt x="868" y="220"/>
                    <a:pt x="868" y="220"/>
                    <a:pt x="868" y="220"/>
                  </a:cubicBezTo>
                  <a:cubicBezTo>
                    <a:pt x="870" y="220"/>
                    <a:pt x="870" y="220"/>
                    <a:pt x="870" y="220"/>
                  </a:cubicBezTo>
                  <a:cubicBezTo>
                    <a:pt x="871" y="220"/>
                    <a:pt x="871" y="220"/>
                    <a:pt x="871" y="220"/>
                  </a:cubicBezTo>
                  <a:cubicBezTo>
                    <a:pt x="871" y="218"/>
                    <a:pt x="871" y="218"/>
                    <a:pt x="871" y="218"/>
                  </a:cubicBezTo>
                  <a:cubicBezTo>
                    <a:pt x="871" y="216"/>
                    <a:pt x="871" y="216"/>
                    <a:pt x="871" y="216"/>
                  </a:cubicBezTo>
                  <a:cubicBezTo>
                    <a:pt x="872" y="216"/>
                    <a:pt x="872" y="216"/>
                    <a:pt x="872" y="216"/>
                  </a:cubicBezTo>
                  <a:cubicBezTo>
                    <a:pt x="874" y="219"/>
                    <a:pt x="874" y="219"/>
                    <a:pt x="874" y="219"/>
                  </a:cubicBezTo>
                  <a:cubicBezTo>
                    <a:pt x="876" y="219"/>
                    <a:pt x="876" y="219"/>
                    <a:pt x="876" y="219"/>
                  </a:cubicBezTo>
                  <a:cubicBezTo>
                    <a:pt x="877" y="221"/>
                    <a:pt x="877" y="221"/>
                    <a:pt x="877" y="221"/>
                  </a:cubicBezTo>
                  <a:cubicBezTo>
                    <a:pt x="879" y="221"/>
                    <a:pt x="879" y="221"/>
                    <a:pt x="879" y="221"/>
                  </a:cubicBezTo>
                  <a:cubicBezTo>
                    <a:pt x="880" y="220"/>
                    <a:pt x="880" y="220"/>
                    <a:pt x="880" y="220"/>
                  </a:cubicBezTo>
                  <a:cubicBezTo>
                    <a:pt x="881" y="219"/>
                    <a:pt x="881" y="219"/>
                    <a:pt x="881" y="219"/>
                  </a:cubicBezTo>
                  <a:cubicBezTo>
                    <a:pt x="882" y="219"/>
                    <a:pt x="882" y="219"/>
                    <a:pt x="882" y="219"/>
                  </a:cubicBezTo>
                  <a:cubicBezTo>
                    <a:pt x="884" y="217"/>
                    <a:pt x="884" y="217"/>
                    <a:pt x="884" y="217"/>
                  </a:cubicBezTo>
                  <a:cubicBezTo>
                    <a:pt x="885" y="216"/>
                    <a:pt x="885" y="216"/>
                    <a:pt x="885" y="216"/>
                  </a:cubicBezTo>
                  <a:cubicBezTo>
                    <a:pt x="885" y="218"/>
                    <a:pt x="885" y="218"/>
                    <a:pt x="885" y="218"/>
                  </a:cubicBezTo>
                  <a:cubicBezTo>
                    <a:pt x="885" y="220"/>
                    <a:pt x="885" y="220"/>
                    <a:pt x="885" y="220"/>
                  </a:cubicBezTo>
                  <a:cubicBezTo>
                    <a:pt x="884" y="221"/>
                    <a:pt x="884" y="221"/>
                    <a:pt x="884" y="221"/>
                  </a:cubicBezTo>
                  <a:cubicBezTo>
                    <a:pt x="884" y="223"/>
                    <a:pt x="884" y="223"/>
                    <a:pt x="884" y="223"/>
                  </a:cubicBezTo>
                  <a:cubicBezTo>
                    <a:pt x="885" y="222"/>
                    <a:pt x="885" y="222"/>
                    <a:pt x="885" y="222"/>
                  </a:cubicBezTo>
                  <a:cubicBezTo>
                    <a:pt x="887" y="219"/>
                    <a:pt x="887" y="219"/>
                    <a:pt x="887" y="219"/>
                  </a:cubicBezTo>
                  <a:cubicBezTo>
                    <a:pt x="887" y="220"/>
                    <a:pt x="887" y="220"/>
                    <a:pt x="887" y="220"/>
                  </a:cubicBezTo>
                  <a:cubicBezTo>
                    <a:pt x="888" y="219"/>
                    <a:pt x="888" y="219"/>
                    <a:pt x="888" y="219"/>
                  </a:cubicBezTo>
                  <a:cubicBezTo>
                    <a:pt x="890" y="220"/>
                    <a:pt x="890" y="220"/>
                    <a:pt x="890" y="220"/>
                  </a:cubicBezTo>
                  <a:cubicBezTo>
                    <a:pt x="888" y="222"/>
                    <a:pt x="888" y="222"/>
                    <a:pt x="888" y="222"/>
                  </a:cubicBezTo>
                  <a:cubicBezTo>
                    <a:pt x="889" y="223"/>
                    <a:pt x="889" y="223"/>
                    <a:pt x="889" y="223"/>
                  </a:cubicBezTo>
                  <a:cubicBezTo>
                    <a:pt x="889" y="221"/>
                    <a:pt x="889" y="221"/>
                    <a:pt x="889" y="221"/>
                  </a:cubicBezTo>
                  <a:cubicBezTo>
                    <a:pt x="893" y="219"/>
                    <a:pt x="893" y="219"/>
                    <a:pt x="893" y="219"/>
                  </a:cubicBezTo>
                  <a:cubicBezTo>
                    <a:pt x="893" y="220"/>
                    <a:pt x="893" y="220"/>
                    <a:pt x="893" y="220"/>
                  </a:cubicBezTo>
                  <a:cubicBezTo>
                    <a:pt x="891" y="222"/>
                    <a:pt x="891" y="222"/>
                    <a:pt x="891" y="222"/>
                  </a:cubicBezTo>
                  <a:cubicBezTo>
                    <a:pt x="891" y="223"/>
                    <a:pt x="891" y="223"/>
                    <a:pt x="891" y="223"/>
                  </a:cubicBezTo>
                  <a:cubicBezTo>
                    <a:pt x="892" y="224"/>
                    <a:pt x="892" y="224"/>
                    <a:pt x="892" y="224"/>
                  </a:cubicBezTo>
                  <a:cubicBezTo>
                    <a:pt x="893" y="227"/>
                    <a:pt x="893" y="227"/>
                    <a:pt x="893" y="227"/>
                  </a:cubicBezTo>
                  <a:cubicBezTo>
                    <a:pt x="893" y="228"/>
                    <a:pt x="893" y="228"/>
                    <a:pt x="893" y="228"/>
                  </a:cubicBezTo>
                  <a:cubicBezTo>
                    <a:pt x="894" y="230"/>
                    <a:pt x="894" y="230"/>
                    <a:pt x="894" y="230"/>
                  </a:cubicBezTo>
                  <a:cubicBezTo>
                    <a:pt x="895" y="230"/>
                    <a:pt x="895" y="230"/>
                    <a:pt x="895" y="230"/>
                  </a:cubicBezTo>
                  <a:cubicBezTo>
                    <a:pt x="895" y="232"/>
                    <a:pt x="895" y="232"/>
                    <a:pt x="895" y="232"/>
                  </a:cubicBezTo>
                  <a:cubicBezTo>
                    <a:pt x="896" y="233"/>
                    <a:pt x="896" y="233"/>
                    <a:pt x="896" y="233"/>
                  </a:cubicBezTo>
                  <a:cubicBezTo>
                    <a:pt x="897" y="231"/>
                    <a:pt x="897" y="231"/>
                    <a:pt x="897" y="231"/>
                  </a:cubicBezTo>
                  <a:cubicBezTo>
                    <a:pt x="897" y="234"/>
                    <a:pt x="897" y="234"/>
                    <a:pt x="897" y="234"/>
                  </a:cubicBezTo>
                  <a:cubicBezTo>
                    <a:pt x="896" y="235"/>
                    <a:pt x="896" y="235"/>
                    <a:pt x="896" y="235"/>
                  </a:cubicBezTo>
                  <a:cubicBezTo>
                    <a:pt x="897" y="237"/>
                    <a:pt x="897" y="237"/>
                    <a:pt x="897" y="237"/>
                  </a:cubicBezTo>
                  <a:cubicBezTo>
                    <a:pt x="898" y="235"/>
                    <a:pt x="898" y="235"/>
                    <a:pt x="898" y="235"/>
                  </a:cubicBezTo>
                  <a:cubicBezTo>
                    <a:pt x="899" y="234"/>
                    <a:pt x="899" y="234"/>
                    <a:pt x="899" y="234"/>
                  </a:cubicBezTo>
                  <a:cubicBezTo>
                    <a:pt x="900" y="233"/>
                    <a:pt x="900" y="233"/>
                    <a:pt x="900" y="233"/>
                  </a:cubicBezTo>
                  <a:cubicBezTo>
                    <a:pt x="899" y="234"/>
                    <a:pt x="899" y="234"/>
                    <a:pt x="899" y="234"/>
                  </a:cubicBezTo>
                  <a:cubicBezTo>
                    <a:pt x="900" y="236"/>
                    <a:pt x="900" y="236"/>
                    <a:pt x="900" y="236"/>
                  </a:cubicBezTo>
                  <a:cubicBezTo>
                    <a:pt x="901" y="238"/>
                    <a:pt x="901" y="238"/>
                    <a:pt x="901" y="238"/>
                  </a:cubicBezTo>
                  <a:cubicBezTo>
                    <a:pt x="904" y="238"/>
                    <a:pt x="904" y="238"/>
                    <a:pt x="904" y="238"/>
                  </a:cubicBezTo>
                  <a:cubicBezTo>
                    <a:pt x="904" y="239"/>
                    <a:pt x="904" y="239"/>
                    <a:pt x="904" y="239"/>
                  </a:cubicBezTo>
                  <a:cubicBezTo>
                    <a:pt x="900" y="241"/>
                    <a:pt x="900" y="241"/>
                    <a:pt x="900" y="241"/>
                  </a:cubicBezTo>
                  <a:cubicBezTo>
                    <a:pt x="897" y="241"/>
                    <a:pt x="897" y="241"/>
                    <a:pt x="897" y="241"/>
                  </a:cubicBezTo>
                  <a:cubicBezTo>
                    <a:pt x="897" y="242"/>
                    <a:pt x="897" y="242"/>
                    <a:pt x="897" y="242"/>
                  </a:cubicBezTo>
                  <a:cubicBezTo>
                    <a:pt x="898" y="243"/>
                    <a:pt x="898" y="243"/>
                    <a:pt x="898" y="243"/>
                  </a:cubicBezTo>
                  <a:cubicBezTo>
                    <a:pt x="899" y="245"/>
                    <a:pt x="899" y="245"/>
                    <a:pt x="899" y="245"/>
                  </a:cubicBezTo>
                  <a:cubicBezTo>
                    <a:pt x="900" y="247"/>
                    <a:pt x="900" y="247"/>
                    <a:pt x="900" y="247"/>
                  </a:cubicBezTo>
                  <a:cubicBezTo>
                    <a:pt x="901" y="248"/>
                    <a:pt x="901" y="248"/>
                    <a:pt x="901" y="248"/>
                  </a:cubicBezTo>
                  <a:cubicBezTo>
                    <a:pt x="902" y="249"/>
                    <a:pt x="902" y="249"/>
                    <a:pt x="902" y="249"/>
                  </a:cubicBezTo>
                  <a:cubicBezTo>
                    <a:pt x="902" y="250"/>
                    <a:pt x="902" y="250"/>
                    <a:pt x="902" y="250"/>
                  </a:cubicBezTo>
                  <a:cubicBezTo>
                    <a:pt x="904" y="251"/>
                    <a:pt x="904" y="251"/>
                    <a:pt x="904" y="251"/>
                  </a:cubicBezTo>
                  <a:cubicBezTo>
                    <a:pt x="905" y="252"/>
                    <a:pt x="905" y="252"/>
                    <a:pt x="905" y="252"/>
                  </a:cubicBezTo>
                  <a:cubicBezTo>
                    <a:pt x="906" y="252"/>
                    <a:pt x="906" y="252"/>
                    <a:pt x="906" y="252"/>
                  </a:cubicBezTo>
                  <a:cubicBezTo>
                    <a:pt x="909" y="254"/>
                    <a:pt x="909" y="254"/>
                    <a:pt x="909" y="254"/>
                  </a:cubicBezTo>
                  <a:cubicBezTo>
                    <a:pt x="911" y="254"/>
                    <a:pt x="911" y="254"/>
                    <a:pt x="911" y="254"/>
                  </a:cubicBezTo>
                  <a:cubicBezTo>
                    <a:pt x="911" y="255"/>
                    <a:pt x="911" y="255"/>
                    <a:pt x="911" y="255"/>
                  </a:cubicBezTo>
                  <a:cubicBezTo>
                    <a:pt x="912" y="256"/>
                    <a:pt x="912" y="256"/>
                    <a:pt x="912" y="256"/>
                  </a:cubicBezTo>
                  <a:cubicBezTo>
                    <a:pt x="913" y="255"/>
                    <a:pt x="913" y="255"/>
                    <a:pt x="913" y="255"/>
                  </a:cubicBezTo>
                  <a:cubicBezTo>
                    <a:pt x="913" y="255"/>
                    <a:pt x="913" y="255"/>
                    <a:pt x="913" y="255"/>
                  </a:cubicBezTo>
                  <a:cubicBezTo>
                    <a:pt x="915" y="255"/>
                    <a:pt x="915" y="255"/>
                    <a:pt x="915" y="255"/>
                  </a:cubicBezTo>
                  <a:cubicBezTo>
                    <a:pt x="914" y="256"/>
                    <a:pt x="914" y="256"/>
                    <a:pt x="914" y="256"/>
                  </a:cubicBezTo>
                  <a:cubicBezTo>
                    <a:pt x="913" y="257"/>
                    <a:pt x="913" y="257"/>
                    <a:pt x="913" y="257"/>
                  </a:cubicBezTo>
                  <a:cubicBezTo>
                    <a:pt x="914" y="259"/>
                    <a:pt x="914" y="259"/>
                    <a:pt x="914" y="259"/>
                  </a:cubicBezTo>
                  <a:cubicBezTo>
                    <a:pt x="915" y="259"/>
                    <a:pt x="915" y="259"/>
                    <a:pt x="915" y="259"/>
                  </a:cubicBezTo>
                  <a:cubicBezTo>
                    <a:pt x="916" y="259"/>
                    <a:pt x="916" y="259"/>
                    <a:pt x="916" y="259"/>
                  </a:cubicBezTo>
                  <a:cubicBezTo>
                    <a:pt x="916" y="261"/>
                    <a:pt x="916" y="261"/>
                    <a:pt x="916" y="261"/>
                  </a:cubicBezTo>
                  <a:cubicBezTo>
                    <a:pt x="918" y="263"/>
                    <a:pt x="918" y="263"/>
                    <a:pt x="918" y="263"/>
                  </a:cubicBezTo>
                  <a:cubicBezTo>
                    <a:pt x="920" y="263"/>
                    <a:pt x="920" y="263"/>
                    <a:pt x="920" y="263"/>
                  </a:cubicBezTo>
                  <a:cubicBezTo>
                    <a:pt x="921" y="264"/>
                    <a:pt x="921" y="264"/>
                    <a:pt x="921" y="264"/>
                  </a:cubicBezTo>
                  <a:cubicBezTo>
                    <a:pt x="921" y="265"/>
                    <a:pt x="921" y="265"/>
                    <a:pt x="921" y="265"/>
                  </a:cubicBezTo>
                  <a:cubicBezTo>
                    <a:pt x="924" y="266"/>
                    <a:pt x="924" y="266"/>
                    <a:pt x="924" y="266"/>
                  </a:cubicBezTo>
                  <a:cubicBezTo>
                    <a:pt x="925" y="266"/>
                    <a:pt x="925" y="266"/>
                    <a:pt x="925" y="266"/>
                  </a:cubicBezTo>
                  <a:cubicBezTo>
                    <a:pt x="926" y="266"/>
                    <a:pt x="926" y="266"/>
                    <a:pt x="926" y="266"/>
                  </a:cubicBezTo>
                  <a:cubicBezTo>
                    <a:pt x="927" y="266"/>
                    <a:pt x="927" y="266"/>
                    <a:pt x="927" y="266"/>
                  </a:cubicBezTo>
                  <a:cubicBezTo>
                    <a:pt x="929" y="267"/>
                    <a:pt x="929" y="267"/>
                    <a:pt x="929" y="267"/>
                  </a:cubicBezTo>
                  <a:cubicBezTo>
                    <a:pt x="929" y="268"/>
                    <a:pt x="929" y="268"/>
                    <a:pt x="929" y="268"/>
                  </a:cubicBezTo>
                  <a:cubicBezTo>
                    <a:pt x="932" y="270"/>
                    <a:pt x="932" y="270"/>
                    <a:pt x="932" y="270"/>
                  </a:cubicBezTo>
                  <a:cubicBezTo>
                    <a:pt x="933" y="271"/>
                    <a:pt x="933" y="271"/>
                    <a:pt x="933" y="271"/>
                  </a:cubicBezTo>
                  <a:cubicBezTo>
                    <a:pt x="935" y="272"/>
                    <a:pt x="935" y="272"/>
                    <a:pt x="935" y="272"/>
                  </a:cubicBezTo>
                  <a:cubicBezTo>
                    <a:pt x="938" y="273"/>
                    <a:pt x="938" y="273"/>
                    <a:pt x="938" y="273"/>
                  </a:cubicBezTo>
                  <a:cubicBezTo>
                    <a:pt x="940" y="274"/>
                    <a:pt x="940" y="274"/>
                    <a:pt x="940" y="274"/>
                  </a:cubicBezTo>
                  <a:cubicBezTo>
                    <a:pt x="941" y="274"/>
                    <a:pt x="941" y="274"/>
                    <a:pt x="941" y="274"/>
                  </a:cubicBezTo>
                  <a:cubicBezTo>
                    <a:pt x="942" y="273"/>
                    <a:pt x="942" y="273"/>
                    <a:pt x="942" y="273"/>
                  </a:cubicBezTo>
                  <a:cubicBezTo>
                    <a:pt x="942" y="272"/>
                    <a:pt x="942" y="272"/>
                    <a:pt x="942" y="272"/>
                  </a:cubicBezTo>
                  <a:cubicBezTo>
                    <a:pt x="941" y="271"/>
                    <a:pt x="941" y="271"/>
                    <a:pt x="941" y="271"/>
                  </a:cubicBezTo>
                  <a:cubicBezTo>
                    <a:pt x="940" y="270"/>
                    <a:pt x="940" y="270"/>
                    <a:pt x="940" y="270"/>
                  </a:cubicBezTo>
                  <a:cubicBezTo>
                    <a:pt x="941" y="269"/>
                    <a:pt x="941" y="269"/>
                    <a:pt x="941" y="269"/>
                  </a:cubicBezTo>
                  <a:cubicBezTo>
                    <a:pt x="942" y="269"/>
                    <a:pt x="942" y="269"/>
                    <a:pt x="942" y="269"/>
                  </a:cubicBezTo>
                  <a:cubicBezTo>
                    <a:pt x="943" y="268"/>
                    <a:pt x="943" y="268"/>
                    <a:pt x="943" y="268"/>
                  </a:cubicBezTo>
                  <a:cubicBezTo>
                    <a:pt x="942" y="267"/>
                    <a:pt x="942" y="267"/>
                    <a:pt x="942" y="267"/>
                  </a:cubicBezTo>
                  <a:cubicBezTo>
                    <a:pt x="941" y="267"/>
                    <a:pt x="941" y="267"/>
                    <a:pt x="941" y="267"/>
                  </a:cubicBezTo>
                  <a:cubicBezTo>
                    <a:pt x="941" y="267"/>
                    <a:pt x="941" y="267"/>
                    <a:pt x="941" y="267"/>
                  </a:cubicBezTo>
                  <a:cubicBezTo>
                    <a:pt x="941" y="264"/>
                    <a:pt x="941" y="264"/>
                    <a:pt x="941" y="264"/>
                  </a:cubicBezTo>
                  <a:cubicBezTo>
                    <a:pt x="941" y="264"/>
                    <a:pt x="941" y="264"/>
                    <a:pt x="941" y="264"/>
                  </a:cubicBezTo>
                  <a:cubicBezTo>
                    <a:pt x="939" y="266"/>
                    <a:pt x="939" y="266"/>
                    <a:pt x="939" y="266"/>
                  </a:cubicBezTo>
                  <a:cubicBezTo>
                    <a:pt x="939" y="265"/>
                    <a:pt x="939" y="265"/>
                    <a:pt x="939" y="265"/>
                  </a:cubicBezTo>
                  <a:cubicBezTo>
                    <a:pt x="938" y="263"/>
                    <a:pt x="938" y="263"/>
                    <a:pt x="938" y="263"/>
                  </a:cubicBezTo>
                  <a:cubicBezTo>
                    <a:pt x="937" y="263"/>
                    <a:pt x="937" y="263"/>
                    <a:pt x="937" y="263"/>
                  </a:cubicBezTo>
                  <a:cubicBezTo>
                    <a:pt x="939" y="262"/>
                    <a:pt x="939" y="262"/>
                    <a:pt x="939" y="262"/>
                  </a:cubicBezTo>
                  <a:cubicBezTo>
                    <a:pt x="938" y="259"/>
                    <a:pt x="938" y="259"/>
                    <a:pt x="938" y="259"/>
                  </a:cubicBezTo>
                  <a:cubicBezTo>
                    <a:pt x="937" y="259"/>
                    <a:pt x="937" y="259"/>
                    <a:pt x="937" y="259"/>
                  </a:cubicBezTo>
                  <a:cubicBezTo>
                    <a:pt x="936" y="259"/>
                    <a:pt x="936" y="259"/>
                    <a:pt x="936" y="259"/>
                  </a:cubicBezTo>
                  <a:cubicBezTo>
                    <a:pt x="936" y="257"/>
                    <a:pt x="936" y="257"/>
                    <a:pt x="936" y="257"/>
                  </a:cubicBezTo>
                  <a:cubicBezTo>
                    <a:pt x="935" y="255"/>
                    <a:pt x="935" y="255"/>
                    <a:pt x="935" y="255"/>
                  </a:cubicBezTo>
                  <a:cubicBezTo>
                    <a:pt x="934" y="254"/>
                    <a:pt x="934" y="254"/>
                    <a:pt x="934" y="254"/>
                  </a:cubicBezTo>
                  <a:cubicBezTo>
                    <a:pt x="933" y="254"/>
                    <a:pt x="933" y="254"/>
                    <a:pt x="933" y="254"/>
                  </a:cubicBezTo>
                  <a:cubicBezTo>
                    <a:pt x="934" y="253"/>
                    <a:pt x="934" y="253"/>
                    <a:pt x="934" y="253"/>
                  </a:cubicBezTo>
                  <a:cubicBezTo>
                    <a:pt x="932" y="252"/>
                    <a:pt x="932" y="252"/>
                    <a:pt x="932" y="252"/>
                  </a:cubicBezTo>
                  <a:cubicBezTo>
                    <a:pt x="932" y="252"/>
                    <a:pt x="932" y="252"/>
                    <a:pt x="932" y="252"/>
                  </a:cubicBezTo>
                  <a:cubicBezTo>
                    <a:pt x="932" y="251"/>
                    <a:pt x="932" y="251"/>
                    <a:pt x="932" y="251"/>
                  </a:cubicBezTo>
                  <a:cubicBezTo>
                    <a:pt x="931" y="250"/>
                    <a:pt x="931" y="250"/>
                    <a:pt x="931" y="250"/>
                  </a:cubicBezTo>
                  <a:cubicBezTo>
                    <a:pt x="928" y="249"/>
                    <a:pt x="928" y="249"/>
                    <a:pt x="928" y="249"/>
                  </a:cubicBezTo>
                  <a:cubicBezTo>
                    <a:pt x="928" y="249"/>
                    <a:pt x="928" y="249"/>
                    <a:pt x="928" y="249"/>
                  </a:cubicBezTo>
                  <a:cubicBezTo>
                    <a:pt x="927" y="247"/>
                    <a:pt x="927" y="247"/>
                    <a:pt x="927" y="247"/>
                  </a:cubicBezTo>
                  <a:cubicBezTo>
                    <a:pt x="927" y="246"/>
                    <a:pt x="927" y="246"/>
                    <a:pt x="927" y="246"/>
                  </a:cubicBezTo>
                  <a:cubicBezTo>
                    <a:pt x="927" y="245"/>
                    <a:pt x="927" y="245"/>
                    <a:pt x="927" y="245"/>
                  </a:cubicBezTo>
                  <a:cubicBezTo>
                    <a:pt x="924" y="242"/>
                    <a:pt x="924" y="242"/>
                    <a:pt x="924" y="242"/>
                  </a:cubicBezTo>
                  <a:cubicBezTo>
                    <a:pt x="924" y="240"/>
                    <a:pt x="924" y="240"/>
                    <a:pt x="924" y="240"/>
                  </a:cubicBezTo>
                  <a:cubicBezTo>
                    <a:pt x="924" y="238"/>
                    <a:pt x="924" y="238"/>
                    <a:pt x="924" y="238"/>
                  </a:cubicBezTo>
                  <a:cubicBezTo>
                    <a:pt x="925" y="239"/>
                    <a:pt x="925" y="239"/>
                    <a:pt x="925" y="239"/>
                  </a:cubicBezTo>
                  <a:cubicBezTo>
                    <a:pt x="926" y="238"/>
                    <a:pt x="926" y="238"/>
                    <a:pt x="926" y="238"/>
                  </a:cubicBezTo>
                  <a:cubicBezTo>
                    <a:pt x="928" y="238"/>
                    <a:pt x="928" y="238"/>
                    <a:pt x="928" y="238"/>
                  </a:cubicBezTo>
                  <a:cubicBezTo>
                    <a:pt x="928" y="240"/>
                    <a:pt x="928" y="240"/>
                    <a:pt x="928" y="240"/>
                  </a:cubicBezTo>
                  <a:cubicBezTo>
                    <a:pt x="930" y="242"/>
                    <a:pt x="930" y="242"/>
                    <a:pt x="930" y="242"/>
                  </a:cubicBezTo>
                  <a:cubicBezTo>
                    <a:pt x="932" y="244"/>
                    <a:pt x="932" y="244"/>
                    <a:pt x="932" y="244"/>
                  </a:cubicBezTo>
                  <a:cubicBezTo>
                    <a:pt x="933" y="244"/>
                    <a:pt x="933" y="244"/>
                    <a:pt x="933" y="244"/>
                  </a:cubicBezTo>
                  <a:cubicBezTo>
                    <a:pt x="933" y="246"/>
                    <a:pt x="933" y="246"/>
                    <a:pt x="933" y="246"/>
                  </a:cubicBezTo>
                  <a:cubicBezTo>
                    <a:pt x="934" y="247"/>
                    <a:pt x="934" y="247"/>
                    <a:pt x="934" y="247"/>
                  </a:cubicBezTo>
                  <a:cubicBezTo>
                    <a:pt x="934" y="245"/>
                    <a:pt x="934" y="245"/>
                    <a:pt x="934" y="245"/>
                  </a:cubicBezTo>
                  <a:cubicBezTo>
                    <a:pt x="933" y="243"/>
                    <a:pt x="933" y="243"/>
                    <a:pt x="933" y="243"/>
                  </a:cubicBezTo>
                  <a:cubicBezTo>
                    <a:pt x="933" y="242"/>
                    <a:pt x="933" y="242"/>
                    <a:pt x="933" y="242"/>
                  </a:cubicBezTo>
                  <a:cubicBezTo>
                    <a:pt x="934" y="241"/>
                    <a:pt x="934" y="241"/>
                    <a:pt x="934" y="241"/>
                  </a:cubicBezTo>
                  <a:cubicBezTo>
                    <a:pt x="935" y="243"/>
                    <a:pt x="935" y="243"/>
                    <a:pt x="935" y="243"/>
                  </a:cubicBezTo>
                  <a:cubicBezTo>
                    <a:pt x="935" y="244"/>
                    <a:pt x="935" y="244"/>
                    <a:pt x="935" y="244"/>
                  </a:cubicBezTo>
                  <a:cubicBezTo>
                    <a:pt x="936" y="245"/>
                    <a:pt x="936" y="245"/>
                    <a:pt x="936" y="245"/>
                  </a:cubicBezTo>
                  <a:cubicBezTo>
                    <a:pt x="937" y="248"/>
                    <a:pt x="937" y="248"/>
                    <a:pt x="937" y="248"/>
                  </a:cubicBezTo>
                  <a:cubicBezTo>
                    <a:pt x="938" y="248"/>
                    <a:pt x="938" y="248"/>
                    <a:pt x="938" y="248"/>
                  </a:cubicBezTo>
                  <a:cubicBezTo>
                    <a:pt x="938" y="249"/>
                    <a:pt x="938" y="249"/>
                    <a:pt x="938" y="249"/>
                  </a:cubicBezTo>
                  <a:cubicBezTo>
                    <a:pt x="939" y="250"/>
                    <a:pt x="939" y="250"/>
                    <a:pt x="939" y="250"/>
                  </a:cubicBezTo>
                  <a:cubicBezTo>
                    <a:pt x="941" y="254"/>
                    <a:pt x="941" y="254"/>
                    <a:pt x="941" y="254"/>
                  </a:cubicBezTo>
                  <a:cubicBezTo>
                    <a:pt x="942" y="252"/>
                    <a:pt x="942" y="252"/>
                    <a:pt x="942" y="252"/>
                  </a:cubicBezTo>
                  <a:cubicBezTo>
                    <a:pt x="941" y="251"/>
                    <a:pt x="941" y="251"/>
                    <a:pt x="941" y="251"/>
                  </a:cubicBezTo>
                  <a:cubicBezTo>
                    <a:pt x="941" y="248"/>
                    <a:pt x="941" y="248"/>
                    <a:pt x="941" y="248"/>
                  </a:cubicBezTo>
                  <a:cubicBezTo>
                    <a:pt x="942" y="246"/>
                    <a:pt x="942" y="246"/>
                    <a:pt x="942" y="246"/>
                  </a:cubicBezTo>
                  <a:cubicBezTo>
                    <a:pt x="942" y="247"/>
                    <a:pt x="942" y="247"/>
                    <a:pt x="942" y="247"/>
                  </a:cubicBezTo>
                  <a:cubicBezTo>
                    <a:pt x="943" y="250"/>
                    <a:pt x="943" y="250"/>
                    <a:pt x="943" y="250"/>
                  </a:cubicBezTo>
                  <a:cubicBezTo>
                    <a:pt x="943" y="252"/>
                    <a:pt x="943" y="252"/>
                    <a:pt x="943" y="252"/>
                  </a:cubicBezTo>
                  <a:cubicBezTo>
                    <a:pt x="943" y="253"/>
                    <a:pt x="943" y="253"/>
                    <a:pt x="943" y="253"/>
                  </a:cubicBezTo>
                  <a:cubicBezTo>
                    <a:pt x="944" y="254"/>
                    <a:pt x="944" y="254"/>
                    <a:pt x="944" y="254"/>
                  </a:cubicBezTo>
                  <a:cubicBezTo>
                    <a:pt x="945" y="255"/>
                    <a:pt x="945" y="255"/>
                    <a:pt x="945" y="255"/>
                  </a:cubicBezTo>
                  <a:cubicBezTo>
                    <a:pt x="946" y="253"/>
                    <a:pt x="946" y="253"/>
                    <a:pt x="946" y="253"/>
                  </a:cubicBezTo>
                  <a:cubicBezTo>
                    <a:pt x="945" y="252"/>
                    <a:pt x="945" y="252"/>
                    <a:pt x="945" y="252"/>
                  </a:cubicBezTo>
                  <a:cubicBezTo>
                    <a:pt x="945" y="252"/>
                    <a:pt x="945" y="252"/>
                    <a:pt x="945" y="252"/>
                  </a:cubicBezTo>
                  <a:cubicBezTo>
                    <a:pt x="946" y="252"/>
                    <a:pt x="946" y="252"/>
                    <a:pt x="946" y="252"/>
                  </a:cubicBezTo>
                  <a:cubicBezTo>
                    <a:pt x="947" y="254"/>
                    <a:pt x="947" y="254"/>
                    <a:pt x="947" y="254"/>
                  </a:cubicBezTo>
                  <a:cubicBezTo>
                    <a:pt x="947" y="255"/>
                    <a:pt x="947" y="255"/>
                    <a:pt x="947" y="255"/>
                  </a:cubicBezTo>
                  <a:cubicBezTo>
                    <a:pt x="947" y="256"/>
                    <a:pt x="947" y="256"/>
                    <a:pt x="947" y="256"/>
                  </a:cubicBezTo>
                  <a:cubicBezTo>
                    <a:pt x="947" y="254"/>
                    <a:pt x="947" y="254"/>
                    <a:pt x="947" y="254"/>
                  </a:cubicBezTo>
                  <a:cubicBezTo>
                    <a:pt x="948" y="254"/>
                    <a:pt x="948" y="254"/>
                    <a:pt x="948" y="254"/>
                  </a:cubicBezTo>
                  <a:cubicBezTo>
                    <a:pt x="948" y="256"/>
                    <a:pt x="948" y="256"/>
                    <a:pt x="948" y="256"/>
                  </a:cubicBezTo>
                  <a:cubicBezTo>
                    <a:pt x="949" y="258"/>
                    <a:pt x="949" y="258"/>
                    <a:pt x="949" y="258"/>
                  </a:cubicBezTo>
                  <a:cubicBezTo>
                    <a:pt x="951" y="257"/>
                    <a:pt x="951" y="257"/>
                    <a:pt x="951" y="257"/>
                  </a:cubicBezTo>
                  <a:cubicBezTo>
                    <a:pt x="952" y="256"/>
                    <a:pt x="952" y="256"/>
                    <a:pt x="952" y="256"/>
                  </a:cubicBezTo>
                  <a:cubicBezTo>
                    <a:pt x="952" y="258"/>
                    <a:pt x="952" y="258"/>
                    <a:pt x="952" y="258"/>
                  </a:cubicBezTo>
                  <a:cubicBezTo>
                    <a:pt x="951" y="259"/>
                    <a:pt x="951" y="259"/>
                    <a:pt x="951" y="259"/>
                  </a:cubicBezTo>
                  <a:cubicBezTo>
                    <a:pt x="952" y="262"/>
                    <a:pt x="952" y="262"/>
                    <a:pt x="952" y="262"/>
                  </a:cubicBezTo>
                  <a:cubicBezTo>
                    <a:pt x="953" y="264"/>
                    <a:pt x="953" y="264"/>
                    <a:pt x="953" y="264"/>
                  </a:cubicBezTo>
                  <a:cubicBezTo>
                    <a:pt x="955" y="264"/>
                    <a:pt x="955" y="264"/>
                    <a:pt x="955" y="264"/>
                  </a:cubicBezTo>
                  <a:cubicBezTo>
                    <a:pt x="955" y="263"/>
                    <a:pt x="955" y="263"/>
                    <a:pt x="955" y="263"/>
                  </a:cubicBezTo>
                  <a:cubicBezTo>
                    <a:pt x="954" y="262"/>
                    <a:pt x="954" y="262"/>
                    <a:pt x="954" y="262"/>
                  </a:cubicBezTo>
                  <a:cubicBezTo>
                    <a:pt x="954" y="260"/>
                    <a:pt x="954" y="260"/>
                    <a:pt x="954" y="260"/>
                  </a:cubicBezTo>
                  <a:cubicBezTo>
                    <a:pt x="953" y="256"/>
                    <a:pt x="953" y="256"/>
                    <a:pt x="953" y="256"/>
                  </a:cubicBezTo>
                  <a:cubicBezTo>
                    <a:pt x="955" y="256"/>
                    <a:pt x="955" y="256"/>
                    <a:pt x="955" y="256"/>
                  </a:cubicBezTo>
                  <a:cubicBezTo>
                    <a:pt x="955" y="257"/>
                    <a:pt x="955" y="257"/>
                    <a:pt x="955" y="257"/>
                  </a:cubicBezTo>
                  <a:cubicBezTo>
                    <a:pt x="957" y="258"/>
                    <a:pt x="957" y="258"/>
                    <a:pt x="957" y="258"/>
                  </a:cubicBezTo>
                  <a:cubicBezTo>
                    <a:pt x="958" y="257"/>
                    <a:pt x="958" y="257"/>
                    <a:pt x="958" y="257"/>
                  </a:cubicBezTo>
                  <a:cubicBezTo>
                    <a:pt x="957" y="255"/>
                    <a:pt x="957" y="255"/>
                    <a:pt x="957" y="255"/>
                  </a:cubicBezTo>
                  <a:cubicBezTo>
                    <a:pt x="957" y="253"/>
                    <a:pt x="957" y="253"/>
                    <a:pt x="957" y="253"/>
                  </a:cubicBezTo>
                  <a:cubicBezTo>
                    <a:pt x="958" y="250"/>
                    <a:pt x="958" y="250"/>
                    <a:pt x="958" y="250"/>
                  </a:cubicBezTo>
                  <a:cubicBezTo>
                    <a:pt x="956" y="247"/>
                    <a:pt x="956" y="247"/>
                    <a:pt x="956" y="247"/>
                  </a:cubicBezTo>
                  <a:cubicBezTo>
                    <a:pt x="957" y="244"/>
                    <a:pt x="957" y="244"/>
                    <a:pt x="957" y="244"/>
                  </a:cubicBezTo>
                  <a:cubicBezTo>
                    <a:pt x="957" y="242"/>
                    <a:pt x="957" y="242"/>
                    <a:pt x="957" y="242"/>
                  </a:cubicBezTo>
                  <a:cubicBezTo>
                    <a:pt x="958" y="244"/>
                    <a:pt x="958" y="244"/>
                    <a:pt x="958" y="244"/>
                  </a:cubicBezTo>
                  <a:cubicBezTo>
                    <a:pt x="957" y="246"/>
                    <a:pt x="957" y="246"/>
                    <a:pt x="957" y="246"/>
                  </a:cubicBezTo>
                  <a:cubicBezTo>
                    <a:pt x="958" y="249"/>
                    <a:pt x="958" y="249"/>
                    <a:pt x="958" y="249"/>
                  </a:cubicBezTo>
                  <a:cubicBezTo>
                    <a:pt x="960" y="252"/>
                    <a:pt x="960" y="252"/>
                    <a:pt x="960" y="252"/>
                  </a:cubicBezTo>
                  <a:cubicBezTo>
                    <a:pt x="961" y="251"/>
                    <a:pt x="961" y="251"/>
                    <a:pt x="961" y="251"/>
                  </a:cubicBezTo>
                  <a:cubicBezTo>
                    <a:pt x="961" y="249"/>
                    <a:pt x="961" y="249"/>
                    <a:pt x="961" y="249"/>
                  </a:cubicBezTo>
                  <a:cubicBezTo>
                    <a:pt x="962" y="247"/>
                    <a:pt x="962" y="247"/>
                    <a:pt x="962" y="247"/>
                  </a:cubicBezTo>
                  <a:cubicBezTo>
                    <a:pt x="962" y="244"/>
                    <a:pt x="962" y="244"/>
                    <a:pt x="962" y="244"/>
                  </a:cubicBezTo>
                  <a:cubicBezTo>
                    <a:pt x="963" y="243"/>
                    <a:pt x="963" y="243"/>
                    <a:pt x="963" y="243"/>
                  </a:cubicBezTo>
                  <a:cubicBezTo>
                    <a:pt x="962" y="243"/>
                    <a:pt x="962" y="243"/>
                    <a:pt x="962" y="243"/>
                  </a:cubicBezTo>
                  <a:cubicBezTo>
                    <a:pt x="960" y="239"/>
                    <a:pt x="960" y="239"/>
                    <a:pt x="960" y="239"/>
                  </a:cubicBezTo>
                  <a:cubicBezTo>
                    <a:pt x="960" y="237"/>
                    <a:pt x="960" y="237"/>
                    <a:pt x="960" y="237"/>
                  </a:cubicBezTo>
                  <a:cubicBezTo>
                    <a:pt x="959" y="237"/>
                    <a:pt x="959" y="237"/>
                    <a:pt x="959" y="237"/>
                  </a:cubicBezTo>
                  <a:cubicBezTo>
                    <a:pt x="959" y="235"/>
                    <a:pt x="959" y="235"/>
                    <a:pt x="959" y="235"/>
                  </a:cubicBezTo>
                  <a:cubicBezTo>
                    <a:pt x="958" y="233"/>
                    <a:pt x="958" y="233"/>
                    <a:pt x="958" y="233"/>
                  </a:cubicBezTo>
                  <a:cubicBezTo>
                    <a:pt x="957" y="232"/>
                    <a:pt x="957" y="232"/>
                    <a:pt x="957" y="232"/>
                  </a:cubicBezTo>
                  <a:cubicBezTo>
                    <a:pt x="959" y="231"/>
                    <a:pt x="959" y="231"/>
                    <a:pt x="959" y="231"/>
                  </a:cubicBezTo>
                  <a:cubicBezTo>
                    <a:pt x="960" y="231"/>
                    <a:pt x="960" y="231"/>
                    <a:pt x="960" y="231"/>
                  </a:cubicBezTo>
                  <a:cubicBezTo>
                    <a:pt x="961" y="229"/>
                    <a:pt x="961" y="229"/>
                    <a:pt x="961" y="229"/>
                  </a:cubicBezTo>
                  <a:cubicBezTo>
                    <a:pt x="960" y="229"/>
                    <a:pt x="960" y="229"/>
                    <a:pt x="960" y="229"/>
                  </a:cubicBezTo>
                  <a:cubicBezTo>
                    <a:pt x="959" y="229"/>
                    <a:pt x="959" y="229"/>
                    <a:pt x="959" y="229"/>
                  </a:cubicBezTo>
                  <a:cubicBezTo>
                    <a:pt x="957" y="229"/>
                    <a:pt x="957" y="229"/>
                    <a:pt x="957" y="229"/>
                  </a:cubicBezTo>
                  <a:cubicBezTo>
                    <a:pt x="956" y="229"/>
                    <a:pt x="956" y="229"/>
                    <a:pt x="956" y="229"/>
                  </a:cubicBezTo>
                  <a:cubicBezTo>
                    <a:pt x="956" y="228"/>
                    <a:pt x="956" y="228"/>
                    <a:pt x="956" y="228"/>
                  </a:cubicBezTo>
                  <a:cubicBezTo>
                    <a:pt x="956" y="227"/>
                    <a:pt x="956" y="227"/>
                    <a:pt x="956" y="227"/>
                  </a:cubicBezTo>
                  <a:cubicBezTo>
                    <a:pt x="958" y="226"/>
                    <a:pt x="958" y="226"/>
                    <a:pt x="958" y="226"/>
                  </a:cubicBezTo>
                  <a:cubicBezTo>
                    <a:pt x="958" y="224"/>
                    <a:pt x="958" y="224"/>
                    <a:pt x="958" y="224"/>
                  </a:cubicBezTo>
                  <a:cubicBezTo>
                    <a:pt x="957" y="222"/>
                    <a:pt x="957" y="222"/>
                    <a:pt x="957" y="222"/>
                  </a:cubicBezTo>
                  <a:cubicBezTo>
                    <a:pt x="956" y="222"/>
                    <a:pt x="956" y="222"/>
                    <a:pt x="956" y="222"/>
                  </a:cubicBezTo>
                  <a:cubicBezTo>
                    <a:pt x="956" y="223"/>
                    <a:pt x="956" y="223"/>
                    <a:pt x="956" y="223"/>
                  </a:cubicBezTo>
                  <a:cubicBezTo>
                    <a:pt x="955" y="225"/>
                    <a:pt x="955" y="225"/>
                    <a:pt x="955" y="225"/>
                  </a:cubicBezTo>
                  <a:cubicBezTo>
                    <a:pt x="955" y="223"/>
                    <a:pt x="955" y="223"/>
                    <a:pt x="955" y="223"/>
                  </a:cubicBezTo>
                  <a:cubicBezTo>
                    <a:pt x="955" y="224"/>
                    <a:pt x="955" y="224"/>
                    <a:pt x="955" y="224"/>
                  </a:cubicBezTo>
                  <a:cubicBezTo>
                    <a:pt x="952" y="224"/>
                    <a:pt x="952" y="224"/>
                    <a:pt x="952" y="224"/>
                  </a:cubicBezTo>
                  <a:cubicBezTo>
                    <a:pt x="952" y="223"/>
                    <a:pt x="952" y="223"/>
                    <a:pt x="952" y="223"/>
                  </a:cubicBezTo>
                  <a:cubicBezTo>
                    <a:pt x="953" y="222"/>
                    <a:pt x="953" y="222"/>
                    <a:pt x="953" y="222"/>
                  </a:cubicBezTo>
                  <a:cubicBezTo>
                    <a:pt x="954" y="222"/>
                    <a:pt x="954" y="222"/>
                    <a:pt x="954" y="222"/>
                  </a:cubicBezTo>
                  <a:cubicBezTo>
                    <a:pt x="953" y="221"/>
                    <a:pt x="953" y="221"/>
                    <a:pt x="953" y="221"/>
                  </a:cubicBezTo>
                  <a:cubicBezTo>
                    <a:pt x="953" y="219"/>
                    <a:pt x="953" y="219"/>
                    <a:pt x="953" y="219"/>
                  </a:cubicBezTo>
                  <a:cubicBezTo>
                    <a:pt x="951" y="218"/>
                    <a:pt x="951" y="218"/>
                    <a:pt x="951" y="218"/>
                  </a:cubicBezTo>
                  <a:cubicBezTo>
                    <a:pt x="951" y="218"/>
                    <a:pt x="951" y="218"/>
                    <a:pt x="951" y="218"/>
                  </a:cubicBezTo>
                  <a:cubicBezTo>
                    <a:pt x="950" y="220"/>
                    <a:pt x="950" y="220"/>
                    <a:pt x="950" y="220"/>
                  </a:cubicBezTo>
                  <a:cubicBezTo>
                    <a:pt x="950" y="221"/>
                    <a:pt x="950" y="221"/>
                    <a:pt x="950" y="221"/>
                  </a:cubicBezTo>
                  <a:cubicBezTo>
                    <a:pt x="949" y="221"/>
                    <a:pt x="949" y="221"/>
                    <a:pt x="949" y="221"/>
                  </a:cubicBezTo>
                  <a:cubicBezTo>
                    <a:pt x="949" y="219"/>
                    <a:pt x="949" y="219"/>
                    <a:pt x="949" y="219"/>
                  </a:cubicBezTo>
                  <a:cubicBezTo>
                    <a:pt x="949" y="217"/>
                    <a:pt x="949" y="217"/>
                    <a:pt x="949" y="217"/>
                  </a:cubicBezTo>
                  <a:cubicBezTo>
                    <a:pt x="948" y="217"/>
                    <a:pt x="948" y="217"/>
                    <a:pt x="948" y="217"/>
                  </a:cubicBezTo>
                  <a:cubicBezTo>
                    <a:pt x="948" y="215"/>
                    <a:pt x="948" y="215"/>
                    <a:pt x="948" y="215"/>
                  </a:cubicBezTo>
                  <a:cubicBezTo>
                    <a:pt x="948" y="215"/>
                    <a:pt x="948" y="215"/>
                    <a:pt x="948" y="215"/>
                  </a:cubicBezTo>
                  <a:cubicBezTo>
                    <a:pt x="947" y="215"/>
                    <a:pt x="947" y="215"/>
                    <a:pt x="947" y="215"/>
                  </a:cubicBezTo>
                  <a:cubicBezTo>
                    <a:pt x="948" y="215"/>
                    <a:pt x="948" y="215"/>
                    <a:pt x="948" y="215"/>
                  </a:cubicBezTo>
                  <a:cubicBezTo>
                    <a:pt x="947" y="213"/>
                    <a:pt x="947" y="213"/>
                    <a:pt x="947" y="213"/>
                  </a:cubicBezTo>
                  <a:cubicBezTo>
                    <a:pt x="946" y="213"/>
                    <a:pt x="946" y="213"/>
                    <a:pt x="946" y="213"/>
                  </a:cubicBezTo>
                  <a:cubicBezTo>
                    <a:pt x="947" y="212"/>
                    <a:pt x="947" y="212"/>
                    <a:pt x="947" y="212"/>
                  </a:cubicBezTo>
                  <a:cubicBezTo>
                    <a:pt x="949" y="212"/>
                    <a:pt x="949" y="212"/>
                    <a:pt x="949" y="212"/>
                  </a:cubicBezTo>
                  <a:cubicBezTo>
                    <a:pt x="950" y="211"/>
                    <a:pt x="950" y="211"/>
                    <a:pt x="950" y="211"/>
                  </a:cubicBezTo>
                  <a:cubicBezTo>
                    <a:pt x="948" y="210"/>
                    <a:pt x="948" y="210"/>
                    <a:pt x="948" y="210"/>
                  </a:cubicBezTo>
                  <a:cubicBezTo>
                    <a:pt x="947" y="210"/>
                    <a:pt x="947" y="210"/>
                    <a:pt x="947" y="210"/>
                  </a:cubicBezTo>
                  <a:cubicBezTo>
                    <a:pt x="946" y="209"/>
                    <a:pt x="946" y="209"/>
                    <a:pt x="946" y="209"/>
                  </a:cubicBezTo>
                  <a:cubicBezTo>
                    <a:pt x="947" y="208"/>
                    <a:pt x="947" y="208"/>
                    <a:pt x="947" y="208"/>
                  </a:cubicBezTo>
                  <a:cubicBezTo>
                    <a:pt x="949" y="207"/>
                    <a:pt x="949" y="207"/>
                    <a:pt x="949" y="207"/>
                  </a:cubicBezTo>
                  <a:cubicBezTo>
                    <a:pt x="949" y="207"/>
                    <a:pt x="949" y="207"/>
                    <a:pt x="949" y="207"/>
                  </a:cubicBezTo>
                  <a:cubicBezTo>
                    <a:pt x="948" y="206"/>
                    <a:pt x="948" y="206"/>
                    <a:pt x="948" y="206"/>
                  </a:cubicBezTo>
                  <a:cubicBezTo>
                    <a:pt x="945" y="206"/>
                    <a:pt x="945" y="206"/>
                    <a:pt x="945" y="206"/>
                  </a:cubicBezTo>
                  <a:cubicBezTo>
                    <a:pt x="945" y="207"/>
                    <a:pt x="945" y="207"/>
                    <a:pt x="945" y="207"/>
                  </a:cubicBezTo>
                  <a:cubicBezTo>
                    <a:pt x="944" y="208"/>
                    <a:pt x="944" y="208"/>
                    <a:pt x="944" y="208"/>
                  </a:cubicBezTo>
                  <a:cubicBezTo>
                    <a:pt x="940" y="209"/>
                    <a:pt x="940" y="209"/>
                    <a:pt x="940" y="209"/>
                  </a:cubicBezTo>
                  <a:cubicBezTo>
                    <a:pt x="942" y="207"/>
                    <a:pt x="942" y="207"/>
                    <a:pt x="942" y="207"/>
                  </a:cubicBezTo>
                  <a:cubicBezTo>
                    <a:pt x="944" y="205"/>
                    <a:pt x="944" y="205"/>
                    <a:pt x="944" y="205"/>
                  </a:cubicBezTo>
                  <a:cubicBezTo>
                    <a:pt x="945" y="203"/>
                    <a:pt x="945" y="203"/>
                    <a:pt x="945" y="203"/>
                  </a:cubicBezTo>
                  <a:cubicBezTo>
                    <a:pt x="945" y="202"/>
                    <a:pt x="945" y="202"/>
                    <a:pt x="945" y="202"/>
                  </a:cubicBezTo>
                  <a:cubicBezTo>
                    <a:pt x="944" y="202"/>
                    <a:pt x="944" y="202"/>
                    <a:pt x="944" y="202"/>
                  </a:cubicBezTo>
                  <a:cubicBezTo>
                    <a:pt x="943" y="202"/>
                    <a:pt x="943" y="202"/>
                    <a:pt x="943" y="202"/>
                  </a:cubicBezTo>
                  <a:cubicBezTo>
                    <a:pt x="944" y="201"/>
                    <a:pt x="944" y="201"/>
                    <a:pt x="944" y="201"/>
                  </a:cubicBezTo>
                  <a:cubicBezTo>
                    <a:pt x="943" y="200"/>
                    <a:pt x="943" y="200"/>
                    <a:pt x="943" y="200"/>
                  </a:cubicBezTo>
                  <a:cubicBezTo>
                    <a:pt x="942" y="200"/>
                    <a:pt x="942" y="200"/>
                    <a:pt x="942" y="200"/>
                  </a:cubicBezTo>
                  <a:cubicBezTo>
                    <a:pt x="942" y="199"/>
                    <a:pt x="942" y="199"/>
                    <a:pt x="942" y="199"/>
                  </a:cubicBezTo>
                  <a:cubicBezTo>
                    <a:pt x="943" y="198"/>
                    <a:pt x="943" y="198"/>
                    <a:pt x="943" y="198"/>
                  </a:cubicBezTo>
                  <a:cubicBezTo>
                    <a:pt x="943" y="196"/>
                    <a:pt x="943" y="196"/>
                    <a:pt x="943" y="196"/>
                  </a:cubicBezTo>
                  <a:cubicBezTo>
                    <a:pt x="941" y="195"/>
                    <a:pt x="941" y="195"/>
                    <a:pt x="941" y="195"/>
                  </a:cubicBezTo>
                  <a:cubicBezTo>
                    <a:pt x="939" y="194"/>
                    <a:pt x="939" y="194"/>
                    <a:pt x="939" y="194"/>
                  </a:cubicBezTo>
                  <a:cubicBezTo>
                    <a:pt x="937" y="194"/>
                    <a:pt x="937" y="194"/>
                    <a:pt x="937" y="194"/>
                  </a:cubicBezTo>
                  <a:cubicBezTo>
                    <a:pt x="936" y="193"/>
                    <a:pt x="936" y="193"/>
                    <a:pt x="936" y="193"/>
                  </a:cubicBezTo>
                  <a:cubicBezTo>
                    <a:pt x="938" y="193"/>
                    <a:pt x="938" y="193"/>
                    <a:pt x="938" y="193"/>
                  </a:cubicBezTo>
                  <a:cubicBezTo>
                    <a:pt x="940" y="193"/>
                    <a:pt x="940" y="193"/>
                    <a:pt x="940" y="193"/>
                  </a:cubicBezTo>
                  <a:cubicBezTo>
                    <a:pt x="941" y="192"/>
                    <a:pt x="941" y="192"/>
                    <a:pt x="941" y="192"/>
                  </a:cubicBezTo>
                  <a:cubicBezTo>
                    <a:pt x="942" y="194"/>
                    <a:pt x="942" y="194"/>
                    <a:pt x="942" y="194"/>
                  </a:cubicBezTo>
                  <a:cubicBezTo>
                    <a:pt x="942" y="195"/>
                    <a:pt x="942" y="195"/>
                    <a:pt x="942" y="195"/>
                  </a:cubicBezTo>
                  <a:cubicBezTo>
                    <a:pt x="944" y="195"/>
                    <a:pt x="944" y="195"/>
                    <a:pt x="944" y="195"/>
                  </a:cubicBezTo>
                  <a:cubicBezTo>
                    <a:pt x="945" y="196"/>
                    <a:pt x="945" y="196"/>
                    <a:pt x="945" y="196"/>
                  </a:cubicBezTo>
                  <a:cubicBezTo>
                    <a:pt x="946" y="197"/>
                    <a:pt x="946" y="197"/>
                    <a:pt x="946" y="197"/>
                  </a:cubicBezTo>
                  <a:cubicBezTo>
                    <a:pt x="945" y="198"/>
                    <a:pt x="945" y="198"/>
                    <a:pt x="945" y="198"/>
                  </a:cubicBezTo>
                  <a:cubicBezTo>
                    <a:pt x="945" y="199"/>
                    <a:pt x="945" y="199"/>
                    <a:pt x="945" y="199"/>
                  </a:cubicBezTo>
                  <a:cubicBezTo>
                    <a:pt x="947" y="201"/>
                    <a:pt x="947" y="201"/>
                    <a:pt x="947" y="201"/>
                  </a:cubicBezTo>
                  <a:cubicBezTo>
                    <a:pt x="948" y="201"/>
                    <a:pt x="948" y="201"/>
                    <a:pt x="948" y="201"/>
                  </a:cubicBezTo>
                  <a:cubicBezTo>
                    <a:pt x="948" y="200"/>
                    <a:pt x="948" y="200"/>
                    <a:pt x="948" y="200"/>
                  </a:cubicBezTo>
                  <a:cubicBezTo>
                    <a:pt x="949" y="201"/>
                    <a:pt x="949" y="201"/>
                    <a:pt x="949" y="201"/>
                  </a:cubicBezTo>
                  <a:cubicBezTo>
                    <a:pt x="951" y="201"/>
                    <a:pt x="951" y="201"/>
                    <a:pt x="951" y="201"/>
                  </a:cubicBezTo>
                  <a:cubicBezTo>
                    <a:pt x="952" y="201"/>
                    <a:pt x="952" y="201"/>
                    <a:pt x="952" y="201"/>
                  </a:cubicBezTo>
                  <a:cubicBezTo>
                    <a:pt x="952" y="200"/>
                    <a:pt x="952" y="200"/>
                    <a:pt x="952" y="200"/>
                  </a:cubicBezTo>
                  <a:cubicBezTo>
                    <a:pt x="952" y="199"/>
                    <a:pt x="952" y="199"/>
                    <a:pt x="952" y="199"/>
                  </a:cubicBezTo>
                  <a:cubicBezTo>
                    <a:pt x="952" y="198"/>
                    <a:pt x="952" y="198"/>
                    <a:pt x="952" y="198"/>
                  </a:cubicBezTo>
                  <a:cubicBezTo>
                    <a:pt x="951" y="197"/>
                    <a:pt x="951" y="197"/>
                    <a:pt x="951" y="197"/>
                  </a:cubicBezTo>
                  <a:cubicBezTo>
                    <a:pt x="950" y="195"/>
                    <a:pt x="950" y="195"/>
                    <a:pt x="950" y="195"/>
                  </a:cubicBezTo>
                  <a:cubicBezTo>
                    <a:pt x="949" y="195"/>
                    <a:pt x="949" y="195"/>
                    <a:pt x="949" y="195"/>
                  </a:cubicBezTo>
                  <a:cubicBezTo>
                    <a:pt x="949" y="193"/>
                    <a:pt x="949" y="193"/>
                    <a:pt x="949" y="193"/>
                  </a:cubicBezTo>
                  <a:cubicBezTo>
                    <a:pt x="949" y="192"/>
                    <a:pt x="949" y="192"/>
                    <a:pt x="949" y="192"/>
                  </a:cubicBezTo>
                  <a:cubicBezTo>
                    <a:pt x="948" y="191"/>
                    <a:pt x="948" y="191"/>
                    <a:pt x="948" y="191"/>
                  </a:cubicBezTo>
                  <a:cubicBezTo>
                    <a:pt x="949" y="190"/>
                    <a:pt x="949" y="190"/>
                    <a:pt x="949" y="190"/>
                  </a:cubicBezTo>
                  <a:cubicBezTo>
                    <a:pt x="949" y="191"/>
                    <a:pt x="949" y="191"/>
                    <a:pt x="949" y="191"/>
                  </a:cubicBezTo>
                  <a:cubicBezTo>
                    <a:pt x="950" y="193"/>
                    <a:pt x="950" y="193"/>
                    <a:pt x="950" y="193"/>
                  </a:cubicBezTo>
                  <a:cubicBezTo>
                    <a:pt x="951" y="194"/>
                    <a:pt x="951" y="194"/>
                    <a:pt x="951" y="194"/>
                  </a:cubicBezTo>
                  <a:cubicBezTo>
                    <a:pt x="952" y="194"/>
                    <a:pt x="952" y="194"/>
                    <a:pt x="952" y="194"/>
                  </a:cubicBezTo>
                  <a:cubicBezTo>
                    <a:pt x="952" y="193"/>
                    <a:pt x="952" y="193"/>
                    <a:pt x="952" y="193"/>
                  </a:cubicBezTo>
                  <a:cubicBezTo>
                    <a:pt x="952" y="193"/>
                    <a:pt x="952" y="193"/>
                    <a:pt x="952" y="193"/>
                  </a:cubicBezTo>
                  <a:cubicBezTo>
                    <a:pt x="954" y="193"/>
                    <a:pt x="954" y="193"/>
                    <a:pt x="954" y="193"/>
                  </a:cubicBezTo>
                  <a:cubicBezTo>
                    <a:pt x="953" y="191"/>
                    <a:pt x="953" y="191"/>
                    <a:pt x="953" y="191"/>
                  </a:cubicBezTo>
                  <a:cubicBezTo>
                    <a:pt x="952" y="189"/>
                    <a:pt x="952" y="189"/>
                    <a:pt x="952" y="189"/>
                  </a:cubicBezTo>
                  <a:cubicBezTo>
                    <a:pt x="950" y="188"/>
                    <a:pt x="950" y="188"/>
                    <a:pt x="950" y="188"/>
                  </a:cubicBezTo>
                  <a:cubicBezTo>
                    <a:pt x="952" y="188"/>
                    <a:pt x="952" y="188"/>
                    <a:pt x="952" y="188"/>
                  </a:cubicBezTo>
                  <a:cubicBezTo>
                    <a:pt x="953" y="189"/>
                    <a:pt x="953" y="189"/>
                    <a:pt x="953" y="189"/>
                  </a:cubicBezTo>
                  <a:cubicBezTo>
                    <a:pt x="954" y="190"/>
                    <a:pt x="954" y="190"/>
                    <a:pt x="954" y="190"/>
                  </a:cubicBezTo>
                  <a:cubicBezTo>
                    <a:pt x="956" y="189"/>
                    <a:pt x="956" y="189"/>
                    <a:pt x="956" y="189"/>
                  </a:cubicBezTo>
                  <a:cubicBezTo>
                    <a:pt x="955" y="188"/>
                    <a:pt x="955" y="188"/>
                    <a:pt x="955" y="188"/>
                  </a:cubicBezTo>
                  <a:cubicBezTo>
                    <a:pt x="955" y="187"/>
                    <a:pt x="955" y="187"/>
                    <a:pt x="955" y="187"/>
                  </a:cubicBezTo>
                  <a:cubicBezTo>
                    <a:pt x="956" y="187"/>
                    <a:pt x="956" y="187"/>
                    <a:pt x="956" y="187"/>
                  </a:cubicBezTo>
                  <a:cubicBezTo>
                    <a:pt x="956" y="188"/>
                    <a:pt x="956" y="188"/>
                    <a:pt x="956" y="188"/>
                  </a:cubicBezTo>
                  <a:cubicBezTo>
                    <a:pt x="958" y="189"/>
                    <a:pt x="958" y="189"/>
                    <a:pt x="958" y="189"/>
                  </a:cubicBezTo>
                  <a:cubicBezTo>
                    <a:pt x="957" y="190"/>
                    <a:pt x="957" y="190"/>
                    <a:pt x="957" y="190"/>
                  </a:cubicBezTo>
                  <a:cubicBezTo>
                    <a:pt x="957" y="190"/>
                    <a:pt x="957" y="190"/>
                    <a:pt x="957" y="190"/>
                  </a:cubicBezTo>
                  <a:cubicBezTo>
                    <a:pt x="957" y="192"/>
                    <a:pt x="957" y="192"/>
                    <a:pt x="957" y="192"/>
                  </a:cubicBezTo>
                  <a:cubicBezTo>
                    <a:pt x="957" y="193"/>
                    <a:pt x="957" y="193"/>
                    <a:pt x="957" y="193"/>
                  </a:cubicBezTo>
                  <a:cubicBezTo>
                    <a:pt x="958" y="193"/>
                    <a:pt x="958" y="193"/>
                    <a:pt x="958" y="193"/>
                  </a:cubicBezTo>
                  <a:cubicBezTo>
                    <a:pt x="958" y="193"/>
                    <a:pt x="958" y="193"/>
                    <a:pt x="958" y="193"/>
                  </a:cubicBezTo>
                  <a:cubicBezTo>
                    <a:pt x="958" y="194"/>
                    <a:pt x="958" y="194"/>
                    <a:pt x="958" y="194"/>
                  </a:cubicBezTo>
                  <a:cubicBezTo>
                    <a:pt x="957" y="194"/>
                    <a:pt x="957" y="194"/>
                    <a:pt x="957" y="194"/>
                  </a:cubicBezTo>
                  <a:cubicBezTo>
                    <a:pt x="957" y="195"/>
                    <a:pt x="957" y="195"/>
                    <a:pt x="957" y="195"/>
                  </a:cubicBezTo>
                  <a:cubicBezTo>
                    <a:pt x="958" y="196"/>
                    <a:pt x="958" y="196"/>
                    <a:pt x="958" y="196"/>
                  </a:cubicBezTo>
                  <a:cubicBezTo>
                    <a:pt x="959" y="195"/>
                    <a:pt x="959" y="195"/>
                    <a:pt x="959" y="195"/>
                  </a:cubicBezTo>
                  <a:cubicBezTo>
                    <a:pt x="960" y="196"/>
                    <a:pt x="960" y="196"/>
                    <a:pt x="960" y="196"/>
                  </a:cubicBezTo>
                  <a:cubicBezTo>
                    <a:pt x="959" y="197"/>
                    <a:pt x="959" y="197"/>
                    <a:pt x="959" y="197"/>
                  </a:cubicBezTo>
                  <a:cubicBezTo>
                    <a:pt x="960" y="198"/>
                    <a:pt x="960" y="198"/>
                    <a:pt x="960" y="198"/>
                  </a:cubicBezTo>
                  <a:cubicBezTo>
                    <a:pt x="961" y="198"/>
                    <a:pt x="961" y="198"/>
                    <a:pt x="961" y="198"/>
                  </a:cubicBezTo>
                  <a:cubicBezTo>
                    <a:pt x="962" y="198"/>
                    <a:pt x="962" y="198"/>
                    <a:pt x="962" y="198"/>
                  </a:cubicBezTo>
                  <a:cubicBezTo>
                    <a:pt x="966" y="196"/>
                    <a:pt x="966" y="196"/>
                    <a:pt x="966" y="196"/>
                  </a:cubicBezTo>
                  <a:cubicBezTo>
                    <a:pt x="967" y="193"/>
                    <a:pt x="967" y="193"/>
                    <a:pt x="967" y="193"/>
                  </a:cubicBezTo>
                  <a:cubicBezTo>
                    <a:pt x="967" y="195"/>
                    <a:pt x="967" y="195"/>
                    <a:pt x="967" y="195"/>
                  </a:cubicBezTo>
                  <a:cubicBezTo>
                    <a:pt x="967" y="196"/>
                    <a:pt x="967" y="196"/>
                    <a:pt x="967" y="196"/>
                  </a:cubicBezTo>
                  <a:cubicBezTo>
                    <a:pt x="966" y="197"/>
                    <a:pt x="966" y="197"/>
                    <a:pt x="966" y="197"/>
                  </a:cubicBezTo>
                  <a:cubicBezTo>
                    <a:pt x="964" y="198"/>
                    <a:pt x="964" y="198"/>
                    <a:pt x="964" y="198"/>
                  </a:cubicBezTo>
                  <a:cubicBezTo>
                    <a:pt x="961" y="201"/>
                    <a:pt x="961" y="201"/>
                    <a:pt x="961" y="201"/>
                  </a:cubicBezTo>
                  <a:cubicBezTo>
                    <a:pt x="961" y="201"/>
                    <a:pt x="961" y="201"/>
                    <a:pt x="961" y="201"/>
                  </a:cubicBezTo>
                  <a:cubicBezTo>
                    <a:pt x="962" y="202"/>
                    <a:pt x="962" y="202"/>
                    <a:pt x="962" y="202"/>
                  </a:cubicBezTo>
                  <a:cubicBezTo>
                    <a:pt x="964" y="202"/>
                    <a:pt x="964" y="202"/>
                    <a:pt x="964" y="202"/>
                  </a:cubicBezTo>
                  <a:cubicBezTo>
                    <a:pt x="967" y="200"/>
                    <a:pt x="967" y="200"/>
                    <a:pt x="967" y="200"/>
                  </a:cubicBezTo>
                  <a:cubicBezTo>
                    <a:pt x="968" y="200"/>
                    <a:pt x="968" y="200"/>
                    <a:pt x="968" y="200"/>
                  </a:cubicBezTo>
                  <a:cubicBezTo>
                    <a:pt x="971" y="199"/>
                    <a:pt x="971" y="199"/>
                    <a:pt x="971" y="199"/>
                  </a:cubicBezTo>
                  <a:cubicBezTo>
                    <a:pt x="971" y="197"/>
                    <a:pt x="971" y="197"/>
                    <a:pt x="971" y="197"/>
                  </a:cubicBezTo>
                  <a:cubicBezTo>
                    <a:pt x="972" y="197"/>
                    <a:pt x="972" y="197"/>
                    <a:pt x="972" y="197"/>
                  </a:cubicBezTo>
                  <a:cubicBezTo>
                    <a:pt x="974" y="195"/>
                    <a:pt x="974" y="195"/>
                    <a:pt x="974" y="195"/>
                  </a:cubicBezTo>
                  <a:cubicBezTo>
                    <a:pt x="975" y="195"/>
                    <a:pt x="975" y="195"/>
                    <a:pt x="975" y="195"/>
                  </a:cubicBezTo>
                  <a:cubicBezTo>
                    <a:pt x="975" y="196"/>
                    <a:pt x="975" y="196"/>
                    <a:pt x="975" y="196"/>
                  </a:cubicBezTo>
                  <a:cubicBezTo>
                    <a:pt x="974" y="196"/>
                    <a:pt x="974" y="196"/>
                    <a:pt x="974" y="196"/>
                  </a:cubicBezTo>
                  <a:cubicBezTo>
                    <a:pt x="973" y="198"/>
                    <a:pt x="973" y="198"/>
                    <a:pt x="973" y="198"/>
                  </a:cubicBezTo>
                  <a:cubicBezTo>
                    <a:pt x="972" y="199"/>
                    <a:pt x="972" y="199"/>
                    <a:pt x="972" y="199"/>
                  </a:cubicBezTo>
                  <a:cubicBezTo>
                    <a:pt x="971" y="200"/>
                    <a:pt x="971" y="200"/>
                    <a:pt x="971" y="200"/>
                  </a:cubicBezTo>
                  <a:cubicBezTo>
                    <a:pt x="969" y="202"/>
                    <a:pt x="969" y="202"/>
                    <a:pt x="969" y="202"/>
                  </a:cubicBezTo>
                  <a:cubicBezTo>
                    <a:pt x="967" y="202"/>
                    <a:pt x="967" y="202"/>
                    <a:pt x="967" y="202"/>
                  </a:cubicBezTo>
                  <a:cubicBezTo>
                    <a:pt x="966" y="202"/>
                    <a:pt x="966" y="202"/>
                    <a:pt x="966" y="202"/>
                  </a:cubicBezTo>
                  <a:cubicBezTo>
                    <a:pt x="965" y="204"/>
                    <a:pt x="965" y="204"/>
                    <a:pt x="965" y="204"/>
                  </a:cubicBezTo>
                  <a:cubicBezTo>
                    <a:pt x="965" y="205"/>
                    <a:pt x="965" y="205"/>
                    <a:pt x="965" y="205"/>
                  </a:cubicBezTo>
                  <a:cubicBezTo>
                    <a:pt x="965" y="206"/>
                    <a:pt x="965" y="206"/>
                    <a:pt x="965" y="206"/>
                  </a:cubicBezTo>
                  <a:cubicBezTo>
                    <a:pt x="966" y="205"/>
                    <a:pt x="966" y="205"/>
                    <a:pt x="966" y="205"/>
                  </a:cubicBezTo>
                  <a:cubicBezTo>
                    <a:pt x="968" y="205"/>
                    <a:pt x="968" y="205"/>
                    <a:pt x="968" y="205"/>
                  </a:cubicBezTo>
                  <a:cubicBezTo>
                    <a:pt x="969" y="206"/>
                    <a:pt x="969" y="206"/>
                    <a:pt x="969" y="206"/>
                  </a:cubicBezTo>
                  <a:cubicBezTo>
                    <a:pt x="968" y="206"/>
                    <a:pt x="968" y="206"/>
                    <a:pt x="968" y="206"/>
                  </a:cubicBezTo>
                  <a:cubicBezTo>
                    <a:pt x="966" y="207"/>
                    <a:pt x="966" y="207"/>
                    <a:pt x="966" y="207"/>
                  </a:cubicBezTo>
                  <a:cubicBezTo>
                    <a:pt x="965" y="207"/>
                    <a:pt x="965" y="207"/>
                    <a:pt x="965" y="207"/>
                  </a:cubicBezTo>
                  <a:cubicBezTo>
                    <a:pt x="965" y="208"/>
                    <a:pt x="965" y="208"/>
                    <a:pt x="965" y="208"/>
                  </a:cubicBezTo>
                  <a:cubicBezTo>
                    <a:pt x="966" y="208"/>
                    <a:pt x="966" y="208"/>
                    <a:pt x="966" y="208"/>
                  </a:cubicBezTo>
                  <a:cubicBezTo>
                    <a:pt x="967" y="208"/>
                    <a:pt x="967" y="208"/>
                    <a:pt x="967" y="208"/>
                  </a:cubicBezTo>
                  <a:cubicBezTo>
                    <a:pt x="968" y="208"/>
                    <a:pt x="968" y="208"/>
                    <a:pt x="968" y="208"/>
                  </a:cubicBezTo>
                  <a:cubicBezTo>
                    <a:pt x="967" y="209"/>
                    <a:pt x="967" y="209"/>
                    <a:pt x="967" y="209"/>
                  </a:cubicBezTo>
                  <a:cubicBezTo>
                    <a:pt x="965" y="210"/>
                    <a:pt x="965" y="210"/>
                    <a:pt x="965" y="210"/>
                  </a:cubicBezTo>
                  <a:cubicBezTo>
                    <a:pt x="965" y="210"/>
                    <a:pt x="965" y="210"/>
                    <a:pt x="965" y="210"/>
                  </a:cubicBezTo>
                  <a:cubicBezTo>
                    <a:pt x="965" y="211"/>
                    <a:pt x="965" y="211"/>
                    <a:pt x="965" y="211"/>
                  </a:cubicBezTo>
                  <a:cubicBezTo>
                    <a:pt x="967" y="211"/>
                    <a:pt x="967" y="211"/>
                    <a:pt x="967" y="211"/>
                  </a:cubicBezTo>
                  <a:cubicBezTo>
                    <a:pt x="968" y="211"/>
                    <a:pt x="968" y="211"/>
                    <a:pt x="968" y="211"/>
                  </a:cubicBezTo>
                  <a:cubicBezTo>
                    <a:pt x="969" y="211"/>
                    <a:pt x="969" y="211"/>
                    <a:pt x="969" y="211"/>
                  </a:cubicBezTo>
                  <a:cubicBezTo>
                    <a:pt x="970" y="212"/>
                    <a:pt x="970" y="212"/>
                    <a:pt x="970" y="212"/>
                  </a:cubicBezTo>
                  <a:cubicBezTo>
                    <a:pt x="969" y="212"/>
                    <a:pt x="969" y="212"/>
                    <a:pt x="969" y="212"/>
                  </a:cubicBezTo>
                  <a:cubicBezTo>
                    <a:pt x="969" y="213"/>
                    <a:pt x="969" y="213"/>
                    <a:pt x="969" y="213"/>
                  </a:cubicBezTo>
                  <a:cubicBezTo>
                    <a:pt x="967" y="213"/>
                    <a:pt x="967" y="213"/>
                    <a:pt x="967" y="213"/>
                  </a:cubicBezTo>
                  <a:cubicBezTo>
                    <a:pt x="966" y="214"/>
                    <a:pt x="966" y="214"/>
                    <a:pt x="966" y="214"/>
                  </a:cubicBezTo>
                  <a:cubicBezTo>
                    <a:pt x="967" y="215"/>
                    <a:pt x="967" y="215"/>
                    <a:pt x="967" y="215"/>
                  </a:cubicBezTo>
                  <a:cubicBezTo>
                    <a:pt x="967" y="217"/>
                    <a:pt x="967" y="217"/>
                    <a:pt x="967" y="217"/>
                  </a:cubicBezTo>
                  <a:cubicBezTo>
                    <a:pt x="967" y="218"/>
                    <a:pt x="967" y="218"/>
                    <a:pt x="967" y="218"/>
                  </a:cubicBezTo>
                  <a:cubicBezTo>
                    <a:pt x="968" y="218"/>
                    <a:pt x="968" y="218"/>
                    <a:pt x="968" y="218"/>
                  </a:cubicBezTo>
                  <a:cubicBezTo>
                    <a:pt x="969" y="217"/>
                    <a:pt x="969" y="217"/>
                    <a:pt x="969" y="217"/>
                  </a:cubicBezTo>
                  <a:cubicBezTo>
                    <a:pt x="970" y="215"/>
                    <a:pt x="970" y="215"/>
                    <a:pt x="970" y="215"/>
                  </a:cubicBezTo>
                  <a:cubicBezTo>
                    <a:pt x="971" y="214"/>
                    <a:pt x="971" y="214"/>
                    <a:pt x="971" y="214"/>
                  </a:cubicBezTo>
                  <a:cubicBezTo>
                    <a:pt x="971" y="214"/>
                    <a:pt x="971" y="214"/>
                    <a:pt x="971" y="214"/>
                  </a:cubicBezTo>
                  <a:cubicBezTo>
                    <a:pt x="971" y="215"/>
                    <a:pt x="971" y="215"/>
                    <a:pt x="971" y="215"/>
                  </a:cubicBezTo>
                  <a:cubicBezTo>
                    <a:pt x="971" y="216"/>
                    <a:pt x="971" y="216"/>
                    <a:pt x="971" y="216"/>
                  </a:cubicBezTo>
                  <a:cubicBezTo>
                    <a:pt x="970" y="216"/>
                    <a:pt x="970" y="216"/>
                    <a:pt x="970" y="216"/>
                  </a:cubicBezTo>
                  <a:cubicBezTo>
                    <a:pt x="970" y="217"/>
                    <a:pt x="970" y="217"/>
                    <a:pt x="970" y="217"/>
                  </a:cubicBezTo>
                  <a:cubicBezTo>
                    <a:pt x="971" y="218"/>
                    <a:pt x="971" y="218"/>
                    <a:pt x="971" y="218"/>
                  </a:cubicBezTo>
                  <a:cubicBezTo>
                    <a:pt x="970" y="219"/>
                    <a:pt x="970" y="219"/>
                    <a:pt x="970" y="219"/>
                  </a:cubicBezTo>
                  <a:cubicBezTo>
                    <a:pt x="971" y="220"/>
                    <a:pt x="971" y="220"/>
                    <a:pt x="971" y="220"/>
                  </a:cubicBezTo>
                  <a:cubicBezTo>
                    <a:pt x="972" y="220"/>
                    <a:pt x="972" y="220"/>
                    <a:pt x="972" y="220"/>
                  </a:cubicBezTo>
                  <a:cubicBezTo>
                    <a:pt x="972" y="219"/>
                    <a:pt x="972" y="219"/>
                    <a:pt x="972" y="219"/>
                  </a:cubicBezTo>
                  <a:cubicBezTo>
                    <a:pt x="973" y="218"/>
                    <a:pt x="973" y="218"/>
                    <a:pt x="973" y="218"/>
                  </a:cubicBezTo>
                  <a:cubicBezTo>
                    <a:pt x="974" y="218"/>
                    <a:pt x="974" y="218"/>
                    <a:pt x="974" y="218"/>
                  </a:cubicBezTo>
                  <a:cubicBezTo>
                    <a:pt x="974" y="219"/>
                    <a:pt x="974" y="219"/>
                    <a:pt x="974" y="219"/>
                  </a:cubicBezTo>
                  <a:cubicBezTo>
                    <a:pt x="973" y="220"/>
                    <a:pt x="973" y="220"/>
                    <a:pt x="973" y="220"/>
                  </a:cubicBezTo>
                  <a:cubicBezTo>
                    <a:pt x="974" y="221"/>
                    <a:pt x="974" y="221"/>
                    <a:pt x="974" y="221"/>
                  </a:cubicBezTo>
                  <a:cubicBezTo>
                    <a:pt x="975" y="221"/>
                    <a:pt x="975" y="221"/>
                    <a:pt x="975" y="221"/>
                  </a:cubicBezTo>
                  <a:cubicBezTo>
                    <a:pt x="975" y="222"/>
                    <a:pt x="975" y="222"/>
                    <a:pt x="975" y="222"/>
                  </a:cubicBezTo>
                  <a:cubicBezTo>
                    <a:pt x="975" y="222"/>
                    <a:pt x="975" y="222"/>
                    <a:pt x="975" y="222"/>
                  </a:cubicBezTo>
                  <a:cubicBezTo>
                    <a:pt x="975" y="223"/>
                    <a:pt x="975" y="223"/>
                    <a:pt x="975" y="223"/>
                  </a:cubicBezTo>
                  <a:cubicBezTo>
                    <a:pt x="976" y="224"/>
                    <a:pt x="976" y="224"/>
                    <a:pt x="976" y="224"/>
                  </a:cubicBezTo>
                  <a:cubicBezTo>
                    <a:pt x="976" y="223"/>
                    <a:pt x="976" y="223"/>
                    <a:pt x="976" y="223"/>
                  </a:cubicBezTo>
                  <a:cubicBezTo>
                    <a:pt x="978" y="222"/>
                    <a:pt x="978" y="222"/>
                    <a:pt x="978" y="222"/>
                  </a:cubicBezTo>
                  <a:cubicBezTo>
                    <a:pt x="979" y="221"/>
                    <a:pt x="979" y="221"/>
                    <a:pt x="979" y="221"/>
                  </a:cubicBezTo>
                  <a:cubicBezTo>
                    <a:pt x="978" y="220"/>
                    <a:pt x="978" y="220"/>
                    <a:pt x="978" y="220"/>
                  </a:cubicBezTo>
                  <a:cubicBezTo>
                    <a:pt x="977" y="218"/>
                    <a:pt x="977" y="218"/>
                    <a:pt x="977" y="218"/>
                  </a:cubicBezTo>
                  <a:cubicBezTo>
                    <a:pt x="978" y="218"/>
                    <a:pt x="978" y="218"/>
                    <a:pt x="978" y="218"/>
                  </a:cubicBezTo>
                  <a:cubicBezTo>
                    <a:pt x="978" y="219"/>
                    <a:pt x="978" y="219"/>
                    <a:pt x="978" y="219"/>
                  </a:cubicBezTo>
                  <a:cubicBezTo>
                    <a:pt x="979" y="219"/>
                    <a:pt x="979" y="219"/>
                    <a:pt x="979" y="219"/>
                  </a:cubicBezTo>
                  <a:cubicBezTo>
                    <a:pt x="979" y="218"/>
                    <a:pt x="979" y="218"/>
                    <a:pt x="979" y="218"/>
                  </a:cubicBezTo>
                  <a:cubicBezTo>
                    <a:pt x="978" y="216"/>
                    <a:pt x="978" y="216"/>
                    <a:pt x="978" y="216"/>
                  </a:cubicBezTo>
                  <a:cubicBezTo>
                    <a:pt x="979" y="215"/>
                    <a:pt x="979" y="215"/>
                    <a:pt x="979" y="215"/>
                  </a:cubicBezTo>
                  <a:cubicBezTo>
                    <a:pt x="979" y="215"/>
                    <a:pt x="979" y="215"/>
                    <a:pt x="979" y="215"/>
                  </a:cubicBezTo>
                  <a:cubicBezTo>
                    <a:pt x="980" y="214"/>
                    <a:pt x="980" y="214"/>
                    <a:pt x="980" y="214"/>
                  </a:cubicBezTo>
                  <a:cubicBezTo>
                    <a:pt x="979" y="213"/>
                    <a:pt x="979" y="213"/>
                    <a:pt x="979" y="213"/>
                  </a:cubicBezTo>
                  <a:cubicBezTo>
                    <a:pt x="979" y="213"/>
                    <a:pt x="979" y="213"/>
                    <a:pt x="979" y="213"/>
                  </a:cubicBezTo>
                  <a:cubicBezTo>
                    <a:pt x="977" y="212"/>
                    <a:pt x="977" y="212"/>
                    <a:pt x="977" y="212"/>
                  </a:cubicBezTo>
                  <a:cubicBezTo>
                    <a:pt x="978" y="211"/>
                    <a:pt x="978" y="211"/>
                    <a:pt x="978" y="211"/>
                  </a:cubicBezTo>
                  <a:cubicBezTo>
                    <a:pt x="978" y="212"/>
                    <a:pt x="978" y="212"/>
                    <a:pt x="978" y="212"/>
                  </a:cubicBezTo>
                  <a:cubicBezTo>
                    <a:pt x="979" y="212"/>
                    <a:pt x="979" y="212"/>
                    <a:pt x="979" y="212"/>
                  </a:cubicBezTo>
                  <a:cubicBezTo>
                    <a:pt x="980" y="211"/>
                    <a:pt x="980" y="211"/>
                    <a:pt x="980" y="211"/>
                  </a:cubicBezTo>
                  <a:cubicBezTo>
                    <a:pt x="980" y="210"/>
                    <a:pt x="980" y="210"/>
                    <a:pt x="980" y="210"/>
                  </a:cubicBezTo>
                  <a:cubicBezTo>
                    <a:pt x="979" y="210"/>
                    <a:pt x="979" y="210"/>
                    <a:pt x="979" y="210"/>
                  </a:cubicBezTo>
                  <a:cubicBezTo>
                    <a:pt x="978" y="209"/>
                    <a:pt x="978" y="209"/>
                    <a:pt x="978" y="209"/>
                  </a:cubicBezTo>
                  <a:cubicBezTo>
                    <a:pt x="980" y="209"/>
                    <a:pt x="980" y="209"/>
                    <a:pt x="980" y="209"/>
                  </a:cubicBezTo>
                  <a:cubicBezTo>
                    <a:pt x="980" y="209"/>
                    <a:pt x="980" y="209"/>
                    <a:pt x="980" y="209"/>
                  </a:cubicBezTo>
                  <a:cubicBezTo>
                    <a:pt x="980" y="206"/>
                    <a:pt x="980" y="206"/>
                    <a:pt x="980" y="206"/>
                  </a:cubicBezTo>
                  <a:cubicBezTo>
                    <a:pt x="981" y="205"/>
                    <a:pt x="981" y="205"/>
                    <a:pt x="981" y="205"/>
                  </a:cubicBezTo>
                  <a:cubicBezTo>
                    <a:pt x="981" y="206"/>
                    <a:pt x="981" y="206"/>
                    <a:pt x="981" y="206"/>
                  </a:cubicBezTo>
                  <a:cubicBezTo>
                    <a:pt x="981" y="207"/>
                    <a:pt x="981" y="207"/>
                    <a:pt x="981" y="207"/>
                  </a:cubicBezTo>
                  <a:cubicBezTo>
                    <a:pt x="982" y="209"/>
                    <a:pt x="982" y="209"/>
                    <a:pt x="982" y="209"/>
                  </a:cubicBezTo>
                  <a:cubicBezTo>
                    <a:pt x="982" y="210"/>
                    <a:pt x="982" y="210"/>
                    <a:pt x="982" y="210"/>
                  </a:cubicBezTo>
                  <a:cubicBezTo>
                    <a:pt x="983" y="210"/>
                    <a:pt x="983" y="210"/>
                    <a:pt x="983" y="210"/>
                  </a:cubicBezTo>
                  <a:cubicBezTo>
                    <a:pt x="984" y="210"/>
                    <a:pt x="984" y="210"/>
                    <a:pt x="984" y="210"/>
                  </a:cubicBezTo>
                  <a:cubicBezTo>
                    <a:pt x="984" y="209"/>
                    <a:pt x="984" y="209"/>
                    <a:pt x="984" y="209"/>
                  </a:cubicBezTo>
                  <a:cubicBezTo>
                    <a:pt x="985" y="209"/>
                    <a:pt x="985" y="209"/>
                    <a:pt x="985" y="209"/>
                  </a:cubicBezTo>
                  <a:cubicBezTo>
                    <a:pt x="985" y="210"/>
                    <a:pt x="985" y="210"/>
                    <a:pt x="985" y="210"/>
                  </a:cubicBezTo>
                  <a:cubicBezTo>
                    <a:pt x="985" y="211"/>
                    <a:pt x="985" y="211"/>
                    <a:pt x="985" y="211"/>
                  </a:cubicBezTo>
                  <a:cubicBezTo>
                    <a:pt x="986" y="211"/>
                    <a:pt x="986" y="211"/>
                    <a:pt x="986" y="211"/>
                  </a:cubicBezTo>
                  <a:cubicBezTo>
                    <a:pt x="987" y="211"/>
                    <a:pt x="987" y="211"/>
                    <a:pt x="987" y="211"/>
                  </a:cubicBezTo>
                  <a:cubicBezTo>
                    <a:pt x="987" y="208"/>
                    <a:pt x="987" y="208"/>
                    <a:pt x="987" y="208"/>
                  </a:cubicBezTo>
                  <a:cubicBezTo>
                    <a:pt x="987" y="206"/>
                    <a:pt x="987" y="206"/>
                    <a:pt x="987" y="206"/>
                  </a:cubicBezTo>
                  <a:cubicBezTo>
                    <a:pt x="986" y="206"/>
                    <a:pt x="986" y="206"/>
                    <a:pt x="986" y="206"/>
                  </a:cubicBezTo>
                  <a:cubicBezTo>
                    <a:pt x="986" y="205"/>
                    <a:pt x="986" y="205"/>
                    <a:pt x="986" y="205"/>
                  </a:cubicBezTo>
                  <a:cubicBezTo>
                    <a:pt x="987" y="206"/>
                    <a:pt x="987" y="206"/>
                    <a:pt x="987" y="206"/>
                  </a:cubicBezTo>
                  <a:cubicBezTo>
                    <a:pt x="989" y="207"/>
                    <a:pt x="989" y="207"/>
                    <a:pt x="989" y="207"/>
                  </a:cubicBezTo>
                  <a:cubicBezTo>
                    <a:pt x="989" y="208"/>
                    <a:pt x="989" y="208"/>
                    <a:pt x="989" y="208"/>
                  </a:cubicBezTo>
                  <a:cubicBezTo>
                    <a:pt x="990" y="208"/>
                    <a:pt x="990" y="208"/>
                    <a:pt x="990" y="208"/>
                  </a:cubicBezTo>
                  <a:cubicBezTo>
                    <a:pt x="991" y="207"/>
                    <a:pt x="991" y="207"/>
                    <a:pt x="991" y="207"/>
                  </a:cubicBezTo>
                  <a:cubicBezTo>
                    <a:pt x="991" y="205"/>
                    <a:pt x="991" y="205"/>
                    <a:pt x="991" y="205"/>
                  </a:cubicBezTo>
                  <a:cubicBezTo>
                    <a:pt x="990" y="203"/>
                    <a:pt x="990" y="203"/>
                    <a:pt x="990" y="203"/>
                  </a:cubicBezTo>
                  <a:cubicBezTo>
                    <a:pt x="988" y="202"/>
                    <a:pt x="988" y="202"/>
                    <a:pt x="988" y="202"/>
                  </a:cubicBezTo>
                  <a:cubicBezTo>
                    <a:pt x="988" y="201"/>
                    <a:pt x="988" y="201"/>
                    <a:pt x="988" y="201"/>
                  </a:cubicBezTo>
                  <a:cubicBezTo>
                    <a:pt x="988" y="201"/>
                    <a:pt x="988" y="201"/>
                    <a:pt x="988" y="201"/>
                  </a:cubicBezTo>
                  <a:cubicBezTo>
                    <a:pt x="989" y="202"/>
                    <a:pt x="989" y="202"/>
                    <a:pt x="989" y="202"/>
                  </a:cubicBezTo>
                  <a:cubicBezTo>
                    <a:pt x="991" y="203"/>
                    <a:pt x="991" y="203"/>
                    <a:pt x="991" y="203"/>
                  </a:cubicBezTo>
                  <a:cubicBezTo>
                    <a:pt x="991" y="204"/>
                    <a:pt x="991" y="204"/>
                    <a:pt x="991" y="204"/>
                  </a:cubicBezTo>
                  <a:cubicBezTo>
                    <a:pt x="994" y="204"/>
                    <a:pt x="994" y="204"/>
                    <a:pt x="994" y="204"/>
                  </a:cubicBezTo>
                  <a:cubicBezTo>
                    <a:pt x="995" y="203"/>
                    <a:pt x="995" y="203"/>
                    <a:pt x="995" y="203"/>
                  </a:cubicBezTo>
                  <a:cubicBezTo>
                    <a:pt x="995" y="202"/>
                    <a:pt x="995" y="202"/>
                    <a:pt x="995" y="202"/>
                  </a:cubicBezTo>
                  <a:cubicBezTo>
                    <a:pt x="993" y="202"/>
                    <a:pt x="993" y="202"/>
                    <a:pt x="993" y="202"/>
                  </a:cubicBezTo>
                  <a:cubicBezTo>
                    <a:pt x="992" y="201"/>
                    <a:pt x="992" y="201"/>
                    <a:pt x="992" y="201"/>
                  </a:cubicBezTo>
                  <a:cubicBezTo>
                    <a:pt x="990" y="201"/>
                    <a:pt x="990" y="201"/>
                    <a:pt x="990" y="201"/>
                  </a:cubicBezTo>
                  <a:cubicBezTo>
                    <a:pt x="989" y="200"/>
                    <a:pt x="989" y="200"/>
                    <a:pt x="989" y="200"/>
                  </a:cubicBezTo>
                  <a:cubicBezTo>
                    <a:pt x="990" y="198"/>
                    <a:pt x="990" y="198"/>
                    <a:pt x="990" y="198"/>
                  </a:cubicBezTo>
                  <a:cubicBezTo>
                    <a:pt x="990" y="199"/>
                    <a:pt x="990" y="199"/>
                    <a:pt x="990" y="199"/>
                  </a:cubicBezTo>
                  <a:cubicBezTo>
                    <a:pt x="991" y="200"/>
                    <a:pt x="991" y="200"/>
                    <a:pt x="991" y="200"/>
                  </a:cubicBezTo>
                  <a:cubicBezTo>
                    <a:pt x="993" y="200"/>
                    <a:pt x="993" y="200"/>
                    <a:pt x="993" y="200"/>
                  </a:cubicBezTo>
                  <a:cubicBezTo>
                    <a:pt x="993" y="199"/>
                    <a:pt x="993" y="199"/>
                    <a:pt x="993" y="199"/>
                  </a:cubicBezTo>
                  <a:cubicBezTo>
                    <a:pt x="993" y="197"/>
                    <a:pt x="993" y="197"/>
                    <a:pt x="993" y="197"/>
                  </a:cubicBezTo>
                  <a:cubicBezTo>
                    <a:pt x="992" y="197"/>
                    <a:pt x="992" y="197"/>
                    <a:pt x="992" y="197"/>
                  </a:cubicBezTo>
                  <a:cubicBezTo>
                    <a:pt x="992" y="195"/>
                    <a:pt x="992" y="195"/>
                    <a:pt x="992" y="195"/>
                  </a:cubicBezTo>
                  <a:cubicBezTo>
                    <a:pt x="992" y="195"/>
                    <a:pt x="992" y="195"/>
                    <a:pt x="992" y="195"/>
                  </a:cubicBezTo>
                  <a:cubicBezTo>
                    <a:pt x="993" y="196"/>
                    <a:pt x="993" y="196"/>
                    <a:pt x="993" y="196"/>
                  </a:cubicBezTo>
                  <a:cubicBezTo>
                    <a:pt x="994" y="197"/>
                    <a:pt x="994" y="197"/>
                    <a:pt x="994" y="197"/>
                  </a:cubicBezTo>
                  <a:cubicBezTo>
                    <a:pt x="994" y="198"/>
                    <a:pt x="994" y="198"/>
                    <a:pt x="994" y="198"/>
                  </a:cubicBezTo>
                  <a:cubicBezTo>
                    <a:pt x="994" y="199"/>
                    <a:pt x="994" y="199"/>
                    <a:pt x="994" y="199"/>
                  </a:cubicBezTo>
                  <a:cubicBezTo>
                    <a:pt x="996" y="199"/>
                    <a:pt x="996" y="199"/>
                    <a:pt x="996" y="199"/>
                  </a:cubicBezTo>
                  <a:cubicBezTo>
                    <a:pt x="998" y="200"/>
                    <a:pt x="998" y="200"/>
                    <a:pt x="998" y="200"/>
                  </a:cubicBezTo>
                  <a:cubicBezTo>
                    <a:pt x="999" y="199"/>
                    <a:pt x="999" y="199"/>
                    <a:pt x="999" y="199"/>
                  </a:cubicBezTo>
                  <a:cubicBezTo>
                    <a:pt x="1000" y="199"/>
                    <a:pt x="1000" y="199"/>
                    <a:pt x="1000" y="199"/>
                  </a:cubicBezTo>
                  <a:cubicBezTo>
                    <a:pt x="1001" y="198"/>
                    <a:pt x="1001" y="198"/>
                    <a:pt x="1001" y="198"/>
                  </a:cubicBezTo>
                  <a:cubicBezTo>
                    <a:pt x="1001" y="197"/>
                    <a:pt x="1001" y="197"/>
                    <a:pt x="1001" y="197"/>
                  </a:cubicBezTo>
                  <a:cubicBezTo>
                    <a:pt x="1000" y="197"/>
                    <a:pt x="1000" y="197"/>
                    <a:pt x="1000" y="197"/>
                  </a:cubicBezTo>
                  <a:cubicBezTo>
                    <a:pt x="998" y="197"/>
                    <a:pt x="998" y="197"/>
                    <a:pt x="998" y="197"/>
                  </a:cubicBezTo>
                  <a:cubicBezTo>
                    <a:pt x="997" y="197"/>
                    <a:pt x="997" y="197"/>
                    <a:pt x="997" y="197"/>
                  </a:cubicBezTo>
                  <a:cubicBezTo>
                    <a:pt x="998" y="196"/>
                    <a:pt x="998" y="196"/>
                    <a:pt x="998" y="196"/>
                  </a:cubicBezTo>
                  <a:cubicBezTo>
                    <a:pt x="1000" y="196"/>
                    <a:pt x="1000" y="196"/>
                    <a:pt x="1000" y="196"/>
                  </a:cubicBezTo>
                  <a:cubicBezTo>
                    <a:pt x="1001" y="196"/>
                    <a:pt x="1001" y="196"/>
                    <a:pt x="1001" y="196"/>
                  </a:cubicBezTo>
                  <a:cubicBezTo>
                    <a:pt x="1000" y="195"/>
                    <a:pt x="1000" y="195"/>
                    <a:pt x="1000" y="195"/>
                  </a:cubicBezTo>
                  <a:cubicBezTo>
                    <a:pt x="999" y="194"/>
                    <a:pt x="999" y="194"/>
                    <a:pt x="999" y="194"/>
                  </a:cubicBezTo>
                  <a:cubicBezTo>
                    <a:pt x="1000" y="194"/>
                    <a:pt x="1000" y="194"/>
                    <a:pt x="1000" y="194"/>
                  </a:cubicBezTo>
                  <a:cubicBezTo>
                    <a:pt x="999" y="193"/>
                    <a:pt x="999" y="193"/>
                    <a:pt x="999" y="193"/>
                  </a:cubicBezTo>
                  <a:cubicBezTo>
                    <a:pt x="998" y="193"/>
                    <a:pt x="998" y="193"/>
                    <a:pt x="998" y="193"/>
                  </a:cubicBezTo>
                  <a:cubicBezTo>
                    <a:pt x="997" y="194"/>
                    <a:pt x="997" y="194"/>
                    <a:pt x="997" y="194"/>
                  </a:cubicBezTo>
                  <a:cubicBezTo>
                    <a:pt x="998" y="192"/>
                    <a:pt x="998" y="192"/>
                    <a:pt x="998" y="192"/>
                  </a:cubicBezTo>
                  <a:cubicBezTo>
                    <a:pt x="999" y="191"/>
                    <a:pt x="999" y="191"/>
                    <a:pt x="999" y="191"/>
                  </a:cubicBezTo>
                  <a:cubicBezTo>
                    <a:pt x="1000" y="192"/>
                    <a:pt x="1000" y="192"/>
                    <a:pt x="1000" y="192"/>
                  </a:cubicBezTo>
                  <a:cubicBezTo>
                    <a:pt x="1001" y="192"/>
                    <a:pt x="1001" y="192"/>
                    <a:pt x="1001" y="192"/>
                  </a:cubicBezTo>
                  <a:cubicBezTo>
                    <a:pt x="1002" y="194"/>
                    <a:pt x="1002" y="194"/>
                    <a:pt x="1002" y="194"/>
                  </a:cubicBezTo>
                  <a:cubicBezTo>
                    <a:pt x="1001" y="195"/>
                    <a:pt x="1001" y="195"/>
                    <a:pt x="1001" y="195"/>
                  </a:cubicBezTo>
                  <a:cubicBezTo>
                    <a:pt x="1003" y="195"/>
                    <a:pt x="1003" y="195"/>
                    <a:pt x="1003" y="195"/>
                  </a:cubicBezTo>
                  <a:cubicBezTo>
                    <a:pt x="1004" y="194"/>
                    <a:pt x="1004" y="194"/>
                    <a:pt x="1004" y="194"/>
                  </a:cubicBezTo>
                  <a:cubicBezTo>
                    <a:pt x="1005" y="194"/>
                    <a:pt x="1005" y="194"/>
                    <a:pt x="1005" y="194"/>
                  </a:cubicBezTo>
                  <a:cubicBezTo>
                    <a:pt x="1005" y="193"/>
                    <a:pt x="1005" y="193"/>
                    <a:pt x="1005" y="193"/>
                  </a:cubicBezTo>
                  <a:cubicBezTo>
                    <a:pt x="1003" y="192"/>
                    <a:pt x="1003" y="192"/>
                    <a:pt x="1003" y="192"/>
                  </a:cubicBezTo>
                  <a:cubicBezTo>
                    <a:pt x="1003" y="190"/>
                    <a:pt x="1003" y="190"/>
                    <a:pt x="1003" y="190"/>
                  </a:cubicBezTo>
                  <a:cubicBezTo>
                    <a:pt x="1003" y="189"/>
                    <a:pt x="1003" y="189"/>
                    <a:pt x="1003" y="189"/>
                  </a:cubicBezTo>
                  <a:cubicBezTo>
                    <a:pt x="1001" y="190"/>
                    <a:pt x="1001" y="190"/>
                    <a:pt x="1001" y="190"/>
                  </a:cubicBezTo>
                  <a:cubicBezTo>
                    <a:pt x="1002" y="187"/>
                    <a:pt x="1002" y="187"/>
                    <a:pt x="1002" y="187"/>
                  </a:cubicBezTo>
                  <a:cubicBezTo>
                    <a:pt x="1001" y="186"/>
                    <a:pt x="1001" y="186"/>
                    <a:pt x="1001" y="186"/>
                  </a:cubicBezTo>
                  <a:cubicBezTo>
                    <a:pt x="999" y="186"/>
                    <a:pt x="999" y="186"/>
                    <a:pt x="999" y="186"/>
                  </a:cubicBezTo>
                  <a:cubicBezTo>
                    <a:pt x="998" y="186"/>
                    <a:pt x="998" y="186"/>
                    <a:pt x="998" y="186"/>
                  </a:cubicBezTo>
                  <a:cubicBezTo>
                    <a:pt x="999" y="185"/>
                    <a:pt x="999" y="185"/>
                    <a:pt x="999" y="185"/>
                  </a:cubicBezTo>
                  <a:cubicBezTo>
                    <a:pt x="999" y="184"/>
                    <a:pt x="999" y="184"/>
                    <a:pt x="999" y="184"/>
                  </a:cubicBezTo>
                  <a:cubicBezTo>
                    <a:pt x="996" y="186"/>
                    <a:pt x="996" y="186"/>
                    <a:pt x="996" y="186"/>
                  </a:cubicBezTo>
                  <a:cubicBezTo>
                    <a:pt x="996" y="187"/>
                    <a:pt x="996" y="187"/>
                    <a:pt x="996" y="187"/>
                  </a:cubicBezTo>
                  <a:cubicBezTo>
                    <a:pt x="996" y="189"/>
                    <a:pt x="996" y="189"/>
                    <a:pt x="996" y="189"/>
                  </a:cubicBezTo>
                  <a:cubicBezTo>
                    <a:pt x="995" y="189"/>
                    <a:pt x="995" y="189"/>
                    <a:pt x="995" y="189"/>
                  </a:cubicBezTo>
                  <a:cubicBezTo>
                    <a:pt x="994" y="188"/>
                    <a:pt x="994" y="188"/>
                    <a:pt x="994" y="188"/>
                  </a:cubicBezTo>
                  <a:cubicBezTo>
                    <a:pt x="994" y="185"/>
                    <a:pt x="994" y="185"/>
                    <a:pt x="994" y="185"/>
                  </a:cubicBezTo>
                  <a:cubicBezTo>
                    <a:pt x="993" y="185"/>
                    <a:pt x="993" y="185"/>
                    <a:pt x="993" y="185"/>
                  </a:cubicBezTo>
                  <a:cubicBezTo>
                    <a:pt x="993" y="185"/>
                    <a:pt x="993" y="185"/>
                    <a:pt x="993" y="185"/>
                  </a:cubicBezTo>
                  <a:cubicBezTo>
                    <a:pt x="993" y="187"/>
                    <a:pt x="993" y="187"/>
                    <a:pt x="993" y="187"/>
                  </a:cubicBezTo>
                  <a:cubicBezTo>
                    <a:pt x="991" y="189"/>
                    <a:pt x="991" y="189"/>
                    <a:pt x="991" y="189"/>
                  </a:cubicBezTo>
                  <a:cubicBezTo>
                    <a:pt x="990" y="190"/>
                    <a:pt x="990" y="190"/>
                    <a:pt x="990" y="190"/>
                  </a:cubicBezTo>
                  <a:cubicBezTo>
                    <a:pt x="991" y="189"/>
                    <a:pt x="991" y="189"/>
                    <a:pt x="991" y="189"/>
                  </a:cubicBezTo>
                  <a:cubicBezTo>
                    <a:pt x="991" y="186"/>
                    <a:pt x="991" y="186"/>
                    <a:pt x="991" y="186"/>
                  </a:cubicBezTo>
                  <a:cubicBezTo>
                    <a:pt x="992" y="184"/>
                    <a:pt x="992" y="184"/>
                    <a:pt x="992" y="184"/>
                  </a:cubicBezTo>
                  <a:cubicBezTo>
                    <a:pt x="992" y="183"/>
                    <a:pt x="992" y="183"/>
                    <a:pt x="992" y="183"/>
                  </a:cubicBezTo>
                  <a:cubicBezTo>
                    <a:pt x="991" y="183"/>
                    <a:pt x="991" y="183"/>
                    <a:pt x="991" y="183"/>
                  </a:cubicBezTo>
                  <a:cubicBezTo>
                    <a:pt x="989" y="186"/>
                    <a:pt x="989" y="186"/>
                    <a:pt x="989" y="186"/>
                  </a:cubicBezTo>
                  <a:cubicBezTo>
                    <a:pt x="989" y="187"/>
                    <a:pt x="989" y="187"/>
                    <a:pt x="989" y="187"/>
                  </a:cubicBezTo>
                  <a:cubicBezTo>
                    <a:pt x="987" y="188"/>
                    <a:pt x="987" y="188"/>
                    <a:pt x="987" y="188"/>
                  </a:cubicBezTo>
                  <a:cubicBezTo>
                    <a:pt x="986" y="188"/>
                    <a:pt x="986" y="188"/>
                    <a:pt x="986" y="188"/>
                  </a:cubicBezTo>
                  <a:cubicBezTo>
                    <a:pt x="986" y="187"/>
                    <a:pt x="986" y="187"/>
                    <a:pt x="986" y="187"/>
                  </a:cubicBezTo>
                  <a:cubicBezTo>
                    <a:pt x="987" y="185"/>
                    <a:pt x="987" y="185"/>
                    <a:pt x="987" y="185"/>
                  </a:cubicBezTo>
                  <a:cubicBezTo>
                    <a:pt x="989" y="184"/>
                    <a:pt x="989" y="184"/>
                    <a:pt x="989" y="184"/>
                  </a:cubicBezTo>
                  <a:cubicBezTo>
                    <a:pt x="990" y="182"/>
                    <a:pt x="990" y="182"/>
                    <a:pt x="990" y="182"/>
                  </a:cubicBezTo>
                  <a:cubicBezTo>
                    <a:pt x="991" y="181"/>
                    <a:pt x="991" y="181"/>
                    <a:pt x="991" y="181"/>
                  </a:cubicBezTo>
                  <a:cubicBezTo>
                    <a:pt x="992" y="181"/>
                    <a:pt x="992" y="181"/>
                    <a:pt x="992" y="181"/>
                  </a:cubicBezTo>
                  <a:cubicBezTo>
                    <a:pt x="993" y="179"/>
                    <a:pt x="993" y="179"/>
                    <a:pt x="993" y="179"/>
                  </a:cubicBezTo>
                  <a:cubicBezTo>
                    <a:pt x="993" y="178"/>
                    <a:pt x="993" y="178"/>
                    <a:pt x="993" y="178"/>
                  </a:cubicBezTo>
                  <a:cubicBezTo>
                    <a:pt x="992" y="178"/>
                    <a:pt x="992" y="178"/>
                    <a:pt x="992" y="178"/>
                  </a:cubicBezTo>
                  <a:cubicBezTo>
                    <a:pt x="990" y="179"/>
                    <a:pt x="990" y="179"/>
                    <a:pt x="990" y="179"/>
                  </a:cubicBezTo>
                  <a:cubicBezTo>
                    <a:pt x="989" y="181"/>
                    <a:pt x="989" y="181"/>
                    <a:pt x="989" y="181"/>
                  </a:cubicBezTo>
                  <a:cubicBezTo>
                    <a:pt x="987" y="181"/>
                    <a:pt x="987" y="181"/>
                    <a:pt x="987" y="181"/>
                  </a:cubicBezTo>
                  <a:cubicBezTo>
                    <a:pt x="985" y="183"/>
                    <a:pt x="985" y="183"/>
                    <a:pt x="985" y="183"/>
                  </a:cubicBezTo>
                  <a:cubicBezTo>
                    <a:pt x="986" y="181"/>
                    <a:pt x="986" y="181"/>
                    <a:pt x="986" y="181"/>
                  </a:cubicBezTo>
                  <a:cubicBezTo>
                    <a:pt x="988" y="179"/>
                    <a:pt x="988" y="179"/>
                    <a:pt x="988" y="179"/>
                  </a:cubicBezTo>
                  <a:cubicBezTo>
                    <a:pt x="987" y="179"/>
                    <a:pt x="987" y="179"/>
                    <a:pt x="987" y="179"/>
                  </a:cubicBezTo>
                  <a:cubicBezTo>
                    <a:pt x="985" y="179"/>
                    <a:pt x="985" y="179"/>
                    <a:pt x="985" y="179"/>
                  </a:cubicBezTo>
                  <a:cubicBezTo>
                    <a:pt x="985" y="180"/>
                    <a:pt x="985" y="180"/>
                    <a:pt x="985" y="180"/>
                  </a:cubicBezTo>
                  <a:cubicBezTo>
                    <a:pt x="982" y="179"/>
                    <a:pt x="982" y="179"/>
                    <a:pt x="982" y="179"/>
                  </a:cubicBezTo>
                  <a:cubicBezTo>
                    <a:pt x="980" y="180"/>
                    <a:pt x="980" y="180"/>
                    <a:pt x="980" y="180"/>
                  </a:cubicBezTo>
                  <a:cubicBezTo>
                    <a:pt x="979" y="179"/>
                    <a:pt x="979" y="179"/>
                    <a:pt x="979" y="179"/>
                  </a:cubicBezTo>
                  <a:cubicBezTo>
                    <a:pt x="981" y="179"/>
                    <a:pt x="981" y="179"/>
                    <a:pt x="981" y="179"/>
                  </a:cubicBezTo>
                  <a:cubicBezTo>
                    <a:pt x="985" y="178"/>
                    <a:pt x="985" y="178"/>
                    <a:pt x="985" y="178"/>
                  </a:cubicBezTo>
                  <a:cubicBezTo>
                    <a:pt x="983" y="177"/>
                    <a:pt x="983" y="177"/>
                    <a:pt x="983" y="177"/>
                  </a:cubicBezTo>
                  <a:cubicBezTo>
                    <a:pt x="982" y="176"/>
                    <a:pt x="982" y="176"/>
                    <a:pt x="982" y="176"/>
                  </a:cubicBezTo>
                  <a:cubicBezTo>
                    <a:pt x="983" y="177"/>
                    <a:pt x="983" y="177"/>
                    <a:pt x="983" y="177"/>
                  </a:cubicBezTo>
                  <a:cubicBezTo>
                    <a:pt x="985" y="176"/>
                    <a:pt x="985" y="176"/>
                    <a:pt x="985" y="176"/>
                  </a:cubicBezTo>
                  <a:cubicBezTo>
                    <a:pt x="984" y="174"/>
                    <a:pt x="984" y="174"/>
                    <a:pt x="984" y="174"/>
                  </a:cubicBezTo>
                  <a:cubicBezTo>
                    <a:pt x="983" y="174"/>
                    <a:pt x="983" y="174"/>
                    <a:pt x="983" y="174"/>
                  </a:cubicBezTo>
                  <a:cubicBezTo>
                    <a:pt x="983" y="174"/>
                    <a:pt x="983" y="174"/>
                    <a:pt x="983" y="174"/>
                  </a:cubicBezTo>
                  <a:cubicBezTo>
                    <a:pt x="984" y="173"/>
                    <a:pt x="984" y="173"/>
                    <a:pt x="984" y="173"/>
                  </a:cubicBezTo>
                  <a:cubicBezTo>
                    <a:pt x="984" y="172"/>
                    <a:pt x="984" y="172"/>
                    <a:pt x="984" y="172"/>
                  </a:cubicBezTo>
                  <a:cubicBezTo>
                    <a:pt x="984" y="169"/>
                    <a:pt x="984" y="169"/>
                    <a:pt x="984" y="169"/>
                  </a:cubicBezTo>
                  <a:cubicBezTo>
                    <a:pt x="983" y="168"/>
                    <a:pt x="983" y="168"/>
                    <a:pt x="983" y="168"/>
                  </a:cubicBezTo>
                  <a:cubicBezTo>
                    <a:pt x="981" y="169"/>
                    <a:pt x="981" y="169"/>
                    <a:pt x="981" y="169"/>
                  </a:cubicBezTo>
                  <a:cubicBezTo>
                    <a:pt x="980" y="170"/>
                    <a:pt x="980" y="170"/>
                    <a:pt x="980" y="170"/>
                  </a:cubicBezTo>
                  <a:cubicBezTo>
                    <a:pt x="979" y="169"/>
                    <a:pt x="979" y="169"/>
                    <a:pt x="979" y="169"/>
                  </a:cubicBezTo>
                  <a:cubicBezTo>
                    <a:pt x="978" y="170"/>
                    <a:pt x="978" y="170"/>
                    <a:pt x="978" y="170"/>
                  </a:cubicBezTo>
                  <a:cubicBezTo>
                    <a:pt x="978" y="169"/>
                    <a:pt x="978" y="169"/>
                    <a:pt x="978" y="169"/>
                  </a:cubicBezTo>
                  <a:cubicBezTo>
                    <a:pt x="978" y="168"/>
                    <a:pt x="978" y="168"/>
                    <a:pt x="978" y="168"/>
                  </a:cubicBezTo>
                  <a:cubicBezTo>
                    <a:pt x="979" y="166"/>
                    <a:pt x="979" y="166"/>
                    <a:pt x="979" y="166"/>
                  </a:cubicBezTo>
                  <a:cubicBezTo>
                    <a:pt x="981" y="166"/>
                    <a:pt x="981" y="166"/>
                    <a:pt x="981" y="166"/>
                  </a:cubicBezTo>
                  <a:cubicBezTo>
                    <a:pt x="982" y="165"/>
                    <a:pt x="982" y="165"/>
                    <a:pt x="982" y="165"/>
                  </a:cubicBezTo>
                  <a:cubicBezTo>
                    <a:pt x="982" y="163"/>
                    <a:pt x="982" y="163"/>
                    <a:pt x="982" y="163"/>
                  </a:cubicBezTo>
                  <a:cubicBezTo>
                    <a:pt x="981" y="162"/>
                    <a:pt x="981" y="162"/>
                    <a:pt x="981" y="162"/>
                  </a:cubicBezTo>
                  <a:cubicBezTo>
                    <a:pt x="980" y="163"/>
                    <a:pt x="980" y="163"/>
                    <a:pt x="980" y="163"/>
                  </a:cubicBezTo>
                  <a:cubicBezTo>
                    <a:pt x="978" y="165"/>
                    <a:pt x="978" y="165"/>
                    <a:pt x="978" y="165"/>
                  </a:cubicBezTo>
                  <a:cubicBezTo>
                    <a:pt x="976" y="166"/>
                    <a:pt x="976" y="166"/>
                    <a:pt x="976" y="166"/>
                  </a:cubicBezTo>
                  <a:cubicBezTo>
                    <a:pt x="975" y="168"/>
                    <a:pt x="975" y="168"/>
                    <a:pt x="975" y="168"/>
                  </a:cubicBezTo>
                  <a:cubicBezTo>
                    <a:pt x="975" y="169"/>
                    <a:pt x="975" y="169"/>
                    <a:pt x="975" y="169"/>
                  </a:cubicBezTo>
                  <a:cubicBezTo>
                    <a:pt x="975" y="171"/>
                    <a:pt x="975" y="171"/>
                    <a:pt x="975" y="171"/>
                  </a:cubicBezTo>
                  <a:cubicBezTo>
                    <a:pt x="974" y="171"/>
                    <a:pt x="974" y="171"/>
                    <a:pt x="974" y="171"/>
                  </a:cubicBezTo>
                  <a:cubicBezTo>
                    <a:pt x="974" y="169"/>
                    <a:pt x="974" y="169"/>
                    <a:pt x="974" y="169"/>
                  </a:cubicBezTo>
                  <a:cubicBezTo>
                    <a:pt x="974" y="168"/>
                    <a:pt x="974" y="168"/>
                    <a:pt x="974" y="168"/>
                  </a:cubicBezTo>
                  <a:cubicBezTo>
                    <a:pt x="975" y="166"/>
                    <a:pt x="975" y="166"/>
                    <a:pt x="975" y="166"/>
                  </a:cubicBezTo>
                  <a:cubicBezTo>
                    <a:pt x="977" y="164"/>
                    <a:pt x="977" y="164"/>
                    <a:pt x="977" y="164"/>
                  </a:cubicBezTo>
                  <a:cubicBezTo>
                    <a:pt x="977" y="162"/>
                    <a:pt x="977" y="162"/>
                    <a:pt x="977" y="162"/>
                  </a:cubicBezTo>
                  <a:cubicBezTo>
                    <a:pt x="977" y="162"/>
                    <a:pt x="977" y="162"/>
                    <a:pt x="977" y="162"/>
                  </a:cubicBezTo>
                  <a:cubicBezTo>
                    <a:pt x="975" y="163"/>
                    <a:pt x="975" y="163"/>
                    <a:pt x="975" y="163"/>
                  </a:cubicBezTo>
                  <a:cubicBezTo>
                    <a:pt x="975" y="164"/>
                    <a:pt x="975" y="164"/>
                    <a:pt x="975" y="164"/>
                  </a:cubicBezTo>
                  <a:cubicBezTo>
                    <a:pt x="975" y="165"/>
                    <a:pt x="975" y="165"/>
                    <a:pt x="975" y="165"/>
                  </a:cubicBezTo>
                  <a:cubicBezTo>
                    <a:pt x="973" y="166"/>
                    <a:pt x="973" y="166"/>
                    <a:pt x="973" y="166"/>
                  </a:cubicBezTo>
                  <a:cubicBezTo>
                    <a:pt x="972" y="167"/>
                    <a:pt x="972" y="167"/>
                    <a:pt x="972" y="167"/>
                  </a:cubicBezTo>
                  <a:cubicBezTo>
                    <a:pt x="972" y="168"/>
                    <a:pt x="972" y="168"/>
                    <a:pt x="972" y="168"/>
                  </a:cubicBezTo>
                  <a:cubicBezTo>
                    <a:pt x="971" y="170"/>
                    <a:pt x="971" y="170"/>
                    <a:pt x="971" y="170"/>
                  </a:cubicBezTo>
                  <a:cubicBezTo>
                    <a:pt x="970" y="171"/>
                    <a:pt x="970" y="171"/>
                    <a:pt x="970" y="171"/>
                  </a:cubicBezTo>
                  <a:cubicBezTo>
                    <a:pt x="970" y="170"/>
                    <a:pt x="970" y="170"/>
                    <a:pt x="970" y="170"/>
                  </a:cubicBezTo>
                  <a:cubicBezTo>
                    <a:pt x="971" y="168"/>
                    <a:pt x="971" y="168"/>
                    <a:pt x="971" y="168"/>
                  </a:cubicBezTo>
                  <a:cubicBezTo>
                    <a:pt x="972" y="165"/>
                    <a:pt x="972" y="165"/>
                    <a:pt x="972" y="165"/>
                  </a:cubicBezTo>
                  <a:cubicBezTo>
                    <a:pt x="973" y="163"/>
                    <a:pt x="973" y="163"/>
                    <a:pt x="973" y="163"/>
                  </a:cubicBezTo>
                  <a:cubicBezTo>
                    <a:pt x="973" y="162"/>
                    <a:pt x="973" y="162"/>
                    <a:pt x="973" y="162"/>
                  </a:cubicBezTo>
                  <a:cubicBezTo>
                    <a:pt x="971" y="162"/>
                    <a:pt x="971" y="162"/>
                    <a:pt x="971" y="162"/>
                  </a:cubicBezTo>
                  <a:cubicBezTo>
                    <a:pt x="970" y="163"/>
                    <a:pt x="970" y="163"/>
                    <a:pt x="970" y="163"/>
                  </a:cubicBezTo>
                  <a:cubicBezTo>
                    <a:pt x="970" y="165"/>
                    <a:pt x="970" y="165"/>
                    <a:pt x="970" y="165"/>
                  </a:cubicBezTo>
                  <a:cubicBezTo>
                    <a:pt x="969" y="165"/>
                    <a:pt x="969" y="165"/>
                    <a:pt x="969" y="165"/>
                  </a:cubicBezTo>
                  <a:cubicBezTo>
                    <a:pt x="969" y="164"/>
                    <a:pt x="969" y="164"/>
                    <a:pt x="969" y="164"/>
                  </a:cubicBezTo>
                  <a:cubicBezTo>
                    <a:pt x="970" y="162"/>
                    <a:pt x="970" y="162"/>
                    <a:pt x="970" y="162"/>
                  </a:cubicBezTo>
                  <a:cubicBezTo>
                    <a:pt x="971" y="161"/>
                    <a:pt x="971" y="161"/>
                    <a:pt x="971" y="161"/>
                  </a:cubicBezTo>
                  <a:cubicBezTo>
                    <a:pt x="970" y="160"/>
                    <a:pt x="970" y="160"/>
                    <a:pt x="970" y="160"/>
                  </a:cubicBezTo>
                  <a:cubicBezTo>
                    <a:pt x="968" y="159"/>
                    <a:pt x="968" y="159"/>
                    <a:pt x="968" y="159"/>
                  </a:cubicBezTo>
                  <a:cubicBezTo>
                    <a:pt x="969" y="158"/>
                    <a:pt x="969" y="158"/>
                    <a:pt x="969" y="158"/>
                  </a:cubicBezTo>
                  <a:cubicBezTo>
                    <a:pt x="968" y="157"/>
                    <a:pt x="968" y="157"/>
                    <a:pt x="968" y="157"/>
                  </a:cubicBezTo>
                  <a:cubicBezTo>
                    <a:pt x="965" y="157"/>
                    <a:pt x="965" y="157"/>
                    <a:pt x="965" y="157"/>
                  </a:cubicBezTo>
                  <a:cubicBezTo>
                    <a:pt x="964" y="158"/>
                    <a:pt x="964" y="158"/>
                    <a:pt x="964" y="158"/>
                  </a:cubicBezTo>
                  <a:cubicBezTo>
                    <a:pt x="965" y="157"/>
                    <a:pt x="965" y="157"/>
                    <a:pt x="965" y="157"/>
                  </a:cubicBezTo>
                  <a:cubicBezTo>
                    <a:pt x="966" y="156"/>
                    <a:pt x="966" y="156"/>
                    <a:pt x="966" y="156"/>
                  </a:cubicBezTo>
                  <a:cubicBezTo>
                    <a:pt x="965" y="156"/>
                    <a:pt x="965" y="156"/>
                    <a:pt x="965" y="156"/>
                  </a:cubicBezTo>
                  <a:cubicBezTo>
                    <a:pt x="962" y="156"/>
                    <a:pt x="962" y="156"/>
                    <a:pt x="962" y="156"/>
                  </a:cubicBezTo>
                  <a:cubicBezTo>
                    <a:pt x="961" y="157"/>
                    <a:pt x="961" y="157"/>
                    <a:pt x="961" y="157"/>
                  </a:cubicBezTo>
                  <a:cubicBezTo>
                    <a:pt x="961" y="156"/>
                    <a:pt x="961" y="156"/>
                    <a:pt x="961" y="156"/>
                  </a:cubicBezTo>
                  <a:cubicBezTo>
                    <a:pt x="964" y="154"/>
                    <a:pt x="964" y="154"/>
                    <a:pt x="964" y="154"/>
                  </a:cubicBezTo>
                  <a:cubicBezTo>
                    <a:pt x="966" y="154"/>
                    <a:pt x="966" y="154"/>
                    <a:pt x="966" y="154"/>
                  </a:cubicBezTo>
                  <a:cubicBezTo>
                    <a:pt x="967" y="155"/>
                    <a:pt x="967" y="155"/>
                    <a:pt x="967" y="155"/>
                  </a:cubicBezTo>
                  <a:cubicBezTo>
                    <a:pt x="969" y="155"/>
                    <a:pt x="969" y="155"/>
                    <a:pt x="969" y="155"/>
                  </a:cubicBezTo>
                  <a:cubicBezTo>
                    <a:pt x="969" y="154"/>
                    <a:pt x="969" y="154"/>
                    <a:pt x="969" y="154"/>
                  </a:cubicBezTo>
                  <a:cubicBezTo>
                    <a:pt x="970" y="153"/>
                    <a:pt x="970" y="153"/>
                    <a:pt x="970" y="153"/>
                  </a:cubicBezTo>
                  <a:cubicBezTo>
                    <a:pt x="969" y="153"/>
                    <a:pt x="969" y="153"/>
                    <a:pt x="969" y="153"/>
                  </a:cubicBezTo>
                  <a:cubicBezTo>
                    <a:pt x="967" y="152"/>
                    <a:pt x="967" y="152"/>
                    <a:pt x="967" y="152"/>
                  </a:cubicBezTo>
                  <a:cubicBezTo>
                    <a:pt x="965" y="151"/>
                    <a:pt x="965" y="151"/>
                    <a:pt x="965" y="151"/>
                  </a:cubicBezTo>
                  <a:cubicBezTo>
                    <a:pt x="963" y="151"/>
                    <a:pt x="963" y="151"/>
                    <a:pt x="963" y="151"/>
                  </a:cubicBezTo>
                  <a:cubicBezTo>
                    <a:pt x="963" y="153"/>
                    <a:pt x="963" y="153"/>
                    <a:pt x="963" y="153"/>
                  </a:cubicBezTo>
                  <a:cubicBezTo>
                    <a:pt x="962" y="153"/>
                    <a:pt x="962" y="153"/>
                    <a:pt x="962" y="153"/>
                  </a:cubicBezTo>
                  <a:cubicBezTo>
                    <a:pt x="962" y="152"/>
                    <a:pt x="962" y="152"/>
                    <a:pt x="962" y="152"/>
                  </a:cubicBezTo>
                  <a:cubicBezTo>
                    <a:pt x="963" y="152"/>
                    <a:pt x="963" y="152"/>
                    <a:pt x="963" y="152"/>
                  </a:cubicBezTo>
                  <a:cubicBezTo>
                    <a:pt x="963" y="151"/>
                    <a:pt x="963" y="151"/>
                    <a:pt x="963" y="151"/>
                  </a:cubicBezTo>
                  <a:cubicBezTo>
                    <a:pt x="961" y="151"/>
                    <a:pt x="961" y="151"/>
                    <a:pt x="961" y="151"/>
                  </a:cubicBezTo>
                  <a:cubicBezTo>
                    <a:pt x="961" y="152"/>
                    <a:pt x="961" y="152"/>
                    <a:pt x="961" y="152"/>
                  </a:cubicBezTo>
                  <a:cubicBezTo>
                    <a:pt x="960" y="152"/>
                    <a:pt x="960" y="152"/>
                    <a:pt x="960" y="152"/>
                  </a:cubicBezTo>
                  <a:cubicBezTo>
                    <a:pt x="960" y="151"/>
                    <a:pt x="960" y="151"/>
                    <a:pt x="960" y="151"/>
                  </a:cubicBezTo>
                  <a:cubicBezTo>
                    <a:pt x="960" y="150"/>
                    <a:pt x="960" y="150"/>
                    <a:pt x="960" y="150"/>
                  </a:cubicBezTo>
                  <a:cubicBezTo>
                    <a:pt x="959" y="149"/>
                    <a:pt x="959" y="149"/>
                    <a:pt x="959" y="149"/>
                  </a:cubicBezTo>
                  <a:cubicBezTo>
                    <a:pt x="958" y="150"/>
                    <a:pt x="958" y="150"/>
                    <a:pt x="958" y="150"/>
                  </a:cubicBezTo>
                  <a:cubicBezTo>
                    <a:pt x="957" y="149"/>
                    <a:pt x="957" y="149"/>
                    <a:pt x="957" y="149"/>
                  </a:cubicBezTo>
                  <a:cubicBezTo>
                    <a:pt x="956" y="148"/>
                    <a:pt x="956" y="148"/>
                    <a:pt x="956" y="148"/>
                  </a:cubicBezTo>
                  <a:cubicBezTo>
                    <a:pt x="955" y="148"/>
                    <a:pt x="955" y="148"/>
                    <a:pt x="955" y="148"/>
                  </a:cubicBezTo>
                  <a:cubicBezTo>
                    <a:pt x="956" y="147"/>
                    <a:pt x="956" y="147"/>
                    <a:pt x="956" y="147"/>
                  </a:cubicBezTo>
                  <a:cubicBezTo>
                    <a:pt x="957" y="147"/>
                    <a:pt x="957" y="147"/>
                    <a:pt x="957" y="147"/>
                  </a:cubicBezTo>
                  <a:cubicBezTo>
                    <a:pt x="960" y="148"/>
                    <a:pt x="960" y="148"/>
                    <a:pt x="960" y="148"/>
                  </a:cubicBezTo>
                  <a:cubicBezTo>
                    <a:pt x="961" y="148"/>
                    <a:pt x="961" y="148"/>
                    <a:pt x="961" y="148"/>
                  </a:cubicBezTo>
                  <a:cubicBezTo>
                    <a:pt x="960" y="147"/>
                    <a:pt x="960" y="147"/>
                    <a:pt x="960" y="147"/>
                  </a:cubicBezTo>
                  <a:cubicBezTo>
                    <a:pt x="955" y="145"/>
                    <a:pt x="955" y="145"/>
                    <a:pt x="955" y="145"/>
                  </a:cubicBezTo>
                  <a:cubicBezTo>
                    <a:pt x="953" y="144"/>
                    <a:pt x="953" y="144"/>
                    <a:pt x="953" y="144"/>
                  </a:cubicBezTo>
                  <a:cubicBezTo>
                    <a:pt x="953" y="143"/>
                    <a:pt x="953" y="143"/>
                    <a:pt x="953" y="143"/>
                  </a:cubicBezTo>
                  <a:cubicBezTo>
                    <a:pt x="954" y="143"/>
                    <a:pt x="954" y="143"/>
                    <a:pt x="954" y="143"/>
                  </a:cubicBezTo>
                  <a:cubicBezTo>
                    <a:pt x="958" y="144"/>
                    <a:pt x="958" y="144"/>
                    <a:pt x="958" y="144"/>
                  </a:cubicBezTo>
                  <a:cubicBezTo>
                    <a:pt x="960" y="145"/>
                    <a:pt x="960" y="145"/>
                    <a:pt x="960" y="145"/>
                  </a:cubicBezTo>
                  <a:cubicBezTo>
                    <a:pt x="964" y="146"/>
                    <a:pt x="964" y="146"/>
                    <a:pt x="964" y="146"/>
                  </a:cubicBezTo>
                  <a:cubicBezTo>
                    <a:pt x="965" y="145"/>
                    <a:pt x="965" y="145"/>
                    <a:pt x="965" y="145"/>
                  </a:cubicBezTo>
                  <a:cubicBezTo>
                    <a:pt x="964" y="145"/>
                    <a:pt x="964" y="145"/>
                    <a:pt x="964" y="145"/>
                  </a:cubicBezTo>
                  <a:cubicBezTo>
                    <a:pt x="964" y="143"/>
                    <a:pt x="964" y="143"/>
                    <a:pt x="964" y="143"/>
                  </a:cubicBezTo>
                  <a:cubicBezTo>
                    <a:pt x="964" y="142"/>
                    <a:pt x="964" y="142"/>
                    <a:pt x="964" y="142"/>
                  </a:cubicBezTo>
                  <a:cubicBezTo>
                    <a:pt x="962" y="142"/>
                    <a:pt x="962" y="142"/>
                    <a:pt x="962" y="142"/>
                  </a:cubicBezTo>
                  <a:cubicBezTo>
                    <a:pt x="961" y="141"/>
                    <a:pt x="961" y="141"/>
                    <a:pt x="961" y="141"/>
                  </a:cubicBezTo>
                  <a:cubicBezTo>
                    <a:pt x="961" y="140"/>
                    <a:pt x="961" y="140"/>
                    <a:pt x="961" y="140"/>
                  </a:cubicBezTo>
                  <a:cubicBezTo>
                    <a:pt x="962" y="140"/>
                    <a:pt x="962" y="140"/>
                    <a:pt x="962" y="140"/>
                  </a:cubicBezTo>
                  <a:cubicBezTo>
                    <a:pt x="963" y="141"/>
                    <a:pt x="963" y="141"/>
                    <a:pt x="963" y="141"/>
                  </a:cubicBezTo>
                  <a:cubicBezTo>
                    <a:pt x="964" y="142"/>
                    <a:pt x="964" y="142"/>
                    <a:pt x="964" y="142"/>
                  </a:cubicBezTo>
                  <a:cubicBezTo>
                    <a:pt x="965" y="141"/>
                    <a:pt x="965" y="141"/>
                    <a:pt x="965" y="141"/>
                  </a:cubicBezTo>
                  <a:cubicBezTo>
                    <a:pt x="967" y="141"/>
                    <a:pt x="967" y="141"/>
                    <a:pt x="967" y="141"/>
                  </a:cubicBezTo>
                  <a:cubicBezTo>
                    <a:pt x="967" y="141"/>
                    <a:pt x="967" y="141"/>
                    <a:pt x="967" y="141"/>
                  </a:cubicBezTo>
                  <a:cubicBezTo>
                    <a:pt x="967" y="140"/>
                    <a:pt x="967" y="140"/>
                    <a:pt x="967" y="140"/>
                  </a:cubicBezTo>
                  <a:cubicBezTo>
                    <a:pt x="966" y="139"/>
                    <a:pt x="966" y="139"/>
                    <a:pt x="966" y="139"/>
                  </a:cubicBezTo>
                  <a:cubicBezTo>
                    <a:pt x="966" y="139"/>
                    <a:pt x="966" y="139"/>
                    <a:pt x="966" y="139"/>
                  </a:cubicBezTo>
                  <a:cubicBezTo>
                    <a:pt x="965" y="137"/>
                    <a:pt x="965" y="137"/>
                    <a:pt x="965" y="137"/>
                  </a:cubicBezTo>
                  <a:cubicBezTo>
                    <a:pt x="963" y="138"/>
                    <a:pt x="963" y="138"/>
                    <a:pt x="963" y="138"/>
                  </a:cubicBezTo>
                  <a:cubicBezTo>
                    <a:pt x="962" y="138"/>
                    <a:pt x="962" y="138"/>
                    <a:pt x="962" y="138"/>
                  </a:cubicBezTo>
                  <a:cubicBezTo>
                    <a:pt x="959" y="138"/>
                    <a:pt x="959" y="138"/>
                    <a:pt x="959" y="138"/>
                  </a:cubicBezTo>
                  <a:cubicBezTo>
                    <a:pt x="959" y="139"/>
                    <a:pt x="959" y="139"/>
                    <a:pt x="959" y="139"/>
                  </a:cubicBezTo>
                  <a:cubicBezTo>
                    <a:pt x="958" y="139"/>
                    <a:pt x="958" y="139"/>
                    <a:pt x="958" y="139"/>
                  </a:cubicBezTo>
                  <a:cubicBezTo>
                    <a:pt x="957" y="138"/>
                    <a:pt x="957" y="138"/>
                    <a:pt x="957" y="138"/>
                  </a:cubicBezTo>
                  <a:cubicBezTo>
                    <a:pt x="959" y="137"/>
                    <a:pt x="959" y="137"/>
                    <a:pt x="959" y="137"/>
                  </a:cubicBezTo>
                  <a:cubicBezTo>
                    <a:pt x="961" y="137"/>
                    <a:pt x="961" y="137"/>
                    <a:pt x="961" y="137"/>
                  </a:cubicBezTo>
                  <a:cubicBezTo>
                    <a:pt x="962" y="137"/>
                    <a:pt x="962" y="137"/>
                    <a:pt x="962" y="137"/>
                  </a:cubicBezTo>
                  <a:cubicBezTo>
                    <a:pt x="965" y="136"/>
                    <a:pt x="965" y="136"/>
                    <a:pt x="965" y="136"/>
                  </a:cubicBezTo>
                  <a:cubicBezTo>
                    <a:pt x="965" y="136"/>
                    <a:pt x="965" y="136"/>
                    <a:pt x="965" y="136"/>
                  </a:cubicBezTo>
                  <a:cubicBezTo>
                    <a:pt x="963" y="135"/>
                    <a:pt x="963" y="135"/>
                    <a:pt x="963" y="135"/>
                  </a:cubicBezTo>
                  <a:cubicBezTo>
                    <a:pt x="962" y="135"/>
                    <a:pt x="962" y="135"/>
                    <a:pt x="962" y="135"/>
                  </a:cubicBezTo>
                  <a:cubicBezTo>
                    <a:pt x="961" y="134"/>
                    <a:pt x="961" y="134"/>
                    <a:pt x="961" y="134"/>
                  </a:cubicBezTo>
                  <a:cubicBezTo>
                    <a:pt x="962" y="134"/>
                    <a:pt x="962" y="134"/>
                    <a:pt x="962" y="134"/>
                  </a:cubicBezTo>
                  <a:cubicBezTo>
                    <a:pt x="964" y="134"/>
                    <a:pt x="964" y="134"/>
                    <a:pt x="964" y="134"/>
                  </a:cubicBezTo>
                  <a:cubicBezTo>
                    <a:pt x="965" y="134"/>
                    <a:pt x="965" y="134"/>
                    <a:pt x="965" y="134"/>
                  </a:cubicBezTo>
                  <a:cubicBezTo>
                    <a:pt x="966" y="134"/>
                    <a:pt x="966" y="134"/>
                    <a:pt x="966" y="134"/>
                  </a:cubicBezTo>
                  <a:cubicBezTo>
                    <a:pt x="969" y="137"/>
                    <a:pt x="969" y="137"/>
                    <a:pt x="969" y="137"/>
                  </a:cubicBezTo>
                  <a:cubicBezTo>
                    <a:pt x="970" y="137"/>
                    <a:pt x="970" y="137"/>
                    <a:pt x="970" y="137"/>
                  </a:cubicBezTo>
                  <a:cubicBezTo>
                    <a:pt x="971" y="137"/>
                    <a:pt x="971" y="137"/>
                    <a:pt x="971" y="137"/>
                  </a:cubicBezTo>
                  <a:cubicBezTo>
                    <a:pt x="972" y="138"/>
                    <a:pt x="972" y="138"/>
                    <a:pt x="972" y="138"/>
                  </a:cubicBezTo>
                  <a:cubicBezTo>
                    <a:pt x="973" y="138"/>
                    <a:pt x="973" y="138"/>
                    <a:pt x="973" y="138"/>
                  </a:cubicBezTo>
                  <a:cubicBezTo>
                    <a:pt x="974" y="137"/>
                    <a:pt x="974" y="137"/>
                    <a:pt x="974" y="137"/>
                  </a:cubicBezTo>
                  <a:cubicBezTo>
                    <a:pt x="974" y="137"/>
                    <a:pt x="974" y="137"/>
                    <a:pt x="974" y="137"/>
                  </a:cubicBezTo>
                  <a:cubicBezTo>
                    <a:pt x="975" y="139"/>
                    <a:pt x="975" y="139"/>
                    <a:pt x="975" y="139"/>
                  </a:cubicBezTo>
                  <a:cubicBezTo>
                    <a:pt x="977" y="139"/>
                    <a:pt x="977" y="139"/>
                    <a:pt x="977" y="139"/>
                  </a:cubicBezTo>
                  <a:cubicBezTo>
                    <a:pt x="977" y="138"/>
                    <a:pt x="977" y="138"/>
                    <a:pt x="977" y="138"/>
                  </a:cubicBezTo>
                  <a:cubicBezTo>
                    <a:pt x="977" y="136"/>
                    <a:pt x="977" y="136"/>
                    <a:pt x="977" y="136"/>
                  </a:cubicBezTo>
                  <a:cubicBezTo>
                    <a:pt x="976" y="134"/>
                    <a:pt x="976" y="134"/>
                    <a:pt x="976" y="134"/>
                  </a:cubicBezTo>
                  <a:cubicBezTo>
                    <a:pt x="976" y="133"/>
                    <a:pt x="976" y="133"/>
                    <a:pt x="976" y="133"/>
                  </a:cubicBezTo>
                  <a:cubicBezTo>
                    <a:pt x="974" y="132"/>
                    <a:pt x="974" y="132"/>
                    <a:pt x="974" y="132"/>
                  </a:cubicBezTo>
                  <a:cubicBezTo>
                    <a:pt x="972" y="131"/>
                    <a:pt x="972" y="131"/>
                    <a:pt x="972" y="131"/>
                  </a:cubicBezTo>
                  <a:cubicBezTo>
                    <a:pt x="971" y="130"/>
                    <a:pt x="971" y="130"/>
                    <a:pt x="971" y="130"/>
                  </a:cubicBezTo>
                  <a:cubicBezTo>
                    <a:pt x="970" y="131"/>
                    <a:pt x="970" y="131"/>
                    <a:pt x="970" y="131"/>
                  </a:cubicBezTo>
                  <a:cubicBezTo>
                    <a:pt x="969" y="131"/>
                    <a:pt x="969" y="131"/>
                    <a:pt x="969" y="131"/>
                  </a:cubicBezTo>
                  <a:cubicBezTo>
                    <a:pt x="968" y="131"/>
                    <a:pt x="968" y="131"/>
                    <a:pt x="968" y="131"/>
                  </a:cubicBezTo>
                  <a:cubicBezTo>
                    <a:pt x="965" y="128"/>
                    <a:pt x="965" y="128"/>
                    <a:pt x="965" y="128"/>
                  </a:cubicBezTo>
                  <a:cubicBezTo>
                    <a:pt x="963" y="127"/>
                    <a:pt x="963" y="127"/>
                    <a:pt x="963" y="127"/>
                  </a:cubicBezTo>
                  <a:cubicBezTo>
                    <a:pt x="960" y="128"/>
                    <a:pt x="960" y="128"/>
                    <a:pt x="960" y="128"/>
                  </a:cubicBezTo>
                  <a:cubicBezTo>
                    <a:pt x="959" y="127"/>
                    <a:pt x="959" y="127"/>
                    <a:pt x="959" y="127"/>
                  </a:cubicBezTo>
                  <a:cubicBezTo>
                    <a:pt x="962" y="127"/>
                    <a:pt x="962" y="127"/>
                    <a:pt x="962" y="127"/>
                  </a:cubicBezTo>
                  <a:cubicBezTo>
                    <a:pt x="963" y="126"/>
                    <a:pt x="963" y="126"/>
                    <a:pt x="963" y="126"/>
                  </a:cubicBezTo>
                  <a:cubicBezTo>
                    <a:pt x="964" y="126"/>
                    <a:pt x="964" y="126"/>
                    <a:pt x="964" y="126"/>
                  </a:cubicBezTo>
                  <a:cubicBezTo>
                    <a:pt x="965" y="126"/>
                    <a:pt x="965" y="126"/>
                    <a:pt x="965" y="126"/>
                  </a:cubicBezTo>
                  <a:cubicBezTo>
                    <a:pt x="966" y="126"/>
                    <a:pt x="966" y="126"/>
                    <a:pt x="966" y="126"/>
                  </a:cubicBezTo>
                  <a:cubicBezTo>
                    <a:pt x="968" y="125"/>
                    <a:pt x="968" y="125"/>
                    <a:pt x="968" y="125"/>
                  </a:cubicBezTo>
                  <a:cubicBezTo>
                    <a:pt x="969" y="124"/>
                    <a:pt x="969" y="124"/>
                    <a:pt x="969" y="124"/>
                  </a:cubicBezTo>
                  <a:cubicBezTo>
                    <a:pt x="972" y="125"/>
                    <a:pt x="972" y="125"/>
                    <a:pt x="972" y="125"/>
                  </a:cubicBezTo>
                  <a:cubicBezTo>
                    <a:pt x="973" y="126"/>
                    <a:pt x="973" y="126"/>
                    <a:pt x="973" y="126"/>
                  </a:cubicBezTo>
                  <a:cubicBezTo>
                    <a:pt x="976" y="126"/>
                    <a:pt x="976" y="126"/>
                    <a:pt x="976" y="126"/>
                  </a:cubicBezTo>
                  <a:cubicBezTo>
                    <a:pt x="976" y="124"/>
                    <a:pt x="976" y="124"/>
                    <a:pt x="976" y="124"/>
                  </a:cubicBezTo>
                  <a:cubicBezTo>
                    <a:pt x="977" y="123"/>
                    <a:pt x="977" y="123"/>
                    <a:pt x="977" y="123"/>
                  </a:cubicBezTo>
                  <a:cubicBezTo>
                    <a:pt x="976" y="121"/>
                    <a:pt x="976" y="121"/>
                    <a:pt x="976" y="121"/>
                  </a:cubicBezTo>
                  <a:cubicBezTo>
                    <a:pt x="975" y="119"/>
                    <a:pt x="975" y="119"/>
                    <a:pt x="975" y="119"/>
                  </a:cubicBezTo>
                  <a:cubicBezTo>
                    <a:pt x="973" y="115"/>
                    <a:pt x="973" y="115"/>
                    <a:pt x="973" y="115"/>
                  </a:cubicBezTo>
                  <a:cubicBezTo>
                    <a:pt x="973" y="113"/>
                    <a:pt x="973" y="113"/>
                    <a:pt x="973" y="113"/>
                  </a:cubicBezTo>
                  <a:cubicBezTo>
                    <a:pt x="972" y="113"/>
                    <a:pt x="972" y="113"/>
                    <a:pt x="972" y="113"/>
                  </a:cubicBezTo>
                  <a:cubicBezTo>
                    <a:pt x="972" y="113"/>
                    <a:pt x="972" y="113"/>
                    <a:pt x="972" y="113"/>
                  </a:cubicBezTo>
                  <a:cubicBezTo>
                    <a:pt x="970" y="113"/>
                    <a:pt x="970" y="113"/>
                    <a:pt x="970" y="113"/>
                  </a:cubicBezTo>
                  <a:cubicBezTo>
                    <a:pt x="970" y="114"/>
                    <a:pt x="970" y="114"/>
                    <a:pt x="970" y="114"/>
                  </a:cubicBezTo>
                  <a:cubicBezTo>
                    <a:pt x="969" y="116"/>
                    <a:pt x="969" y="116"/>
                    <a:pt x="969" y="116"/>
                  </a:cubicBezTo>
                  <a:cubicBezTo>
                    <a:pt x="970" y="116"/>
                    <a:pt x="970" y="116"/>
                    <a:pt x="970" y="116"/>
                  </a:cubicBezTo>
                  <a:cubicBezTo>
                    <a:pt x="970" y="117"/>
                    <a:pt x="970" y="117"/>
                    <a:pt x="970" y="117"/>
                  </a:cubicBezTo>
                  <a:cubicBezTo>
                    <a:pt x="969" y="118"/>
                    <a:pt x="969" y="118"/>
                    <a:pt x="969" y="118"/>
                  </a:cubicBezTo>
                  <a:cubicBezTo>
                    <a:pt x="967" y="119"/>
                    <a:pt x="967" y="119"/>
                    <a:pt x="967" y="119"/>
                  </a:cubicBezTo>
                  <a:cubicBezTo>
                    <a:pt x="966" y="120"/>
                    <a:pt x="966" y="120"/>
                    <a:pt x="966" y="120"/>
                  </a:cubicBezTo>
                  <a:cubicBezTo>
                    <a:pt x="964" y="120"/>
                    <a:pt x="964" y="120"/>
                    <a:pt x="964" y="120"/>
                  </a:cubicBezTo>
                  <a:cubicBezTo>
                    <a:pt x="963" y="120"/>
                    <a:pt x="963" y="120"/>
                    <a:pt x="963" y="120"/>
                  </a:cubicBezTo>
                  <a:cubicBezTo>
                    <a:pt x="961" y="120"/>
                    <a:pt x="961" y="120"/>
                    <a:pt x="961" y="120"/>
                  </a:cubicBezTo>
                  <a:cubicBezTo>
                    <a:pt x="960" y="122"/>
                    <a:pt x="960" y="122"/>
                    <a:pt x="960" y="122"/>
                  </a:cubicBezTo>
                  <a:cubicBezTo>
                    <a:pt x="958" y="124"/>
                    <a:pt x="958" y="124"/>
                    <a:pt x="958" y="124"/>
                  </a:cubicBezTo>
                  <a:cubicBezTo>
                    <a:pt x="957" y="123"/>
                    <a:pt x="957" y="123"/>
                    <a:pt x="957" y="123"/>
                  </a:cubicBezTo>
                  <a:cubicBezTo>
                    <a:pt x="955" y="123"/>
                    <a:pt x="955" y="123"/>
                    <a:pt x="955" y="123"/>
                  </a:cubicBezTo>
                  <a:cubicBezTo>
                    <a:pt x="954" y="123"/>
                    <a:pt x="954" y="123"/>
                    <a:pt x="954" y="123"/>
                  </a:cubicBezTo>
                  <a:cubicBezTo>
                    <a:pt x="953" y="124"/>
                    <a:pt x="953" y="124"/>
                    <a:pt x="953" y="124"/>
                  </a:cubicBezTo>
                  <a:cubicBezTo>
                    <a:pt x="954" y="122"/>
                    <a:pt x="954" y="122"/>
                    <a:pt x="954" y="122"/>
                  </a:cubicBezTo>
                  <a:cubicBezTo>
                    <a:pt x="955" y="121"/>
                    <a:pt x="955" y="121"/>
                    <a:pt x="955" y="121"/>
                  </a:cubicBezTo>
                  <a:cubicBezTo>
                    <a:pt x="957" y="122"/>
                    <a:pt x="957" y="122"/>
                    <a:pt x="957" y="122"/>
                  </a:cubicBezTo>
                  <a:cubicBezTo>
                    <a:pt x="958" y="122"/>
                    <a:pt x="958" y="122"/>
                    <a:pt x="958" y="122"/>
                  </a:cubicBezTo>
                  <a:cubicBezTo>
                    <a:pt x="960" y="120"/>
                    <a:pt x="960" y="120"/>
                    <a:pt x="960" y="120"/>
                  </a:cubicBezTo>
                  <a:cubicBezTo>
                    <a:pt x="961" y="119"/>
                    <a:pt x="961" y="119"/>
                    <a:pt x="961" y="119"/>
                  </a:cubicBezTo>
                  <a:cubicBezTo>
                    <a:pt x="962" y="119"/>
                    <a:pt x="962" y="119"/>
                    <a:pt x="962" y="119"/>
                  </a:cubicBezTo>
                  <a:cubicBezTo>
                    <a:pt x="964" y="118"/>
                    <a:pt x="964" y="118"/>
                    <a:pt x="964" y="118"/>
                  </a:cubicBezTo>
                  <a:cubicBezTo>
                    <a:pt x="965" y="117"/>
                    <a:pt x="965" y="117"/>
                    <a:pt x="965" y="117"/>
                  </a:cubicBezTo>
                  <a:cubicBezTo>
                    <a:pt x="966" y="115"/>
                    <a:pt x="966" y="115"/>
                    <a:pt x="966" y="115"/>
                  </a:cubicBezTo>
                  <a:cubicBezTo>
                    <a:pt x="965" y="114"/>
                    <a:pt x="965" y="114"/>
                    <a:pt x="965" y="114"/>
                  </a:cubicBezTo>
                  <a:cubicBezTo>
                    <a:pt x="964" y="114"/>
                    <a:pt x="964" y="114"/>
                    <a:pt x="964" y="114"/>
                  </a:cubicBezTo>
                  <a:cubicBezTo>
                    <a:pt x="963" y="115"/>
                    <a:pt x="963" y="115"/>
                    <a:pt x="963" y="115"/>
                  </a:cubicBezTo>
                  <a:cubicBezTo>
                    <a:pt x="961" y="114"/>
                    <a:pt x="961" y="114"/>
                    <a:pt x="961" y="114"/>
                  </a:cubicBezTo>
                  <a:cubicBezTo>
                    <a:pt x="959" y="115"/>
                    <a:pt x="959" y="115"/>
                    <a:pt x="959" y="115"/>
                  </a:cubicBezTo>
                  <a:cubicBezTo>
                    <a:pt x="956" y="117"/>
                    <a:pt x="956" y="117"/>
                    <a:pt x="956" y="117"/>
                  </a:cubicBezTo>
                  <a:cubicBezTo>
                    <a:pt x="954" y="119"/>
                    <a:pt x="954" y="119"/>
                    <a:pt x="954" y="119"/>
                  </a:cubicBezTo>
                  <a:cubicBezTo>
                    <a:pt x="951" y="120"/>
                    <a:pt x="951" y="120"/>
                    <a:pt x="951" y="120"/>
                  </a:cubicBezTo>
                  <a:cubicBezTo>
                    <a:pt x="952" y="119"/>
                    <a:pt x="952" y="119"/>
                    <a:pt x="952" y="119"/>
                  </a:cubicBezTo>
                  <a:cubicBezTo>
                    <a:pt x="954" y="118"/>
                    <a:pt x="954" y="118"/>
                    <a:pt x="954" y="118"/>
                  </a:cubicBezTo>
                  <a:cubicBezTo>
                    <a:pt x="955" y="117"/>
                    <a:pt x="955" y="117"/>
                    <a:pt x="955" y="117"/>
                  </a:cubicBezTo>
                  <a:cubicBezTo>
                    <a:pt x="954" y="116"/>
                    <a:pt x="954" y="116"/>
                    <a:pt x="954" y="116"/>
                  </a:cubicBezTo>
                  <a:cubicBezTo>
                    <a:pt x="952" y="117"/>
                    <a:pt x="952" y="117"/>
                    <a:pt x="952" y="117"/>
                  </a:cubicBezTo>
                  <a:cubicBezTo>
                    <a:pt x="955" y="115"/>
                    <a:pt x="955" y="115"/>
                    <a:pt x="955" y="115"/>
                  </a:cubicBezTo>
                  <a:cubicBezTo>
                    <a:pt x="956" y="115"/>
                    <a:pt x="956" y="115"/>
                    <a:pt x="956" y="115"/>
                  </a:cubicBezTo>
                  <a:cubicBezTo>
                    <a:pt x="959" y="113"/>
                    <a:pt x="959" y="113"/>
                    <a:pt x="959" y="113"/>
                  </a:cubicBezTo>
                  <a:cubicBezTo>
                    <a:pt x="961" y="113"/>
                    <a:pt x="961" y="113"/>
                    <a:pt x="961" y="113"/>
                  </a:cubicBezTo>
                  <a:cubicBezTo>
                    <a:pt x="963" y="113"/>
                    <a:pt x="963" y="113"/>
                    <a:pt x="963" y="113"/>
                  </a:cubicBezTo>
                  <a:cubicBezTo>
                    <a:pt x="966" y="112"/>
                    <a:pt x="966" y="112"/>
                    <a:pt x="966" y="112"/>
                  </a:cubicBezTo>
                  <a:cubicBezTo>
                    <a:pt x="967" y="111"/>
                    <a:pt x="967" y="111"/>
                    <a:pt x="967" y="111"/>
                  </a:cubicBezTo>
                  <a:cubicBezTo>
                    <a:pt x="968" y="110"/>
                    <a:pt x="968" y="110"/>
                    <a:pt x="968" y="110"/>
                  </a:cubicBezTo>
                  <a:cubicBezTo>
                    <a:pt x="968" y="109"/>
                    <a:pt x="968" y="109"/>
                    <a:pt x="968" y="109"/>
                  </a:cubicBezTo>
                  <a:cubicBezTo>
                    <a:pt x="969" y="109"/>
                    <a:pt x="969" y="109"/>
                    <a:pt x="969" y="109"/>
                  </a:cubicBezTo>
                  <a:cubicBezTo>
                    <a:pt x="969" y="111"/>
                    <a:pt x="969" y="111"/>
                    <a:pt x="969" y="111"/>
                  </a:cubicBezTo>
                  <a:cubicBezTo>
                    <a:pt x="970" y="111"/>
                    <a:pt x="970" y="111"/>
                    <a:pt x="970" y="111"/>
                  </a:cubicBezTo>
                  <a:cubicBezTo>
                    <a:pt x="972" y="109"/>
                    <a:pt x="972" y="109"/>
                    <a:pt x="972" y="109"/>
                  </a:cubicBezTo>
                  <a:cubicBezTo>
                    <a:pt x="972" y="108"/>
                    <a:pt x="972" y="108"/>
                    <a:pt x="972" y="108"/>
                  </a:cubicBezTo>
                  <a:cubicBezTo>
                    <a:pt x="972" y="106"/>
                    <a:pt x="972" y="106"/>
                    <a:pt x="972" y="106"/>
                  </a:cubicBezTo>
                  <a:cubicBezTo>
                    <a:pt x="970" y="106"/>
                    <a:pt x="970" y="106"/>
                    <a:pt x="970" y="106"/>
                  </a:cubicBezTo>
                  <a:cubicBezTo>
                    <a:pt x="969" y="104"/>
                    <a:pt x="969" y="104"/>
                    <a:pt x="969" y="104"/>
                  </a:cubicBezTo>
                  <a:cubicBezTo>
                    <a:pt x="967" y="102"/>
                    <a:pt x="967" y="102"/>
                    <a:pt x="967" y="102"/>
                  </a:cubicBezTo>
                  <a:cubicBezTo>
                    <a:pt x="966" y="100"/>
                    <a:pt x="966" y="100"/>
                    <a:pt x="966" y="100"/>
                  </a:cubicBezTo>
                  <a:cubicBezTo>
                    <a:pt x="965" y="100"/>
                    <a:pt x="965" y="100"/>
                    <a:pt x="965" y="100"/>
                  </a:cubicBezTo>
                  <a:cubicBezTo>
                    <a:pt x="963" y="100"/>
                    <a:pt x="963" y="100"/>
                    <a:pt x="963" y="100"/>
                  </a:cubicBezTo>
                  <a:cubicBezTo>
                    <a:pt x="963" y="101"/>
                    <a:pt x="963" y="101"/>
                    <a:pt x="963" y="101"/>
                  </a:cubicBezTo>
                  <a:cubicBezTo>
                    <a:pt x="961" y="102"/>
                    <a:pt x="961" y="102"/>
                    <a:pt x="961" y="102"/>
                  </a:cubicBezTo>
                  <a:cubicBezTo>
                    <a:pt x="959" y="103"/>
                    <a:pt x="959" y="103"/>
                    <a:pt x="959" y="103"/>
                  </a:cubicBezTo>
                  <a:cubicBezTo>
                    <a:pt x="957" y="104"/>
                    <a:pt x="957" y="104"/>
                    <a:pt x="957" y="104"/>
                  </a:cubicBezTo>
                  <a:cubicBezTo>
                    <a:pt x="956" y="105"/>
                    <a:pt x="956" y="105"/>
                    <a:pt x="956" y="105"/>
                  </a:cubicBezTo>
                  <a:cubicBezTo>
                    <a:pt x="955" y="105"/>
                    <a:pt x="955" y="105"/>
                    <a:pt x="955" y="105"/>
                  </a:cubicBezTo>
                  <a:cubicBezTo>
                    <a:pt x="956" y="103"/>
                    <a:pt x="956" y="103"/>
                    <a:pt x="956" y="103"/>
                  </a:cubicBezTo>
                  <a:cubicBezTo>
                    <a:pt x="957" y="102"/>
                    <a:pt x="957" y="102"/>
                    <a:pt x="957" y="102"/>
                  </a:cubicBezTo>
                  <a:cubicBezTo>
                    <a:pt x="959" y="102"/>
                    <a:pt x="959" y="102"/>
                    <a:pt x="959" y="102"/>
                  </a:cubicBezTo>
                  <a:cubicBezTo>
                    <a:pt x="961" y="100"/>
                    <a:pt x="961" y="100"/>
                    <a:pt x="961" y="100"/>
                  </a:cubicBezTo>
                  <a:cubicBezTo>
                    <a:pt x="962" y="99"/>
                    <a:pt x="962" y="99"/>
                    <a:pt x="962" y="99"/>
                  </a:cubicBezTo>
                  <a:cubicBezTo>
                    <a:pt x="961" y="98"/>
                    <a:pt x="961" y="98"/>
                    <a:pt x="961" y="98"/>
                  </a:cubicBezTo>
                  <a:cubicBezTo>
                    <a:pt x="960" y="98"/>
                    <a:pt x="960" y="98"/>
                    <a:pt x="960" y="98"/>
                  </a:cubicBezTo>
                  <a:cubicBezTo>
                    <a:pt x="958" y="99"/>
                    <a:pt x="958" y="99"/>
                    <a:pt x="958" y="99"/>
                  </a:cubicBezTo>
                  <a:cubicBezTo>
                    <a:pt x="955" y="101"/>
                    <a:pt x="955" y="101"/>
                    <a:pt x="955" y="101"/>
                  </a:cubicBezTo>
                  <a:cubicBezTo>
                    <a:pt x="954" y="101"/>
                    <a:pt x="954" y="101"/>
                    <a:pt x="954" y="101"/>
                  </a:cubicBezTo>
                  <a:cubicBezTo>
                    <a:pt x="953" y="102"/>
                    <a:pt x="953" y="102"/>
                    <a:pt x="953" y="102"/>
                  </a:cubicBezTo>
                  <a:cubicBezTo>
                    <a:pt x="952" y="104"/>
                    <a:pt x="952" y="104"/>
                    <a:pt x="952" y="104"/>
                  </a:cubicBezTo>
                  <a:cubicBezTo>
                    <a:pt x="951" y="107"/>
                    <a:pt x="951" y="107"/>
                    <a:pt x="951" y="107"/>
                  </a:cubicBezTo>
                  <a:cubicBezTo>
                    <a:pt x="948" y="111"/>
                    <a:pt x="948" y="111"/>
                    <a:pt x="948" y="111"/>
                  </a:cubicBezTo>
                  <a:cubicBezTo>
                    <a:pt x="945" y="112"/>
                    <a:pt x="945" y="112"/>
                    <a:pt x="945" y="112"/>
                  </a:cubicBezTo>
                  <a:cubicBezTo>
                    <a:pt x="944" y="112"/>
                    <a:pt x="944" y="112"/>
                    <a:pt x="944" y="112"/>
                  </a:cubicBezTo>
                  <a:cubicBezTo>
                    <a:pt x="946" y="110"/>
                    <a:pt x="946" y="110"/>
                    <a:pt x="946" y="110"/>
                  </a:cubicBezTo>
                  <a:cubicBezTo>
                    <a:pt x="949" y="108"/>
                    <a:pt x="949" y="108"/>
                    <a:pt x="949" y="108"/>
                  </a:cubicBezTo>
                  <a:cubicBezTo>
                    <a:pt x="950" y="106"/>
                    <a:pt x="950" y="106"/>
                    <a:pt x="950" y="106"/>
                  </a:cubicBezTo>
                  <a:cubicBezTo>
                    <a:pt x="951" y="105"/>
                    <a:pt x="951" y="105"/>
                    <a:pt x="951" y="105"/>
                  </a:cubicBezTo>
                  <a:cubicBezTo>
                    <a:pt x="950" y="104"/>
                    <a:pt x="950" y="104"/>
                    <a:pt x="950" y="104"/>
                  </a:cubicBezTo>
                  <a:cubicBezTo>
                    <a:pt x="950" y="104"/>
                    <a:pt x="950" y="104"/>
                    <a:pt x="950" y="104"/>
                  </a:cubicBezTo>
                  <a:cubicBezTo>
                    <a:pt x="949" y="103"/>
                    <a:pt x="949" y="103"/>
                    <a:pt x="949" y="103"/>
                  </a:cubicBezTo>
                  <a:cubicBezTo>
                    <a:pt x="948" y="104"/>
                    <a:pt x="948" y="104"/>
                    <a:pt x="948" y="104"/>
                  </a:cubicBezTo>
                  <a:cubicBezTo>
                    <a:pt x="947" y="106"/>
                    <a:pt x="947" y="106"/>
                    <a:pt x="947" y="106"/>
                  </a:cubicBezTo>
                  <a:cubicBezTo>
                    <a:pt x="944" y="109"/>
                    <a:pt x="944" y="109"/>
                    <a:pt x="944" y="109"/>
                  </a:cubicBezTo>
                  <a:cubicBezTo>
                    <a:pt x="943" y="109"/>
                    <a:pt x="943" y="109"/>
                    <a:pt x="943" y="109"/>
                  </a:cubicBezTo>
                  <a:cubicBezTo>
                    <a:pt x="944" y="108"/>
                    <a:pt x="944" y="108"/>
                    <a:pt x="944" y="108"/>
                  </a:cubicBezTo>
                  <a:cubicBezTo>
                    <a:pt x="944" y="106"/>
                    <a:pt x="944" y="106"/>
                    <a:pt x="944" y="106"/>
                  </a:cubicBezTo>
                  <a:cubicBezTo>
                    <a:pt x="946" y="105"/>
                    <a:pt x="946" y="105"/>
                    <a:pt x="946" y="105"/>
                  </a:cubicBezTo>
                  <a:cubicBezTo>
                    <a:pt x="946" y="103"/>
                    <a:pt x="946" y="103"/>
                    <a:pt x="946" y="103"/>
                  </a:cubicBezTo>
                  <a:cubicBezTo>
                    <a:pt x="947" y="102"/>
                    <a:pt x="947" y="102"/>
                    <a:pt x="947" y="102"/>
                  </a:cubicBezTo>
                  <a:cubicBezTo>
                    <a:pt x="948" y="102"/>
                    <a:pt x="948" y="102"/>
                    <a:pt x="948" y="102"/>
                  </a:cubicBezTo>
                  <a:cubicBezTo>
                    <a:pt x="950" y="102"/>
                    <a:pt x="950" y="102"/>
                    <a:pt x="950" y="102"/>
                  </a:cubicBezTo>
                  <a:cubicBezTo>
                    <a:pt x="951" y="102"/>
                    <a:pt x="951" y="102"/>
                    <a:pt x="951" y="102"/>
                  </a:cubicBezTo>
                  <a:cubicBezTo>
                    <a:pt x="952" y="102"/>
                    <a:pt x="952" y="102"/>
                    <a:pt x="952" y="102"/>
                  </a:cubicBezTo>
                  <a:cubicBezTo>
                    <a:pt x="953" y="100"/>
                    <a:pt x="953" y="100"/>
                    <a:pt x="953" y="100"/>
                  </a:cubicBezTo>
                  <a:cubicBezTo>
                    <a:pt x="955" y="100"/>
                    <a:pt x="955" y="100"/>
                    <a:pt x="955" y="100"/>
                  </a:cubicBezTo>
                  <a:cubicBezTo>
                    <a:pt x="957" y="97"/>
                    <a:pt x="957" y="97"/>
                    <a:pt x="957" y="97"/>
                  </a:cubicBezTo>
                  <a:cubicBezTo>
                    <a:pt x="958" y="95"/>
                    <a:pt x="958" y="95"/>
                    <a:pt x="958" y="95"/>
                  </a:cubicBezTo>
                  <a:cubicBezTo>
                    <a:pt x="957" y="94"/>
                    <a:pt x="957" y="94"/>
                    <a:pt x="957" y="94"/>
                  </a:cubicBezTo>
                  <a:cubicBezTo>
                    <a:pt x="958" y="93"/>
                    <a:pt x="958" y="93"/>
                    <a:pt x="958" y="93"/>
                  </a:cubicBezTo>
                  <a:cubicBezTo>
                    <a:pt x="957" y="92"/>
                    <a:pt x="957" y="92"/>
                    <a:pt x="957" y="92"/>
                  </a:cubicBezTo>
                  <a:cubicBezTo>
                    <a:pt x="954" y="93"/>
                    <a:pt x="954" y="93"/>
                    <a:pt x="954" y="93"/>
                  </a:cubicBezTo>
                  <a:cubicBezTo>
                    <a:pt x="953" y="95"/>
                    <a:pt x="953" y="95"/>
                    <a:pt x="953" y="95"/>
                  </a:cubicBezTo>
                  <a:cubicBezTo>
                    <a:pt x="953" y="97"/>
                    <a:pt x="953" y="97"/>
                    <a:pt x="953" y="97"/>
                  </a:cubicBezTo>
                  <a:cubicBezTo>
                    <a:pt x="953" y="99"/>
                    <a:pt x="953" y="99"/>
                    <a:pt x="953" y="99"/>
                  </a:cubicBezTo>
                  <a:cubicBezTo>
                    <a:pt x="952" y="99"/>
                    <a:pt x="952" y="99"/>
                    <a:pt x="952" y="99"/>
                  </a:cubicBezTo>
                  <a:cubicBezTo>
                    <a:pt x="952" y="99"/>
                    <a:pt x="952" y="99"/>
                    <a:pt x="952" y="99"/>
                  </a:cubicBezTo>
                  <a:cubicBezTo>
                    <a:pt x="952" y="98"/>
                    <a:pt x="952" y="98"/>
                    <a:pt x="952" y="98"/>
                  </a:cubicBezTo>
                  <a:cubicBezTo>
                    <a:pt x="951" y="97"/>
                    <a:pt x="951" y="97"/>
                    <a:pt x="951" y="97"/>
                  </a:cubicBezTo>
                  <a:cubicBezTo>
                    <a:pt x="949" y="97"/>
                    <a:pt x="949" y="97"/>
                    <a:pt x="949" y="97"/>
                  </a:cubicBezTo>
                  <a:cubicBezTo>
                    <a:pt x="947" y="98"/>
                    <a:pt x="947" y="98"/>
                    <a:pt x="947" y="98"/>
                  </a:cubicBezTo>
                  <a:cubicBezTo>
                    <a:pt x="946" y="98"/>
                    <a:pt x="946" y="98"/>
                    <a:pt x="946" y="98"/>
                  </a:cubicBezTo>
                  <a:cubicBezTo>
                    <a:pt x="944" y="98"/>
                    <a:pt x="944" y="98"/>
                    <a:pt x="944" y="98"/>
                  </a:cubicBezTo>
                  <a:cubicBezTo>
                    <a:pt x="942" y="99"/>
                    <a:pt x="942" y="99"/>
                    <a:pt x="942" y="99"/>
                  </a:cubicBezTo>
                  <a:cubicBezTo>
                    <a:pt x="940" y="99"/>
                    <a:pt x="940" y="99"/>
                    <a:pt x="940" y="99"/>
                  </a:cubicBezTo>
                  <a:cubicBezTo>
                    <a:pt x="941" y="98"/>
                    <a:pt x="941" y="98"/>
                    <a:pt x="941" y="98"/>
                  </a:cubicBezTo>
                  <a:cubicBezTo>
                    <a:pt x="943" y="97"/>
                    <a:pt x="943" y="97"/>
                    <a:pt x="943" y="97"/>
                  </a:cubicBezTo>
                  <a:cubicBezTo>
                    <a:pt x="944" y="96"/>
                    <a:pt x="944" y="96"/>
                    <a:pt x="944" y="96"/>
                  </a:cubicBezTo>
                  <a:cubicBezTo>
                    <a:pt x="944" y="95"/>
                    <a:pt x="944" y="95"/>
                    <a:pt x="944" y="95"/>
                  </a:cubicBezTo>
                  <a:cubicBezTo>
                    <a:pt x="943" y="95"/>
                    <a:pt x="943" y="95"/>
                    <a:pt x="943" y="95"/>
                  </a:cubicBezTo>
                  <a:cubicBezTo>
                    <a:pt x="941" y="95"/>
                    <a:pt x="941" y="95"/>
                    <a:pt x="941" y="95"/>
                  </a:cubicBezTo>
                  <a:cubicBezTo>
                    <a:pt x="942" y="94"/>
                    <a:pt x="942" y="94"/>
                    <a:pt x="942" y="94"/>
                  </a:cubicBezTo>
                  <a:cubicBezTo>
                    <a:pt x="943" y="94"/>
                    <a:pt x="943" y="94"/>
                    <a:pt x="943" y="94"/>
                  </a:cubicBezTo>
                  <a:cubicBezTo>
                    <a:pt x="944" y="93"/>
                    <a:pt x="944" y="93"/>
                    <a:pt x="944" y="93"/>
                  </a:cubicBezTo>
                  <a:cubicBezTo>
                    <a:pt x="945" y="91"/>
                    <a:pt x="945" y="91"/>
                    <a:pt x="945" y="91"/>
                  </a:cubicBezTo>
                  <a:cubicBezTo>
                    <a:pt x="947" y="90"/>
                    <a:pt x="947" y="90"/>
                    <a:pt x="947" y="90"/>
                  </a:cubicBezTo>
                  <a:cubicBezTo>
                    <a:pt x="947" y="90"/>
                    <a:pt x="947" y="90"/>
                    <a:pt x="947" y="90"/>
                  </a:cubicBezTo>
                  <a:cubicBezTo>
                    <a:pt x="948" y="90"/>
                    <a:pt x="948" y="90"/>
                    <a:pt x="948" y="90"/>
                  </a:cubicBezTo>
                  <a:cubicBezTo>
                    <a:pt x="950" y="91"/>
                    <a:pt x="950" y="91"/>
                    <a:pt x="950" y="91"/>
                  </a:cubicBezTo>
                  <a:cubicBezTo>
                    <a:pt x="951" y="92"/>
                    <a:pt x="951" y="92"/>
                    <a:pt x="951" y="92"/>
                  </a:cubicBezTo>
                  <a:cubicBezTo>
                    <a:pt x="953" y="92"/>
                    <a:pt x="953" y="92"/>
                    <a:pt x="953" y="92"/>
                  </a:cubicBezTo>
                  <a:cubicBezTo>
                    <a:pt x="955" y="90"/>
                    <a:pt x="955" y="90"/>
                    <a:pt x="955" y="90"/>
                  </a:cubicBezTo>
                  <a:cubicBezTo>
                    <a:pt x="956" y="88"/>
                    <a:pt x="956" y="88"/>
                    <a:pt x="956" y="88"/>
                  </a:cubicBezTo>
                  <a:cubicBezTo>
                    <a:pt x="956" y="87"/>
                    <a:pt x="956" y="87"/>
                    <a:pt x="956" y="87"/>
                  </a:cubicBezTo>
                  <a:cubicBezTo>
                    <a:pt x="954" y="85"/>
                    <a:pt x="954" y="85"/>
                    <a:pt x="954" y="85"/>
                  </a:cubicBezTo>
                  <a:cubicBezTo>
                    <a:pt x="953" y="83"/>
                    <a:pt x="953" y="83"/>
                    <a:pt x="953" y="83"/>
                  </a:cubicBezTo>
                  <a:cubicBezTo>
                    <a:pt x="953" y="82"/>
                    <a:pt x="953" y="82"/>
                    <a:pt x="953" y="82"/>
                  </a:cubicBezTo>
                  <a:cubicBezTo>
                    <a:pt x="951" y="80"/>
                    <a:pt x="951" y="80"/>
                    <a:pt x="951" y="80"/>
                  </a:cubicBezTo>
                  <a:cubicBezTo>
                    <a:pt x="950" y="79"/>
                    <a:pt x="950" y="79"/>
                    <a:pt x="950" y="79"/>
                  </a:cubicBezTo>
                  <a:cubicBezTo>
                    <a:pt x="948" y="76"/>
                    <a:pt x="948" y="76"/>
                    <a:pt x="948" y="76"/>
                  </a:cubicBezTo>
                  <a:cubicBezTo>
                    <a:pt x="948" y="76"/>
                    <a:pt x="948" y="76"/>
                    <a:pt x="948" y="76"/>
                  </a:cubicBezTo>
                  <a:cubicBezTo>
                    <a:pt x="947" y="78"/>
                    <a:pt x="947" y="78"/>
                    <a:pt x="947" y="78"/>
                  </a:cubicBezTo>
                  <a:cubicBezTo>
                    <a:pt x="946" y="79"/>
                    <a:pt x="946" y="79"/>
                    <a:pt x="946" y="79"/>
                  </a:cubicBezTo>
                  <a:cubicBezTo>
                    <a:pt x="946" y="79"/>
                    <a:pt x="946" y="79"/>
                    <a:pt x="946" y="79"/>
                  </a:cubicBezTo>
                  <a:cubicBezTo>
                    <a:pt x="945" y="81"/>
                    <a:pt x="945" y="81"/>
                    <a:pt x="945" y="81"/>
                  </a:cubicBezTo>
                  <a:cubicBezTo>
                    <a:pt x="945" y="82"/>
                    <a:pt x="945" y="82"/>
                    <a:pt x="945" y="82"/>
                  </a:cubicBezTo>
                  <a:cubicBezTo>
                    <a:pt x="943" y="83"/>
                    <a:pt x="943" y="83"/>
                    <a:pt x="943" y="83"/>
                  </a:cubicBezTo>
                  <a:cubicBezTo>
                    <a:pt x="942" y="84"/>
                    <a:pt x="942" y="84"/>
                    <a:pt x="942" y="84"/>
                  </a:cubicBezTo>
                  <a:cubicBezTo>
                    <a:pt x="942" y="86"/>
                    <a:pt x="942" y="86"/>
                    <a:pt x="942" y="86"/>
                  </a:cubicBezTo>
                  <a:cubicBezTo>
                    <a:pt x="940" y="87"/>
                    <a:pt x="940" y="87"/>
                    <a:pt x="940" y="87"/>
                  </a:cubicBezTo>
                  <a:cubicBezTo>
                    <a:pt x="939" y="89"/>
                    <a:pt x="939" y="89"/>
                    <a:pt x="939" y="89"/>
                  </a:cubicBezTo>
                  <a:cubicBezTo>
                    <a:pt x="939" y="91"/>
                    <a:pt x="939" y="91"/>
                    <a:pt x="939" y="91"/>
                  </a:cubicBezTo>
                  <a:cubicBezTo>
                    <a:pt x="938" y="92"/>
                    <a:pt x="938" y="92"/>
                    <a:pt x="938" y="92"/>
                  </a:cubicBezTo>
                  <a:cubicBezTo>
                    <a:pt x="937" y="92"/>
                    <a:pt x="937" y="92"/>
                    <a:pt x="937" y="92"/>
                  </a:cubicBezTo>
                  <a:cubicBezTo>
                    <a:pt x="938" y="89"/>
                    <a:pt x="938" y="89"/>
                    <a:pt x="938" y="89"/>
                  </a:cubicBezTo>
                  <a:cubicBezTo>
                    <a:pt x="939" y="87"/>
                    <a:pt x="939" y="87"/>
                    <a:pt x="939" y="87"/>
                  </a:cubicBezTo>
                  <a:cubicBezTo>
                    <a:pt x="941" y="86"/>
                    <a:pt x="941" y="86"/>
                    <a:pt x="941" y="86"/>
                  </a:cubicBezTo>
                  <a:cubicBezTo>
                    <a:pt x="941" y="85"/>
                    <a:pt x="941" y="85"/>
                    <a:pt x="941" y="85"/>
                  </a:cubicBezTo>
                  <a:cubicBezTo>
                    <a:pt x="940" y="85"/>
                    <a:pt x="940" y="85"/>
                    <a:pt x="940" y="85"/>
                  </a:cubicBezTo>
                  <a:cubicBezTo>
                    <a:pt x="940" y="83"/>
                    <a:pt x="940" y="83"/>
                    <a:pt x="940" y="83"/>
                  </a:cubicBezTo>
                  <a:cubicBezTo>
                    <a:pt x="938" y="84"/>
                    <a:pt x="938" y="84"/>
                    <a:pt x="938" y="84"/>
                  </a:cubicBezTo>
                  <a:cubicBezTo>
                    <a:pt x="935" y="87"/>
                    <a:pt x="935" y="87"/>
                    <a:pt x="935" y="87"/>
                  </a:cubicBezTo>
                  <a:cubicBezTo>
                    <a:pt x="935" y="89"/>
                    <a:pt x="935" y="89"/>
                    <a:pt x="935" y="89"/>
                  </a:cubicBezTo>
                  <a:cubicBezTo>
                    <a:pt x="933" y="90"/>
                    <a:pt x="933" y="90"/>
                    <a:pt x="933" y="90"/>
                  </a:cubicBezTo>
                  <a:cubicBezTo>
                    <a:pt x="933" y="89"/>
                    <a:pt x="933" y="89"/>
                    <a:pt x="933" y="89"/>
                  </a:cubicBezTo>
                  <a:cubicBezTo>
                    <a:pt x="934" y="88"/>
                    <a:pt x="934" y="88"/>
                    <a:pt x="934" y="88"/>
                  </a:cubicBezTo>
                  <a:cubicBezTo>
                    <a:pt x="935" y="85"/>
                    <a:pt x="935" y="85"/>
                    <a:pt x="935" y="85"/>
                  </a:cubicBezTo>
                  <a:cubicBezTo>
                    <a:pt x="936" y="84"/>
                    <a:pt x="936" y="84"/>
                    <a:pt x="936" y="84"/>
                  </a:cubicBezTo>
                  <a:cubicBezTo>
                    <a:pt x="938" y="82"/>
                    <a:pt x="938" y="82"/>
                    <a:pt x="938" y="82"/>
                  </a:cubicBezTo>
                  <a:cubicBezTo>
                    <a:pt x="939" y="81"/>
                    <a:pt x="939" y="81"/>
                    <a:pt x="939" y="81"/>
                  </a:cubicBezTo>
                  <a:cubicBezTo>
                    <a:pt x="939" y="79"/>
                    <a:pt x="939" y="79"/>
                    <a:pt x="939" y="79"/>
                  </a:cubicBezTo>
                  <a:cubicBezTo>
                    <a:pt x="939" y="78"/>
                    <a:pt x="939" y="78"/>
                    <a:pt x="939" y="78"/>
                  </a:cubicBezTo>
                  <a:cubicBezTo>
                    <a:pt x="937" y="79"/>
                    <a:pt x="937" y="79"/>
                    <a:pt x="937" y="79"/>
                  </a:cubicBezTo>
                  <a:cubicBezTo>
                    <a:pt x="934" y="82"/>
                    <a:pt x="934" y="82"/>
                    <a:pt x="934" y="82"/>
                  </a:cubicBezTo>
                  <a:cubicBezTo>
                    <a:pt x="934" y="83"/>
                    <a:pt x="934" y="83"/>
                    <a:pt x="934" y="83"/>
                  </a:cubicBezTo>
                  <a:cubicBezTo>
                    <a:pt x="932" y="85"/>
                    <a:pt x="932" y="85"/>
                    <a:pt x="932" y="85"/>
                  </a:cubicBezTo>
                  <a:cubicBezTo>
                    <a:pt x="932" y="85"/>
                    <a:pt x="932" y="85"/>
                    <a:pt x="932" y="85"/>
                  </a:cubicBezTo>
                  <a:cubicBezTo>
                    <a:pt x="932" y="83"/>
                    <a:pt x="932" y="83"/>
                    <a:pt x="932" y="83"/>
                  </a:cubicBezTo>
                  <a:cubicBezTo>
                    <a:pt x="933" y="81"/>
                    <a:pt x="933" y="81"/>
                    <a:pt x="933" y="81"/>
                  </a:cubicBezTo>
                  <a:cubicBezTo>
                    <a:pt x="932" y="81"/>
                    <a:pt x="932" y="81"/>
                    <a:pt x="932" y="81"/>
                  </a:cubicBezTo>
                  <a:cubicBezTo>
                    <a:pt x="932" y="80"/>
                    <a:pt x="932" y="80"/>
                    <a:pt x="932" y="80"/>
                  </a:cubicBezTo>
                  <a:cubicBezTo>
                    <a:pt x="934" y="80"/>
                    <a:pt x="934" y="80"/>
                    <a:pt x="934" y="80"/>
                  </a:cubicBezTo>
                  <a:cubicBezTo>
                    <a:pt x="937" y="77"/>
                    <a:pt x="937" y="77"/>
                    <a:pt x="937" y="77"/>
                  </a:cubicBezTo>
                  <a:cubicBezTo>
                    <a:pt x="940" y="75"/>
                    <a:pt x="940" y="75"/>
                    <a:pt x="940" y="75"/>
                  </a:cubicBezTo>
                  <a:cubicBezTo>
                    <a:pt x="940" y="73"/>
                    <a:pt x="940" y="73"/>
                    <a:pt x="940" y="73"/>
                  </a:cubicBezTo>
                  <a:cubicBezTo>
                    <a:pt x="939" y="73"/>
                    <a:pt x="939" y="73"/>
                    <a:pt x="939" y="73"/>
                  </a:cubicBezTo>
                  <a:cubicBezTo>
                    <a:pt x="937" y="75"/>
                    <a:pt x="937" y="75"/>
                    <a:pt x="937" y="75"/>
                  </a:cubicBezTo>
                  <a:cubicBezTo>
                    <a:pt x="936" y="76"/>
                    <a:pt x="936" y="76"/>
                    <a:pt x="936" y="76"/>
                  </a:cubicBezTo>
                  <a:cubicBezTo>
                    <a:pt x="935" y="77"/>
                    <a:pt x="935" y="77"/>
                    <a:pt x="935" y="77"/>
                  </a:cubicBezTo>
                  <a:cubicBezTo>
                    <a:pt x="935" y="76"/>
                    <a:pt x="935" y="76"/>
                    <a:pt x="935" y="76"/>
                  </a:cubicBezTo>
                  <a:cubicBezTo>
                    <a:pt x="934" y="75"/>
                    <a:pt x="934" y="75"/>
                    <a:pt x="934" y="75"/>
                  </a:cubicBezTo>
                  <a:cubicBezTo>
                    <a:pt x="931" y="78"/>
                    <a:pt x="931" y="78"/>
                    <a:pt x="931" y="78"/>
                  </a:cubicBezTo>
                  <a:cubicBezTo>
                    <a:pt x="930" y="79"/>
                    <a:pt x="930" y="79"/>
                    <a:pt x="930" y="79"/>
                  </a:cubicBezTo>
                  <a:cubicBezTo>
                    <a:pt x="928" y="82"/>
                    <a:pt x="928" y="82"/>
                    <a:pt x="928" y="82"/>
                  </a:cubicBezTo>
                  <a:cubicBezTo>
                    <a:pt x="926" y="84"/>
                    <a:pt x="926" y="84"/>
                    <a:pt x="926" y="84"/>
                  </a:cubicBezTo>
                  <a:cubicBezTo>
                    <a:pt x="925" y="84"/>
                    <a:pt x="925" y="84"/>
                    <a:pt x="925" y="84"/>
                  </a:cubicBezTo>
                  <a:cubicBezTo>
                    <a:pt x="926" y="82"/>
                    <a:pt x="926" y="82"/>
                    <a:pt x="926" y="82"/>
                  </a:cubicBezTo>
                  <a:cubicBezTo>
                    <a:pt x="928" y="81"/>
                    <a:pt x="928" y="81"/>
                    <a:pt x="928" y="81"/>
                  </a:cubicBezTo>
                  <a:cubicBezTo>
                    <a:pt x="929" y="79"/>
                    <a:pt x="929" y="79"/>
                    <a:pt x="929" y="79"/>
                  </a:cubicBezTo>
                  <a:cubicBezTo>
                    <a:pt x="929" y="78"/>
                    <a:pt x="929" y="78"/>
                    <a:pt x="929" y="78"/>
                  </a:cubicBezTo>
                  <a:cubicBezTo>
                    <a:pt x="927" y="79"/>
                    <a:pt x="927" y="79"/>
                    <a:pt x="927" y="79"/>
                  </a:cubicBezTo>
                  <a:cubicBezTo>
                    <a:pt x="929" y="77"/>
                    <a:pt x="929" y="77"/>
                    <a:pt x="929" y="77"/>
                  </a:cubicBezTo>
                  <a:cubicBezTo>
                    <a:pt x="931" y="77"/>
                    <a:pt x="931" y="77"/>
                    <a:pt x="931" y="77"/>
                  </a:cubicBezTo>
                  <a:cubicBezTo>
                    <a:pt x="932" y="76"/>
                    <a:pt x="932" y="76"/>
                    <a:pt x="932" y="76"/>
                  </a:cubicBezTo>
                  <a:cubicBezTo>
                    <a:pt x="932" y="75"/>
                    <a:pt x="932" y="75"/>
                    <a:pt x="932" y="75"/>
                  </a:cubicBezTo>
                  <a:cubicBezTo>
                    <a:pt x="931" y="75"/>
                    <a:pt x="931" y="75"/>
                    <a:pt x="931" y="75"/>
                  </a:cubicBezTo>
                  <a:cubicBezTo>
                    <a:pt x="928" y="76"/>
                    <a:pt x="928" y="76"/>
                    <a:pt x="928" y="76"/>
                  </a:cubicBezTo>
                  <a:cubicBezTo>
                    <a:pt x="927" y="77"/>
                    <a:pt x="927" y="77"/>
                    <a:pt x="927" y="77"/>
                  </a:cubicBezTo>
                  <a:cubicBezTo>
                    <a:pt x="926" y="77"/>
                    <a:pt x="926" y="77"/>
                    <a:pt x="926" y="77"/>
                  </a:cubicBezTo>
                  <a:cubicBezTo>
                    <a:pt x="929" y="75"/>
                    <a:pt x="929" y="75"/>
                    <a:pt x="929" y="75"/>
                  </a:cubicBezTo>
                  <a:cubicBezTo>
                    <a:pt x="929" y="74"/>
                    <a:pt x="929" y="74"/>
                    <a:pt x="929" y="74"/>
                  </a:cubicBezTo>
                  <a:cubicBezTo>
                    <a:pt x="927" y="74"/>
                    <a:pt x="927" y="74"/>
                    <a:pt x="927" y="74"/>
                  </a:cubicBezTo>
                  <a:cubicBezTo>
                    <a:pt x="928" y="72"/>
                    <a:pt x="928" y="72"/>
                    <a:pt x="928" y="72"/>
                  </a:cubicBezTo>
                  <a:cubicBezTo>
                    <a:pt x="930" y="72"/>
                    <a:pt x="930" y="72"/>
                    <a:pt x="930" y="72"/>
                  </a:cubicBezTo>
                  <a:cubicBezTo>
                    <a:pt x="931" y="73"/>
                    <a:pt x="931" y="73"/>
                    <a:pt x="931" y="73"/>
                  </a:cubicBezTo>
                  <a:cubicBezTo>
                    <a:pt x="933" y="73"/>
                    <a:pt x="933" y="73"/>
                    <a:pt x="933" y="73"/>
                  </a:cubicBezTo>
                  <a:cubicBezTo>
                    <a:pt x="934" y="71"/>
                    <a:pt x="934" y="71"/>
                    <a:pt x="934" y="71"/>
                  </a:cubicBezTo>
                  <a:cubicBezTo>
                    <a:pt x="936" y="70"/>
                    <a:pt x="936" y="70"/>
                    <a:pt x="936" y="70"/>
                  </a:cubicBezTo>
                  <a:cubicBezTo>
                    <a:pt x="936" y="69"/>
                    <a:pt x="936" y="69"/>
                    <a:pt x="936" y="69"/>
                  </a:cubicBezTo>
                  <a:cubicBezTo>
                    <a:pt x="937" y="67"/>
                    <a:pt x="937" y="67"/>
                    <a:pt x="937" y="67"/>
                  </a:cubicBezTo>
                  <a:cubicBezTo>
                    <a:pt x="937" y="66"/>
                    <a:pt x="937" y="66"/>
                    <a:pt x="937" y="66"/>
                  </a:cubicBezTo>
                  <a:cubicBezTo>
                    <a:pt x="935" y="66"/>
                    <a:pt x="935" y="66"/>
                    <a:pt x="935" y="66"/>
                  </a:cubicBezTo>
                  <a:cubicBezTo>
                    <a:pt x="934" y="65"/>
                    <a:pt x="934" y="65"/>
                    <a:pt x="934" y="65"/>
                  </a:cubicBezTo>
                  <a:cubicBezTo>
                    <a:pt x="932" y="64"/>
                    <a:pt x="932" y="64"/>
                    <a:pt x="932" y="64"/>
                  </a:cubicBezTo>
                  <a:cubicBezTo>
                    <a:pt x="930" y="66"/>
                    <a:pt x="930" y="66"/>
                    <a:pt x="930" y="66"/>
                  </a:cubicBezTo>
                  <a:cubicBezTo>
                    <a:pt x="928" y="67"/>
                    <a:pt x="928" y="67"/>
                    <a:pt x="928" y="67"/>
                  </a:cubicBezTo>
                  <a:cubicBezTo>
                    <a:pt x="926" y="69"/>
                    <a:pt x="926" y="69"/>
                    <a:pt x="926" y="69"/>
                  </a:cubicBezTo>
                  <a:cubicBezTo>
                    <a:pt x="922" y="73"/>
                    <a:pt x="922" y="73"/>
                    <a:pt x="922" y="73"/>
                  </a:cubicBezTo>
                  <a:cubicBezTo>
                    <a:pt x="921" y="73"/>
                    <a:pt x="921" y="73"/>
                    <a:pt x="921" y="73"/>
                  </a:cubicBezTo>
                  <a:cubicBezTo>
                    <a:pt x="922" y="72"/>
                    <a:pt x="922" y="72"/>
                    <a:pt x="922" y="72"/>
                  </a:cubicBezTo>
                  <a:cubicBezTo>
                    <a:pt x="923" y="71"/>
                    <a:pt x="923" y="71"/>
                    <a:pt x="923" y="71"/>
                  </a:cubicBezTo>
                  <a:cubicBezTo>
                    <a:pt x="924" y="70"/>
                    <a:pt x="924" y="70"/>
                    <a:pt x="924" y="70"/>
                  </a:cubicBezTo>
                  <a:cubicBezTo>
                    <a:pt x="927" y="67"/>
                    <a:pt x="927" y="67"/>
                    <a:pt x="927" y="67"/>
                  </a:cubicBezTo>
                  <a:cubicBezTo>
                    <a:pt x="929" y="65"/>
                    <a:pt x="929" y="65"/>
                    <a:pt x="929" y="65"/>
                  </a:cubicBezTo>
                  <a:cubicBezTo>
                    <a:pt x="930" y="64"/>
                    <a:pt x="930" y="64"/>
                    <a:pt x="930" y="64"/>
                  </a:cubicBezTo>
                  <a:cubicBezTo>
                    <a:pt x="930" y="63"/>
                    <a:pt x="930" y="63"/>
                    <a:pt x="930" y="63"/>
                  </a:cubicBezTo>
                  <a:cubicBezTo>
                    <a:pt x="926" y="63"/>
                    <a:pt x="926" y="63"/>
                    <a:pt x="926" y="63"/>
                  </a:cubicBezTo>
                  <a:cubicBezTo>
                    <a:pt x="923" y="65"/>
                    <a:pt x="923" y="65"/>
                    <a:pt x="923" y="65"/>
                  </a:cubicBezTo>
                  <a:cubicBezTo>
                    <a:pt x="926" y="63"/>
                    <a:pt x="926" y="63"/>
                    <a:pt x="926" y="63"/>
                  </a:cubicBezTo>
                  <a:cubicBezTo>
                    <a:pt x="929" y="62"/>
                    <a:pt x="929" y="62"/>
                    <a:pt x="929" y="62"/>
                  </a:cubicBezTo>
                  <a:cubicBezTo>
                    <a:pt x="931" y="62"/>
                    <a:pt x="931" y="62"/>
                    <a:pt x="931" y="62"/>
                  </a:cubicBezTo>
                  <a:cubicBezTo>
                    <a:pt x="932" y="63"/>
                    <a:pt x="932" y="63"/>
                    <a:pt x="932" y="63"/>
                  </a:cubicBezTo>
                  <a:cubicBezTo>
                    <a:pt x="934" y="61"/>
                    <a:pt x="934" y="61"/>
                    <a:pt x="934" y="61"/>
                  </a:cubicBezTo>
                  <a:cubicBezTo>
                    <a:pt x="934" y="59"/>
                    <a:pt x="934" y="59"/>
                    <a:pt x="934" y="59"/>
                  </a:cubicBezTo>
                  <a:cubicBezTo>
                    <a:pt x="933" y="58"/>
                    <a:pt x="933" y="58"/>
                    <a:pt x="933" y="58"/>
                  </a:cubicBezTo>
                  <a:cubicBezTo>
                    <a:pt x="933" y="57"/>
                    <a:pt x="933" y="57"/>
                    <a:pt x="933" y="57"/>
                  </a:cubicBezTo>
                  <a:cubicBezTo>
                    <a:pt x="933" y="56"/>
                    <a:pt x="933" y="56"/>
                    <a:pt x="933" y="56"/>
                  </a:cubicBezTo>
                  <a:cubicBezTo>
                    <a:pt x="931" y="55"/>
                    <a:pt x="931" y="55"/>
                    <a:pt x="931" y="55"/>
                  </a:cubicBezTo>
                  <a:cubicBezTo>
                    <a:pt x="930" y="53"/>
                    <a:pt x="930" y="53"/>
                    <a:pt x="930" y="53"/>
                  </a:cubicBezTo>
                  <a:cubicBezTo>
                    <a:pt x="929" y="53"/>
                    <a:pt x="929" y="53"/>
                    <a:pt x="929" y="53"/>
                  </a:cubicBezTo>
                  <a:cubicBezTo>
                    <a:pt x="928" y="53"/>
                    <a:pt x="928" y="53"/>
                    <a:pt x="928" y="53"/>
                  </a:cubicBezTo>
                  <a:cubicBezTo>
                    <a:pt x="927" y="53"/>
                    <a:pt x="927" y="53"/>
                    <a:pt x="927" y="53"/>
                  </a:cubicBezTo>
                  <a:cubicBezTo>
                    <a:pt x="927" y="52"/>
                    <a:pt x="927" y="52"/>
                    <a:pt x="927" y="52"/>
                  </a:cubicBezTo>
                  <a:cubicBezTo>
                    <a:pt x="926" y="51"/>
                    <a:pt x="926" y="51"/>
                    <a:pt x="926" y="51"/>
                  </a:cubicBezTo>
                  <a:cubicBezTo>
                    <a:pt x="924" y="50"/>
                    <a:pt x="924" y="50"/>
                    <a:pt x="924" y="50"/>
                  </a:cubicBezTo>
                  <a:cubicBezTo>
                    <a:pt x="924" y="49"/>
                    <a:pt x="924" y="49"/>
                    <a:pt x="924" y="49"/>
                  </a:cubicBezTo>
                  <a:cubicBezTo>
                    <a:pt x="921" y="47"/>
                    <a:pt x="921" y="47"/>
                    <a:pt x="921" y="47"/>
                  </a:cubicBezTo>
                  <a:cubicBezTo>
                    <a:pt x="920" y="48"/>
                    <a:pt x="920" y="48"/>
                    <a:pt x="920" y="48"/>
                  </a:cubicBezTo>
                  <a:cubicBezTo>
                    <a:pt x="920" y="47"/>
                    <a:pt x="920" y="47"/>
                    <a:pt x="920" y="47"/>
                  </a:cubicBezTo>
                  <a:cubicBezTo>
                    <a:pt x="917" y="46"/>
                    <a:pt x="917" y="46"/>
                    <a:pt x="917" y="46"/>
                  </a:cubicBezTo>
                  <a:cubicBezTo>
                    <a:pt x="914" y="47"/>
                    <a:pt x="914" y="47"/>
                    <a:pt x="914" y="47"/>
                  </a:cubicBezTo>
                  <a:cubicBezTo>
                    <a:pt x="912" y="49"/>
                    <a:pt x="912" y="49"/>
                    <a:pt x="912" y="49"/>
                  </a:cubicBezTo>
                  <a:cubicBezTo>
                    <a:pt x="910" y="49"/>
                    <a:pt x="910" y="49"/>
                    <a:pt x="910" y="49"/>
                  </a:cubicBezTo>
                  <a:cubicBezTo>
                    <a:pt x="908" y="52"/>
                    <a:pt x="908" y="52"/>
                    <a:pt x="908" y="52"/>
                  </a:cubicBezTo>
                  <a:cubicBezTo>
                    <a:pt x="909" y="53"/>
                    <a:pt x="909" y="53"/>
                    <a:pt x="909" y="53"/>
                  </a:cubicBezTo>
                  <a:cubicBezTo>
                    <a:pt x="910" y="53"/>
                    <a:pt x="910" y="53"/>
                    <a:pt x="910" y="53"/>
                  </a:cubicBezTo>
                  <a:cubicBezTo>
                    <a:pt x="914" y="56"/>
                    <a:pt x="914" y="56"/>
                    <a:pt x="914" y="56"/>
                  </a:cubicBezTo>
                  <a:cubicBezTo>
                    <a:pt x="914" y="57"/>
                    <a:pt x="914" y="57"/>
                    <a:pt x="914" y="57"/>
                  </a:cubicBezTo>
                  <a:cubicBezTo>
                    <a:pt x="916" y="58"/>
                    <a:pt x="916" y="58"/>
                    <a:pt x="916" y="58"/>
                  </a:cubicBezTo>
                  <a:cubicBezTo>
                    <a:pt x="916" y="60"/>
                    <a:pt x="916" y="60"/>
                    <a:pt x="916" y="60"/>
                  </a:cubicBezTo>
                  <a:cubicBezTo>
                    <a:pt x="916" y="60"/>
                    <a:pt x="916" y="60"/>
                    <a:pt x="916" y="60"/>
                  </a:cubicBezTo>
                  <a:cubicBezTo>
                    <a:pt x="914" y="59"/>
                    <a:pt x="914" y="59"/>
                    <a:pt x="914" y="59"/>
                  </a:cubicBezTo>
                  <a:cubicBezTo>
                    <a:pt x="912" y="59"/>
                    <a:pt x="912" y="59"/>
                    <a:pt x="912" y="59"/>
                  </a:cubicBezTo>
                  <a:cubicBezTo>
                    <a:pt x="912" y="58"/>
                    <a:pt x="912" y="58"/>
                    <a:pt x="912" y="58"/>
                  </a:cubicBezTo>
                  <a:cubicBezTo>
                    <a:pt x="909" y="54"/>
                    <a:pt x="909" y="54"/>
                    <a:pt x="909" y="54"/>
                  </a:cubicBezTo>
                  <a:cubicBezTo>
                    <a:pt x="907" y="55"/>
                    <a:pt x="907" y="55"/>
                    <a:pt x="907" y="55"/>
                  </a:cubicBezTo>
                  <a:cubicBezTo>
                    <a:pt x="906" y="55"/>
                    <a:pt x="906" y="55"/>
                    <a:pt x="906" y="55"/>
                  </a:cubicBezTo>
                  <a:cubicBezTo>
                    <a:pt x="906" y="54"/>
                    <a:pt x="906" y="54"/>
                    <a:pt x="906" y="54"/>
                  </a:cubicBezTo>
                  <a:cubicBezTo>
                    <a:pt x="907" y="52"/>
                    <a:pt x="907" y="52"/>
                    <a:pt x="907" y="52"/>
                  </a:cubicBezTo>
                  <a:cubicBezTo>
                    <a:pt x="905" y="51"/>
                    <a:pt x="905" y="51"/>
                    <a:pt x="905" y="51"/>
                  </a:cubicBezTo>
                  <a:cubicBezTo>
                    <a:pt x="904" y="51"/>
                    <a:pt x="904" y="51"/>
                    <a:pt x="904" y="51"/>
                  </a:cubicBezTo>
                  <a:cubicBezTo>
                    <a:pt x="904" y="55"/>
                    <a:pt x="904" y="55"/>
                    <a:pt x="904" y="55"/>
                  </a:cubicBezTo>
                  <a:cubicBezTo>
                    <a:pt x="905" y="57"/>
                    <a:pt x="905" y="57"/>
                    <a:pt x="905" y="57"/>
                  </a:cubicBezTo>
                  <a:cubicBezTo>
                    <a:pt x="905" y="59"/>
                    <a:pt x="905" y="59"/>
                    <a:pt x="905" y="59"/>
                  </a:cubicBezTo>
                  <a:cubicBezTo>
                    <a:pt x="905" y="61"/>
                    <a:pt x="905" y="61"/>
                    <a:pt x="905" y="61"/>
                  </a:cubicBezTo>
                  <a:cubicBezTo>
                    <a:pt x="905" y="59"/>
                    <a:pt x="905" y="59"/>
                    <a:pt x="905" y="59"/>
                  </a:cubicBezTo>
                  <a:cubicBezTo>
                    <a:pt x="903" y="56"/>
                    <a:pt x="903" y="56"/>
                    <a:pt x="903" y="56"/>
                  </a:cubicBezTo>
                  <a:cubicBezTo>
                    <a:pt x="902" y="58"/>
                    <a:pt x="902" y="58"/>
                    <a:pt x="902" y="58"/>
                  </a:cubicBezTo>
                  <a:cubicBezTo>
                    <a:pt x="901" y="60"/>
                    <a:pt x="901" y="60"/>
                    <a:pt x="901" y="60"/>
                  </a:cubicBezTo>
                  <a:cubicBezTo>
                    <a:pt x="902" y="61"/>
                    <a:pt x="902" y="61"/>
                    <a:pt x="902" y="61"/>
                  </a:cubicBezTo>
                  <a:cubicBezTo>
                    <a:pt x="901" y="62"/>
                    <a:pt x="901" y="62"/>
                    <a:pt x="901" y="62"/>
                  </a:cubicBezTo>
                  <a:cubicBezTo>
                    <a:pt x="899" y="61"/>
                    <a:pt x="899" y="61"/>
                    <a:pt x="899" y="61"/>
                  </a:cubicBezTo>
                  <a:cubicBezTo>
                    <a:pt x="897" y="61"/>
                    <a:pt x="897" y="61"/>
                    <a:pt x="897" y="61"/>
                  </a:cubicBezTo>
                  <a:cubicBezTo>
                    <a:pt x="898" y="60"/>
                    <a:pt x="898" y="60"/>
                    <a:pt x="898" y="60"/>
                  </a:cubicBezTo>
                  <a:cubicBezTo>
                    <a:pt x="900" y="58"/>
                    <a:pt x="900" y="58"/>
                    <a:pt x="900" y="58"/>
                  </a:cubicBezTo>
                  <a:cubicBezTo>
                    <a:pt x="902" y="55"/>
                    <a:pt x="902" y="55"/>
                    <a:pt x="902" y="55"/>
                  </a:cubicBezTo>
                  <a:cubicBezTo>
                    <a:pt x="903" y="53"/>
                    <a:pt x="903" y="53"/>
                    <a:pt x="903" y="53"/>
                  </a:cubicBezTo>
                  <a:cubicBezTo>
                    <a:pt x="902" y="52"/>
                    <a:pt x="902" y="52"/>
                    <a:pt x="902" y="52"/>
                  </a:cubicBezTo>
                  <a:cubicBezTo>
                    <a:pt x="901" y="50"/>
                    <a:pt x="901" y="50"/>
                    <a:pt x="901" y="50"/>
                  </a:cubicBezTo>
                  <a:cubicBezTo>
                    <a:pt x="899" y="52"/>
                    <a:pt x="899" y="52"/>
                    <a:pt x="899" y="52"/>
                  </a:cubicBezTo>
                  <a:cubicBezTo>
                    <a:pt x="898" y="53"/>
                    <a:pt x="898" y="53"/>
                    <a:pt x="898" y="53"/>
                  </a:cubicBezTo>
                  <a:cubicBezTo>
                    <a:pt x="897" y="52"/>
                    <a:pt x="897" y="52"/>
                    <a:pt x="897" y="52"/>
                  </a:cubicBezTo>
                  <a:cubicBezTo>
                    <a:pt x="898" y="50"/>
                    <a:pt x="898" y="50"/>
                    <a:pt x="898" y="50"/>
                  </a:cubicBezTo>
                  <a:cubicBezTo>
                    <a:pt x="896" y="49"/>
                    <a:pt x="896" y="49"/>
                    <a:pt x="896" y="49"/>
                  </a:cubicBezTo>
                  <a:cubicBezTo>
                    <a:pt x="895" y="50"/>
                    <a:pt x="895" y="50"/>
                    <a:pt x="895" y="50"/>
                  </a:cubicBezTo>
                  <a:cubicBezTo>
                    <a:pt x="894" y="51"/>
                    <a:pt x="894" y="51"/>
                    <a:pt x="894" y="51"/>
                  </a:cubicBezTo>
                  <a:cubicBezTo>
                    <a:pt x="895" y="53"/>
                    <a:pt x="895" y="53"/>
                    <a:pt x="895" y="53"/>
                  </a:cubicBezTo>
                  <a:cubicBezTo>
                    <a:pt x="895" y="56"/>
                    <a:pt x="895" y="56"/>
                    <a:pt x="895" y="56"/>
                  </a:cubicBezTo>
                  <a:cubicBezTo>
                    <a:pt x="894" y="55"/>
                    <a:pt x="894" y="55"/>
                    <a:pt x="894" y="55"/>
                  </a:cubicBezTo>
                  <a:cubicBezTo>
                    <a:pt x="894" y="52"/>
                    <a:pt x="894" y="52"/>
                    <a:pt x="894" y="52"/>
                  </a:cubicBezTo>
                  <a:cubicBezTo>
                    <a:pt x="893" y="52"/>
                    <a:pt x="893" y="52"/>
                    <a:pt x="893" y="52"/>
                  </a:cubicBezTo>
                  <a:cubicBezTo>
                    <a:pt x="893" y="53"/>
                    <a:pt x="893" y="53"/>
                    <a:pt x="893" y="53"/>
                  </a:cubicBezTo>
                  <a:cubicBezTo>
                    <a:pt x="891" y="54"/>
                    <a:pt x="891" y="54"/>
                    <a:pt x="891" y="54"/>
                  </a:cubicBezTo>
                  <a:cubicBezTo>
                    <a:pt x="891" y="56"/>
                    <a:pt x="891" y="56"/>
                    <a:pt x="891" y="56"/>
                  </a:cubicBezTo>
                  <a:cubicBezTo>
                    <a:pt x="889" y="57"/>
                    <a:pt x="889" y="57"/>
                    <a:pt x="889" y="57"/>
                  </a:cubicBezTo>
                  <a:cubicBezTo>
                    <a:pt x="888" y="58"/>
                    <a:pt x="888" y="58"/>
                    <a:pt x="888" y="58"/>
                  </a:cubicBezTo>
                  <a:cubicBezTo>
                    <a:pt x="887" y="59"/>
                    <a:pt x="887" y="59"/>
                    <a:pt x="887" y="59"/>
                  </a:cubicBezTo>
                  <a:cubicBezTo>
                    <a:pt x="885" y="59"/>
                    <a:pt x="885" y="59"/>
                    <a:pt x="885" y="59"/>
                  </a:cubicBezTo>
                  <a:cubicBezTo>
                    <a:pt x="887" y="58"/>
                    <a:pt x="887" y="58"/>
                    <a:pt x="887" y="58"/>
                  </a:cubicBezTo>
                  <a:cubicBezTo>
                    <a:pt x="887" y="56"/>
                    <a:pt x="887" y="56"/>
                    <a:pt x="887" y="56"/>
                  </a:cubicBezTo>
                  <a:cubicBezTo>
                    <a:pt x="886" y="56"/>
                    <a:pt x="886" y="56"/>
                    <a:pt x="886" y="56"/>
                  </a:cubicBezTo>
                  <a:cubicBezTo>
                    <a:pt x="885" y="55"/>
                    <a:pt x="885" y="55"/>
                    <a:pt x="885" y="55"/>
                  </a:cubicBezTo>
                  <a:cubicBezTo>
                    <a:pt x="885" y="54"/>
                    <a:pt x="885" y="54"/>
                    <a:pt x="885" y="54"/>
                  </a:cubicBezTo>
                  <a:cubicBezTo>
                    <a:pt x="887" y="54"/>
                    <a:pt x="887" y="54"/>
                    <a:pt x="887" y="54"/>
                  </a:cubicBezTo>
                  <a:cubicBezTo>
                    <a:pt x="888" y="55"/>
                    <a:pt x="888" y="55"/>
                    <a:pt x="888" y="55"/>
                  </a:cubicBezTo>
                  <a:cubicBezTo>
                    <a:pt x="888" y="54"/>
                    <a:pt x="888" y="54"/>
                    <a:pt x="888" y="54"/>
                  </a:cubicBezTo>
                  <a:cubicBezTo>
                    <a:pt x="888" y="53"/>
                    <a:pt x="888" y="53"/>
                    <a:pt x="888" y="53"/>
                  </a:cubicBezTo>
                  <a:cubicBezTo>
                    <a:pt x="888" y="52"/>
                    <a:pt x="888" y="52"/>
                    <a:pt x="888" y="52"/>
                  </a:cubicBezTo>
                  <a:cubicBezTo>
                    <a:pt x="890" y="51"/>
                    <a:pt x="890" y="51"/>
                    <a:pt x="890" y="51"/>
                  </a:cubicBezTo>
                  <a:cubicBezTo>
                    <a:pt x="893" y="49"/>
                    <a:pt x="893" y="49"/>
                    <a:pt x="893" y="49"/>
                  </a:cubicBezTo>
                  <a:cubicBezTo>
                    <a:pt x="893" y="47"/>
                    <a:pt x="893" y="47"/>
                    <a:pt x="893" y="47"/>
                  </a:cubicBezTo>
                  <a:cubicBezTo>
                    <a:pt x="895" y="46"/>
                    <a:pt x="895" y="46"/>
                    <a:pt x="895" y="46"/>
                  </a:cubicBezTo>
                  <a:cubicBezTo>
                    <a:pt x="894" y="46"/>
                    <a:pt x="894" y="46"/>
                    <a:pt x="894" y="46"/>
                  </a:cubicBezTo>
                  <a:cubicBezTo>
                    <a:pt x="893" y="46"/>
                    <a:pt x="893" y="46"/>
                    <a:pt x="893" y="46"/>
                  </a:cubicBezTo>
                  <a:cubicBezTo>
                    <a:pt x="890" y="48"/>
                    <a:pt x="890" y="48"/>
                    <a:pt x="890" y="48"/>
                  </a:cubicBezTo>
                  <a:cubicBezTo>
                    <a:pt x="888" y="50"/>
                    <a:pt x="888" y="50"/>
                    <a:pt x="888" y="50"/>
                  </a:cubicBezTo>
                  <a:cubicBezTo>
                    <a:pt x="887" y="50"/>
                    <a:pt x="887" y="50"/>
                    <a:pt x="887" y="50"/>
                  </a:cubicBezTo>
                  <a:cubicBezTo>
                    <a:pt x="888" y="48"/>
                    <a:pt x="888" y="48"/>
                    <a:pt x="888" y="48"/>
                  </a:cubicBezTo>
                  <a:cubicBezTo>
                    <a:pt x="889" y="47"/>
                    <a:pt x="889" y="47"/>
                    <a:pt x="889" y="47"/>
                  </a:cubicBezTo>
                  <a:cubicBezTo>
                    <a:pt x="890" y="45"/>
                    <a:pt x="890" y="45"/>
                    <a:pt x="890" y="45"/>
                  </a:cubicBezTo>
                  <a:cubicBezTo>
                    <a:pt x="892" y="45"/>
                    <a:pt x="892" y="45"/>
                    <a:pt x="892" y="45"/>
                  </a:cubicBezTo>
                  <a:cubicBezTo>
                    <a:pt x="894" y="43"/>
                    <a:pt x="894" y="43"/>
                    <a:pt x="894" y="43"/>
                  </a:cubicBezTo>
                  <a:cubicBezTo>
                    <a:pt x="895" y="43"/>
                    <a:pt x="895" y="43"/>
                    <a:pt x="895" y="43"/>
                  </a:cubicBezTo>
                  <a:cubicBezTo>
                    <a:pt x="896" y="41"/>
                    <a:pt x="896" y="41"/>
                    <a:pt x="896" y="41"/>
                  </a:cubicBezTo>
                  <a:cubicBezTo>
                    <a:pt x="897" y="40"/>
                    <a:pt x="897" y="40"/>
                    <a:pt x="897" y="40"/>
                  </a:cubicBezTo>
                  <a:cubicBezTo>
                    <a:pt x="895" y="39"/>
                    <a:pt x="895" y="39"/>
                    <a:pt x="895" y="39"/>
                  </a:cubicBezTo>
                  <a:cubicBezTo>
                    <a:pt x="895" y="37"/>
                    <a:pt x="895" y="37"/>
                    <a:pt x="895" y="37"/>
                  </a:cubicBezTo>
                  <a:cubicBezTo>
                    <a:pt x="896" y="35"/>
                    <a:pt x="896" y="35"/>
                    <a:pt x="896" y="35"/>
                  </a:cubicBezTo>
                  <a:cubicBezTo>
                    <a:pt x="898" y="32"/>
                    <a:pt x="898" y="32"/>
                    <a:pt x="898" y="32"/>
                  </a:cubicBezTo>
                  <a:cubicBezTo>
                    <a:pt x="899" y="31"/>
                    <a:pt x="899" y="31"/>
                    <a:pt x="899" y="31"/>
                  </a:cubicBezTo>
                  <a:cubicBezTo>
                    <a:pt x="898" y="30"/>
                    <a:pt x="898" y="30"/>
                    <a:pt x="898" y="30"/>
                  </a:cubicBezTo>
                  <a:cubicBezTo>
                    <a:pt x="896" y="29"/>
                    <a:pt x="896" y="29"/>
                    <a:pt x="896" y="29"/>
                  </a:cubicBezTo>
                  <a:cubicBezTo>
                    <a:pt x="896" y="28"/>
                    <a:pt x="896" y="28"/>
                    <a:pt x="896" y="28"/>
                  </a:cubicBezTo>
                  <a:cubicBezTo>
                    <a:pt x="897" y="25"/>
                    <a:pt x="897" y="25"/>
                    <a:pt x="897" y="25"/>
                  </a:cubicBezTo>
                  <a:cubicBezTo>
                    <a:pt x="898" y="24"/>
                    <a:pt x="898" y="24"/>
                    <a:pt x="898" y="24"/>
                  </a:cubicBezTo>
                  <a:cubicBezTo>
                    <a:pt x="899" y="22"/>
                    <a:pt x="899" y="22"/>
                    <a:pt x="899" y="22"/>
                  </a:cubicBezTo>
                  <a:cubicBezTo>
                    <a:pt x="899" y="18"/>
                    <a:pt x="899" y="18"/>
                    <a:pt x="899" y="18"/>
                  </a:cubicBezTo>
                  <a:cubicBezTo>
                    <a:pt x="900" y="17"/>
                    <a:pt x="900" y="17"/>
                    <a:pt x="900" y="17"/>
                  </a:cubicBezTo>
                  <a:cubicBezTo>
                    <a:pt x="900" y="16"/>
                    <a:pt x="900" y="16"/>
                    <a:pt x="900" y="16"/>
                  </a:cubicBezTo>
                  <a:cubicBezTo>
                    <a:pt x="897" y="15"/>
                    <a:pt x="897" y="15"/>
                    <a:pt x="897" y="15"/>
                  </a:cubicBezTo>
                  <a:cubicBezTo>
                    <a:pt x="893" y="15"/>
                    <a:pt x="893" y="15"/>
                    <a:pt x="893" y="15"/>
                  </a:cubicBezTo>
                  <a:cubicBezTo>
                    <a:pt x="890" y="14"/>
                    <a:pt x="890" y="14"/>
                    <a:pt x="890" y="14"/>
                  </a:cubicBezTo>
                  <a:cubicBezTo>
                    <a:pt x="888" y="16"/>
                    <a:pt x="888" y="16"/>
                    <a:pt x="888" y="16"/>
                  </a:cubicBezTo>
                  <a:cubicBezTo>
                    <a:pt x="886" y="16"/>
                    <a:pt x="886" y="16"/>
                    <a:pt x="886" y="16"/>
                  </a:cubicBezTo>
                  <a:cubicBezTo>
                    <a:pt x="883" y="17"/>
                    <a:pt x="883" y="17"/>
                    <a:pt x="883" y="17"/>
                  </a:cubicBezTo>
                  <a:cubicBezTo>
                    <a:pt x="878" y="18"/>
                    <a:pt x="878" y="18"/>
                    <a:pt x="878" y="18"/>
                  </a:cubicBezTo>
                  <a:cubicBezTo>
                    <a:pt x="877" y="20"/>
                    <a:pt x="877" y="20"/>
                    <a:pt x="877" y="20"/>
                  </a:cubicBezTo>
                  <a:cubicBezTo>
                    <a:pt x="879" y="22"/>
                    <a:pt x="879" y="22"/>
                    <a:pt x="879" y="22"/>
                  </a:cubicBezTo>
                  <a:cubicBezTo>
                    <a:pt x="879" y="23"/>
                    <a:pt x="879" y="23"/>
                    <a:pt x="879" y="23"/>
                  </a:cubicBezTo>
                  <a:cubicBezTo>
                    <a:pt x="878" y="25"/>
                    <a:pt x="878" y="25"/>
                    <a:pt x="878" y="25"/>
                  </a:cubicBezTo>
                  <a:cubicBezTo>
                    <a:pt x="877" y="22"/>
                    <a:pt x="877" y="22"/>
                    <a:pt x="877" y="22"/>
                  </a:cubicBezTo>
                  <a:cubicBezTo>
                    <a:pt x="876" y="21"/>
                    <a:pt x="876" y="21"/>
                    <a:pt x="876" y="21"/>
                  </a:cubicBezTo>
                  <a:cubicBezTo>
                    <a:pt x="875" y="19"/>
                    <a:pt x="875" y="19"/>
                    <a:pt x="875" y="19"/>
                  </a:cubicBezTo>
                  <a:cubicBezTo>
                    <a:pt x="873" y="19"/>
                    <a:pt x="873" y="19"/>
                    <a:pt x="873" y="19"/>
                  </a:cubicBezTo>
                  <a:cubicBezTo>
                    <a:pt x="872" y="21"/>
                    <a:pt x="872" y="21"/>
                    <a:pt x="872" y="21"/>
                  </a:cubicBezTo>
                  <a:cubicBezTo>
                    <a:pt x="872" y="22"/>
                    <a:pt x="872" y="22"/>
                    <a:pt x="872" y="22"/>
                  </a:cubicBezTo>
                  <a:cubicBezTo>
                    <a:pt x="871" y="23"/>
                    <a:pt x="871" y="23"/>
                    <a:pt x="871" y="23"/>
                  </a:cubicBezTo>
                  <a:cubicBezTo>
                    <a:pt x="871" y="21"/>
                    <a:pt x="871" y="21"/>
                    <a:pt x="871" y="21"/>
                  </a:cubicBezTo>
                  <a:cubicBezTo>
                    <a:pt x="871" y="20"/>
                    <a:pt x="871" y="20"/>
                    <a:pt x="871" y="20"/>
                  </a:cubicBezTo>
                  <a:cubicBezTo>
                    <a:pt x="870" y="19"/>
                    <a:pt x="870" y="19"/>
                    <a:pt x="870" y="19"/>
                  </a:cubicBezTo>
                  <a:cubicBezTo>
                    <a:pt x="867" y="20"/>
                    <a:pt x="867" y="20"/>
                    <a:pt x="867" y="20"/>
                  </a:cubicBezTo>
                  <a:cubicBezTo>
                    <a:pt x="866" y="22"/>
                    <a:pt x="866" y="22"/>
                    <a:pt x="866" y="22"/>
                  </a:cubicBezTo>
                  <a:cubicBezTo>
                    <a:pt x="867" y="23"/>
                    <a:pt x="867" y="23"/>
                    <a:pt x="867" y="23"/>
                  </a:cubicBezTo>
                  <a:cubicBezTo>
                    <a:pt x="869" y="25"/>
                    <a:pt x="869" y="25"/>
                    <a:pt x="869" y="25"/>
                  </a:cubicBezTo>
                  <a:cubicBezTo>
                    <a:pt x="871" y="27"/>
                    <a:pt x="871" y="27"/>
                    <a:pt x="871" y="27"/>
                  </a:cubicBezTo>
                  <a:cubicBezTo>
                    <a:pt x="873" y="29"/>
                    <a:pt x="873" y="29"/>
                    <a:pt x="873" y="29"/>
                  </a:cubicBezTo>
                  <a:cubicBezTo>
                    <a:pt x="872" y="29"/>
                    <a:pt x="872" y="29"/>
                    <a:pt x="872" y="29"/>
                  </a:cubicBezTo>
                  <a:cubicBezTo>
                    <a:pt x="869" y="27"/>
                    <a:pt x="869" y="27"/>
                    <a:pt x="869" y="27"/>
                  </a:cubicBezTo>
                  <a:cubicBezTo>
                    <a:pt x="866" y="24"/>
                    <a:pt x="866" y="24"/>
                    <a:pt x="866" y="24"/>
                  </a:cubicBezTo>
                  <a:cubicBezTo>
                    <a:pt x="865" y="24"/>
                    <a:pt x="865" y="24"/>
                    <a:pt x="865" y="24"/>
                  </a:cubicBezTo>
                  <a:cubicBezTo>
                    <a:pt x="865" y="25"/>
                    <a:pt x="865" y="25"/>
                    <a:pt x="865" y="25"/>
                  </a:cubicBezTo>
                  <a:cubicBezTo>
                    <a:pt x="861" y="25"/>
                    <a:pt x="861" y="25"/>
                    <a:pt x="861" y="25"/>
                  </a:cubicBezTo>
                  <a:cubicBezTo>
                    <a:pt x="861" y="25"/>
                    <a:pt x="861" y="25"/>
                    <a:pt x="861" y="25"/>
                  </a:cubicBezTo>
                  <a:cubicBezTo>
                    <a:pt x="862" y="26"/>
                    <a:pt x="862" y="26"/>
                    <a:pt x="862" y="26"/>
                  </a:cubicBezTo>
                  <a:cubicBezTo>
                    <a:pt x="864" y="26"/>
                    <a:pt x="864" y="26"/>
                    <a:pt x="864" y="26"/>
                  </a:cubicBezTo>
                  <a:cubicBezTo>
                    <a:pt x="864" y="28"/>
                    <a:pt x="864" y="28"/>
                    <a:pt x="864" y="28"/>
                  </a:cubicBezTo>
                  <a:cubicBezTo>
                    <a:pt x="865" y="30"/>
                    <a:pt x="865" y="30"/>
                    <a:pt x="865" y="30"/>
                  </a:cubicBezTo>
                  <a:cubicBezTo>
                    <a:pt x="868" y="31"/>
                    <a:pt x="868" y="31"/>
                    <a:pt x="868" y="31"/>
                  </a:cubicBezTo>
                  <a:cubicBezTo>
                    <a:pt x="868" y="33"/>
                    <a:pt x="868" y="33"/>
                    <a:pt x="868" y="33"/>
                  </a:cubicBezTo>
                  <a:cubicBezTo>
                    <a:pt x="869" y="34"/>
                    <a:pt x="869" y="34"/>
                    <a:pt x="869" y="34"/>
                  </a:cubicBezTo>
                  <a:cubicBezTo>
                    <a:pt x="868" y="34"/>
                    <a:pt x="868" y="34"/>
                    <a:pt x="868" y="34"/>
                  </a:cubicBezTo>
                  <a:cubicBezTo>
                    <a:pt x="866" y="32"/>
                    <a:pt x="866" y="32"/>
                    <a:pt x="866" y="32"/>
                  </a:cubicBezTo>
                  <a:cubicBezTo>
                    <a:pt x="864" y="31"/>
                    <a:pt x="864" y="31"/>
                    <a:pt x="864" y="31"/>
                  </a:cubicBezTo>
                  <a:cubicBezTo>
                    <a:pt x="863" y="29"/>
                    <a:pt x="863" y="29"/>
                    <a:pt x="863" y="29"/>
                  </a:cubicBezTo>
                  <a:cubicBezTo>
                    <a:pt x="862" y="28"/>
                    <a:pt x="862" y="28"/>
                    <a:pt x="862" y="28"/>
                  </a:cubicBezTo>
                  <a:cubicBezTo>
                    <a:pt x="859" y="27"/>
                    <a:pt x="859" y="27"/>
                    <a:pt x="859" y="27"/>
                  </a:cubicBezTo>
                  <a:cubicBezTo>
                    <a:pt x="858" y="29"/>
                    <a:pt x="858" y="29"/>
                    <a:pt x="858" y="29"/>
                  </a:cubicBezTo>
                  <a:cubicBezTo>
                    <a:pt x="858" y="30"/>
                    <a:pt x="858" y="30"/>
                    <a:pt x="858" y="30"/>
                  </a:cubicBezTo>
                  <a:cubicBezTo>
                    <a:pt x="856" y="33"/>
                    <a:pt x="856" y="33"/>
                    <a:pt x="856" y="33"/>
                  </a:cubicBezTo>
                  <a:cubicBezTo>
                    <a:pt x="855" y="36"/>
                    <a:pt x="855" y="36"/>
                    <a:pt x="855" y="36"/>
                  </a:cubicBezTo>
                  <a:cubicBezTo>
                    <a:pt x="857" y="38"/>
                    <a:pt x="857" y="38"/>
                    <a:pt x="857" y="38"/>
                  </a:cubicBezTo>
                  <a:cubicBezTo>
                    <a:pt x="855" y="38"/>
                    <a:pt x="855" y="38"/>
                    <a:pt x="855" y="38"/>
                  </a:cubicBezTo>
                  <a:cubicBezTo>
                    <a:pt x="854" y="39"/>
                    <a:pt x="854" y="39"/>
                    <a:pt x="854" y="39"/>
                  </a:cubicBezTo>
                  <a:cubicBezTo>
                    <a:pt x="855" y="41"/>
                    <a:pt x="855" y="41"/>
                    <a:pt x="855" y="41"/>
                  </a:cubicBezTo>
                  <a:cubicBezTo>
                    <a:pt x="856" y="43"/>
                    <a:pt x="856" y="43"/>
                    <a:pt x="856" y="43"/>
                  </a:cubicBezTo>
                  <a:cubicBezTo>
                    <a:pt x="857" y="43"/>
                    <a:pt x="857" y="43"/>
                    <a:pt x="857" y="43"/>
                  </a:cubicBezTo>
                  <a:cubicBezTo>
                    <a:pt x="861" y="40"/>
                    <a:pt x="861" y="40"/>
                    <a:pt x="861" y="40"/>
                  </a:cubicBezTo>
                  <a:cubicBezTo>
                    <a:pt x="862" y="41"/>
                    <a:pt x="862" y="41"/>
                    <a:pt x="862" y="41"/>
                  </a:cubicBezTo>
                  <a:cubicBezTo>
                    <a:pt x="863" y="42"/>
                    <a:pt x="863" y="42"/>
                    <a:pt x="863" y="42"/>
                  </a:cubicBezTo>
                  <a:cubicBezTo>
                    <a:pt x="861" y="42"/>
                    <a:pt x="861" y="42"/>
                    <a:pt x="861" y="42"/>
                  </a:cubicBezTo>
                  <a:cubicBezTo>
                    <a:pt x="860" y="43"/>
                    <a:pt x="860" y="43"/>
                    <a:pt x="860" y="43"/>
                  </a:cubicBezTo>
                  <a:cubicBezTo>
                    <a:pt x="860" y="44"/>
                    <a:pt x="860" y="44"/>
                    <a:pt x="860" y="44"/>
                  </a:cubicBezTo>
                  <a:cubicBezTo>
                    <a:pt x="859" y="44"/>
                    <a:pt x="859" y="44"/>
                    <a:pt x="859" y="44"/>
                  </a:cubicBezTo>
                  <a:cubicBezTo>
                    <a:pt x="858" y="46"/>
                    <a:pt x="858" y="46"/>
                    <a:pt x="858" y="46"/>
                  </a:cubicBezTo>
                  <a:cubicBezTo>
                    <a:pt x="858" y="47"/>
                    <a:pt x="858" y="47"/>
                    <a:pt x="858" y="47"/>
                  </a:cubicBezTo>
                  <a:cubicBezTo>
                    <a:pt x="856" y="49"/>
                    <a:pt x="856" y="49"/>
                    <a:pt x="856" y="49"/>
                  </a:cubicBezTo>
                  <a:cubicBezTo>
                    <a:pt x="855" y="48"/>
                    <a:pt x="855" y="48"/>
                    <a:pt x="855" y="48"/>
                  </a:cubicBezTo>
                  <a:cubicBezTo>
                    <a:pt x="856" y="47"/>
                    <a:pt x="856" y="47"/>
                    <a:pt x="856" y="47"/>
                  </a:cubicBezTo>
                  <a:cubicBezTo>
                    <a:pt x="855" y="44"/>
                    <a:pt x="855" y="44"/>
                    <a:pt x="855" y="44"/>
                  </a:cubicBezTo>
                  <a:cubicBezTo>
                    <a:pt x="853" y="44"/>
                    <a:pt x="853" y="44"/>
                    <a:pt x="853" y="44"/>
                  </a:cubicBezTo>
                  <a:cubicBezTo>
                    <a:pt x="852" y="46"/>
                    <a:pt x="852" y="46"/>
                    <a:pt x="852" y="46"/>
                  </a:cubicBezTo>
                  <a:cubicBezTo>
                    <a:pt x="853" y="47"/>
                    <a:pt x="853" y="47"/>
                    <a:pt x="853" y="47"/>
                  </a:cubicBezTo>
                  <a:cubicBezTo>
                    <a:pt x="851" y="48"/>
                    <a:pt x="851" y="48"/>
                    <a:pt x="851" y="48"/>
                  </a:cubicBezTo>
                  <a:cubicBezTo>
                    <a:pt x="849" y="49"/>
                    <a:pt x="849" y="49"/>
                    <a:pt x="849" y="49"/>
                  </a:cubicBezTo>
                  <a:cubicBezTo>
                    <a:pt x="848" y="50"/>
                    <a:pt x="848" y="50"/>
                    <a:pt x="848" y="50"/>
                  </a:cubicBezTo>
                  <a:cubicBezTo>
                    <a:pt x="848" y="48"/>
                    <a:pt x="848" y="48"/>
                    <a:pt x="848" y="48"/>
                  </a:cubicBezTo>
                  <a:cubicBezTo>
                    <a:pt x="847" y="49"/>
                    <a:pt x="847" y="49"/>
                    <a:pt x="847" y="49"/>
                  </a:cubicBezTo>
                  <a:cubicBezTo>
                    <a:pt x="847" y="51"/>
                    <a:pt x="847" y="51"/>
                    <a:pt x="847" y="51"/>
                  </a:cubicBezTo>
                  <a:cubicBezTo>
                    <a:pt x="848" y="53"/>
                    <a:pt x="848" y="53"/>
                    <a:pt x="848" y="53"/>
                  </a:cubicBezTo>
                  <a:cubicBezTo>
                    <a:pt x="848" y="55"/>
                    <a:pt x="848" y="55"/>
                    <a:pt x="848" y="55"/>
                  </a:cubicBezTo>
                  <a:cubicBezTo>
                    <a:pt x="849" y="56"/>
                    <a:pt x="849" y="56"/>
                    <a:pt x="849" y="56"/>
                  </a:cubicBezTo>
                  <a:cubicBezTo>
                    <a:pt x="849" y="59"/>
                    <a:pt x="849" y="59"/>
                    <a:pt x="849" y="59"/>
                  </a:cubicBezTo>
                  <a:cubicBezTo>
                    <a:pt x="850" y="59"/>
                    <a:pt x="850" y="59"/>
                    <a:pt x="850" y="59"/>
                  </a:cubicBezTo>
                  <a:cubicBezTo>
                    <a:pt x="851" y="60"/>
                    <a:pt x="851" y="60"/>
                    <a:pt x="851" y="60"/>
                  </a:cubicBezTo>
                  <a:cubicBezTo>
                    <a:pt x="851" y="61"/>
                    <a:pt x="851" y="61"/>
                    <a:pt x="851" y="61"/>
                  </a:cubicBezTo>
                  <a:cubicBezTo>
                    <a:pt x="852" y="62"/>
                    <a:pt x="852" y="62"/>
                    <a:pt x="852" y="62"/>
                  </a:cubicBezTo>
                  <a:cubicBezTo>
                    <a:pt x="852" y="64"/>
                    <a:pt x="852" y="64"/>
                    <a:pt x="852" y="64"/>
                  </a:cubicBezTo>
                  <a:cubicBezTo>
                    <a:pt x="850" y="65"/>
                    <a:pt x="850" y="65"/>
                    <a:pt x="850" y="65"/>
                  </a:cubicBezTo>
                  <a:cubicBezTo>
                    <a:pt x="849" y="67"/>
                    <a:pt x="849" y="67"/>
                    <a:pt x="849" y="67"/>
                  </a:cubicBezTo>
                  <a:cubicBezTo>
                    <a:pt x="848" y="70"/>
                    <a:pt x="848" y="70"/>
                    <a:pt x="848" y="70"/>
                  </a:cubicBezTo>
                  <a:cubicBezTo>
                    <a:pt x="847" y="71"/>
                    <a:pt x="847" y="71"/>
                    <a:pt x="847" y="71"/>
                  </a:cubicBezTo>
                  <a:cubicBezTo>
                    <a:pt x="845" y="75"/>
                    <a:pt x="845" y="75"/>
                    <a:pt x="845" y="75"/>
                  </a:cubicBezTo>
                  <a:cubicBezTo>
                    <a:pt x="845" y="76"/>
                    <a:pt x="845" y="76"/>
                    <a:pt x="845" y="76"/>
                  </a:cubicBezTo>
                  <a:cubicBezTo>
                    <a:pt x="843" y="79"/>
                    <a:pt x="843" y="79"/>
                    <a:pt x="843" y="79"/>
                  </a:cubicBezTo>
                  <a:cubicBezTo>
                    <a:pt x="843" y="78"/>
                    <a:pt x="843" y="78"/>
                    <a:pt x="843" y="78"/>
                  </a:cubicBezTo>
                  <a:cubicBezTo>
                    <a:pt x="843" y="76"/>
                    <a:pt x="843" y="76"/>
                    <a:pt x="843" y="76"/>
                  </a:cubicBezTo>
                  <a:cubicBezTo>
                    <a:pt x="844" y="73"/>
                    <a:pt x="844" y="73"/>
                    <a:pt x="844" y="73"/>
                  </a:cubicBezTo>
                  <a:cubicBezTo>
                    <a:pt x="846" y="71"/>
                    <a:pt x="846" y="71"/>
                    <a:pt x="846" y="71"/>
                  </a:cubicBezTo>
                  <a:cubicBezTo>
                    <a:pt x="845" y="71"/>
                    <a:pt x="845" y="71"/>
                    <a:pt x="845" y="71"/>
                  </a:cubicBezTo>
                  <a:cubicBezTo>
                    <a:pt x="845" y="71"/>
                    <a:pt x="845" y="71"/>
                    <a:pt x="845" y="71"/>
                  </a:cubicBezTo>
                  <a:cubicBezTo>
                    <a:pt x="843" y="71"/>
                    <a:pt x="843" y="71"/>
                    <a:pt x="843" y="71"/>
                  </a:cubicBezTo>
                  <a:cubicBezTo>
                    <a:pt x="842" y="70"/>
                    <a:pt x="842" y="70"/>
                    <a:pt x="842" y="70"/>
                  </a:cubicBezTo>
                  <a:cubicBezTo>
                    <a:pt x="841" y="69"/>
                    <a:pt x="841" y="69"/>
                    <a:pt x="841" y="69"/>
                  </a:cubicBezTo>
                  <a:cubicBezTo>
                    <a:pt x="842" y="69"/>
                    <a:pt x="842" y="69"/>
                    <a:pt x="842" y="69"/>
                  </a:cubicBezTo>
                  <a:cubicBezTo>
                    <a:pt x="844" y="68"/>
                    <a:pt x="844" y="68"/>
                    <a:pt x="844" y="68"/>
                  </a:cubicBezTo>
                  <a:cubicBezTo>
                    <a:pt x="845" y="68"/>
                    <a:pt x="845" y="68"/>
                    <a:pt x="845" y="68"/>
                  </a:cubicBezTo>
                  <a:cubicBezTo>
                    <a:pt x="845" y="67"/>
                    <a:pt x="845" y="67"/>
                    <a:pt x="845" y="67"/>
                  </a:cubicBezTo>
                  <a:cubicBezTo>
                    <a:pt x="846" y="67"/>
                    <a:pt x="846" y="67"/>
                    <a:pt x="846" y="67"/>
                  </a:cubicBezTo>
                  <a:cubicBezTo>
                    <a:pt x="847" y="69"/>
                    <a:pt x="847" y="69"/>
                    <a:pt x="847" y="69"/>
                  </a:cubicBezTo>
                  <a:cubicBezTo>
                    <a:pt x="847" y="67"/>
                    <a:pt x="847" y="67"/>
                    <a:pt x="847" y="67"/>
                  </a:cubicBezTo>
                  <a:cubicBezTo>
                    <a:pt x="847" y="65"/>
                    <a:pt x="847" y="65"/>
                    <a:pt x="847" y="65"/>
                  </a:cubicBezTo>
                  <a:cubicBezTo>
                    <a:pt x="846" y="64"/>
                    <a:pt x="846" y="64"/>
                    <a:pt x="846" y="64"/>
                  </a:cubicBezTo>
                  <a:cubicBezTo>
                    <a:pt x="845" y="63"/>
                    <a:pt x="845" y="63"/>
                    <a:pt x="845" y="63"/>
                  </a:cubicBezTo>
                  <a:cubicBezTo>
                    <a:pt x="843" y="60"/>
                    <a:pt x="843" y="60"/>
                    <a:pt x="843" y="60"/>
                  </a:cubicBezTo>
                  <a:cubicBezTo>
                    <a:pt x="843" y="58"/>
                    <a:pt x="843" y="58"/>
                    <a:pt x="843" y="58"/>
                  </a:cubicBezTo>
                  <a:cubicBezTo>
                    <a:pt x="843" y="57"/>
                    <a:pt x="843" y="57"/>
                    <a:pt x="843" y="57"/>
                  </a:cubicBezTo>
                  <a:cubicBezTo>
                    <a:pt x="842" y="54"/>
                    <a:pt x="842" y="54"/>
                    <a:pt x="842" y="54"/>
                  </a:cubicBezTo>
                  <a:cubicBezTo>
                    <a:pt x="841" y="52"/>
                    <a:pt x="841" y="52"/>
                    <a:pt x="841" y="52"/>
                  </a:cubicBezTo>
                  <a:cubicBezTo>
                    <a:pt x="841" y="50"/>
                    <a:pt x="841" y="50"/>
                    <a:pt x="841" y="50"/>
                  </a:cubicBezTo>
                  <a:cubicBezTo>
                    <a:pt x="842" y="50"/>
                    <a:pt x="842" y="50"/>
                    <a:pt x="842" y="50"/>
                  </a:cubicBezTo>
                  <a:cubicBezTo>
                    <a:pt x="844" y="47"/>
                    <a:pt x="844" y="47"/>
                    <a:pt x="844" y="47"/>
                  </a:cubicBezTo>
                  <a:cubicBezTo>
                    <a:pt x="844" y="45"/>
                    <a:pt x="844" y="45"/>
                    <a:pt x="844" y="45"/>
                  </a:cubicBezTo>
                  <a:cubicBezTo>
                    <a:pt x="846" y="43"/>
                    <a:pt x="846" y="43"/>
                    <a:pt x="846" y="43"/>
                  </a:cubicBezTo>
                  <a:cubicBezTo>
                    <a:pt x="847" y="41"/>
                    <a:pt x="847" y="41"/>
                    <a:pt x="847" y="41"/>
                  </a:cubicBezTo>
                  <a:cubicBezTo>
                    <a:pt x="849" y="40"/>
                    <a:pt x="849" y="40"/>
                    <a:pt x="849" y="40"/>
                  </a:cubicBezTo>
                  <a:cubicBezTo>
                    <a:pt x="849" y="38"/>
                    <a:pt x="849" y="38"/>
                    <a:pt x="849" y="38"/>
                  </a:cubicBezTo>
                  <a:cubicBezTo>
                    <a:pt x="848" y="37"/>
                    <a:pt x="848" y="37"/>
                    <a:pt x="848" y="37"/>
                  </a:cubicBezTo>
                  <a:cubicBezTo>
                    <a:pt x="847" y="35"/>
                    <a:pt x="847" y="35"/>
                    <a:pt x="847" y="35"/>
                  </a:cubicBezTo>
                  <a:cubicBezTo>
                    <a:pt x="847" y="33"/>
                    <a:pt x="847" y="33"/>
                    <a:pt x="847" y="33"/>
                  </a:cubicBezTo>
                  <a:cubicBezTo>
                    <a:pt x="849" y="29"/>
                    <a:pt x="849" y="29"/>
                    <a:pt x="849" y="29"/>
                  </a:cubicBezTo>
                  <a:cubicBezTo>
                    <a:pt x="850" y="28"/>
                    <a:pt x="850" y="28"/>
                    <a:pt x="850" y="28"/>
                  </a:cubicBezTo>
                  <a:cubicBezTo>
                    <a:pt x="853" y="26"/>
                    <a:pt x="853" y="26"/>
                    <a:pt x="853" y="26"/>
                  </a:cubicBezTo>
                  <a:cubicBezTo>
                    <a:pt x="857" y="22"/>
                    <a:pt x="857" y="22"/>
                    <a:pt x="857" y="22"/>
                  </a:cubicBezTo>
                  <a:cubicBezTo>
                    <a:pt x="861" y="18"/>
                    <a:pt x="861" y="18"/>
                    <a:pt x="861" y="18"/>
                  </a:cubicBezTo>
                  <a:cubicBezTo>
                    <a:pt x="863" y="18"/>
                    <a:pt x="863" y="18"/>
                    <a:pt x="863" y="18"/>
                  </a:cubicBezTo>
                  <a:cubicBezTo>
                    <a:pt x="864" y="16"/>
                    <a:pt x="864" y="16"/>
                    <a:pt x="864" y="16"/>
                  </a:cubicBezTo>
                  <a:cubicBezTo>
                    <a:pt x="865" y="14"/>
                    <a:pt x="865" y="14"/>
                    <a:pt x="865" y="14"/>
                  </a:cubicBezTo>
                  <a:cubicBezTo>
                    <a:pt x="867" y="14"/>
                    <a:pt x="867" y="14"/>
                    <a:pt x="867" y="14"/>
                  </a:cubicBezTo>
                  <a:cubicBezTo>
                    <a:pt x="871" y="13"/>
                    <a:pt x="871" y="13"/>
                    <a:pt x="871" y="13"/>
                  </a:cubicBezTo>
                  <a:cubicBezTo>
                    <a:pt x="873" y="12"/>
                    <a:pt x="873" y="12"/>
                    <a:pt x="873" y="12"/>
                  </a:cubicBezTo>
                  <a:cubicBezTo>
                    <a:pt x="874" y="10"/>
                    <a:pt x="874" y="10"/>
                    <a:pt x="874" y="10"/>
                  </a:cubicBezTo>
                  <a:cubicBezTo>
                    <a:pt x="873" y="9"/>
                    <a:pt x="873" y="9"/>
                    <a:pt x="873" y="9"/>
                  </a:cubicBezTo>
                  <a:cubicBezTo>
                    <a:pt x="869" y="7"/>
                    <a:pt x="869" y="7"/>
                    <a:pt x="869" y="7"/>
                  </a:cubicBezTo>
                  <a:cubicBezTo>
                    <a:pt x="867" y="5"/>
                    <a:pt x="867" y="5"/>
                    <a:pt x="867" y="5"/>
                  </a:cubicBezTo>
                  <a:cubicBezTo>
                    <a:pt x="864" y="5"/>
                    <a:pt x="864" y="5"/>
                    <a:pt x="864" y="5"/>
                  </a:cubicBezTo>
                  <a:cubicBezTo>
                    <a:pt x="863" y="5"/>
                    <a:pt x="863" y="5"/>
                    <a:pt x="863" y="5"/>
                  </a:cubicBezTo>
                  <a:cubicBezTo>
                    <a:pt x="861" y="5"/>
                    <a:pt x="861" y="5"/>
                    <a:pt x="861" y="5"/>
                  </a:cubicBezTo>
                  <a:cubicBezTo>
                    <a:pt x="859" y="5"/>
                    <a:pt x="859" y="5"/>
                    <a:pt x="859" y="5"/>
                  </a:cubicBezTo>
                  <a:cubicBezTo>
                    <a:pt x="857" y="5"/>
                    <a:pt x="857" y="5"/>
                    <a:pt x="857" y="5"/>
                  </a:cubicBezTo>
                  <a:cubicBezTo>
                    <a:pt x="853" y="6"/>
                    <a:pt x="853" y="6"/>
                    <a:pt x="853" y="6"/>
                  </a:cubicBezTo>
                  <a:cubicBezTo>
                    <a:pt x="848" y="7"/>
                    <a:pt x="848" y="7"/>
                    <a:pt x="848" y="7"/>
                  </a:cubicBezTo>
                  <a:cubicBezTo>
                    <a:pt x="844" y="10"/>
                    <a:pt x="844" y="10"/>
                    <a:pt x="844" y="10"/>
                  </a:cubicBezTo>
                  <a:cubicBezTo>
                    <a:pt x="841" y="12"/>
                    <a:pt x="841" y="12"/>
                    <a:pt x="841" y="12"/>
                  </a:cubicBezTo>
                  <a:cubicBezTo>
                    <a:pt x="840" y="14"/>
                    <a:pt x="840" y="14"/>
                    <a:pt x="840" y="14"/>
                  </a:cubicBezTo>
                  <a:cubicBezTo>
                    <a:pt x="841" y="16"/>
                    <a:pt x="841" y="16"/>
                    <a:pt x="841" y="16"/>
                  </a:cubicBezTo>
                  <a:cubicBezTo>
                    <a:pt x="840" y="15"/>
                    <a:pt x="840" y="15"/>
                    <a:pt x="840" y="15"/>
                  </a:cubicBezTo>
                  <a:cubicBezTo>
                    <a:pt x="838" y="15"/>
                    <a:pt x="838" y="15"/>
                    <a:pt x="838" y="15"/>
                  </a:cubicBezTo>
                  <a:cubicBezTo>
                    <a:pt x="837" y="17"/>
                    <a:pt x="837" y="17"/>
                    <a:pt x="837" y="17"/>
                  </a:cubicBezTo>
                  <a:cubicBezTo>
                    <a:pt x="835" y="17"/>
                    <a:pt x="835" y="17"/>
                    <a:pt x="835" y="17"/>
                  </a:cubicBezTo>
                  <a:cubicBezTo>
                    <a:pt x="833" y="19"/>
                    <a:pt x="833" y="19"/>
                    <a:pt x="833" y="19"/>
                  </a:cubicBezTo>
                  <a:cubicBezTo>
                    <a:pt x="833" y="21"/>
                    <a:pt x="833" y="21"/>
                    <a:pt x="833" y="21"/>
                  </a:cubicBezTo>
                  <a:lnTo>
                    <a:pt x="832" y="21"/>
                  </a:lnTo>
                  <a:close/>
                  <a:moveTo>
                    <a:pt x="981" y="509"/>
                  </a:moveTo>
                  <a:cubicBezTo>
                    <a:pt x="982" y="509"/>
                    <a:pt x="982" y="509"/>
                    <a:pt x="982" y="509"/>
                  </a:cubicBezTo>
                  <a:cubicBezTo>
                    <a:pt x="982" y="507"/>
                    <a:pt x="982" y="507"/>
                    <a:pt x="982" y="507"/>
                  </a:cubicBezTo>
                  <a:cubicBezTo>
                    <a:pt x="982" y="507"/>
                    <a:pt x="982" y="507"/>
                    <a:pt x="982" y="507"/>
                  </a:cubicBezTo>
                  <a:cubicBezTo>
                    <a:pt x="981" y="506"/>
                    <a:pt x="981" y="506"/>
                    <a:pt x="981" y="506"/>
                  </a:cubicBezTo>
                  <a:cubicBezTo>
                    <a:pt x="981" y="505"/>
                    <a:pt x="981" y="505"/>
                    <a:pt x="981" y="505"/>
                  </a:cubicBezTo>
                  <a:cubicBezTo>
                    <a:pt x="982" y="504"/>
                    <a:pt x="982" y="504"/>
                    <a:pt x="982" y="504"/>
                  </a:cubicBezTo>
                  <a:cubicBezTo>
                    <a:pt x="982" y="503"/>
                    <a:pt x="982" y="503"/>
                    <a:pt x="982" y="503"/>
                  </a:cubicBezTo>
                  <a:cubicBezTo>
                    <a:pt x="981" y="502"/>
                    <a:pt x="981" y="502"/>
                    <a:pt x="981" y="502"/>
                  </a:cubicBezTo>
                  <a:cubicBezTo>
                    <a:pt x="981" y="502"/>
                    <a:pt x="981" y="502"/>
                    <a:pt x="981" y="502"/>
                  </a:cubicBezTo>
                  <a:cubicBezTo>
                    <a:pt x="981" y="502"/>
                    <a:pt x="981" y="502"/>
                    <a:pt x="981" y="502"/>
                  </a:cubicBezTo>
                  <a:cubicBezTo>
                    <a:pt x="980" y="503"/>
                    <a:pt x="980" y="503"/>
                    <a:pt x="980" y="503"/>
                  </a:cubicBezTo>
                  <a:cubicBezTo>
                    <a:pt x="981" y="505"/>
                    <a:pt x="981" y="505"/>
                    <a:pt x="981" y="505"/>
                  </a:cubicBezTo>
                  <a:cubicBezTo>
                    <a:pt x="981" y="506"/>
                    <a:pt x="981" y="506"/>
                    <a:pt x="981" y="506"/>
                  </a:cubicBezTo>
                  <a:cubicBezTo>
                    <a:pt x="981" y="508"/>
                    <a:pt x="981" y="508"/>
                    <a:pt x="981" y="508"/>
                  </a:cubicBezTo>
                  <a:lnTo>
                    <a:pt x="981" y="509"/>
                  </a:lnTo>
                  <a:close/>
                  <a:moveTo>
                    <a:pt x="889" y="144"/>
                  </a:moveTo>
                  <a:cubicBezTo>
                    <a:pt x="887" y="145"/>
                    <a:pt x="887" y="145"/>
                    <a:pt x="887" y="145"/>
                  </a:cubicBezTo>
                  <a:cubicBezTo>
                    <a:pt x="884" y="150"/>
                    <a:pt x="884" y="150"/>
                    <a:pt x="884" y="150"/>
                  </a:cubicBezTo>
                  <a:cubicBezTo>
                    <a:pt x="883" y="151"/>
                    <a:pt x="883" y="151"/>
                    <a:pt x="883" y="151"/>
                  </a:cubicBezTo>
                  <a:cubicBezTo>
                    <a:pt x="882" y="153"/>
                    <a:pt x="882" y="153"/>
                    <a:pt x="882" y="153"/>
                  </a:cubicBezTo>
                  <a:cubicBezTo>
                    <a:pt x="879" y="155"/>
                    <a:pt x="879" y="155"/>
                    <a:pt x="879" y="155"/>
                  </a:cubicBezTo>
                  <a:cubicBezTo>
                    <a:pt x="879" y="158"/>
                    <a:pt x="879" y="158"/>
                    <a:pt x="879" y="158"/>
                  </a:cubicBezTo>
                  <a:cubicBezTo>
                    <a:pt x="879" y="160"/>
                    <a:pt x="879" y="160"/>
                    <a:pt x="879" y="160"/>
                  </a:cubicBezTo>
                  <a:cubicBezTo>
                    <a:pt x="879" y="161"/>
                    <a:pt x="879" y="161"/>
                    <a:pt x="879" y="161"/>
                  </a:cubicBezTo>
                  <a:cubicBezTo>
                    <a:pt x="879" y="163"/>
                    <a:pt x="879" y="163"/>
                    <a:pt x="879" y="163"/>
                  </a:cubicBezTo>
                  <a:cubicBezTo>
                    <a:pt x="879" y="164"/>
                    <a:pt x="879" y="164"/>
                    <a:pt x="879" y="164"/>
                  </a:cubicBezTo>
                  <a:cubicBezTo>
                    <a:pt x="880" y="164"/>
                    <a:pt x="880" y="164"/>
                    <a:pt x="880" y="164"/>
                  </a:cubicBezTo>
                  <a:cubicBezTo>
                    <a:pt x="882" y="164"/>
                    <a:pt x="882" y="164"/>
                    <a:pt x="882" y="164"/>
                  </a:cubicBezTo>
                  <a:cubicBezTo>
                    <a:pt x="885" y="164"/>
                    <a:pt x="885" y="164"/>
                    <a:pt x="885" y="164"/>
                  </a:cubicBezTo>
                  <a:cubicBezTo>
                    <a:pt x="886" y="164"/>
                    <a:pt x="886" y="164"/>
                    <a:pt x="886" y="164"/>
                  </a:cubicBezTo>
                  <a:cubicBezTo>
                    <a:pt x="888" y="164"/>
                    <a:pt x="888" y="164"/>
                    <a:pt x="888" y="164"/>
                  </a:cubicBezTo>
                  <a:cubicBezTo>
                    <a:pt x="889" y="163"/>
                    <a:pt x="889" y="163"/>
                    <a:pt x="889" y="163"/>
                  </a:cubicBezTo>
                  <a:cubicBezTo>
                    <a:pt x="890" y="163"/>
                    <a:pt x="890" y="163"/>
                    <a:pt x="890" y="163"/>
                  </a:cubicBezTo>
                  <a:cubicBezTo>
                    <a:pt x="892" y="161"/>
                    <a:pt x="892" y="161"/>
                    <a:pt x="892" y="161"/>
                  </a:cubicBezTo>
                  <a:cubicBezTo>
                    <a:pt x="894" y="161"/>
                    <a:pt x="894" y="161"/>
                    <a:pt x="894" y="161"/>
                  </a:cubicBezTo>
                  <a:cubicBezTo>
                    <a:pt x="895" y="159"/>
                    <a:pt x="895" y="159"/>
                    <a:pt x="895" y="159"/>
                  </a:cubicBezTo>
                  <a:cubicBezTo>
                    <a:pt x="898" y="155"/>
                    <a:pt x="898" y="155"/>
                    <a:pt x="898" y="155"/>
                  </a:cubicBezTo>
                  <a:cubicBezTo>
                    <a:pt x="898" y="153"/>
                    <a:pt x="898" y="153"/>
                    <a:pt x="898" y="153"/>
                  </a:cubicBezTo>
                  <a:cubicBezTo>
                    <a:pt x="899" y="151"/>
                    <a:pt x="899" y="151"/>
                    <a:pt x="899" y="151"/>
                  </a:cubicBezTo>
                  <a:cubicBezTo>
                    <a:pt x="900" y="150"/>
                    <a:pt x="900" y="150"/>
                    <a:pt x="900" y="150"/>
                  </a:cubicBezTo>
                  <a:cubicBezTo>
                    <a:pt x="900" y="148"/>
                    <a:pt x="900" y="148"/>
                    <a:pt x="900" y="148"/>
                  </a:cubicBezTo>
                  <a:cubicBezTo>
                    <a:pt x="900" y="146"/>
                    <a:pt x="900" y="146"/>
                    <a:pt x="900" y="146"/>
                  </a:cubicBezTo>
                  <a:cubicBezTo>
                    <a:pt x="898" y="145"/>
                    <a:pt x="898" y="145"/>
                    <a:pt x="898" y="145"/>
                  </a:cubicBezTo>
                  <a:cubicBezTo>
                    <a:pt x="897" y="145"/>
                    <a:pt x="897" y="145"/>
                    <a:pt x="897" y="145"/>
                  </a:cubicBezTo>
                  <a:cubicBezTo>
                    <a:pt x="896" y="143"/>
                    <a:pt x="896" y="143"/>
                    <a:pt x="896" y="143"/>
                  </a:cubicBezTo>
                  <a:cubicBezTo>
                    <a:pt x="894" y="143"/>
                    <a:pt x="894" y="143"/>
                    <a:pt x="894" y="143"/>
                  </a:cubicBezTo>
                  <a:cubicBezTo>
                    <a:pt x="892" y="144"/>
                    <a:pt x="892" y="144"/>
                    <a:pt x="892" y="144"/>
                  </a:cubicBezTo>
                  <a:cubicBezTo>
                    <a:pt x="891" y="143"/>
                    <a:pt x="891" y="143"/>
                    <a:pt x="891" y="143"/>
                  </a:cubicBezTo>
                  <a:cubicBezTo>
                    <a:pt x="890" y="144"/>
                    <a:pt x="890" y="144"/>
                    <a:pt x="890" y="144"/>
                  </a:cubicBezTo>
                  <a:lnTo>
                    <a:pt x="889" y="144"/>
                  </a:lnTo>
                  <a:close/>
                  <a:moveTo>
                    <a:pt x="893" y="128"/>
                  </a:moveTo>
                  <a:cubicBezTo>
                    <a:pt x="894" y="126"/>
                    <a:pt x="894" y="126"/>
                    <a:pt x="894" y="126"/>
                  </a:cubicBezTo>
                  <a:cubicBezTo>
                    <a:pt x="896" y="126"/>
                    <a:pt x="896" y="126"/>
                    <a:pt x="896" y="126"/>
                  </a:cubicBezTo>
                  <a:cubicBezTo>
                    <a:pt x="896" y="125"/>
                    <a:pt x="896" y="125"/>
                    <a:pt x="896" y="125"/>
                  </a:cubicBezTo>
                  <a:cubicBezTo>
                    <a:pt x="896" y="122"/>
                    <a:pt x="896" y="122"/>
                    <a:pt x="896" y="122"/>
                  </a:cubicBezTo>
                  <a:cubicBezTo>
                    <a:pt x="894" y="122"/>
                    <a:pt x="894" y="122"/>
                    <a:pt x="894" y="122"/>
                  </a:cubicBezTo>
                  <a:cubicBezTo>
                    <a:pt x="893" y="122"/>
                    <a:pt x="893" y="122"/>
                    <a:pt x="893" y="122"/>
                  </a:cubicBezTo>
                  <a:cubicBezTo>
                    <a:pt x="892" y="124"/>
                    <a:pt x="892" y="124"/>
                    <a:pt x="892" y="124"/>
                  </a:cubicBezTo>
                  <a:cubicBezTo>
                    <a:pt x="891" y="125"/>
                    <a:pt x="891" y="125"/>
                    <a:pt x="891" y="125"/>
                  </a:cubicBezTo>
                  <a:cubicBezTo>
                    <a:pt x="891" y="128"/>
                    <a:pt x="891" y="128"/>
                    <a:pt x="891" y="128"/>
                  </a:cubicBezTo>
                  <a:lnTo>
                    <a:pt x="893" y="128"/>
                  </a:lnTo>
                  <a:close/>
                </a:path>
              </a:pathLst>
            </a:custGeom>
            <a:solidFill>
              <a:srgbClr val="FFFFFF">
                <a:lumMod val="75000"/>
              </a:srgbClr>
            </a:solidFill>
            <a:ln>
              <a:noFill/>
            </a:ln>
          </p:spPr>
          <p:txBody>
            <a:bodyPr vert="horz" wrap="square" lIns="124280" tIns="62140" rIns="124280" bIns="62140" numCol="1" anchor="t" anchorCtr="0" compatLnSpc="1">
              <a:prstTxWarp prst="textNoShape">
                <a:avLst/>
              </a:prstTxWarp>
            </a:bodyPr>
            <a:lstStyle/>
            <a:p>
              <a:pPr defTabSz="1242699">
                <a:defRPr/>
              </a:pPr>
              <a:endParaRPr lang="en-US" sz="2447" kern="0" dirty="0">
                <a:solidFill>
                  <a:sysClr val="windowText" lastClr="000000"/>
                </a:solidFill>
                <a:latin typeface="Calibri"/>
              </a:endParaRPr>
            </a:p>
          </p:txBody>
        </p:sp>
        <p:sp>
          <p:nvSpPr>
            <p:cNvPr id="137" name="Oval 136">
              <a:extLst>
                <a:ext uri="{FF2B5EF4-FFF2-40B4-BE49-F238E27FC236}">
                  <a16:creationId xmlns:a16="http://schemas.microsoft.com/office/drawing/2014/main" id="{DAACD510-190D-45D3-AA90-32D19B5D620D}"/>
                </a:ext>
              </a:extLst>
            </p:cNvPr>
            <p:cNvSpPr/>
            <p:nvPr/>
          </p:nvSpPr>
          <p:spPr bwMode="auto">
            <a:xfrm>
              <a:off x="9977955" y="3134509"/>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38" name="Oval 137">
              <a:extLst>
                <a:ext uri="{FF2B5EF4-FFF2-40B4-BE49-F238E27FC236}">
                  <a16:creationId xmlns:a16="http://schemas.microsoft.com/office/drawing/2014/main" id="{8A9BB873-829B-4FD8-81B1-495847476F1C}"/>
                </a:ext>
              </a:extLst>
            </p:cNvPr>
            <p:cNvSpPr/>
            <p:nvPr/>
          </p:nvSpPr>
          <p:spPr bwMode="auto">
            <a:xfrm>
              <a:off x="10273149" y="1722991"/>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39" name="Oval 138">
              <a:extLst>
                <a:ext uri="{FF2B5EF4-FFF2-40B4-BE49-F238E27FC236}">
                  <a16:creationId xmlns:a16="http://schemas.microsoft.com/office/drawing/2014/main" id="{3293F8DB-6E53-4D25-AE5A-2827D99CB749}"/>
                </a:ext>
              </a:extLst>
            </p:cNvPr>
            <p:cNvSpPr/>
            <p:nvPr/>
          </p:nvSpPr>
          <p:spPr bwMode="auto">
            <a:xfrm>
              <a:off x="10344905" y="1177227"/>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40" name="Oval 139">
              <a:extLst>
                <a:ext uri="{FF2B5EF4-FFF2-40B4-BE49-F238E27FC236}">
                  <a16:creationId xmlns:a16="http://schemas.microsoft.com/office/drawing/2014/main" id="{9886B0D5-65AF-4103-AB35-08C3A2B21877}"/>
                </a:ext>
              </a:extLst>
            </p:cNvPr>
            <p:cNvSpPr/>
            <p:nvPr/>
          </p:nvSpPr>
          <p:spPr bwMode="auto">
            <a:xfrm>
              <a:off x="9191472" y="2075936"/>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41" name="Oval 140">
              <a:extLst>
                <a:ext uri="{FF2B5EF4-FFF2-40B4-BE49-F238E27FC236}">
                  <a16:creationId xmlns:a16="http://schemas.microsoft.com/office/drawing/2014/main" id="{9A577DF1-96EF-458F-B450-A3F53408BC40}"/>
                </a:ext>
              </a:extLst>
            </p:cNvPr>
            <p:cNvSpPr/>
            <p:nvPr/>
          </p:nvSpPr>
          <p:spPr bwMode="auto">
            <a:xfrm>
              <a:off x="9500236" y="2238869"/>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42" name="Oval 141">
              <a:extLst>
                <a:ext uri="{FF2B5EF4-FFF2-40B4-BE49-F238E27FC236}">
                  <a16:creationId xmlns:a16="http://schemas.microsoft.com/office/drawing/2014/main" id="{7AC59799-8819-4988-AD3F-DB62C46D075B}"/>
                </a:ext>
              </a:extLst>
            </p:cNvPr>
            <p:cNvSpPr/>
            <p:nvPr/>
          </p:nvSpPr>
          <p:spPr bwMode="auto">
            <a:xfrm>
              <a:off x="6777625" y="1478394"/>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43" name="Oval 142">
              <a:extLst>
                <a:ext uri="{FF2B5EF4-FFF2-40B4-BE49-F238E27FC236}">
                  <a16:creationId xmlns:a16="http://schemas.microsoft.com/office/drawing/2014/main" id="{E0E4F764-294B-4B8E-A828-9FE6292CF2A6}"/>
                </a:ext>
              </a:extLst>
            </p:cNvPr>
            <p:cNvSpPr/>
            <p:nvPr/>
          </p:nvSpPr>
          <p:spPr bwMode="auto">
            <a:xfrm>
              <a:off x="6341525" y="1435926"/>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44" name="Oval 143">
              <a:extLst>
                <a:ext uri="{FF2B5EF4-FFF2-40B4-BE49-F238E27FC236}">
                  <a16:creationId xmlns:a16="http://schemas.microsoft.com/office/drawing/2014/main" id="{4D72EAAF-92EC-4360-BBF4-72BC25E69D7F}"/>
                </a:ext>
              </a:extLst>
            </p:cNvPr>
            <p:cNvSpPr/>
            <p:nvPr/>
          </p:nvSpPr>
          <p:spPr bwMode="auto">
            <a:xfrm>
              <a:off x="4906072" y="3501991"/>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dirty="0">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45" name="Oval 144">
              <a:extLst>
                <a:ext uri="{FF2B5EF4-FFF2-40B4-BE49-F238E27FC236}">
                  <a16:creationId xmlns:a16="http://schemas.microsoft.com/office/drawing/2014/main" id="{EC749B7B-DE58-4279-9666-6BBE45168857}"/>
                </a:ext>
              </a:extLst>
            </p:cNvPr>
            <p:cNvSpPr/>
            <p:nvPr/>
          </p:nvSpPr>
          <p:spPr bwMode="auto">
            <a:xfrm>
              <a:off x="3208890" y="1665406"/>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46" name="Oval 145">
              <a:extLst>
                <a:ext uri="{FF2B5EF4-FFF2-40B4-BE49-F238E27FC236}">
                  <a16:creationId xmlns:a16="http://schemas.microsoft.com/office/drawing/2014/main" id="{64F80DB1-B966-4895-B068-7FE3D492523C}"/>
                </a:ext>
              </a:extLst>
            </p:cNvPr>
            <p:cNvSpPr/>
            <p:nvPr/>
          </p:nvSpPr>
          <p:spPr bwMode="auto">
            <a:xfrm>
              <a:off x="3303317" y="1320695"/>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47" name="Oval 146">
              <a:extLst>
                <a:ext uri="{FF2B5EF4-FFF2-40B4-BE49-F238E27FC236}">
                  <a16:creationId xmlns:a16="http://schemas.microsoft.com/office/drawing/2014/main" id="{231D4A79-0111-4673-A501-464B3F40D3C7}"/>
                </a:ext>
              </a:extLst>
            </p:cNvPr>
            <p:cNvSpPr/>
            <p:nvPr/>
          </p:nvSpPr>
          <p:spPr bwMode="auto">
            <a:xfrm>
              <a:off x="2966746" y="1241060"/>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48" name="Oval 147">
              <a:extLst>
                <a:ext uri="{FF2B5EF4-FFF2-40B4-BE49-F238E27FC236}">
                  <a16:creationId xmlns:a16="http://schemas.microsoft.com/office/drawing/2014/main" id="{B023A214-5B50-450D-A150-98B1261E4BE2}"/>
                </a:ext>
              </a:extLst>
            </p:cNvPr>
            <p:cNvSpPr/>
            <p:nvPr/>
          </p:nvSpPr>
          <p:spPr bwMode="auto">
            <a:xfrm>
              <a:off x="3772865" y="1291908"/>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49" name="Oval 148">
              <a:extLst>
                <a:ext uri="{FF2B5EF4-FFF2-40B4-BE49-F238E27FC236}">
                  <a16:creationId xmlns:a16="http://schemas.microsoft.com/office/drawing/2014/main" id="{7BF047DB-DCF9-4726-A7EE-AFFFB7776837}"/>
                </a:ext>
              </a:extLst>
            </p:cNvPr>
            <p:cNvSpPr/>
            <p:nvPr/>
          </p:nvSpPr>
          <p:spPr bwMode="auto">
            <a:xfrm>
              <a:off x="2962905" y="1950639"/>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50" name="Oval 149">
              <a:extLst>
                <a:ext uri="{FF2B5EF4-FFF2-40B4-BE49-F238E27FC236}">
                  <a16:creationId xmlns:a16="http://schemas.microsoft.com/office/drawing/2014/main" id="{87315F7B-A3C0-4FC9-9790-9CE5B1DED911}"/>
                </a:ext>
              </a:extLst>
            </p:cNvPr>
            <p:cNvSpPr/>
            <p:nvPr/>
          </p:nvSpPr>
          <p:spPr bwMode="auto">
            <a:xfrm>
              <a:off x="2310296" y="1758777"/>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51" name="Oval 150">
              <a:extLst>
                <a:ext uri="{FF2B5EF4-FFF2-40B4-BE49-F238E27FC236}">
                  <a16:creationId xmlns:a16="http://schemas.microsoft.com/office/drawing/2014/main" id="{CD6BFF8A-0600-4D05-B36B-130505122EF7}"/>
                </a:ext>
              </a:extLst>
            </p:cNvPr>
            <p:cNvSpPr/>
            <p:nvPr/>
          </p:nvSpPr>
          <p:spPr bwMode="auto">
            <a:xfrm>
              <a:off x="11177537" y="1259353"/>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52" name="Oval 151">
              <a:extLst>
                <a:ext uri="{FF2B5EF4-FFF2-40B4-BE49-F238E27FC236}">
                  <a16:creationId xmlns:a16="http://schemas.microsoft.com/office/drawing/2014/main" id="{CDF80C16-CF85-43B7-98C2-5AFE2995E515}"/>
                </a:ext>
              </a:extLst>
            </p:cNvPr>
            <p:cNvSpPr/>
            <p:nvPr/>
          </p:nvSpPr>
          <p:spPr bwMode="auto">
            <a:xfrm>
              <a:off x="10919921" y="1648244"/>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53" name="Oval 152">
              <a:extLst>
                <a:ext uri="{FF2B5EF4-FFF2-40B4-BE49-F238E27FC236}">
                  <a16:creationId xmlns:a16="http://schemas.microsoft.com/office/drawing/2014/main" id="{D40C598F-E956-4272-9D53-8B682CD40CA2}"/>
                </a:ext>
              </a:extLst>
            </p:cNvPr>
            <p:cNvSpPr/>
            <p:nvPr/>
          </p:nvSpPr>
          <p:spPr bwMode="auto">
            <a:xfrm>
              <a:off x="11587149" y="4066945"/>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54" name="Oval 153">
              <a:extLst>
                <a:ext uri="{FF2B5EF4-FFF2-40B4-BE49-F238E27FC236}">
                  <a16:creationId xmlns:a16="http://schemas.microsoft.com/office/drawing/2014/main" id="{BAE53576-484A-4623-81DD-9826D2CA9545}"/>
                </a:ext>
              </a:extLst>
            </p:cNvPr>
            <p:cNvSpPr/>
            <p:nvPr/>
          </p:nvSpPr>
          <p:spPr bwMode="auto">
            <a:xfrm>
              <a:off x="11320596" y="4355737"/>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55" name="Oval 154">
              <a:extLst>
                <a:ext uri="{FF2B5EF4-FFF2-40B4-BE49-F238E27FC236}">
                  <a16:creationId xmlns:a16="http://schemas.microsoft.com/office/drawing/2014/main" id="{FA59423E-7FAB-4753-A1FC-9A19587915A5}"/>
                </a:ext>
              </a:extLst>
            </p:cNvPr>
            <p:cNvSpPr/>
            <p:nvPr/>
          </p:nvSpPr>
          <p:spPr bwMode="auto">
            <a:xfrm>
              <a:off x="10118766" y="2052115"/>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56" name="Oval 155">
              <a:extLst>
                <a:ext uri="{FF2B5EF4-FFF2-40B4-BE49-F238E27FC236}">
                  <a16:creationId xmlns:a16="http://schemas.microsoft.com/office/drawing/2014/main" id="{C46B8456-F667-4828-AFC1-3FAAA73600BC}"/>
                </a:ext>
              </a:extLst>
            </p:cNvPr>
            <p:cNvSpPr/>
            <p:nvPr/>
          </p:nvSpPr>
          <p:spPr bwMode="auto">
            <a:xfrm>
              <a:off x="2938939" y="1556778"/>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57" name="Oval 156">
              <a:extLst>
                <a:ext uri="{FF2B5EF4-FFF2-40B4-BE49-F238E27FC236}">
                  <a16:creationId xmlns:a16="http://schemas.microsoft.com/office/drawing/2014/main" id="{365BF8B9-0DC3-4EB9-AF8D-3DB3E5417AE1}"/>
                </a:ext>
              </a:extLst>
            </p:cNvPr>
            <p:cNvSpPr/>
            <p:nvPr/>
          </p:nvSpPr>
          <p:spPr bwMode="auto">
            <a:xfrm>
              <a:off x="9281877" y="2583839"/>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58" name="Oval 157">
              <a:extLst>
                <a:ext uri="{FF2B5EF4-FFF2-40B4-BE49-F238E27FC236}">
                  <a16:creationId xmlns:a16="http://schemas.microsoft.com/office/drawing/2014/main" id="{50D5AA2A-FB5B-4B5C-B1FC-52B3C9A1BD72}"/>
                </a:ext>
              </a:extLst>
            </p:cNvPr>
            <p:cNvSpPr/>
            <p:nvPr/>
          </p:nvSpPr>
          <p:spPr bwMode="auto">
            <a:xfrm>
              <a:off x="3532276" y="1771239"/>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59" name="Oval 158">
              <a:extLst>
                <a:ext uri="{FF2B5EF4-FFF2-40B4-BE49-F238E27FC236}">
                  <a16:creationId xmlns:a16="http://schemas.microsoft.com/office/drawing/2014/main" id="{84EFE68B-7101-4710-BBF0-8BFA77309A46}"/>
                </a:ext>
              </a:extLst>
            </p:cNvPr>
            <p:cNvSpPr/>
            <p:nvPr/>
          </p:nvSpPr>
          <p:spPr bwMode="auto">
            <a:xfrm>
              <a:off x="3631978" y="1588074"/>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60" name="Oval 159">
              <a:extLst>
                <a:ext uri="{FF2B5EF4-FFF2-40B4-BE49-F238E27FC236}">
                  <a16:creationId xmlns:a16="http://schemas.microsoft.com/office/drawing/2014/main" id="{C323ABD2-E9BA-40FD-A282-200D49A8BB00}"/>
                </a:ext>
              </a:extLst>
            </p:cNvPr>
            <p:cNvSpPr/>
            <p:nvPr/>
          </p:nvSpPr>
          <p:spPr bwMode="auto">
            <a:xfrm>
              <a:off x="6273456" y="1166884"/>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61" name="Oval 160">
              <a:extLst>
                <a:ext uri="{FF2B5EF4-FFF2-40B4-BE49-F238E27FC236}">
                  <a16:creationId xmlns:a16="http://schemas.microsoft.com/office/drawing/2014/main" id="{1ACA5488-CE85-4720-80EE-E417B4E43D56}"/>
                </a:ext>
              </a:extLst>
            </p:cNvPr>
            <p:cNvSpPr/>
            <p:nvPr/>
          </p:nvSpPr>
          <p:spPr bwMode="auto">
            <a:xfrm>
              <a:off x="6734513" y="1268797"/>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62" name="Oval 161">
              <a:extLst>
                <a:ext uri="{FF2B5EF4-FFF2-40B4-BE49-F238E27FC236}">
                  <a16:creationId xmlns:a16="http://schemas.microsoft.com/office/drawing/2014/main" id="{8039A55E-21E4-4118-8BC1-228E8393A4BF}"/>
                </a:ext>
              </a:extLst>
            </p:cNvPr>
            <p:cNvSpPr/>
            <p:nvPr/>
          </p:nvSpPr>
          <p:spPr bwMode="auto">
            <a:xfrm>
              <a:off x="6559575" y="1604954"/>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63" name="Oval 162">
              <a:extLst>
                <a:ext uri="{FF2B5EF4-FFF2-40B4-BE49-F238E27FC236}">
                  <a16:creationId xmlns:a16="http://schemas.microsoft.com/office/drawing/2014/main" id="{7643ACE2-E071-4CED-8A7B-7EF3AED19914}"/>
                </a:ext>
              </a:extLst>
            </p:cNvPr>
            <p:cNvSpPr/>
            <p:nvPr/>
          </p:nvSpPr>
          <p:spPr bwMode="auto">
            <a:xfrm>
              <a:off x="6559575" y="1183957"/>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64" name="Oval 163">
              <a:extLst>
                <a:ext uri="{FF2B5EF4-FFF2-40B4-BE49-F238E27FC236}">
                  <a16:creationId xmlns:a16="http://schemas.microsoft.com/office/drawing/2014/main" id="{C7363E08-50A0-4CCE-99B9-E8C85D6C96B8}"/>
                </a:ext>
              </a:extLst>
            </p:cNvPr>
            <p:cNvSpPr/>
            <p:nvPr/>
          </p:nvSpPr>
          <p:spPr bwMode="auto">
            <a:xfrm>
              <a:off x="7194667" y="3986745"/>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65" name="Oval 164">
              <a:extLst>
                <a:ext uri="{FF2B5EF4-FFF2-40B4-BE49-F238E27FC236}">
                  <a16:creationId xmlns:a16="http://schemas.microsoft.com/office/drawing/2014/main" id="{5173AF4B-7897-4797-B3C6-E7FD7E80FE5B}"/>
                </a:ext>
              </a:extLst>
            </p:cNvPr>
            <p:cNvSpPr/>
            <p:nvPr/>
          </p:nvSpPr>
          <p:spPr bwMode="auto">
            <a:xfrm>
              <a:off x="7095811" y="4242388"/>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66" name="Oval 165">
              <a:extLst>
                <a:ext uri="{FF2B5EF4-FFF2-40B4-BE49-F238E27FC236}">
                  <a16:creationId xmlns:a16="http://schemas.microsoft.com/office/drawing/2014/main" id="{58034A6E-4D1A-4BA6-B694-4D44BED69A6B}"/>
                </a:ext>
              </a:extLst>
            </p:cNvPr>
            <p:cNvSpPr/>
            <p:nvPr/>
          </p:nvSpPr>
          <p:spPr bwMode="auto">
            <a:xfrm>
              <a:off x="6541717" y="1382339"/>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67" name="Oval 166">
              <a:extLst>
                <a:ext uri="{FF2B5EF4-FFF2-40B4-BE49-F238E27FC236}">
                  <a16:creationId xmlns:a16="http://schemas.microsoft.com/office/drawing/2014/main" id="{B796B1C4-B2A4-46C4-98DB-81AB428B7E81}"/>
                </a:ext>
              </a:extLst>
            </p:cNvPr>
            <p:cNvSpPr/>
            <p:nvPr/>
          </p:nvSpPr>
          <p:spPr bwMode="auto">
            <a:xfrm>
              <a:off x="11463656" y="3968269"/>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
          <p:nvSpPr>
            <p:cNvPr id="168" name="Oval 167">
              <a:extLst>
                <a:ext uri="{FF2B5EF4-FFF2-40B4-BE49-F238E27FC236}">
                  <a16:creationId xmlns:a16="http://schemas.microsoft.com/office/drawing/2014/main" id="{F6016F67-2AA2-4A6F-A763-BF265A5A2B80}"/>
                </a:ext>
              </a:extLst>
            </p:cNvPr>
            <p:cNvSpPr/>
            <p:nvPr/>
          </p:nvSpPr>
          <p:spPr bwMode="auto">
            <a:xfrm>
              <a:off x="11197103" y="4257061"/>
              <a:ext cx="286120" cy="286113"/>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grpSp>
      <p:sp>
        <p:nvSpPr>
          <p:cNvPr id="11" name="Rectangle 10">
            <a:extLst>
              <a:ext uri="{FF2B5EF4-FFF2-40B4-BE49-F238E27FC236}">
                <a16:creationId xmlns:a16="http://schemas.microsoft.com/office/drawing/2014/main" id="{2E0B0FED-9411-4EF3-8407-28BA73470CF6}"/>
              </a:ext>
            </a:extLst>
          </p:cNvPr>
          <p:cNvSpPr/>
          <p:nvPr/>
        </p:nvSpPr>
        <p:spPr bwMode="auto">
          <a:xfrm>
            <a:off x="2501" y="-1455"/>
            <a:ext cx="4883215" cy="69959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4" name="Group 3">
            <a:extLst>
              <a:ext uri="{FF2B5EF4-FFF2-40B4-BE49-F238E27FC236}">
                <a16:creationId xmlns:a16="http://schemas.microsoft.com/office/drawing/2014/main" id="{55EAB6D5-9F50-4A90-8E24-C2E7AA9CE6F8}"/>
              </a:ext>
            </a:extLst>
          </p:cNvPr>
          <p:cNvGrpSpPr/>
          <p:nvPr/>
        </p:nvGrpSpPr>
        <p:grpSpPr>
          <a:xfrm>
            <a:off x="501176" y="3751519"/>
            <a:ext cx="2707822" cy="803661"/>
            <a:chOff x="472601" y="3751519"/>
            <a:chExt cx="2707822" cy="803661"/>
          </a:xfrm>
        </p:grpSpPr>
        <p:sp>
          <p:nvSpPr>
            <p:cNvPr id="66" name="Rectangle 65">
              <a:extLst>
                <a:ext uri="{FF2B5EF4-FFF2-40B4-BE49-F238E27FC236}">
                  <a16:creationId xmlns:a16="http://schemas.microsoft.com/office/drawing/2014/main" id="{8D0D17AD-2B49-481B-ACE5-552FE2BCFDCC}"/>
                </a:ext>
              </a:extLst>
            </p:cNvPr>
            <p:cNvSpPr/>
            <p:nvPr/>
          </p:nvSpPr>
          <p:spPr>
            <a:xfrm>
              <a:off x="730451" y="3751519"/>
              <a:ext cx="2449972" cy="803661"/>
            </a:xfrm>
            <a:prstGeom prst="rect">
              <a:avLst/>
            </a:prstGeom>
          </p:spPr>
          <p:txBody>
            <a:bodyPr lIns="0" tIns="0" rIns="0" bIns="0">
              <a:noAutofit/>
            </a:bodyPr>
            <a:lstStyle/>
            <a:p>
              <a:pPr indent="-237842" defTabSz="931745" fontAlgn="base">
                <a:lnSpc>
                  <a:spcPct val="90000"/>
                </a:lnSpc>
                <a:spcBef>
                  <a:spcPct val="0"/>
                </a:spcBef>
                <a:spcAft>
                  <a:spcPct val="0"/>
                </a:spcAft>
                <a:defRPr/>
              </a:pPr>
              <a:r>
                <a:rPr lang="en-US" sz="1836" kern="0" dirty="0">
                  <a:solidFill>
                    <a:srgbClr val="FFFFFF"/>
                  </a:solidFill>
                  <a:latin typeface="Segoe UI" charset="0"/>
                  <a:ea typeface="Segoe UI" charset="0"/>
                  <a:cs typeface="Segoe UI" charset="0"/>
                </a:rPr>
                <a:t>Decide when you want to failover applications</a:t>
              </a:r>
            </a:p>
          </p:txBody>
        </p:sp>
        <p:sp>
          <p:nvSpPr>
            <p:cNvPr id="67" name="Freeform 5">
              <a:extLst>
                <a:ext uri="{FF2B5EF4-FFF2-40B4-BE49-F238E27FC236}">
                  <a16:creationId xmlns:a16="http://schemas.microsoft.com/office/drawing/2014/main" id="{4C5E0DEB-4222-46DB-BDD0-FA8234A05F6C}"/>
                </a:ext>
              </a:extLst>
            </p:cNvPr>
            <p:cNvSpPr>
              <a:spLocks/>
            </p:cNvSpPr>
            <p:nvPr/>
          </p:nvSpPr>
          <p:spPr bwMode="auto">
            <a:xfrm>
              <a:off x="472601" y="3821271"/>
              <a:ext cx="109516" cy="121588"/>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bg1"/>
            </a:solidFill>
            <a:ln>
              <a:noFill/>
            </a:ln>
          </p:spPr>
          <p:txBody>
            <a:bodyPr vert="horz" wrap="square" lIns="91403" tIns="45702" rIns="91403" bIns="45702" numCol="1" anchor="t" anchorCtr="0" compatLnSpc="1">
              <a:prstTxWarp prst="textNoShape">
                <a:avLst/>
              </a:prstTxWarp>
            </a:bodyPr>
            <a:lstStyle/>
            <a:p>
              <a:pPr defTabSz="932468"/>
              <a:endParaRPr lang="en-US" sz="1836">
                <a:solidFill>
                  <a:srgbClr val="FFFFFF"/>
                </a:solidFill>
                <a:latin typeface="Segoe UI Semilight"/>
              </a:endParaRPr>
            </a:p>
          </p:txBody>
        </p:sp>
      </p:grpSp>
      <p:grpSp>
        <p:nvGrpSpPr>
          <p:cNvPr id="6" name="Group 5">
            <a:extLst>
              <a:ext uri="{FF2B5EF4-FFF2-40B4-BE49-F238E27FC236}">
                <a16:creationId xmlns:a16="http://schemas.microsoft.com/office/drawing/2014/main" id="{B8D9FA71-4C6A-4BA0-9697-7FAF7A8A25CA}"/>
              </a:ext>
            </a:extLst>
          </p:cNvPr>
          <p:cNvGrpSpPr/>
          <p:nvPr/>
        </p:nvGrpSpPr>
        <p:grpSpPr>
          <a:xfrm>
            <a:off x="501176" y="4737160"/>
            <a:ext cx="2617944" cy="1117714"/>
            <a:chOff x="472601" y="4737160"/>
            <a:chExt cx="2617944" cy="1117714"/>
          </a:xfrm>
        </p:grpSpPr>
        <p:sp>
          <p:nvSpPr>
            <p:cNvPr id="69" name="Rectangle 68">
              <a:extLst>
                <a:ext uri="{FF2B5EF4-FFF2-40B4-BE49-F238E27FC236}">
                  <a16:creationId xmlns:a16="http://schemas.microsoft.com/office/drawing/2014/main" id="{BD0A5823-CF11-4267-9B3E-7E9F14A58652}"/>
                </a:ext>
              </a:extLst>
            </p:cNvPr>
            <p:cNvSpPr/>
            <p:nvPr/>
          </p:nvSpPr>
          <p:spPr>
            <a:xfrm>
              <a:off x="730451" y="4737160"/>
              <a:ext cx="2360094" cy="1117714"/>
            </a:xfrm>
            <a:prstGeom prst="rect">
              <a:avLst/>
            </a:prstGeom>
          </p:spPr>
          <p:txBody>
            <a:bodyPr lIns="0" tIns="0" rIns="0" bIns="0">
              <a:noAutofit/>
            </a:bodyPr>
            <a:lstStyle/>
            <a:p>
              <a:pPr indent="-237842" defTabSz="931745" fontAlgn="base">
                <a:lnSpc>
                  <a:spcPct val="90000"/>
                </a:lnSpc>
                <a:spcBef>
                  <a:spcPct val="0"/>
                </a:spcBef>
                <a:spcAft>
                  <a:spcPct val="0"/>
                </a:spcAft>
                <a:defRPr/>
              </a:pPr>
              <a:r>
                <a:rPr lang="en-US" sz="1836" kern="0" dirty="0">
                  <a:solidFill>
                    <a:srgbClr val="FFFFFF"/>
                  </a:solidFill>
                  <a:latin typeface="Segoe UI" charset="0"/>
                  <a:ea typeface="Segoe UI" charset="0"/>
                  <a:cs typeface="Segoe UI" charset="0"/>
                </a:rPr>
                <a:t>Set up disaster recovery from the virtual machine experience</a:t>
              </a:r>
            </a:p>
          </p:txBody>
        </p:sp>
        <p:sp>
          <p:nvSpPr>
            <p:cNvPr id="70" name="Freeform 5">
              <a:extLst>
                <a:ext uri="{FF2B5EF4-FFF2-40B4-BE49-F238E27FC236}">
                  <a16:creationId xmlns:a16="http://schemas.microsoft.com/office/drawing/2014/main" id="{FA9116C1-2097-4A27-9C0F-2CD77731FFF9}"/>
                </a:ext>
              </a:extLst>
            </p:cNvPr>
            <p:cNvSpPr>
              <a:spLocks/>
            </p:cNvSpPr>
            <p:nvPr/>
          </p:nvSpPr>
          <p:spPr bwMode="auto">
            <a:xfrm>
              <a:off x="472601" y="4800927"/>
              <a:ext cx="109516" cy="121588"/>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bg1"/>
            </a:solidFill>
            <a:ln>
              <a:noFill/>
            </a:ln>
          </p:spPr>
          <p:txBody>
            <a:bodyPr vert="horz" wrap="square" lIns="91403" tIns="45702" rIns="91403" bIns="45702" numCol="1" anchor="t" anchorCtr="0" compatLnSpc="1">
              <a:prstTxWarp prst="textNoShape">
                <a:avLst/>
              </a:prstTxWarp>
            </a:bodyPr>
            <a:lstStyle/>
            <a:p>
              <a:pPr defTabSz="932468"/>
              <a:endParaRPr lang="en-US" sz="1836">
                <a:solidFill>
                  <a:srgbClr val="FFFFFF"/>
                </a:solidFill>
                <a:latin typeface="Segoe UI Semilight"/>
              </a:endParaRPr>
            </a:p>
          </p:txBody>
        </p:sp>
      </p:grpSp>
      <p:sp>
        <p:nvSpPr>
          <p:cNvPr id="5" name="Title 4">
            <a:extLst>
              <a:ext uri="{FF2B5EF4-FFF2-40B4-BE49-F238E27FC236}">
                <a16:creationId xmlns:a16="http://schemas.microsoft.com/office/drawing/2014/main" id="{AD6EC8E3-9099-45FE-9F37-A0ED1527893B}"/>
              </a:ext>
            </a:extLst>
          </p:cNvPr>
          <p:cNvSpPr>
            <a:spLocks noGrp="1"/>
          </p:cNvSpPr>
          <p:nvPr>
            <p:ph type="title"/>
          </p:nvPr>
        </p:nvSpPr>
        <p:spPr>
          <a:xfrm>
            <a:off x="277031" y="295275"/>
            <a:ext cx="4473472" cy="917575"/>
          </a:xfrm>
        </p:spPr>
        <p:txBody>
          <a:bodyPr/>
          <a:lstStyle/>
          <a:p>
            <a:r>
              <a:rPr lang="en-US" dirty="0">
                <a:solidFill>
                  <a:schemeClr val="bg1"/>
                </a:solidFill>
              </a:rPr>
              <a:t>Disaster recovery between Azure regions</a:t>
            </a:r>
          </a:p>
        </p:txBody>
      </p:sp>
      <p:grpSp>
        <p:nvGrpSpPr>
          <p:cNvPr id="3" name="Group 2">
            <a:extLst>
              <a:ext uri="{FF2B5EF4-FFF2-40B4-BE49-F238E27FC236}">
                <a16:creationId xmlns:a16="http://schemas.microsoft.com/office/drawing/2014/main" id="{EE787017-2462-4DB3-8420-645AFB6B06C0}"/>
              </a:ext>
            </a:extLst>
          </p:cNvPr>
          <p:cNvGrpSpPr/>
          <p:nvPr/>
        </p:nvGrpSpPr>
        <p:grpSpPr>
          <a:xfrm>
            <a:off x="501176" y="2802322"/>
            <a:ext cx="2696270" cy="692691"/>
            <a:chOff x="472601" y="2802322"/>
            <a:chExt cx="2696270" cy="692691"/>
          </a:xfrm>
        </p:grpSpPr>
        <p:sp>
          <p:nvSpPr>
            <p:cNvPr id="56" name="Rectangle 55">
              <a:extLst>
                <a:ext uri="{FF2B5EF4-FFF2-40B4-BE49-F238E27FC236}">
                  <a16:creationId xmlns:a16="http://schemas.microsoft.com/office/drawing/2014/main" id="{EB672F56-0D4B-4162-B382-EB024A9A7E70}"/>
                </a:ext>
              </a:extLst>
            </p:cNvPr>
            <p:cNvSpPr/>
            <p:nvPr/>
          </p:nvSpPr>
          <p:spPr bwMode="auto">
            <a:xfrm>
              <a:off x="791571" y="2802322"/>
              <a:ext cx="2377300" cy="69269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37842" defTabSz="931745" fontAlgn="base">
                <a:lnSpc>
                  <a:spcPct val="90000"/>
                </a:lnSpc>
                <a:spcBef>
                  <a:spcPct val="0"/>
                </a:spcBef>
                <a:spcAft>
                  <a:spcPct val="0"/>
                </a:spcAft>
                <a:defRPr/>
              </a:pPr>
              <a:r>
                <a:rPr lang="en-US" sz="1836" kern="0" dirty="0">
                  <a:solidFill>
                    <a:srgbClr val="FFFFFF"/>
                  </a:solidFill>
                  <a:latin typeface="Segoe UI" charset="0"/>
                  <a:ea typeface="Segoe UI" charset="0"/>
                  <a:cs typeface="Segoe UI" charset="0"/>
                </a:rPr>
                <a:t>Perform DR drills with no production impact</a:t>
              </a:r>
            </a:p>
          </p:txBody>
        </p:sp>
        <p:sp>
          <p:nvSpPr>
            <p:cNvPr id="61" name="Freeform 5">
              <a:extLst>
                <a:ext uri="{FF2B5EF4-FFF2-40B4-BE49-F238E27FC236}">
                  <a16:creationId xmlns:a16="http://schemas.microsoft.com/office/drawing/2014/main" id="{77BF1B76-5DE8-47C1-A470-03BDF77D1907}"/>
                </a:ext>
              </a:extLst>
            </p:cNvPr>
            <p:cNvSpPr>
              <a:spLocks/>
            </p:cNvSpPr>
            <p:nvPr/>
          </p:nvSpPr>
          <p:spPr bwMode="auto">
            <a:xfrm>
              <a:off x="472601" y="2857813"/>
              <a:ext cx="109516" cy="121588"/>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bg1"/>
            </a:solidFill>
            <a:ln>
              <a:noFill/>
            </a:ln>
          </p:spPr>
          <p:txBody>
            <a:bodyPr vert="horz" wrap="square" lIns="91403" tIns="45702" rIns="91403" bIns="45702" numCol="1" anchor="t" anchorCtr="0" compatLnSpc="1">
              <a:prstTxWarp prst="textNoShape">
                <a:avLst/>
              </a:prstTxWarp>
            </a:bodyPr>
            <a:lstStyle/>
            <a:p>
              <a:pPr defTabSz="932468"/>
              <a:endParaRPr lang="en-US" sz="1836">
                <a:solidFill>
                  <a:srgbClr val="FFFFFF"/>
                </a:solidFill>
                <a:latin typeface="Segoe UI Semilight"/>
              </a:endParaRPr>
            </a:p>
          </p:txBody>
        </p:sp>
      </p:grpSp>
      <p:grpSp>
        <p:nvGrpSpPr>
          <p:cNvPr id="12" name="Group 11">
            <a:extLst>
              <a:ext uri="{FF2B5EF4-FFF2-40B4-BE49-F238E27FC236}">
                <a16:creationId xmlns:a16="http://schemas.microsoft.com/office/drawing/2014/main" id="{1F4C55FE-FDE0-4CC0-8A3D-EF88C0DDD2EE}"/>
              </a:ext>
            </a:extLst>
          </p:cNvPr>
          <p:cNvGrpSpPr/>
          <p:nvPr/>
        </p:nvGrpSpPr>
        <p:grpSpPr>
          <a:xfrm>
            <a:off x="6248022" y="4417353"/>
            <a:ext cx="4993986" cy="2155561"/>
            <a:chOff x="5298219" y="4331130"/>
            <a:chExt cx="4896509" cy="2113487"/>
          </a:xfrm>
        </p:grpSpPr>
        <p:sp>
          <p:nvSpPr>
            <p:cNvPr id="126" name="Rectangle 125">
              <a:extLst>
                <a:ext uri="{FF2B5EF4-FFF2-40B4-BE49-F238E27FC236}">
                  <a16:creationId xmlns:a16="http://schemas.microsoft.com/office/drawing/2014/main" id="{2933195A-C922-4689-92B2-6487BDC3B85C}"/>
                </a:ext>
              </a:extLst>
            </p:cNvPr>
            <p:cNvSpPr/>
            <p:nvPr/>
          </p:nvSpPr>
          <p:spPr>
            <a:xfrm>
              <a:off x="6823683" y="4733988"/>
              <a:ext cx="2737604" cy="883447"/>
            </a:xfrm>
            <a:prstGeom prst="rect">
              <a:avLst/>
            </a:prstGeom>
          </p:spPr>
          <p:txBody>
            <a:bodyPr wrap="square">
              <a:spAutoFit/>
            </a:bodyPr>
            <a:lstStyle/>
            <a:p>
              <a:pPr defTabSz="932049">
                <a:lnSpc>
                  <a:spcPct val="90000"/>
                </a:lnSpc>
                <a:defRPr/>
              </a:pPr>
              <a:r>
                <a:rPr lang="en-US" sz="2856" b="1" dirty="0">
                  <a:solidFill>
                    <a:srgbClr val="0078D7"/>
                  </a:solidFill>
                  <a:latin typeface="Segoe UI" panose="020B0502040204020203" pitchFamily="34" charset="0"/>
                  <a:ea typeface="Segoe UI" panose="020B0502040204020203" pitchFamily="34" charset="0"/>
                  <a:cs typeface="Segoe UI" panose="020B0502040204020203" pitchFamily="34" charset="0"/>
                </a:rPr>
                <a:t>Azure regions and counting</a:t>
              </a:r>
            </a:p>
          </p:txBody>
        </p:sp>
        <p:sp>
          <p:nvSpPr>
            <p:cNvPr id="2" name="TextBox 1">
              <a:extLst>
                <a:ext uri="{FF2B5EF4-FFF2-40B4-BE49-F238E27FC236}">
                  <a16:creationId xmlns:a16="http://schemas.microsoft.com/office/drawing/2014/main" id="{339D7366-F900-4EE2-9E99-3AAA4A44B9D7}"/>
                </a:ext>
              </a:extLst>
            </p:cNvPr>
            <p:cNvSpPr txBox="1"/>
            <p:nvPr/>
          </p:nvSpPr>
          <p:spPr>
            <a:xfrm>
              <a:off x="5298219" y="5590008"/>
              <a:ext cx="4896509" cy="854609"/>
            </a:xfrm>
            <a:prstGeom prst="rect">
              <a:avLst/>
            </a:prstGeom>
            <a:noFill/>
          </p:spPr>
          <p:txBody>
            <a:bodyPr wrap="square" lIns="182806" tIns="146246" rIns="182806" bIns="146246" rtlCol="0">
              <a:spAutoFit/>
            </a:bodyPr>
            <a:lstStyle/>
            <a:p>
              <a:pPr defTabSz="932468">
                <a:lnSpc>
                  <a:spcPct val="90000"/>
                </a:lnSpc>
                <a:spcAft>
                  <a:spcPts val="600"/>
                </a:spcAft>
              </a:pPr>
              <a:r>
                <a:rPr lang="en-US" sz="2040" dirty="0">
                  <a:gradFill>
                    <a:gsLst>
                      <a:gs pos="2917">
                        <a:srgbClr val="505050"/>
                      </a:gs>
                      <a:gs pos="30000">
                        <a:srgbClr val="505050"/>
                      </a:gs>
                    </a:gsLst>
                    <a:lin ang="5400000" scaled="0"/>
                  </a:gradFill>
                  <a:latin typeface="Segoe UI Semilight"/>
                </a:rPr>
                <a:t>The only cloud provider allowing DR to be performed between cloud regions</a:t>
              </a:r>
            </a:p>
          </p:txBody>
        </p:sp>
        <p:sp>
          <p:nvSpPr>
            <p:cNvPr id="169" name="TextBox 168">
              <a:extLst>
                <a:ext uri="{FF2B5EF4-FFF2-40B4-BE49-F238E27FC236}">
                  <a16:creationId xmlns:a16="http://schemas.microsoft.com/office/drawing/2014/main" id="{6D0A2DCF-C746-4DFA-AD80-0BB92F98B8D4}"/>
                </a:ext>
              </a:extLst>
            </p:cNvPr>
            <p:cNvSpPr txBox="1"/>
            <p:nvPr/>
          </p:nvSpPr>
          <p:spPr>
            <a:xfrm>
              <a:off x="5355074" y="4331130"/>
              <a:ext cx="1826141" cy="1473480"/>
            </a:xfrm>
            <a:prstGeom prst="rect">
              <a:avLst/>
            </a:prstGeom>
            <a:noFill/>
          </p:spPr>
          <p:txBody>
            <a:bodyPr wrap="none" rtlCol="0">
              <a:spAutoFit/>
            </a:bodyPr>
            <a:lstStyle/>
            <a:p>
              <a:pPr defTabSz="932049">
                <a:defRPr/>
              </a:pPr>
              <a:r>
                <a:rPr lang="en-US" sz="8975" b="1" dirty="0">
                  <a:solidFill>
                    <a:srgbClr val="0078D7"/>
                  </a:solidFill>
                  <a:latin typeface="Segoe UI" panose="020B0502040204020203" pitchFamily="34" charset="0"/>
                  <a:ea typeface="Segoe UI" panose="020B0502040204020203" pitchFamily="34" charset="0"/>
                  <a:cs typeface="Segoe UI" panose="020B0502040204020203" pitchFamily="34" charset="0"/>
                </a:rPr>
                <a:t>42 </a:t>
              </a:r>
              <a:endParaRPr lang="en-US" sz="3264" b="1" dirty="0">
                <a:solidFill>
                  <a:srgbClr val="0078D7"/>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72" name="Oval 171">
            <a:extLst>
              <a:ext uri="{FF2B5EF4-FFF2-40B4-BE49-F238E27FC236}">
                <a16:creationId xmlns:a16="http://schemas.microsoft.com/office/drawing/2014/main" id="{1E03063B-3FF4-4D3F-899D-C21CB9BE4B01}"/>
              </a:ext>
            </a:extLst>
          </p:cNvPr>
          <p:cNvSpPr/>
          <p:nvPr/>
        </p:nvSpPr>
        <p:spPr bwMode="auto">
          <a:xfrm>
            <a:off x="5535058" y="4991461"/>
            <a:ext cx="377821" cy="377809"/>
          </a:xfrm>
          <a:prstGeom prst="ellipse">
            <a:avLst/>
          </a:prstGeom>
          <a:solidFill>
            <a:srgbClr val="0078D7"/>
          </a:solidFill>
          <a:ln w="187325" cap="flat" cmpd="sng" algn="ctr">
            <a:solidFill>
              <a:srgbClr val="0078D7">
                <a:alpha val="34000"/>
              </a:srgbClr>
            </a:solid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defRPr/>
            </a:pPr>
            <a:endParaRPr lang="en-US" sz="2399" kern="0" err="1">
              <a:gradFill>
                <a:gsLst>
                  <a:gs pos="0">
                    <a:srgbClr val="FFFFFF"/>
                  </a:gs>
                  <a:gs pos="100000">
                    <a:srgbClr val="FFFFFF"/>
                  </a:gs>
                </a:gsLst>
                <a:lin ang="5400000" scaled="0"/>
              </a:gradFill>
              <a:latin typeface="Calibri"/>
              <a:ea typeface="Segoe UI" pitchFamily="34" charset="0"/>
              <a:cs typeface="Segoe UI" pitchFamily="34" charset="0"/>
            </a:endParaRPr>
          </a:p>
        </p:txBody>
      </p:sp>
    </p:spTree>
    <p:extLst>
      <p:ext uri="{BB962C8B-B14F-4D97-AF65-F5344CB8AC3E}">
        <p14:creationId xmlns:p14="http://schemas.microsoft.com/office/powerpoint/2010/main" val="94769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CE03-E80B-4614-85C3-795C4451C1C3}"/>
              </a:ext>
            </a:extLst>
          </p:cNvPr>
          <p:cNvSpPr>
            <a:spLocks noGrp="1"/>
          </p:cNvSpPr>
          <p:nvPr>
            <p:ph type="title"/>
          </p:nvPr>
        </p:nvSpPr>
        <p:spPr/>
        <p:txBody>
          <a:bodyPr/>
          <a:lstStyle/>
          <a:p>
            <a:r>
              <a:rPr lang="en-US" dirty="0"/>
              <a:t>Replicate Azure VMs with Azure Site Recovery</a:t>
            </a:r>
          </a:p>
        </p:txBody>
      </p:sp>
      <p:grpSp>
        <p:nvGrpSpPr>
          <p:cNvPr id="6" name="Group 5">
            <a:extLst>
              <a:ext uri="{FF2B5EF4-FFF2-40B4-BE49-F238E27FC236}">
                <a16:creationId xmlns:a16="http://schemas.microsoft.com/office/drawing/2014/main" id="{91550EE7-532B-4EE2-8B01-1032E94A3137}"/>
              </a:ext>
            </a:extLst>
          </p:cNvPr>
          <p:cNvGrpSpPr/>
          <p:nvPr/>
        </p:nvGrpSpPr>
        <p:grpSpPr>
          <a:xfrm>
            <a:off x="499409" y="2165696"/>
            <a:ext cx="4913154" cy="283930"/>
            <a:chOff x="693506" y="2436733"/>
            <a:chExt cx="4915131" cy="284044"/>
          </a:xfrm>
        </p:grpSpPr>
        <p:sp>
          <p:nvSpPr>
            <p:cNvPr id="7" name="Rectangle 6">
              <a:extLst>
                <a:ext uri="{FF2B5EF4-FFF2-40B4-BE49-F238E27FC236}">
                  <a16:creationId xmlns:a16="http://schemas.microsoft.com/office/drawing/2014/main" id="{7924282A-745B-4190-91B1-6FDD82058398}"/>
                </a:ext>
              </a:extLst>
            </p:cNvPr>
            <p:cNvSpPr/>
            <p:nvPr/>
          </p:nvSpPr>
          <p:spPr bwMode="auto">
            <a:xfrm>
              <a:off x="951460" y="2436733"/>
              <a:ext cx="4657177" cy="2840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37842" defTabSz="931745" fontAlgn="base">
                <a:lnSpc>
                  <a:spcPct val="90000"/>
                </a:lnSpc>
                <a:spcBef>
                  <a:spcPct val="0"/>
                </a:spcBef>
                <a:spcAft>
                  <a:spcPct val="0"/>
                </a:spcAft>
                <a:defRPr/>
              </a:pPr>
              <a:r>
                <a:rPr lang="en-US" sz="2040" kern="0" dirty="0">
                  <a:solidFill>
                    <a:srgbClr val="0072C6"/>
                  </a:solidFill>
                  <a:latin typeface="Segoe UI" panose="020B0502040204020203" pitchFamily="34" charset="0"/>
                  <a:ea typeface="Segoe UI" charset="0"/>
                  <a:cs typeface="Segoe UI" panose="020B0502040204020203" pitchFamily="34" charset="0"/>
                </a:rPr>
                <a:t>No disaster recovery infrastructure </a:t>
              </a:r>
            </a:p>
          </p:txBody>
        </p:sp>
        <p:sp>
          <p:nvSpPr>
            <p:cNvPr id="8" name="Freeform 5">
              <a:extLst>
                <a:ext uri="{FF2B5EF4-FFF2-40B4-BE49-F238E27FC236}">
                  <a16:creationId xmlns:a16="http://schemas.microsoft.com/office/drawing/2014/main" id="{50E3D11E-9F5B-4E65-9B0E-307C23B47272}"/>
                </a:ext>
              </a:extLst>
            </p:cNvPr>
            <p:cNvSpPr>
              <a:spLocks/>
            </p:cNvSpPr>
            <p:nvPr/>
          </p:nvSpPr>
          <p:spPr bwMode="auto">
            <a:xfrm>
              <a:off x="693506" y="2502982"/>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2040">
                <a:solidFill>
                  <a:srgbClr val="505050"/>
                </a:solidFill>
                <a:latin typeface="Segoe UI" panose="020B0502040204020203" pitchFamily="34" charset="0"/>
                <a:cs typeface="Segoe UI" panose="020B0502040204020203" pitchFamily="34" charset="0"/>
              </a:endParaRPr>
            </a:p>
          </p:txBody>
        </p:sp>
      </p:grpSp>
      <p:grpSp>
        <p:nvGrpSpPr>
          <p:cNvPr id="9" name="Group 8">
            <a:extLst>
              <a:ext uri="{FF2B5EF4-FFF2-40B4-BE49-F238E27FC236}">
                <a16:creationId xmlns:a16="http://schemas.microsoft.com/office/drawing/2014/main" id="{3AF33DD9-37EE-4646-A28A-29302D5835E5}"/>
              </a:ext>
            </a:extLst>
          </p:cNvPr>
          <p:cNvGrpSpPr/>
          <p:nvPr/>
        </p:nvGrpSpPr>
        <p:grpSpPr>
          <a:xfrm>
            <a:off x="499408" y="2868349"/>
            <a:ext cx="5294001" cy="540499"/>
            <a:chOff x="693506" y="3017043"/>
            <a:chExt cx="5296131" cy="540716"/>
          </a:xfrm>
        </p:grpSpPr>
        <p:sp>
          <p:nvSpPr>
            <p:cNvPr id="10" name="Rectangle 9">
              <a:extLst>
                <a:ext uri="{FF2B5EF4-FFF2-40B4-BE49-F238E27FC236}">
                  <a16:creationId xmlns:a16="http://schemas.microsoft.com/office/drawing/2014/main" id="{B3ED7063-35AC-4FB1-8C51-5CFFA238D25B}"/>
                </a:ext>
              </a:extLst>
            </p:cNvPr>
            <p:cNvSpPr/>
            <p:nvPr/>
          </p:nvSpPr>
          <p:spPr>
            <a:xfrm>
              <a:off x="951460" y="3017043"/>
              <a:ext cx="5038177" cy="540716"/>
            </a:xfrm>
            <a:prstGeom prst="rect">
              <a:avLst/>
            </a:prstGeom>
          </p:spPr>
          <p:txBody>
            <a:bodyPr lIns="0" tIns="0" rIns="0" bIns="0">
              <a:noAutofit/>
            </a:bodyPr>
            <a:lstStyle/>
            <a:p>
              <a:pPr indent="-237842" defTabSz="931745" fontAlgn="base">
                <a:lnSpc>
                  <a:spcPct val="90000"/>
                </a:lnSpc>
                <a:spcBef>
                  <a:spcPct val="0"/>
                </a:spcBef>
                <a:spcAft>
                  <a:spcPct val="0"/>
                </a:spcAft>
                <a:defRPr/>
              </a:pPr>
              <a:r>
                <a:rPr lang="en-US" sz="2040" kern="0" dirty="0">
                  <a:solidFill>
                    <a:srgbClr val="0072C6"/>
                  </a:solidFill>
                  <a:latin typeface="Segoe UI" panose="020B0502040204020203" pitchFamily="34" charset="0"/>
                  <a:ea typeface="Segoe UI" charset="0"/>
                  <a:cs typeface="Segoe UI" panose="020B0502040204020203" pitchFamily="34" charset="0"/>
                </a:rPr>
                <a:t>Automated protection and replication</a:t>
              </a:r>
            </a:p>
          </p:txBody>
        </p:sp>
        <p:sp>
          <p:nvSpPr>
            <p:cNvPr id="11" name="Freeform 5">
              <a:extLst>
                <a:ext uri="{FF2B5EF4-FFF2-40B4-BE49-F238E27FC236}">
                  <a16:creationId xmlns:a16="http://schemas.microsoft.com/office/drawing/2014/main" id="{0B75F08C-6838-4856-B99B-E00282F36E20}"/>
                </a:ext>
              </a:extLst>
            </p:cNvPr>
            <p:cNvSpPr>
              <a:spLocks/>
            </p:cNvSpPr>
            <p:nvPr/>
          </p:nvSpPr>
          <p:spPr bwMode="auto">
            <a:xfrm>
              <a:off x="693506" y="3086823"/>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1836">
                <a:solidFill>
                  <a:srgbClr val="505050"/>
                </a:solidFill>
                <a:latin typeface="Segoe UI" panose="020B0502040204020203" pitchFamily="34" charset="0"/>
                <a:cs typeface="Segoe UI" panose="020B0502040204020203" pitchFamily="34" charset="0"/>
              </a:endParaRPr>
            </a:p>
          </p:txBody>
        </p:sp>
      </p:grpSp>
      <p:grpSp>
        <p:nvGrpSpPr>
          <p:cNvPr id="12" name="Group 11">
            <a:extLst>
              <a:ext uri="{FF2B5EF4-FFF2-40B4-BE49-F238E27FC236}">
                <a16:creationId xmlns:a16="http://schemas.microsoft.com/office/drawing/2014/main" id="{DC47C55E-FDCB-4712-8D65-82FC83B4CE65}"/>
              </a:ext>
            </a:extLst>
          </p:cNvPr>
          <p:cNvGrpSpPr/>
          <p:nvPr/>
        </p:nvGrpSpPr>
        <p:grpSpPr>
          <a:xfrm>
            <a:off x="499408" y="3573982"/>
            <a:ext cx="4857845" cy="635621"/>
            <a:chOff x="693506" y="3647841"/>
            <a:chExt cx="4859800" cy="635876"/>
          </a:xfrm>
        </p:grpSpPr>
        <p:sp>
          <p:nvSpPr>
            <p:cNvPr id="13" name="Rectangle 12">
              <a:extLst>
                <a:ext uri="{FF2B5EF4-FFF2-40B4-BE49-F238E27FC236}">
                  <a16:creationId xmlns:a16="http://schemas.microsoft.com/office/drawing/2014/main" id="{06D33306-D61E-462B-BD51-9D196CCDFBD8}"/>
                </a:ext>
              </a:extLst>
            </p:cNvPr>
            <p:cNvSpPr/>
            <p:nvPr/>
          </p:nvSpPr>
          <p:spPr>
            <a:xfrm>
              <a:off x="951462" y="3647841"/>
              <a:ext cx="4601844" cy="635876"/>
            </a:xfrm>
            <a:prstGeom prst="rect">
              <a:avLst/>
            </a:prstGeom>
          </p:spPr>
          <p:txBody>
            <a:bodyPr lIns="0" tIns="0" rIns="0" bIns="0">
              <a:noAutofit/>
            </a:bodyPr>
            <a:lstStyle/>
            <a:p>
              <a:pPr indent="-237842" defTabSz="931745" fontAlgn="base">
                <a:lnSpc>
                  <a:spcPct val="90000"/>
                </a:lnSpc>
                <a:spcBef>
                  <a:spcPct val="0"/>
                </a:spcBef>
                <a:spcAft>
                  <a:spcPct val="0"/>
                </a:spcAft>
                <a:defRPr/>
              </a:pPr>
              <a:r>
                <a:rPr lang="en-US" sz="2040" kern="0" dirty="0">
                  <a:solidFill>
                    <a:srgbClr val="0072C6"/>
                  </a:solidFill>
                  <a:latin typeface="Segoe UI" panose="020B0502040204020203" pitchFamily="34" charset="0"/>
                  <a:ea typeface="Segoe UI" charset="0"/>
                  <a:cs typeface="Segoe UI" panose="020B0502040204020203" pitchFamily="34" charset="0"/>
                </a:rPr>
                <a:t>Best-in-class recovery point objective and recovery time objective</a:t>
              </a:r>
            </a:p>
          </p:txBody>
        </p:sp>
        <p:sp>
          <p:nvSpPr>
            <p:cNvPr id="14" name="Freeform 5">
              <a:extLst>
                <a:ext uri="{FF2B5EF4-FFF2-40B4-BE49-F238E27FC236}">
                  <a16:creationId xmlns:a16="http://schemas.microsoft.com/office/drawing/2014/main" id="{786D6CC1-2E9B-4C1D-A9A8-B8AD6D25094D}"/>
                </a:ext>
              </a:extLst>
            </p:cNvPr>
            <p:cNvSpPr>
              <a:spLocks/>
            </p:cNvSpPr>
            <p:nvPr/>
          </p:nvSpPr>
          <p:spPr bwMode="auto">
            <a:xfrm>
              <a:off x="693506" y="3711634"/>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2040">
                <a:solidFill>
                  <a:srgbClr val="505050"/>
                </a:solidFill>
                <a:latin typeface="Segoe UI" panose="020B0502040204020203" pitchFamily="34" charset="0"/>
                <a:cs typeface="Segoe UI" panose="020B0502040204020203" pitchFamily="34" charset="0"/>
              </a:endParaRPr>
            </a:p>
          </p:txBody>
        </p:sp>
      </p:grpSp>
      <p:grpSp>
        <p:nvGrpSpPr>
          <p:cNvPr id="15" name="Group 14">
            <a:extLst>
              <a:ext uri="{FF2B5EF4-FFF2-40B4-BE49-F238E27FC236}">
                <a16:creationId xmlns:a16="http://schemas.microsoft.com/office/drawing/2014/main" id="{1F2E21F5-0640-42BC-B853-736243F70A94}"/>
              </a:ext>
            </a:extLst>
          </p:cNvPr>
          <p:cNvGrpSpPr/>
          <p:nvPr/>
        </p:nvGrpSpPr>
        <p:grpSpPr>
          <a:xfrm>
            <a:off x="499407" y="4593843"/>
            <a:ext cx="4303799" cy="527355"/>
            <a:chOff x="693506" y="4199888"/>
            <a:chExt cx="4305531" cy="527568"/>
          </a:xfrm>
        </p:grpSpPr>
        <p:sp>
          <p:nvSpPr>
            <p:cNvPr id="16" name="Rectangle 15">
              <a:extLst>
                <a:ext uri="{FF2B5EF4-FFF2-40B4-BE49-F238E27FC236}">
                  <a16:creationId xmlns:a16="http://schemas.microsoft.com/office/drawing/2014/main" id="{FFF086A6-D287-4716-BE13-2305781D4E9B}"/>
                </a:ext>
              </a:extLst>
            </p:cNvPr>
            <p:cNvSpPr/>
            <p:nvPr/>
          </p:nvSpPr>
          <p:spPr>
            <a:xfrm>
              <a:off x="951461" y="4199888"/>
              <a:ext cx="4047576" cy="527568"/>
            </a:xfrm>
            <a:prstGeom prst="rect">
              <a:avLst/>
            </a:prstGeom>
          </p:spPr>
          <p:txBody>
            <a:bodyPr lIns="0" tIns="0" rIns="0" bIns="0">
              <a:noAutofit/>
            </a:bodyPr>
            <a:lstStyle/>
            <a:p>
              <a:pPr indent="-237842" defTabSz="931745" fontAlgn="base">
                <a:lnSpc>
                  <a:spcPct val="90000"/>
                </a:lnSpc>
                <a:spcBef>
                  <a:spcPct val="0"/>
                </a:spcBef>
                <a:spcAft>
                  <a:spcPct val="0"/>
                </a:spcAft>
                <a:defRPr/>
              </a:pPr>
              <a:r>
                <a:rPr lang="en-US" sz="2040" kern="0" dirty="0">
                  <a:solidFill>
                    <a:srgbClr val="0072C6"/>
                  </a:solidFill>
                  <a:latin typeface="Segoe UI" panose="020B0502040204020203" pitchFamily="34" charset="0"/>
                  <a:ea typeface="Segoe UI" charset="0"/>
                  <a:cs typeface="Segoe UI" panose="020B0502040204020203" pitchFamily="34" charset="0"/>
                </a:rPr>
                <a:t>Orchestrated recovery plans for application-aware recovery</a:t>
              </a:r>
            </a:p>
          </p:txBody>
        </p:sp>
        <p:sp>
          <p:nvSpPr>
            <p:cNvPr id="17" name="Freeform 5">
              <a:extLst>
                <a:ext uri="{FF2B5EF4-FFF2-40B4-BE49-F238E27FC236}">
                  <a16:creationId xmlns:a16="http://schemas.microsoft.com/office/drawing/2014/main" id="{5B360DC1-5A8A-4158-A0DC-2B558DE3E5E2}"/>
                </a:ext>
              </a:extLst>
            </p:cNvPr>
            <p:cNvSpPr>
              <a:spLocks/>
            </p:cNvSpPr>
            <p:nvPr/>
          </p:nvSpPr>
          <p:spPr bwMode="auto">
            <a:xfrm>
              <a:off x="693506" y="4272363"/>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2040">
                <a:solidFill>
                  <a:srgbClr val="505050"/>
                </a:solidFill>
                <a:latin typeface="Segoe UI" panose="020B0502040204020203" pitchFamily="34" charset="0"/>
                <a:cs typeface="Segoe UI" panose="020B0502040204020203" pitchFamily="34" charset="0"/>
              </a:endParaRPr>
            </a:p>
          </p:txBody>
        </p:sp>
      </p:grpSp>
      <p:grpSp>
        <p:nvGrpSpPr>
          <p:cNvPr id="18" name="Group 17">
            <a:extLst>
              <a:ext uri="{FF2B5EF4-FFF2-40B4-BE49-F238E27FC236}">
                <a16:creationId xmlns:a16="http://schemas.microsoft.com/office/drawing/2014/main" id="{8B044EAA-6F1D-4BBD-8411-09FD30800B61}"/>
              </a:ext>
            </a:extLst>
          </p:cNvPr>
          <p:cNvGrpSpPr/>
          <p:nvPr/>
        </p:nvGrpSpPr>
        <p:grpSpPr>
          <a:xfrm>
            <a:off x="494646" y="5575556"/>
            <a:ext cx="2655317" cy="216716"/>
            <a:chOff x="693506" y="4199888"/>
            <a:chExt cx="2656385" cy="216803"/>
          </a:xfrm>
        </p:grpSpPr>
        <p:sp>
          <p:nvSpPr>
            <p:cNvPr id="19" name="Rectangle 18">
              <a:extLst>
                <a:ext uri="{FF2B5EF4-FFF2-40B4-BE49-F238E27FC236}">
                  <a16:creationId xmlns:a16="http://schemas.microsoft.com/office/drawing/2014/main" id="{F6D7951A-D7B3-498A-A171-2FA2421F8BB9}"/>
                </a:ext>
              </a:extLst>
            </p:cNvPr>
            <p:cNvSpPr/>
            <p:nvPr/>
          </p:nvSpPr>
          <p:spPr>
            <a:xfrm>
              <a:off x="951461" y="4199888"/>
              <a:ext cx="2398430" cy="216803"/>
            </a:xfrm>
            <a:prstGeom prst="rect">
              <a:avLst/>
            </a:prstGeom>
          </p:spPr>
          <p:txBody>
            <a:bodyPr lIns="0" tIns="0" rIns="0" bIns="0">
              <a:noAutofit/>
            </a:bodyPr>
            <a:lstStyle/>
            <a:p>
              <a:pPr indent="-237842" defTabSz="931745" fontAlgn="base">
                <a:lnSpc>
                  <a:spcPct val="90000"/>
                </a:lnSpc>
                <a:spcBef>
                  <a:spcPct val="0"/>
                </a:spcBef>
                <a:spcAft>
                  <a:spcPct val="0"/>
                </a:spcAft>
                <a:defRPr/>
              </a:pPr>
              <a:r>
                <a:rPr lang="en-US" sz="2040" kern="0" dirty="0">
                  <a:solidFill>
                    <a:srgbClr val="0072C6"/>
                  </a:solidFill>
                  <a:latin typeface="Segoe UI" panose="020B0502040204020203" pitchFamily="34" charset="0"/>
                  <a:ea typeface="Segoe UI" charset="0"/>
                  <a:cs typeface="Segoe UI" panose="020B0502040204020203" pitchFamily="34" charset="0"/>
                </a:rPr>
                <a:t>Failback support</a:t>
              </a:r>
            </a:p>
          </p:txBody>
        </p:sp>
        <p:sp>
          <p:nvSpPr>
            <p:cNvPr id="20" name="Freeform 5">
              <a:extLst>
                <a:ext uri="{FF2B5EF4-FFF2-40B4-BE49-F238E27FC236}">
                  <a16:creationId xmlns:a16="http://schemas.microsoft.com/office/drawing/2014/main" id="{33629206-2A8B-494F-B2CA-48D0E1A0C301}"/>
                </a:ext>
              </a:extLst>
            </p:cNvPr>
            <p:cNvSpPr>
              <a:spLocks/>
            </p:cNvSpPr>
            <p:nvPr/>
          </p:nvSpPr>
          <p:spPr bwMode="auto">
            <a:xfrm>
              <a:off x="693506" y="4272363"/>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2040">
                <a:solidFill>
                  <a:srgbClr val="505050"/>
                </a:solidFill>
                <a:latin typeface="Segoe UI" panose="020B0502040204020203" pitchFamily="34" charset="0"/>
                <a:cs typeface="Segoe UI" panose="020B0502040204020203" pitchFamily="34" charset="0"/>
              </a:endParaRPr>
            </a:p>
          </p:txBody>
        </p:sp>
      </p:grpSp>
      <p:cxnSp>
        <p:nvCxnSpPr>
          <p:cNvPr id="22" name="Straight Arrow Connector 21">
            <a:extLst>
              <a:ext uri="{FF2B5EF4-FFF2-40B4-BE49-F238E27FC236}">
                <a16:creationId xmlns:a16="http://schemas.microsoft.com/office/drawing/2014/main" id="{181D1DF0-0CBD-42A3-8CC7-D991CE501EEB}"/>
              </a:ext>
            </a:extLst>
          </p:cNvPr>
          <p:cNvCxnSpPr>
            <a:cxnSpLocks/>
            <a:stCxn id="72" idx="2"/>
            <a:endCxn id="84" idx="0"/>
          </p:cNvCxnSpPr>
          <p:nvPr/>
        </p:nvCxnSpPr>
        <p:spPr>
          <a:xfrm>
            <a:off x="6620107" y="3382832"/>
            <a:ext cx="0" cy="473105"/>
          </a:xfrm>
          <a:prstGeom prst="straightConnector1">
            <a:avLst/>
          </a:prstGeom>
          <a:ln w="22225" cap="rnd" cmpd="sng">
            <a:solidFill>
              <a:schemeClr val="accent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1B72374-AB2F-4247-B272-3E84CDDB108C}"/>
              </a:ext>
            </a:extLst>
          </p:cNvPr>
          <p:cNvSpPr txBox="1"/>
          <p:nvPr/>
        </p:nvSpPr>
        <p:spPr>
          <a:xfrm>
            <a:off x="6017931" y="6112507"/>
            <a:ext cx="2132742" cy="440712"/>
          </a:xfrm>
          <a:prstGeom prst="rect">
            <a:avLst/>
          </a:prstGeom>
          <a:noFill/>
        </p:spPr>
        <p:txBody>
          <a:bodyPr wrap="square" lIns="182806" tIns="146246" rIns="182806" bIns="146246" rtlCol="0">
            <a:spAutoFit/>
          </a:bodyPr>
          <a:lstStyle/>
          <a:p>
            <a:pPr algn="ctr" defTabSz="932468" fontAlgn="base">
              <a:lnSpc>
                <a:spcPct val="90000"/>
              </a:lnSpc>
              <a:spcBef>
                <a:spcPct val="0"/>
              </a:spcBef>
              <a:spcAft>
                <a:spcPct val="0"/>
              </a:spcAft>
              <a:defRPr/>
            </a:pPr>
            <a:r>
              <a:rPr lang="en-US" sz="1049"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Public cloud (North Europe)</a:t>
            </a:r>
          </a:p>
        </p:txBody>
      </p:sp>
      <p:sp>
        <p:nvSpPr>
          <p:cNvPr id="57" name="TextBox 56">
            <a:extLst>
              <a:ext uri="{FF2B5EF4-FFF2-40B4-BE49-F238E27FC236}">
                <a16:creationId xmlns:a16="http://schemas.microsoft.com/office/drawing/2014/main" id="{80BEB828-411A-4FB8-979A-708EE48A63FE}"/>
              </a:ext>
            </a:extLst>
          </p:cNvPr>
          <p:cNvSpPr txBox="1"/>
          <p:nvPr/>
        </p:nvSpPr>
        <p:spPr>
          <a:xfrm>
            <a:off x="6577501" y="5678151"/>
            <a:ext cx="1013603" cy="447635"/>
          </a:xfrm>
          <a:prstGeom prst="rect">
            <a:avLst/>
          </a:prstGeom>
          <a:noFill/>
        </p:spPr>
        <p:txBody>
          <a:bodyPr wrap="square" lIns="182806" tIns="146246" rIns="182806" bIns="146246" rtlCol="0">
            <a:spAutoFit/>
          </a:bodyPr>
          <a:lstStyle/>
          <a:p>
            <a:pPr algn="ctr" defTabSz="932468" fontAlgn="base">
              <a:lnSpc>
                <a:spcPct val="90000"/>
              </a:lnSpc>
              <a:spcBef>
                <a:spcPct val="0"/>
              </a:spcBef>
              <a:spcAft>
                <a:spcPct val="0"/>
              </a:spcAft>
              <a:defRPr/>
            </a:pPr>
            <a:r>
              <a:rPr lang="en-US" sz="1049" dirty="0">
                <a:solidFill>
                  <a:srgbClr val="0072C6"/>
                </a:solidFill>
                <a:latin typeface="Segoe UI" panose="020B0502040204020203" pitchFamily="34" charset="0"/>
                <a:ea typeface="Segoe UI" panose="020B0502040204020203" pitchFamily="34" charset="0"/>
                <a:cs typeface="Segoe UI" panose="020B0502040204020203" pitchFamily="34" charset="0"/>
              </a:rPr>
              <a:t>Azure</a:t>
            </a:r>
          </a:p>
        </p:txBody>
      </p:sp>
      <p:grpSp>
        <p:nvGrpSpPr>
          <p:cNvPr id="62" name="Group 61">
            <a:extLst>
              <a:ext uri="{FF2B5EF4-FFF2-40B4-BE49-F238E27FC236}">
                <a16:creationId xmlns:a16="http://schemas.microsoft.com/office/drawing/2014/main" id="{4F253A29-4A14-41EC-8D71-C3A71621798C}"/>
              </a:ext>
            </a:extLst>
          </p:cNvPr>
          <p:cNvGrpSpPr/>
          <p:nvPr/>
        </p:nvGrpSpPr>
        <p:grpSpPr>
          <a:xfrm>
            <a:off x="6065570" y="4840171"/>
            <a:ext cx="1159917" cy="447635"/>
            <a:chOff x="12343676" y="5122891"/>
            <a:chExt cx="1160384" cy="447815"/>
          </a:xfrm>
        </p:grpSpPr>
        <p:sp>
          <p:nvSpPr>
            <p:cNvPr id="47" name="Database_EFC7">
              <a:extLst>
                <a:ext uri="{FF2B5EF4-FFF2-40B4-BE49-F238E27FC236}">
                  <a16:creationId xmlns:a16="http://schemas.microsoft.com/office/drawing/2014/main" id="{29570C67-EBE5-4ECA-9A83-AE615457A45D}"/>
                </a:ext>
              </a:extLst>
            </p:cNvPr>
            <p:cNvSpPr>
              <a:spLocks noChangeAspect="1" noEditPoints="1"/>
            </p:cNvSpPr>
            <p:nvPr/>
          </p:nvSpPr>
          <p:spPr bwMode="auto">
            <a:xfrm>
              <a:off x="13211314" y="5146944"/>
              <a:ext cx="292746" cy="399709"/>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34925">
              <a:solidFill>
                <a:schemeClr val="accent1"/>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defRPr/>
              </a:pPr>
              <a:endParaRPr lang="en-US" sz="2399" dirty="0">
                <a:solidFill>
                  <a:srgbClr val="353535"/>
                </a:solidFill>
                <a:latin typeface="Segoe UI Semilight"/>
                <a:cs typeface="Segoe UI" pitchFamily="34" charset="0"/>
              </a:endParaRPr>
            </a:p>
          </p:txBody>
        </p:sp>
        <p:sp>
          <p:nvSpPr>
            <p:cNvPr id="60" name="TextBox 59">
              <a:extLst>
                <a:ext uri="{FF2B5EF4-FFF2-40B4-BE49-F238E27FC236}">
                  <a16:creationId xmlns:a16="http://schemas.microsoft.com/office/drawing/2014/main" id="{E55271E9-429D-47EE-8142-FBDF7BD1EAFF}"/>
                </a:ext>
              </a:extLst>
            </p:cNvPr>
            <p:cNvSpPr txBox="1"/>
            <p:nvPr/>
          </p:nvSpPr>
          <p:spPr>
            <a:xfrm>
              <a:off x="12343676" y="5122891"/>
              <a:ext cx="1014011" cy="447815"/>
            </a:xfrm>
            <a:prstGeom prst="rect">
              <a:avLst/>
            </a:prstGeom>
            <a:noFill/>
          </p:spPr>
          <p:txBody>
            <a:bodyPr wrap="square" lIns="182806" tIns="146246" rIns="182806" bIns="146246" rtlCol="0">
              <a:spAutoFit/>
            </a:bodyPr>
            <a:lstStyle/>
            <a:p>
              <a:pPr algn="ctr" defTabSz="932468" fontAlgn="base">
                <a:lnSpc>
                  <a:spcPct val="90000"/>
                </a:lnSpc>
                <a:spcBef>
                  <a:spcPct val="0"/>
                </a:spcBef>
                <a:spcAft>
                  <a:spcPct val="0"/>
                </a:spcAft>
                <a:defRPr/>
              </a:pPr>
              <a:r>
                <a:rPr lang="en-US" sz="1049" b="1" dirty="0">
                  <a:solidFill>
                    <a:srgbClr val="0072C6"/>
                  </a:solidFill>
                  <a:latin typeface="Segoe UI" panose="020B0502040204020203" pitchFamily="34" charset="0"/>
                  <a:ea typeface="Segoe UI" panose="020B0502040204020203" pitchFamily="34" charset="0"/>
                  <a:cs typeface="Segoe UI" panose="020B0502040204020203" pitchFamily="34" charset="0"/>
                </a:rPr>
                <a:t>MySQL</a:t>
              </a:r>
            </a:p>
          </p:txBody>
        </p:sp>
      </p:grpSp>
      <p:sp>
        <p:nvSpPr>
          <p:cNvPr id="64" name="TextBox 63">
            <a:extLst>
              <a:ext uri="{FF2B5EF4-FFF2-40B4-BE49-F238E27FC236}">
                <a16:creationId xmlns:a16="http://schemas.microsoft.com/office/drawing/2014/main" id="{3C435F73-55F8-486A-BDCD-703ACB1612AE}"/>
              </a:ext>
            </a:extLst>
          </p:cNvPr>
          <p:cNvSpPr txBox="1"/>
          <p:nvPr/>
        </p:nvSpPr>
        <p:spPr>
          <a:xfrm>
            <a:off x="7344096" y="2558638"/>
            <a:ext cx="990202" cy="242360"/>
          </a:xfrm>
          <a:prstGeom prst="rect">
            <a:avLst/>
          </a:prstGeom>
          <a:noFill/>
        </p:spPr>
        <p:txBody>
          <a:bodyPr wrap="square" rtlCol="0">
            <a:spAutoFit/>
          </a:bodyPr>
          <a:lstStyle/>
          <a:p>
            <a:pPr algn="r" defTabSz="932468" fontAlgn="base">
              <a:lnSpc>
                <a:spcPct val="90000"/>
              </a:lnSpc>
              <a:spcBef>
                <a:spcPct val="0"/>
              </a:spcBef>
              <a:spcAft>
                <a:spcPct val="0"/>
              </a:spcAft>
              <a:defRPr/>
            </a:pPr>
            <a:r>
              <a:rPr lang="en-US" sz="1049"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WEB TIER</a:t>
            </a:r>
          </a:p>
        </p:txBody>
      </p:sp>
      <p:sp>
        <p:nvSpPr>
          <p:cNvPr id="71" name="Rounded Rectangle 16">
            <a:extLst>
              <a:ext uri="{FF2B5EF4-FFF2-40B4-BE49-F238E27FC236}">
                <a16:creationId xmlns:a16="http://schemas.microsoft.com/office/drawing/2014/main" id="{D95AF832-F34D-44E2-A81B-5A758477F23A}"/>
              </a:ext>
            </a:extLst>
          </p:cNvPr>
          <p:cNvSpPr/>
          <p:nvPr/>
        </p:nvSpPr>
        <p:spPr>
          <a:xfrm>
            <a:off x="6071281" y="2527601"/>
            <a:ext cx="2257304" cy="3575048"/>
          </a:xfrm>
          <a:prstGeom prst="rect">
            <a:avLst/>
          </a:prstGeom>
          <a:noFill/>
          <a:ln w="22225" cap="rnd" cmpd="sng">
            <a:solidFill>
              <a:schemeClr val="bg1">
                <a:lumMod val="5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194"/>
            <a:endParaRPr lang="en-US" sz="1763" b="1">
              <a:solidFill>
                <a:srgbClr val="505050"/>
              </a:solidFill>
              <a:latin typeface="Segoe UI Light"/>
            </a:endParaRPr>
          </a:p>
        </p:txBody>
      </p:sp>
      <p:grpSp>
        <p:nvGrpSpPr>
          <p:cNvPr id="139" name="Group 138">
            <a:extLst>
              <a:ext uri="{FF2B5EF4-FFF2-40B4-BE49-F238E27FC236}">
                <a16:creationId xmlns:a16="http://schemas.microsoft.com/office/drawing/2014/main" id="{BB0E055B-F2D3-4244-A292-87735D97BF27}"/>
              </a:ext>
            </a:extLst>
          </p:cNvPr>
          <p:cNvGrpSpPr/>
          <p:nvPr/>
        </p:nvGrpSpPr>
        <p:grpSpPr>
          <a:xfrm>
            <a:off x="6239207" y="2880662"/>
            <a:ext cx="761802" cy="502171"/>
            <a:chOff x="6906042" y="3122532"/>
            <a:chExt cx="762109" cy="502373"/>
          </a:xfrm>
        </p:grpSpPr>
        <p:grpSp>
          <p:nvGrpSpPr>
            <p:cNvPr id="65" name="Group 64">
              <a:extLst>
                <a:ext uri="{FF2B5EF4-FFF2-40B4-BE49-F238E27FC236}">
                  <a16:creationId xmlns:a16="http://schemas.microsoft.com/office/drawing/2014/main" id="{4460E032-3BD1-46B4-9B46-D56A761D5685}"/>
                </a:ext>
              </a:extLst>
            </p:cNvPr>
            <p:cNvGrpSpPr/>
            <p:nvPr/>
          </p:nvGrpSpPr>
          <p:grpSpPr>
            <a:xfrm>
              <a:off x="7175996" y="3209448"/>
              <a:ext cx="419752" cy="328541"/>
              <a:chOff x="6519578" y="3783956"/>
              <a:chExt cx="634064" cy="496284"/>
            </a:xfrm>
            <a:solidFill>
              <a:schemeClr val="accent1"/>
            </a:solidFill>
          </p:grpSpPr>
          <p:sp>
            <p:nvSpPr>
              <p:cNvPr id="66" name="Freeform 21">
                <a:extLst>
                  <a:ext uri="{FF2B5EF4-FFF2-40B4-BE49-F238E27FC236}">
                    <a16:creationId xmlns:a16="http://schemas.microsoft.com/office/drawing/2014/main" id="{3E042C3C-8958-4A5A-A2D7-9285DEE4E810}"/>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91403" tIns="45702" rIns="91403" bIns="45702" numCol="1" anchor="t" anchorCtr="0" compatLnSpc="1">
                <a:prstTxWarp prst="textNoShape">
                  <a:avLst/>
                </a:prstTxWarp>
              </a:bodyPr>
              <a:lstStyle/>
              <a:p>
                <a:pPr defTabSz="914037">
                  <a:defRPr/>
                </a:pPr>
                <a:endParaRPr lang="en-US" sz="1799">
                  <a:solidFill>
                    <a:srgbClr val="505050"/>
                  </a:solidFill>
                  <a:latin typeface="Segoe UI"/>
                </a:endParaRPr>
              </a:p>
            </p:txBody>
          </p:sp>
          <p:grpSp>
            <p:nvGrpSpPr>
              <p:cNvPr id="67" name="Group 66">
                <a:extLst>
                  <a:ext uri="{FF2B5EF4-FFF2-40B4-BE49-F238E27FC236}">
                    <a16:creationId xmlns:a16="http://schemas.microsoft.com/office/drawing/2014/main" id="{68A888A3-AC83-452F-8D4D-CD4CBCDF9291}"/>
                  </a:ext>
                </a:extLst>
              </p:cNvPr>
              <p:cNvGrpSpPr/>
              <p:nvPr/>
            </p:nvGrpSpPr>
            <p:grpSpPr>
              <a:xfrm>
                <a:off x="6721475" y="3873516"/>
                <a:ext cx="236538" cy="255587"/>
                <a:chOff x="6721475" y="3887788"/>
                <a:chExt cx="236538" cy="255587"/>
              </a:xfrm>
              <a:grpFill/>
            </p:grpSpPr>
            <p:sp>
              <p:nvSpPr>
                <p:cNvPr id="68" name="Freeform 5">
                  <a:extLst>
                    <a:ext uri="{FF2B5EF4-FFF2-40B4-BE49-F238E27FC236}">
                      <a16:creationId xmlns:a16="http://schemas.microsoft.com/office/drawing/2014/main" id="{E82E2CB7-E364-4EAC-A61D-094C1E6B0658}"/>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69" name="Freeform 6">
                  <a:extLst>
                    <a:ext uri="{FF2B5EF4-FFF2-40B4-BE49-F238E27FC236}">
                      <a16:creationId xmlns:a16="http://schemas.microsoft.com/office/drawing/2014/main" id="{81085697-5916-4D08-93F1-FD4E6F6BBD36}"/>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70" name="Freeform 7">
                  <a:extLst>
                    <a:ext uri="{FF2B5EF4-FFF2-40B4-BE49-F238E27FC236}">
                      <a16:creationId xmlns:a16="http://schemas.microsoft.com/office/drawing/2014/main" id="{014F6B50-02E5-4FD3-9673-987983F98C36}"/>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grpSp>
        </p:grpSp>
        <p:sp>
          <p:nvSpPr>
            <p:cNvPr id="72" name="Rounded Rectangle 3">
              <a:extLst>
                <a:ext uri="{FF2B5EF4-FFF2-40B4-BE49-F238E27FC236}">
                  <a16:creationId xmlns:a16="http://schemas.microsoft.com/office/drawing/2014/main" id="{284773D9-C2D5-485B-B6B8-A57F16EB2C48}"/>
                </a:ext>
              </a:extLst>
            </p:cNvPr>
            <p:cNvSpPr/>
            <p:nvPr/>
          </p:nvSpPr>
          <p:spPr>
            <a:xfrm>
              <a:off x="6906042" y="3122532"/>
              <a:ext cx="762109" cy="502373"/>
            </a:xfrm>
            <a:prstGeom prst="rect">
              <a:avLst/>
            </a:prstGeom>
            <a:noFill/>
            <a:ln w="22225" cap="rnd" cmpd="sng">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194"/>
              <a:endParaRPr lang="en-US" sz="1763" b="1">
                <a:solidFill>
                  <a:srgbClr val="505050"/>
                </a:solidFill>
                <a:latin typeface="Segoe UI Light"/>
              </a:endParaRPr>
            </a:p>
          </p:txBody>
        </p:sp>
      </p:grpSp>
      <p:grpSp>
        <p:nvGrpSpPr>
          <p:cNvPr id="140" name="Group 139">
            <a:extLst>
              <a:ext uri="{FF2B5EF4-FFF2-40B4-BE49-F238E27FC236}">
                <a16:creationId xmlns:a16="http://schemas.microsoft.com/office/drawing/2014/main" id="{40194683-1F59-4CF8-9A08-76912608FB9A}"/>
              </a:ext>
            </a:extLst>
          </p:cNvPr>
          <p:cNvGrpSpPr/>
          <p:nvPr/>
        </p:nvGrpSpPr>
        <p:grpSpPr>
          <a:xfrm>
            <a:off x="7138791" y="2880662"/>
            <a:ext cx="761802" cy="502171"/>
            <a:chOff x="7805988" y="3122532"/>
            <a:chExt cx="762109" cy="502373"/>
          </a:xfrm>
        </p:grpSpPr>
        <p:grpSp>
          <p:nvGrpSpPr>
            <p:cNvPr id="75" name="Group 74">
              <a:extLst>
                <a:ext uri="{FF2B5EF4-FFF2-40B4-BE49-F238E27FC236}">
                  <a16:creationId xmlns:a16="http://schemas.microsoft.com/office/drawing/2014/main" id="{6761839D-9E85-4087-81EB-4B414054E2E6}"/>
                </a:ext>
              </a:extLst>
            </p:cNvPr>
            <p:cNvGrpSpPr/>
            <p:nvPr/>
          </p:nvGrpSpPr>
          <p:grpSpPr>
            <a:xfrm>
              <a:off x="8085873" y="3209448"/>
              <a:ext cx="419752" cy="328541"/>
              <a:chOff x="6519578" y="3783956"/>
              <a:chExt cx="634064" cy="496284"/>
            </a:xfrm>
            <a:solidFill>
              <a:schemeClr val="accent1"/>
            </a:solidFill>
          </p:grpSpPr>
          <p:sp>
            <p:nvSpPr>
              <p:cNvPr id="77" name="Freeform 21">
                <a:extLst>
                  <a:ext uri="{FF2B5EF4-FFF2-40B4-BE49-F238E27FC236}">
                    <a16:creationId xmlns:a16="http://schemas.microsoft.com/office/drawing/2014/main" id="{8A4FC4A0-283A-4C32-A210-96029B4F61F6}"/>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91403" tIns="45702" rIns="91403" bIns="45702" numCol="1" anchor="t" anchorCtr="0" compatLnSpc="1">
                <a:prstTxWarp prst="textNoShape">
                  <a:avLst/>
                </a:prstTxWarp>
              </a:bodyPr>
              <a:lstStyle/>
              <a:p>
                <a:pPr defTabSz="914037">
                  <a:defRPr/>
                </a:pPr>
                <a:endParaRPr lang="en-US" sz="1799">
                  <a:solidFill>
                    <a:srgbClr val="505050"/>
                  </a:solidFill>
                  <a:latin typeface="Segoe UI"/>
                </a:endParaRPr>
              </a:p>
            </p:txBody>
          </p:sp>
          <p:grpSp>
            <p:nvGrpSpPr>
              <p:cNvPr id="78" name="Group 77">
                <a:extLst>
                  <a:ext uri="{FF2B5EF4-FFF2-40B4-BE49-F238E27FC236}">
                    <a16:creationId xmlns:a16="http://schemas.microsoft.com/office/drawing/2014/main" id="{F640353D-91E7-41DD-99D1-C32D82187515}"/>
                  </a:ext>
                </a:extLst>
              </p:cNvPr>
              <p:cNvGrpSpPr/>
              <p:nvPr/>
            </p:nvGrpSpPr>
            <p:grpSpPr>
              <a:xfrm>
                <a:off x="6721475" y="3873516"/>
                <a:ext cx="236538" cy="255587"/>
                <a:chOff x="6721475" y="3887788"/>
                <a:chExt cx="236538" cy="255587"/>
              </a:xfrm>
              <a:grpFill/>
            </p:grpSpPr>
            <p:sp>
              <p:nvSpPr>
                <p:cNvPr id="79" name="Freeform 5">
                  <a:extLst>
                    <a:ext uri="{FF2B5EF4-FFF2-40B4-BE49-F238E27FC236}">
                      <a16:creationId xmlns:a16="http://schemas.microsoft.com/office/drawing/2014/main" id="{87A45068-B41E-47B5-9990-2FF1E1E27FB5}"/>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80" name="Freeform 6">
                  <a:extLst>
                    <a:ext uri="{FF2B5EF4-FFF2-40B4-BE49-F238E27FC236}">
                      <a16:creationId xmlns:a16="http://schemas.microsoft.com/office/drawing/2014/main" id="{9FF755E0-C0E3-44E9-A9C2-401DF2E8E3F0}"/>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81" name="Freeform 7">
                  <a:extLst>
                    <a:ext uri="{FF2B5EF4-FFF2-40B4-BE49-F238E27FC236}">
                      <a16:creationId xmlns:a16="http://schemas.microsoft.com/office/drawing/2014/main" id="{125E2353-2AE9-4D9D-8C2B-5B170BA33693}"/>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grpSp>
        </p:grpSp>
        <p:sp>
          <p:nvSpPr>
            <p:cNvPr id="76" name="Rounded Rectangle 3">
              <a:extLst>
                <a:ext uri="{FF2B5EF4-FFF2-40B4-BE49-F238E27FC236}">
                  <a16:creationId xmlns:a16="http://schemas.microsoft.com/office/drawing/2014/main" id="{32E55A83-A634-44AF-997D-FA317B874D43}"/>
                </a:ext>
              </a:extLst>
            </p:cNvPr>
            <p:cNvSpPr/>
            <p:nvPr/>
          </p:nvSpPr>
          <p:spPr>
            <a:xfrm>
              <a:off x="7805988" y="3122532"/>
              <a:ext cx="762109" cy="502373"/>
            </a:xfrm>
            <a:prstGeom prst="rect">
              <a:avLst/>
            </a:prstGeom>
            <a:noFill/>
            <a:ln w="22225" cap="rnd" cmpd="sng">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194"/>
              <a:endParaRPr lang="en-US" sz="1763" b="1">
                <a:solidFill>
                  <a:srgbClr val="505050"/>
                </a:solidFill>
                <a:latin typeface="Segoe UI Light"/>
              </a:endParaRPr>
            </a:p>
          </p:txBody>
        </p:sp>
      </p:grpSp>
      <p:grpSp>
        <p:nvGrpSpPr>
          <p:cNvPr id="138" name="Group 137">
            <a:extLst>
              <a:ext uri="{FF2B5EF4-FFF2-40B4-BE49-F238E27FC236}">
                <a16:creationId xmlns:a16="http://schemas.microsoft.com/office/drawing/2014/main" id="{B63FBF19-9F29-4F64-9222-5AFE84FAD677}"/>
              </a:ext>
            </a:extLst>
          </p:cNvPr>
          <p:cNvGrpSpPr/>
          <p:nvPr/>
        </p:nvGrpSpPr>
        <p:grpSpPr>
          <a:xfrm>
            <a:off x="6239207" y="3855938"/>
            <a:ext cx="761802" cy="502171"/>
            <a:chOff x="6906042" y="3870857"/>
            <a:chExt cx="762109" cy="502373"/>
          </a:xfrm>
        </p:grpSpPr>
        <p:grpSp>
          <p:nvGrpSpPr>
            <p:cNvPr id="83" name="Group 82">
              <a:extLst>
                <a:ext uri="{FF2B5EF4-FFF2-40B4-BE49-F238E27FC236}">
                  <a16:creationId xmlns:a16="http://schemas.microsoft.com/office/drawing/2014/main" id="{43860607-6366-4464-B657-A7EEBEDED3FF}"/>
                </a:ext>
              </a:extLst>
            </p:cNvPr>
            <p:cNvGrpSpPr/>
            <p:nvPr/>
          </p:nvGrpSpPr>
          <p:grpSpPr>
            <a:xfrm>
              <a:off x="7175996" y="3957773"/>
              <a:ext cx="419752" cy="328541"/>
              <a:chOff x="6519578" y="3783956"/>
              <a:chExt cx="634064" cy="496284"/>
            </a:xfrm>
            <a:solidFill>
              <a:schemeClr val="accent1"/>
            </a:solidFill>
          </p:grpSpPr>
          <p:sp>
            <p:nvSpPr>
              <p:cNvPr id="85" name="Freeform 21">
                <a:extLst>
                  <a:ext uri="{FF2B5EF4-FFF2-40B4-BE49-F238E27FC236}">
                    <a16:creationId xmlns:a16="http://schemas.microsoft.com/office/drawing/2014/main" id="{F1B4646E-3068-4847-BE3F-6028FBE88DC0}"/>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91403" tIns="45702" rIns="91403" bIns="45702" numCol="1" anchor="t" anchorCtr="0" compatLnSpc="1">
                <a:prstTxWarp prst="textNoShape">
                  <a:avLst/>
                </a:prstTxWarp>
              </a:bodyPr>
              <a:lstStyle/>
              <a:p>
                <a:pPr defTabSz="914037">
                  <a:defRPr/>
                </a:pPr>
                <a:endParaRPr lang="en-US" sz="1799">
                  <a:solidFill>
                    <a:srgbClr val="505050"/>
                  </a:solidFill>
                  <a:latin typeface="Segoe UI"/>
                </a:endParaRPr>
              </a:p>
            </p:txBody>
          </p:sp>
          <p:grpSp>
            <p:nvGrpSpPr>
              <p:cNvPr id="86" name="Group 85">
                <a:extLst>
                  <a:ext uri="{FF2B5EF4-FFF2-40B4-BE49-F238E27FC236}">
                    <a16:creationId xmlns:a16="http://schemas.microsoft.com/office/drawing/2014/main" id="{73834FAA-552A-4799-A7F0-F34AC78C2441}"/>
                  </a:ext>
                </a:extLst>
              </p:cNvPr>
              <p:cNvGrpSpPr/>
              <p:nvPr/>
            </p:nvGrpSpPr>
            <p:grpSpPr>
              <a:xfrm>
                <a:off x="6721475" y="3873516"/>
                <a:ext cx="236538" cy="255587"/>
                <a:chOff x="6721475" y="3887788"/>
                <a:chExt cx="236538" cy="255587"/>
              </a:xfrm>
              <a:grpFill/>
            </p:grpSpPr>
            <p:sp>
              <p:nvSpPr>
                <p:cNvPr id="87" name="Freeform 5">
                  <a:extLst>
                    <a:ext uri="{FF2B5EF4-FFF2-40B4-BE49-F238E27FC236}">
                      <a16:creationId xmlns:a16="http://schemas.microsoft.com/office/drawing/2014/main" id="{AA5C7AD0-B971-4791-9DDB-B926B886BE1C}"/>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88" name="Freeform 6">
                  <a:extLst>
                    <a:ext uri="{FF2B5EF4-FFF2-40B4-BE49-F238E27FC236}">
                      <a16:creationId xmlns:a16="http://schemas.microsoft.com/office/drawing/2014/main" id="{1D9E2750-BC66-4F4C-8544-551CE499EFE5}"/>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89" name="Freeform 7">
                  <a:extLst>
                    <a:ext uri="{FF2B5EF4-FFF2-40B4-BE49-F238E27FC236}">
                      <a16:creationId xmlns:a16="http://schemas.microsoft.com/office/drawing/2014/main" id="{6477D111-860B-47FE-84F8-2CBDEEAC678D}"/>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grpSp>
        </p:grpSp>
        <p:sp>
          <p:nvSpPr>
            <p:cNvPr id="84" name="Rounded Rectangle 3">
              <a:extLst>
                <a:ext uri="{FF2B5EF4-FFF2-40B4-BE49-F238E27FC236}">
                  <a16:creationId xmlns:a16="http://schemas.microsoft.com/office/drawing/2014/main" id="{9A1738CE-A43B-4F61-895F-6216BBF0D69D}"/>
                </a:ext>
              </a:extLst>
            </p:cNvPr>
            <p:cNvSpPr/>
            <p:nvPr/>
          </p:nvSpPr>
          <p:spPr>
            <a:xfrm>
              <a:off x="6906042" y="3870857"/>
              <a:ext cx="762109" cy="502373"/>
            </a:xfrm>
            <a:prstGeom prst="rect">
              <a:avLst/>
            </a:prstGeom>
            <a:noFill/>
            <a:ln w="22225" cap="rnd" cmpd="sng">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194"/>
              <a:endParaRPr lang="en-US" sz="1763" b="1">
                <a:solidFill>
                  <a:srgbClr val="505050"/>
                </a:solidFill>
                <a:latin typeface="Segoe UI Light"/>
              </a:endParaRPr>
            </a:p>
          </p:txBody>
        </p:sp>
      </p:grpSp>
      <p:grpSp>
        <p:nvGrpSpPr>
          <p:cNvPr id="137" name="Group 136">
            <a:extLst>
              <a:ext uri="{FF2B5EF4-FFF2-40B4-BE49-F238E27FC236}">
                <a16:creationId xmlns:a16="http://schemas.microsoft.com/office/drawing/2014/main" id="{438E90CE-B000-4A15-8D4F-B411912613A4}"/>
              </a:ext>
            </a:extLst>
          </p:cNvPr>
          <p:cNvGrpSpPr/>
          <p:nvPr/>
        </p:nvGrpSpPr>
        <p:grpSpPr>
          <a:xfrm>
            <a:off x="7138791" y="3855938"/>
            <a:ext cx="761802" cy="502171"/>
            <a:chOff x="7805988" y="3870857"/>
            <a:chExt cx="762109" cy="502373"/>
          </a:xfrm>
        </p:grpSpPr>
        <p:grpSp>
          <p:nvGrpSpPr>
            <p:cNvPr id="91" name="Group 90">
              <a:extLst>
                <a:ext uri="{FF2B5EF4-FFF2-40B4-BE49-F238E27FC236}">
                  <a16:creationId xmlns:a16="http://schemas.microsoft.com/office/drawing/2014/main" id="{83F820D5-5441-4143-85C2-104955417289}"/>
                </a:ext>
              </a:extLst>
            </p:cNvPr>
            <p:cNvGrpSpPr/>
            <p:nvPr/>
          </p:nvGrpSpPr>
          <p:grpSpPr>
            <a:xfrm>
              <a:off x="8085873" y="3957773"/>
              <a:ext cx="419752" cy="328541"/>
              <a:chOff x="6519578" y="3783956"/>
              <a:chExt cx="634064" cy="496284"/>
            </a:xfrm>
            <a:solidFill>
              <a:schemeClr val="accent1"/>
            </a:solidFill>
          </p:grpSpPr>
          <p:sp>
            <p:nvSpPr>
              <p:cNvPr id="93" name="Freeform 21">
                <a:extLst>
                  <a:ext uri="{FF2B5EF4-FFF2-40B4-BE49-F238E27FC236}">
                    <a16:creationId xmlns:a16="http://schemas.microsoft.com/office/drawing/2014/main" id="{F6B0516F-5FB9-4299-BD74-C2E4E4A595AA}"/>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91403" tIns="45702" rIns="91403" bIns="45702" numCol="1" anchor="t" anchorCtr="0" compatLnSpc="1">
                <a:prstTxWarp prst="textNoShape">
                  <a:avLst/>
                </a:prstTxWarp>
              </a:bodyPr>
              <a:lstStyle/>
              <a:p>
                <a:pPr defTabSz="914037">
                  <a:defRPr/>
                </a:pPr>
                <a:endParaRPr lang="en-US" sz="1799">
                  <a:solidFill>
                    <a:srgbClr val="505050"/>
                  </a:solidFill>
                  <a:latin typeface="Segoe UI"/>
                </a:endParaRPr>
              </a:p>
            </p:txBody>
          </p:sp>
          <p:grpSp>
            <p:nvGrpSpPr>
              <p:cNvPr id="94" name="Group 93">
                <a:extLst>
                  <a:ext uri="{FF2B5EF4-FFF2-40B4-BE49-F238E27FC236}">
                    <a16:creationId xmlns:a16="http://schemas.microsoft.com/office/drawing/2014/main" id="{57582C25-5B19-4541-9000-2DB4BAFF50AD}"/>
                  </a:ext>
                </a:extLst>
              </p:cNvPr>
              <p:cNvGrpSpPr/>
              <p:nvPr/>
            </p:nvGrpSpPr>
            <p:grpSpPr>
              <a:xfrm>
                <a:off x="6721475" y="3873516"/>
                <a:ext cx="236538" cy="255587"/>
                <a:chOff x="6721475" y="3887788"/>
                <a:chExt cx="236538" cy="255587"/>
              </a:xfrm>
              <a:grpFill/>
            </p:grpSpPr>
            <p:sp>
              <p:nvSpPr>
                <p:cNvPr id="95" name="Freeform 5">
                  <a:extLst>
                    <a:ext uri="{FF2B5EF4-FFF2-40B4-BE49-F238E27FC236}">
                      <a16:creationId xmlns:a16="http://schemas.microsoft.com/office/drawing/2014/main" id="{7D6B2654-75EC-4E4C-A174-4260995C6CE3}"/>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96" name="Freeform 6">
                  <a:extLst>
                    <a:ext uri="{FF2B5EF4-FFF2-40B4-BE49-F238E27FC236}">
                      <a16:creationId xmlns:a16="http://schemas.microsoft.com/office/drawing/2014/main" id="{27A0FA94-29C7-411C-955F-7B554FD53A11}"/>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97" name="Freeform 7">
                  <a:extLst>
                    <a:ext uri="{FF2B5EF4-FFF2-40B4-BE49-F238E27FC236}">
                      <a16:creationId xmlns:a16="http://schemas.microsoft.com/office/drawing/2014/main" id="{902AF6C1-9D53-469C-9B3F-8C2ED791A56F}"/>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grpSp>
        </p:grpSp>
        <p:sp>
          <p:nvSpPr>
            <p:cNvPr id="92" name="Rounded Rectangle 3">
              <a:extLst>
                <a:ext uri="{FF2B5EF4-FFF2-40B4-BE49-F238E27FC236}">
                  <a16:creationId xmlns:a16="http://schemas.microsoft.com/office/drawing/2014/main" id="{C52F476A-4984-4636-8463-DD604D1AAE5B}"/>
                </a:ext>
              </a:extLst>
            </p:cNvPr>
            <p:cNvSpPr/>
            <p:nvPr/>
          </p:nvSpPr>
          <p:spPr>
            <a:xfrm>
              <a:off x="7805988" y="3870857"/>
              <a:ext cx="762109" cy="502373"/>
            </a:xfrm>
            <a:prstGeom prst="rect">
              <a:avLst/>
            </a:prstGeom>
            <a:noFill/>
            <a:ln w="22225" cap="rnd" cmpd="sng">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194"/>
              <a:endParaRPr lang="en-US" sz="1763" b="1">
                <a:solidFill>
                  <a:srgbClr val="505050"/>
                </a:solidFill>
                <a:latin typeface="Segoe UI Light"/>
              </a:endParaRPr>
            </a:p>
          </p:txBody>
        </p:sp>
      </p:grpSp>
      <p:sp>
        <p:nvSpPr>
          <p:cNvPr id="136" name="TextBox 135">
            <a:extLst>
              <a:ext uri="{FF2B5EF4-FFF2-40B4-BE49-F238E27FC236}">
                <a16:creationId xmlns:a16="http://schemas.microsoft.com/office/drawing/2014/main" id="{12D9CE09-7C2F-4905-8272-B3903C0905A2}"/>
              </a:ext>
            </a:extLst>
          </p:cNvPr>
          <p:cNvSpPr txBox="1"/>
          <p:nvPr/>
        </p:nvSpPr>
        <p:spPr>
          <a:xfrm>
            <a:off x="7344096" y="3536144"/>
            <a:ext cx="990202" cy="242360"/>
          </a:xfrm>
          <a:prstGeom prst="rect">
            <a:avLst/>
          </a:prstGeom>
          <a:noFill/>
        </p:spPr>
        <p:txBody>
          <a:bodyPr wrap="square" rtlCol="0">
            <a:spAutoFit/>
          </a:bodyPr>
          <a:lstStyle/>
          <a:p>
            <a:pPr algn="r" defTabSz="932468" fontAlgn="base">
              <a:lnSpc>
                <a:spcPct val="90000"/>
              </a:lnSpc>
              <a:spcBef>
                <a:spcPct val="0"/>
              </a:spcBef>
              <a:spcAft>
                <a:spcPct val="0"/>
              </a:spcAft>
              <a:defRPr/>
            </a:pPr>
            <a:r>
              <a:rPr lang="en-US" sz="1049"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APP TIER</a:t>
            </a:r>
          </a:p>
        </p:txBody>
      </p:sp>
      <p:sp>
        <p:nvSpPr>
          <p:cNvPr id="141" name="TextBox 140">
            <a:extLst>
              <a:ext uri="{FF2B5EF4-FFF2-40B4-BE49-F238E27FC236}">
                <a16:creationId xmlns:a16="http://schemas.microsoft.com/office/drawing/2014/main" id="{97F4CD4A-D9F6-4C99-ADFA-8B0EA2543281}"/>
              </a:ext>
            </a:extLst>
          </p:cNvPr>
          <p:cNvSpPr txBox="1"/>
          <p:nvPr/>
        </p:nvSpPr>
        <p:spPr>
          <a:xfrm>
            <a:off x="7344096" y="4564431"/>
            <a:ext cx="990202" cy="242360"/>
          </a:xfrm>
          <a:prstGeom prst="rect">
            <a:avLst/>
          </a:prstGeom>
          <a:noFill/>
        </p:spPr>
        <p:txBody>
          <a:bodyPr wrap="square" rtlCol="0">
            <a:spAutoFit/>
          </a:bodyPr>
          <a:lstStyle/>
          <a:p>
            <a:pPr algn="r" defTabSz="932468" fontAlgn="base">
              <a:lnSpc>
                <a:spcPct val="90000"/>
              </a:lnSpc>
              <a:spcBef>
                <a:spcPct val="0"/>
              </a:spcBef>
              <a:spcAft>
                <a:spcPct val="0"/>
              </a:spcAft>
              <a:defRPr/>
            </a:pPr>
            <a:r>
              <a:rPr lang="en-US" sz="1049"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DB TIER</a:t>
            </a:r>
          </a:p>
        </p:txBody>
      </p:sp>
      <p:cxnSp>
        <p:nvCxnSpPr>
          <p:cNvPr id="133" name="Straight Connector 132">
            <a:extLst>
              <a:ext uri="{FF2B5EF4-FFF2-40B4-BE49-F238E27FC236}">
                <a16:creationId xmlns:a16="http://schemas.microsoft.com/office/drawing/2014/main" id="{A3D99AF3-AA83-46A0-B02B-22ADC9222E8B}"/>
              </a:ext>
            </a:extLst>
          </p:cNvPr>
          <p:cNvCxnSpPr>
            <a:cxnSpLocks/>
          </p:cNvCxnSpPr>
          <p:nvPr/>
        </p:nvCxnSpPr>
        <p:spPr>
          <a:xfrm>
            <a:off x="6071283" y="3512306"/>
            <a:ext cx="2255273" cy="0"/>
          </a:xfrm>
          <a:prstGeom prst="line">
            <a:avLst/>
          </a:prstGeom>
          <a:ln w="22225" cap="rnd">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A71F209-1004-4686-B03C-B4EE3C8814AA}"/>
              </a:ext>
            </a:extLst>
          </p:cNvPr>
          <p:cNvCxnSpPr>
            <a:cxnSpLocks/>
          </p:cNvCxnSpPr>
          <p:nvPr/>
        </p:nvCxnSpPr>
        <p:spPr>
          <a:xfrm>
            <a:off x="6073314" y="4544101"/>
            <a:ext cx="2255273" cy="0"/>
          </a:xfrm>
          <a:prstGeom prst="line">
            <a:avLst/>
          </a:prstGeom>
          <a:ln w="22225" cap="rnd">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215557F-85A3-4DE2-A2A4-24A17C0BF2E2}"/>
              </a:ext>
            </a:extLst>
          </p:cNvPr>
          <p:cNvCxnSpPr>
            <a:cxnSpLocks/>
          </p:cNvCxnSpPr>
          <p:nvPr/>
        </p:nvCxnSpPr>
        <p:spPr>
          <a:xfrm>
            <a:off x="6073314" y="5462105"/>
            <a:ext cx="2255273" cy="0"/>
          </a:xfrm>
          <a:prstGeom prst="line">
            <a:avLst/>
          </a:prstGeom>
          <a:ln w="22225" cap="rnd">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C37FBFE8-1746-417E-ABAA-B77AF32EE726}"/>
              </a:ext>
            </a:extLst>
          </p:cNvPr>
          <p:cNvCxnSpPr>
            <a:cxnSpLocks/>
            <a:stCxn id="76" idx="2"/>
            <a:endCxn id="92" idx="0"/>
          </p:cNvCxnSpPr>
          <p:nvPr/>
        </p:nvCxnSpPr>
        <p:spPr>
          <a:xfrm>
            <a:off x="7519691" y="3382832"/>
            <a:ext cx="0" cy="473105"/>
          </a:xfrm>
          <a:prstGeom prst="straightConnector1">
            <a:avLst/>
          </a:prstGeom>
          <a:ln w="22225" cap="rnd" cmpd="sng">
            <a:solidFill>
              <a:schemeClr val="accent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265D406D-251A-4BE6-B60B-2FED947048B2}"/>
              </a:ext>
            </a:extLst>
          </p:cNvPr>
          <p:cNvCxnSpPr>
            <a:cxnSpLocks/>
          </p:cNvCxnSpPr>
          <p:nvPr/>
        </p:nvCxnSpPr>
        <p:spPr>
          <a:xfrm>
            <a:off x="6620107" y="4648157"/>
            <a:ext cx="899584" cy="0"/>
          </a:xfrm>
          <a:prstGeom prst="line">
            <a:avLst/>
          </a:prstGeom>
          <a:ln w="22225"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8C8DEAD1-F8FF-48F7-8CDD-BC4519E9EC7F}"/>
              </a:ext>
            </a:extLst>
          </p:cNvPr>
          <p:cNvGrpSpPr/>
          <p:nvPr/>
        </p:nvGrpSpPr>
        <p:grpSpPr>
          <a:xfrm>
            <a:off x="6620107" y="4354725"/>
            <a:ext cx="899584" cy="299453"/>
            <a:chOff x="7287096" y="4597189"/>
            <a:chExt cx="899946" cy="393919"/>
          </a:xfrm>
        </p:grpSpPr>
        <p:cxnSp>
          <p:nvCxnSpPr>
            <p:cNvPr id="153" name="Straight Arrow Connector 152">
              <a:extLst>
                <a:ext uri="{FF2B5EF4-FFF2-40B4-BE49-F238E27FC236}">
                  <a16:creationId xmlns:a16="http://schemas.microsoft.com/office/drawing/2014/main" id="{A7D1BFCD-2FD2-4A67-9E39-DCF767535813}"/>
                </a:ext>
              </a:extLst>
            </p:cNvPr>
            <p:cNvCxnSpPr>
              <a:cxnSpLocks/>
            </p:cNvCxnSpPr>
            <p:nvPr/>
          </p:nvCxnSpPr>
          <p:spPr>
            <a:xfrm>
              <a:off x="7287096" y="4605106"/>
              <a:ext cx="0" cy="386002"/>
            </a:xfrm>
            <a:prstGeom prst="straightConnector1">
              <a:avLst/>
            </a:prstGeom>
            <a:ln w="22225" cap="rnd" cmpd="sng">
              <a:solidFill>
                <a:schemeClr val="accent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39B729EF-7CD7-4D2A-8106-BA3F1D4B2846}"/>
                </a:ext>
              </a:extLst>
            </p:cNvPr>
            <p:cNvCxnSpPr>
              <a:cxnSpLocks/>
            </p:cNvCxnSpPr>
            <p:nvPr/>
          </p:nvCxnSpPr>
          <p:spPr>
            <a:xfrm>
              <a:off x="8187042" y="4597189"/>
              <a:ext cx="0" cy="386002"/>
            </a:xfrm>
            <a:prstGeom prst="straightConnector1">
              <a:avLst/>
            </a:prstGeom>
            <a:ln w="22225" cap="rnd" cmpd="sng">
              <a:solidFill>
                <a:schemeClr val="accent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61" name="Straight Arrow Connector 160">
            <a:extLst>
              <a:ext uri="{FF2B5EF4-FFF2-40B4-BE49-F238E27FC236}">
                <a16:creationId xmlns:a16="http://schemas.microsoft.com/office/drawing/2014/main" id="{D6CFCA2A-B220-48B0-AFA8-AF8423DB6205}"/>
              </a:ext>
            </a:extLst>
          </p:cNvPr>
          <p:cNvCxnSpPr>
            <a:cxnSpLocks/>
            <a:endCxn id="47" idx="9"/>
          </p:cNvCxnSpPr>
          <p:nvPr/>
        </p:nvCxnSpPr>
        <p:spPr>
          <a:xfrm>
            <a:off x="7079113" y="4668041"/>
            <a:ext cx="0" cy="196176"/>
          </a:xfrm>
          <a:prstGeom prst="straightConnector1">
            <a:avLst/>
          </a:prstGeom>
          <a:ln w="22225" cap="rnd" cmpd="sng">
            <a:solidFill>
              <a:schemeClr val="accent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80AFF41-73D4-483A-96EC-BBC7CB7A7BF9}"/>
              </a:ext>
            </a:extLst>
          </p:cNvPr>
          <p:cNvCxnSpPr>
            <a:cxnSpLocks/>
          </p:cNvCxnSpPr>
          <p:nvPr/>
        </p:nvCxnSpPr>
        <p:spPr>
          <a:xfrm>
            <a:off x="7154672" y="2170900"/>
            <a:ext cx="1119265" cy="0"/>
          </a:xfrm>
          <a:prstGeom prst="line">
            <a:avLst/>
          </a:prstGeom>
          <a:ln w="22225"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4A5864A5-7FC7-418D-8AF6-CB66B27D78D9}"/>
              </a:ext>
            </a:extLst>
          </p:cNvPr>
          <p:cNvCxnSpPr>
            <a:cxnSpLocks/>
          </p:cNvCxnSpPr>
          <p:nvPr/>
        </p:nvCxnSpPr>
        <p:spPr>
          <a:xfrm>
            <a:off x="7154671" y="2170902"/>
            <a:ext cx="0" cy="344673"/>
          </a:xfrm>
          <a:prstGeom prst="straightConnector1">
            <a:avLst/>
          </a:prstGeom>
          <a:ln w="22225" cap="rnd" cmpd="sng">
            <a:solidFill>
              <a:schemeClr val="accent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65AF510C-7B70-478F-B177-6B94D1D59FE4}"/>
              </a:ext>
            </a:extLst>
          </p:cNvPr>
          <p:cNvCxnSpPr>
            <a:cxnSpLocks/>
            <a:stCxn id="184" idx="2"/>
            <a:endCxn id="200" idx="0"/>
          </p:cNvCxnSpPr>
          <p:nvPr/>
        </p:nvCxnSpPr>
        <p:spPr>
          <a:xfrm>
            <a:off x="9503683" y="3382832"/>
            <a:ext cx="0" cy="473105"/>
          </a:xfrm>
          <a:prstGeom prst="straightConnector1">
            <a:avLst/>
          </a:prstGeom>
          <a:ln w="22225" cap="rnd" cmpd="sng">
            <a:solidFill>
              <a:schemeClr val="accent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F7ADB959-454C-483C-AA39-737EB1FAF5C6}"/>
              </a:ext>
            </a:extLst>
          </p:cNvPr>
          <p:cNvSpPr txBox="1"/>
          <p:nvPr/>
        </p:nvSpPr>
        <p:spPr>
          <a:xfrm>
            <a:off x="9461077" y="5678151"/>
            <a:ext cx="1013603" cy="447635"/>
          </a:xfrm>
          <a:prstGeom prst="rect">
            <a:avLst/>
          </a:prstGeom>
          <a:noFill/>
        </p:spPr>
        <p:txBody>
          <a:bodyPr wrap="square" lIns="182806" tIns="146246" rIns="182806" bIns="146246" rtlCol="0">
            <a:spAutoFit/>
          </a:bodyPr>
          <a:lstStyle/>
          <a:p>
            <a:pPr algn="ctr" defTabSz="932468" fontAlgn="base">
              <a:lnSpc>
                <a:spcPct val="90000"/>
              </a:lnSpc>
              <a:spcBef>
                <a:spcPct val="0"/>
              </a:spcBef>
              <a:spcAft>
                <a:spcPct val="0"/>
              </a:spcAft>
              <a:defRPr/>
            </a:pPr>
            <a:r>
              <a:rPr lang="en-US" sz="1049" dirty="0">
                <a:solidFill>
                  <a:srgbClr val="0072C6"/>
                </a:solidFill>
                <a:latin typeface="Segoe UI" panose="020B0502040204020203" pitchFamily="34" charset="0"/>
                <a:ea typeface="Segoe UI" panose="020B0502040204020203" pitchFamily="34" charset="0"/>
                <a:cs typeface="Segoe UI" panose="020B0502040204020203" pitchFamily="34" charset="0"/>
              </a:rPr>
              <a:t>Azure</a:t>
            </a:r>
          </a:p>
        </p:txBody>
      </p:sp>
      <p:grpSp>
        <p:nvGrpSpPr>
          <p:cNvPr id="177" name="Group 176">
            <a:extLst>
              <a:ext uri="{FF2B5EF4-FFF2-40B4-BE49-F238E27FC236}">
                <a16:creationId xmlns:a16="http://schemas.microsoft.com/office/drawing/2014/main" id="{C32A7641-D0F6-4E0E-807F-EC6B845FE4DB}"/>
              </a:ext>
            </a:extLst>
          </p:cNvPr>
          <p:cNvGrpSpPr/>
          <p:nvPr/>
        </p:nvGrpSpPr>
        <p:grpSpPr>
          <a:xfrm>
            <a:off x="8949146" y="4840171"/>
            <a:ext cx="1159917" cy="447635"/>
            <a:chOff x="12343676" y="5122891"/>
            <a:chExt cx="1160384" cy="447815"/>
          </a:xfrm>
        </p:grpSpPr>
        <p:sp>
          <p:nvSpPr>
            <p:cNvPr id="178" name="Database_EFC7">
              <a:extLst>
                <a:ext uri="{FF2B5EF4-FFF2-40B4-BE49-F238E27FC236}">
                  <a16:creationId xmlns:a16="http://schemas.microsoft.com/office/drawing/2014/main" id="{990539E8-1F02-461A-AEA2-93956BC619C8}"/>
                </a:ext>
              </a:extLst>
            </p:cNvPr>
            <p:cNvSpPr>
              <a:spLocks noChangeAspect="1" noEditPoints="1"/>
            </p:cNvSpPr>
            <p:nvPr/>
          </p:nvSpPr>
          <p:spPr bwMode="auto">
            <a:xfrm>
              <a:off x="13211314" y="5146944"/>
              <a:ext cx="292746" cy="399709"/>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34925">
              <a:solidFill>
                <a:schemeClr val="accent1"/>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defRPr/>
              </a:pPr>
              <a:endParaRPr lang="en-US" sz="2399" dirty="0">
                <a:solidFill>
                  <a:srgbClr val="353535"/>
                </a:solidFill>
                <a:latin typeface="Segoe UI Semilight"/>
                <a:cs typeface="Segoe UI" pitchFamily="34" charset="0"/>
              </a:endParaRPr>
            </a:p>
          </p:txBody>
        </p:sp>
        <p:sp>
          <p:nvSpPr>
            <p:cNvPr id="179" name="TextBox 178">
              <a:extLst>
                <a:ext uri="{FF2B5EF4-FFF2-40B4-BE49-F238E27FC236}">
                  <a16:creationId xmlns:a16="http://schemas.microsoft.com/office/drawing/2014/main" id="{0712E7AE-12E0-4753-82A3-7A14EF95C985}"/>
                </a:ext>
              </a:extLst>
            </p:cNvPr>
            <p:cNvSpPr txBox="1"/>
            <p:nvPr/>
          </p:nvSpPr>
          <p:spPr>
            <a:xfrm>
              <a:off x="12343676" y="5122891"/>
              <a:ext cx="1014011" cy="447815"/>
            </a:xfrm>
            <a:prstGeom prst="rect">
              <a:avLst/>
            </a:prstGeom>
            <a:noFill/>
          </p:spPr>
          <p:txBody>
            <a:bodyPr wrap="square" lIns="182806" tIns="146246" rIns="182806" bIns="146246" rtlCol="0">
              <a:spAutoFit/>
            </a:bodyPr>
            <a:lstStyle/>
            <a:p>
              <a:pPr algn="ctr" defTabSz="932468" fontAlgn="base">
                <a:lnSpc>
                  <a:spcPct val="90000"/>
                </a:lnSpc>
                <a:spcBef>
                  <a:spcPct val="0"/>
                </a:spcBef>
                <a:spcAft>
                  <a:spcPct val="0"/>
                </a:spcAft>
                <a:defRPr/>
              </a:pPr>
              <a:r>
                <a:rPr lang="en-US" sz="1049" b="1" dirty="0">
                  <a:solidFill>
                    <a:srgbClr val="0072C6"/>
                  </a:solidFill>
                  <a:latin typeface="Segoe UI" panose="020B0502040204020203" pitchFamily="34" charset="0"/>
                  <a:ea typeface="Segoe UI" panose="020B0502040204020203" pitchFamily="34" charset="0"/>
                  <a:cs typeface="Segoe UI" panose="020B0502040204020203" pitchFamily="34" charset="0"/>
                </a:rPr>
                <a:t>MySQL</a:t>
              </a:r>
            </a:p>
          </p:txBody>
        </p:sp>
      </p:grpSp>
      <p:sp>
        <p:nvSpPr>
          <p:cNvPr id="180" name="TextBox 179">
            <a:extLst>
              <a:ext uri="{FF2B5EF4-FFF2-40B4-BE49-F238E27FC236}">
                <a16:creationId xmlns:a16="http://schemas.microsoft.com/office/drawing/2014/main" id="{22E351C8-91F2-4C84-A0E7-A370CDF946F9}"/>
              </a:ext>
            </a:extLst>
          </p:cNvPr>
          <p:cNvSpPr txBox="1"/>
          <p:nvPr/>
        </p:nvSpPr>
        <p:spPr>
          <a:xfrm>
            <a:off x="10227671" y="2558638"/>
            <a:ext cx="990202" cy="242360"/>
          </a:xfrm>
          <a:prstGeom prst="rect">
            <a:avLst/>
          </a:prstGeom>
          <a:noFill/>
        </p:spPr>
        <p:txBody>
          <a:bodyPr wrap="square" rtlCol="0">
            <a:spAutoFit/>
          </a:bodyPr>
          <a:lstStyle/>
          <a:p>
            <a:pPr algn="r" defTabSz="932468" fontAlgn="base">
              <a:lnSpc>
                <a:spcPct val="90000"/>
              </a:lnSpc>
              <a:spcBef>
                <a:spcPct val="0"/>
              </a:spcBef>
              <a:spcAft>
                <a:spcPct val="0"/>
              </a:spcAft>
              <a:defRPr/>
            </a:pPr>
            <a:r>
              <a:rPr lang="en-US" sz="1049"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WEB TIER</a:t>
            </a:r>
          </a:p>
        </p:txBody>
      </p:sp>
      <p:sp>
        <p:nvSpPr>
          <p:cNvPr id="181" name="Rounded Rectangle 16">
            <a:extLst>
              <a:ext uri="{FF2B5EF4-FFF2-40B4-BE49-F238E27FC236}">
                <a16:creationId xmlns:a16="http://schemas.microsoft.com/office/drawing/2014/main" id="{14800E5D-2B33-47A8-AFDB-9BEF36864596}"/>
              </a:ext>
            </a:extLst>
          </p:cNvPr>
          <p:cNvSpPr/>
          <p:nvPr/>
        </p:nvSpPr>
        <p:spPr>
          <a:xfrm>
            <a:off x="8954857" y="2527601"/>
            <a:ext cx="2257304" cy="3575048"/>
          </a:xfrm>
          <a:prstGeom prst="rect">
            <a:avLst/>
          </a:prstGeom>
          <a:noFill/>
          <a:ln w="22225" cap="rnd" cmpd="sng">
            <a:solidFill>
              <a:schemeClr val="bg1">
                <a:lumMod val="5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194"/>
            <a:endParaRPr lang="en-US" sz="1763" b="1">
              <a:solidFill>
                <a:srgbClr val="505050"/>
              </a:solidFill>
              <a:latin typeface="Segoe UI Light"/>
            </a:endParaRPr>
          </a:p>
        </p:txBody>
      </p:sp>
      <p:grpSp>
        <p:nvGrpSpPr>
          <p:cNvPr id="182" name="Group 181">
            <a:extLst>
              <a:ext uri="{FF2B5EF4-FFF2-40B4-BE49-F238E27FC236}">
                <a16:creationId xmlns:a16="http://schemas.microsoft.com/office/drawing/2014/main" id="{5A9E6A19-7328-4D6D-AC36-4EFE2DA357D0}"/>
              </a:ext>
            </a:extLst>
          </p:cNvPr>
          <p:cNvGrpSpPr/>
          <p:nvPr/>
        </p:nvGrpSpPr>
        <p:grpSpPr>
          <a:xfrm>
            <a:off x="9122782" y="2880662"/>
            <a:ext cx="761802" cy="502171"/>
            <a:chOff x="6906042" y="3122532"/>
            <a:chExt cx="762109" cy="502373"/>
          </a:xfrm>
        </p:grpSpPr>
        <p:grpSp>
          <p:nvGrpSpPr>
            <p:cNvPr id="183" name="Group 182">
              <a:extLst>
                <a:ext uri="{FF2B5EF4-FFF2-40B4-BE49-F238E27FC236}">
                  <a16:creationId xmlns:a16="http://schemas.microsoft.com/office/drawing/2014/main" id="{F2DEC3C1-21D3-452F-A221-1B0F500F02E2}"/>
                </a:ext>
              </a:extLst>
            </p:cNvPr>
            <p:cNvGrpSpPr/>
            <p:nvPr/>
          </p:nvGrpSpPr>
          <p:grpSpPr>
            <a:xfrm>
              <a:off x="7175996" y="3209448"/>
              <a:ext cx="419752" cy="328541"/>
              <a:chOff x="6519578" y="3783956"/>
              <a:chExt cx="634064" cy="496284"/>
            </a:xfrm>
            <a:solidFill>
              <a:schemeClr val="accent1"/>
            </a:solidFill>
          </p:grpSpPr>
          <p:sp>
            <p:nvSpPr>
              <p:cNvPr id="185" name="Freeform 21">
                <a:extLst>
                  <a:ext uri="{FF2B5EF4-FFF2-40B4-BE49-F238E27FC236}">
                    <a16:creationId xmlns:a16="http://schemas.microsoft.com/office/drawing/2014/main" id="{FDC3E5C3-7391-4561-AFC4-EBF75F6B1E38}"/>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91403" tIns="45702" rIns="91403" bIns="45702" numCol="1" anchor="t" anchorCtr="0" compatLnSpc="1">
                <a:prstTxWarp prst="textNoShape">
                  <a:avLst/>
                </a:prstTxWarp>
              </a:bodyPr>
              <a:lstStyle/>
              <a:p>
                <a:pPr defTabSz="914037">
                  <a:defRPr/>
                </a:pPr>
                <a:endParaRPr lang="en-US" sz="1799">
                  <a:solidFill>
                    <a:srgbClr val="505050"/>
                  </a:solidFill>
                  <a:latin typeface="Segoe UI"/>
                </a:endParaRPr>
              </a:p>
            </p:txBody>
          </p:sp>
          <p:grpSp>
            <p:nvGrpSpPr>
              <p:cNvPr id="186" name="Group 185">
                <a:extLst>
                  <a:ext uri="{FF2B5EF4-FFF2-40B4-BE49-F238E27FC236}">
                    <a16:creationId xmlns:a16="http://schemas.microsoft.com/office/drawing/2014/main" id="{2DAB90BA-D0FB-418B-8677-759248593AFA}"/>
                  </a:ext>
                </a:extLst>
              </p:cNvPr>
              <p:cNvGrpSpPr/>
              <p:nvPr/>
            </p:nvGrpSpPr>
            <p:grpSpPr>
              <a:xfrm>
                <a:off x="6721475" y="3873516"/>
                <a:ext cx="236538" cy="255587"/>
                <a:chOff x="6721475" y="3887788"/>
                <a:chExt cx="236538" cy="255587"/>
              </a:xfrm>
              <a:grpFill/>
            </p:grpSpPr>
            <p:sp>
              <p:nvSpPr>
                <p:cNvPr id="187" name="Freeform 5">
                  <a:extLst>
                    <a:ext uri="{FF2B5EF4-FFF2-40B4-BE49-F238E27FC236}">
                      <a16:creationId xmlns:a16="http://schemas.microsoft.com/office/drawing/2014/main" id="{34F46456-6EE8-4DE6-9F3F-D395FD73EBCF}"/>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188" name="Freeform 6">
                  <a:extLst>
                    <a:ext uri="{FF2B5EF4-FFF2-40B4-BE49-F238E27FC236}">
                      <a16:creationId xmlns:a16="http://schemas.microsoft.com/office/drawing/2014/main" id="{0BA17EFF-5794-4699-9CD2-8045B506114B}"/>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189" name="Freeform 7">
                  <a:extLst>
                    <a:ext uri="{FF2B5EF4-FFF2-40B4-BE49-F238E27FC236}">
                      <a16:creationId xmlns:a16="http://schemas.microsoft.com/office/drawing/2014/main" id="{DB6F238A-59E2-4E6C-B35D-56227A2B0B9B}"/>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grpSp>
        </p:grpSp>
        <p:sp>
          <p:nvSpPr>
            <p:cNvPr id="184" name="Rounded Rectangle 3">
              <a:extLst>
                <a:ext uri="{FF2B5EF4-FFF2-40B4-BE49-F238E27FC236}">
                  <a16:creationId xmlns:a16="http://schemas.microsoft.com/office/drawing/2014/main" id="{28416B01-B397-4318-A956-EFBB7A6228F7}"/>
                </a:ext>
              </a:extLst>
            </p:cNvPr>
            <p:cNvSpPr/>
            <p:nvPr/>
          </p:nvSpPr>
          <p:spPr>
            <a:xfrm>
              <a:off x="6906042" y="3122532"/>
              <a:ext cx="762109" cy="502373"/>
            </a:xfrm>
            <a:prstGeom prst="rect">
              <a:avLst/>
            </a:prstGeom>
            <a:noFill/>
            <a:ln w="22225" cap="rnd" cmpd="sng">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194"/>
              <a:endParaRPr lang="en-US" sz="1763" b="1">
                <a:solidFill>
                  <a:srgbClr val="505050"/>
                </a:solidFill>
                <a:latin typeface="Segoe UI Light"/>
              </a:endParaRPr>
            </a:p>
          </p:txBody>
        </p:sp>
      </p:grpSp>
      <p:grpSp>
        <p:nvGrpSpPr>
          <p:cNvPr id="190" name="Group 189">
            <a:extLst>
              <a:ext uri="{FF2B5EF4-FFF2-40B4-BE49-F238E27FC236}">
                <a16:creationId xmlns:a16="http://schemas.microsoft.com/office/drawing/2014/main" id="{E2E55AB6-8E00-46C4-951E-529A296BBF7D}"/>
              </a:ext>
            </a:extLst>
          </p:cNvPr>
          <p:cNvGrpSpPr/>
          <p:nvPr/>
        </p:nvGrpSpPr>
        <p:grpSpPr>
          <a:xfrm>
            <a:off x="10022367" y="2880662"/>
            <a:ext cx="761802" cy="502171"/>
            <a:chOff x="7805988" y="3122532"/>
            <a:chExt cx="762109" cy="502373"/>
          </a:xfrm>
        </p:grpSpPr>
        <p:grpSp>
          <p:nvGrpSpPr>
            <p:cNvPr id="191" name="Group 190">
              <a:extLst>
                <a:ext uri="{FF2B5EF4-FFF2-40B4-BE49-F238E27FC236}">
                  <a16:creationId xmlns:a16="http://schemas.microsoft.com/office/drawing/2014/main" id="{99E568F4-EE26-4917-B01F-2BE6B3A8CF6B}"/>
                </a:ext>
              </a:extLst>
            </p:cNvPr>
            <p:cNvGrpSpPr/>
            <p:nvPr/>
          </p:nvGrpSpPr>
          <p:grpSpPr>
            <a:xfrm>
              <a:off x="8085873" y="3209448"/>
              <a:ext cx="419752" cy="328541"/>
              <a:chOff x="6519578" y="3783956"/>
              <a:chExt cx="634064" cy="496284"/>
            </a:xfrm>
            <a:solidFill>
              <a:schemeClr val="accent1"/>
            </a:solidFill>
          </p:grpSpPr>
          <p:sp>
            <p:nvSpPr>
              <p:cNvPr id="193" name="Freeform 21">
                <a:extLst>
                  <a:ext uri="{FF2B5EF4-FFF2-40B4-BE49-F238E27FC236}">
                    <a16:creationId xmlns:a16="http://schemas.microsoft.com/office/drawing/2014/main" id="{394A5823-F660-4734-94F7-8F6CDF7DDC5E}"/>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91403" tIns="45702" rIns="91403" bIns="45702" numCol="1" anchor="t" anchorCtr="0" compatLnSpc="1">
                <a:prstTxWarp prst="textNoShape">
                  <a:avLst/>
                </a:prstTxWarp>
              </a:bodyPr>
              <a:lstStyle/>
              <a:p>
                <a:pPr defTabSz="914037">
                  <a:defRPr/>
                </a:pPr>
                <a:endParaRPr lang="en-US" sz="1799">
                  <a:solidFill>
                    <a:srgbClr val="505050"/>
                  </a:solidFill>
                  <a:latin typeface="Segoe UI"/>
                </a:endParaRPr>
              </a:p>
            </p:txBody>
          </p:sp>
          <p:grpSp>
            <p:nvGrpSpPr>
              <p:cNvPr id="194" name="Group 193">
                <a:extLst>
                  <a:ext uri="{FF2B5EF4-FFF2-40B4-BE49-F238E27FC236}">
                    <a16:creationId xmlns:a16="http://schemas.microsoft.com/office/drawing/2014/main" id="{61BC3676-D0F4-4FA5-8C78-744B9F003D50}"/>
                  </a:ext>
                </a:extLst>
              </p:cNvPr>
              <p:cNvGrpSpPr/>
              <p:nvPr/>
            </p:nvGrpSpPr>
            <p:grpSpPr>
              <a:xfrm>
                <a:off x="6721475" y="3873516"/>
                <a:ext cx="236538" cy="255587"/>
                <a:chOff x="6721475" y="3887788"/>
                <a:chExt cx="236538" cy="255587"/>
              </a:xfrm>
              <a:grpFill/>
            </p:grpSpPr>
            <p:sp>
              <p:nvSpPr>
                <p:cNvPr id="195" name="Freeform 5">
                  <a:extLst>
                    <a:ext uri="{FF2B5EF4-FFF2-40B4-BE49-F238E27FC236}">
                      <a16:creationId xmlns:a16="http://schemas.microsoft.com/office/drawing/2014/main" id="{26AC68FC-893F-4D5D-9584-DF8BF728F39D}"/>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196" name="Freeform 6">
                  <a:extLst>
                    <a:ext uri="{FF2B5EF4-FFF2-40B4-BE49-F238E27FC236}">
                      <a16:creationId xmlns:a16="http://schemas.microsoft.com/office/drawing/2014/main" id="{811A293B-DF38-42C1-8D3A-E56949B27A20}"/>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197" name="Freeform 7">
                  <a:extLst>
                    <a:ext uri="{FF2B5EF4-FFF2-40B4-BE49-F238E27FC236}">
                      <a16:creationId xmlns:a16="http://schemas.microsoft.com/office/drawing/2014/main" id="{DDBE6413-4FB5-47FB-968D-F32EDB6019D2}"/>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grpSp>
        </p:grpSp>
        <p:sp>
          <p:nvSpPr>
            <p:cNvPr id="192" name="Rounded Rectangle 3">
              <a:extLst>
                <a:ext uri="{FF2B5EF4-FFF2-40B4-BE49-F238E27FC236}">
                  <a16:creationId xmlns:a16="http://schemas.microsoft.com/office/drawing/2014/main" id="{7A98ACBC-B52A-45B1-AED7-D1575023896A}"/>
                </a:ext>
              </a:extLst>
            </p:cNvPr>
            <p:cNvSpPr/>
            <p:nvPr/>
          </p:nvSpPr>
          <p:spPr>
            <a:xfrm>
              <a:off x="7805988" y="3122532"/>
              <a:ext cx="762109" cy="502373"/>
            </a:xfrm>
            <a:prstGeom prst="rect">
              <a:avLst/>
            </a:prstGeom>
            <a:noFill/>
            <a:ln w="22225" cap="rnd" cmpd="sng">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194"/>
              <a:endParaRPr lang="en-US" sz="1763" b="1">
                <a:solidFill>
                  <a:srgbClr val="505050"/>
                </a:solidFill>
                <a:latin typeface="Segoe UI Light"/>
              </a:endParaRPr>
            </a:p>
          </p:txBody>
        </p:sp>
      </p:grpSp>
      <p:grpSp>
        <p:nvGrpSpPr>
          <p:cNvPr id="198" name="Group 197">
            <a:extLst>
              <a:ext uri="{FF2B5EF4-FFF2-40B4-BE49-F238E27FC236}">
                <a16:creationId xmlns:a16="http://schemas.microsoft.com/office/drawing/2014/main" id="{0CBF0610-037F-4ABA-9F50-9266E505AAE2}"/>
              </a:ext>
            </a:extLst>
          </p:cNvPr>
          <p:cNvGrpSpPr/>
          <p:nvPr/>
        </p:nvGrpSpPr>
        <p:grpSpPr>
          <a:xfrm>
            <a:off x="9122782" y="3855938"/>
            <a:ext cx="761802" cy="502171"/>
            <a:chOff x="6906042" y="3870857"/>
            <a:chExt cx="762109" cy="502373"/>
          </a:xfrm>
        </p:grpSpPr>
        <p:grpSp>
          <p:nvGrpSpPr>
            <p:cNvPr id="199" name="Group 198">
              <a:extLst>
                <a:ext uri="{FF2B5EF4-FFF2-40B4-BE49-F238E27FC236}">
                  <a16:creationId xmlns:a16="http://schemas.microsoft.com/office/drawing/2014/main" id="{2ACAFEAA-E8C1-4B1D-A6F3-4110722C8701}"/>
                </a:ext>
              </a:extLst>
            </p:cNvPr>
            <p:cNvGrpSpPr/>
            <p:nvPr/>
          </p:nvGrpSpPr>
          <p:grpSpPr>
            <a:xfrm>
              <a:off x="7175996" y="3957773"/>
              <a:ext cx="419752" cy="328541"/>
              <a:chOff x="6519578" y="3783956"/>
              <a:chExt cx="634064" cy="496284"/>
            </a:xfrm>
            <a:solidFill>
              <a:schemeClr val="accent1"/>
            </a:solidFill>
          </p:grpSpPr>
          <p:sp>
            <p:nvSpPr>
              <p:cNvPr id="201" name="Freeform 21">
                <a:extLst>
                  <a:ext uri="{FF2B5EF4-FFF2-40B4-BE49-F238E27FC236}">
                    <a16:creationId xmlns:a16="http://schemas.microsoft.com/office/drawing/2014/main" id="{C6463E07-51C9-4A5F-90E7-AB252F428B82}"/>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91403" tIns="45702" rIns="91403" bIns="45702" numCol="1" anchor="t" anchorCtr="0" compatLnSpc="1">
                <a:prstTxWarp prst="textNoShape">
                  <a:avLst/>
                </a:prstTxWarp>
              </a:bodyPr>
              <a:lstStyle/>
              <a:p>
                <a:pPr defTabSz="914037">
                  <a:defRPr/>
                </a:pPr>
                <a:endParaRPr lang="en-US" sz="1799">
                  <a:solidFill>
                    <a:srgbClr val="505050"/>
                  </a:solidFill>
                  <a:latin typeface="Segoe UI"/>
                </a:endParaRPr>
              </a:p>
            </p:txBody>
          </p:sp>
          <p:grpSp>
            <p:nvGrpSpPr>
              <p:cNvPr id="202" name="Group 201">
                <a:extLst>
                  <a:ext uri="{FF2B5EF4-FFF2-40B4-BE49-F238E27FC236}">
                    <a16:creationId xmlns:a16="http://schemas.microsoft.com/office/drawing/2014/main" id="{38DA90C7-A308-40CF-866B-49D7830E61D1}"/>
                  </a:ext>
                </a:extLst>
              </p:cNvPr>
              <p:cNvGrpSpPr/>
              <p:nvPr/>
            </p:nvGrpSpPr>
            <p:grpSpPr>
              <a:xfrm>
                <a:off x="6721475" y="3873516"/>
                <a:ext cx="236538" cy="255587"/>
                <a:chOff x="6721475" y="3887788"/>
                <a:chExt cx="236538" cy="255587"/>
              </a:xfrm>
              <a:grpFill/>
            </p:grpSpPr>
            <p:sp>
              <p:nvSpPr>
                <p:cNvPr id="203" name="Freeform 5">
                  <a:extLst>
                    <a:ext uri="{FF2B5EF4-FFF2-40B4-BE49-F238E27FC236}">
                      <a16:creationId xmlns:a16="http://schemas.microsoft.com/office/drawing/2014/main" id="{87AAB6D1-4909-4924-9725-C4B970909A4A}"/>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204" name="Freeform 6">
                  <a:extLst>
                    <a:ext uri="{FF2B5EF4-FFF2-40B4-BE49-F238E27FC236}">
                      <a16:creationId xmlns:a16="http://schemas.microsoft.com/office/drawing/2014/main" id="{0F83B7D8-BE17-4CC8-A1D3-390E444DC3CF}"/>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205" name="Freeform 7">
                  <a:extLst>
                    <a:ext uri="{FF2B5EF4-FFF2-40B4-BE49-F238E27FC236}">
                      <a16:creationId xmlns:a16="http://schemas.microsoft.com/office/drawing/2014/main" id="{54018D97-92C0-43E3-9ED1-E389337679C9}"/>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grpSp>
        </p:grpSp>
        <p:sp>
          <p:nvSpPr>
            <p:cNvPr id="200" name="Rounded Rectangle 3">
              <a:extLst>
                <a:ext uri="{FF2B5EF4-FFF2-40B4-BE49-F238E27FC236}">
                  <a16:creationId xmlns:a16="http://schemas.microsoft.com/office/drawing/2014/main" id="{E4B361F9-7E64-4587-B562-F0152FC51921}"/>
                </a:ext>
              </a:extLst>
            </p:cNvPr>
            <p:cNvSpPr/>
            <p:nvPr/>
          </p:nvSpPr>
          <p:spPr>
            <a:xfrm>
              <a:off x="6906042" y="3870857"/>
              <a:ext cx="762109" cy="502373"/>
            </a:xfrm>
            <a:prstGeom prst="rect">
              <a:avLst/>
            </a:prstGeom>
            <a:noFill/>
            <a:ln w="22225" cap="rnd" cmpd="sng">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194"/>
              <a:endParaRPr lang="en-US" sz="1763" b="1">
                <a:solidFill>
                  <a:srgbClr val="505050"/>
                </a:solidFill>
                <a:latin typeface="Segoe UI Light"/>
              </a:endParaRPr>
            </a:p>
          </p:txBody>
        </p:sp>
      </p:grpSp>
      <p:grpSp>
        <p:nvGrpSpPr>
          <p:cNvPr id="206" name="Group 205">
            <a:extLst>
              <a:ext uri="{FF2B5EF4-FFF2-40B4-BE49-F238E27FC236}">
                <a16:creationId xmlns:a16="http://schemas.microsoft.com/office/drawing/2014/main" id="{38170E3C-F817-461D-9696-CE744EEDD1D0}"/>
              </a:ext>
            </a:extLst>
          </p:cNvPr>
          <p:cNvGrpSpPr/>
          <p:nvPr/>
        </p:nvGrpSpPr>
        <p:grpSpPr>
          <a:xfrm>
            <a:off x="10022367" y="3855938"/>
            <a:ext cx="761802" cy="502171"/>
            <a:chOff x="7805988" y="3870857"/>
            <a:chExt cx="762109" cy="502373"/>
          </a:xfrm>
        </p:grpSpPr>
        <p:grpSp>
          <p:nvGrpSpPr>
            <p:cNvPr id="207" name="Group 206">
              <a:extLst>
                <a:ext uri="{FF2B5EF4-FFF2-40B4-BE49-F238E27FC236}">
                  <a16:creationId xmlns:a16="http://schemas.microsoft.com/office/drawing/2014/main" id="{7349E4FB-ED4F-41F2-A49B-3103087D2B6E}"/>
                </a:ext>
              </a:extLst>
            </p:cNvPr>
            <p:cNvGrpSpPr/>
            <p:nvPr/>
          </p:nvGrpSpPr>
          <p:grpSpPr>
            <a:xfrm>
              <a:off x="8085873" y="3957773"/>
              <a:ext cx="419752" cy="328541"/>
              <a:chOff x="6519578" y="3783956"/>
              <a:chExt cx="634064" cy="496284"/>
            </a:xfrm>
            <a:solidFill>
              <a:schemeClr val="accent1"/>
            </a:solidFill>
          </p:grpSpPr>
          <p:sp>
            <p:nvSpPr>
              <p:cNvPr id="209" name="Freeform 21">
                <a:extLst>
                  <a:ext uri="{FF2B5EF4-FFF2-40B4-BE49-F238E27FC236}">
                    <a16:creationId xmlns:a16="http://schemas.microsoft.com/office/drawing/2014/main" id="{0F976F21-3BCD-4767-9364-FAE90F6558F3}"/>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91403" tIns="45702" rIns="91403" bIns="45702" numCol="1" anchor="t" anchorCtr="0" compatLnSpc="1">
                <a:prstTxWarp prst="textNoShape">
                  <a:avLst/>
                </a:prstTxWarp>
              </a:bodyPr>
              <a:lstStyle/>
              <a:p>
                <a:pPr defTabSz="914037">
                  <a:defRPr/>
                </a:pPr>
                <a:endParaRPr lang="en-US" sz="1799">
                  <a:solidFill>
                    <a:srgbClr val="505050"/>
                  </a:solidFill>
                  <a:latin typeface="Segoe UI"/>
                </a:endParaRPr>
              </a:p>
            </p:txBody>
          </p:sp>
          <p:grpSp>
            <p:nvGrpSpPr>
              <p:cNvPr id="210" name="Group 209">
                <a:extLst>
                  <a:ext uri="{FF2B5EF4-FFF2-40B4-BE49-F238E27FC236}">
                    <a16:creationId xmlns:a16="http://schemas.microsoft.com/office/drawing/2014/main" id="{05004C23-69E8-4CBF-8AA9-5887E830AC3E}"/>
                  </a:ext>
                </a:extLst>
              </p:cNvPr>
              <p:cNvGrpSpPr/>
              <p:nvPr/>
            </p:nvGrpSpPr>
            <p:grpSpPr>
              <a:xfrm>
                <a:off x="6721475" y="3873516"/>
                <a:ext cx="236538" cy="255587"/>
                <a:chOff x="6721475" y="3887788"/>
                <a:chExt cx="236538" cy="255587"/>
              </a:xfrm>
              <a:grpFill/>
            </p:grpSpPr>
            <p:sp>
              <p:nvSpPr>
                <p:cNvPr id="211" name="Freeform 5">
                  <a:extLst>
                    <a:ext uri="{FF2B5EF4-FFF2-40B4-BE49-F238E27FC236}">
                      <a16:creationId xmlns:a16="http://schemas.microsoft.com/office/drawing/2014/main" id="{B7D57F9A-5B37-4289-B6D0-706EFD87B587}"/>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212" name="Freeform 6">
                  <a:extLst>
                    <a:ext uri="{FF2B5EF4-FFF2-40B4-BE49-F238E27FC236}">
                      <a16:creationId xmlns:a16="http://schemas.microsoft.com/office/drawing/2014/main" id="{BDBA0B91-E550-4A9A-BC8A-80EA747CF294}"/>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213" name="Freeform 7">
                  <a:extLst>
                    <a:ext uri="{FF2B5EF4-FFF2-40B4-BE49-F238E27FC236}">
                      <a16:creationId xmlns:a16="http://schemas.microsoft.com/office/drawing/2014/main" id="{32BCB779-9416-43E7-90A8-0A885FAB451A}"/>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grpSp>
        </p:grpSp>
        <p:sp>
          <p:nvSpPr>
            <p:cNvPr id="208" name="Rounded Rectangle 3">
              <a:extLst>
                <a:ext uri="{FF2B5EF4-FFF2-40B4-BE49-F238E27FC236}">
                  <a16:creationId xmlns:a16="http://schemas.microsoft.com/office/drawing/2014/main" id="{5345EA40-BAEC-43CF-8EC9-402AAA5F8F4D}"/>
                </a:ext>
              </a:extLst>
            </p:cNvPr>
            <p:cNvSpPr/>
            <p:nvPr/>
          </p:nvSpPr>
          <p:spPr>
            <a:xfrm>
              <a:off x="7805988" y="3870857"/>
              <a:ext cx="762109" cy="502373"/>
            </a:xfrm>
            <a:prstGeom prst="rect">
              <a:avLst/>
            </a:prstGeom>
            <a:noFill/>
            <a:ln w="22225" cap="rnd" cmpd="sng">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194"/>
              <a:endParaRPr lang="en-US" sz="1763" b="1">
                <a:solidFill>
                  <a:srgbClr val="505050"/>
                </a:solidFill>
                <a:latin typeface="Segoe UI Light"/>
              </a:endParaRPr>
            </a:p>
          </p:txBody>
        </p:sp>
      </p:grpSp>
      <p:sp>
        <p:nvSpPr>
          <p:cNvPr id="214" name="TextBox 213">
            <a:extLst>
              <a:ext uri="{FF2B5EF4-FFF2-40B4-BE49-F238E27FC236}">
                <a16:creationId xmlns:a16="http://schemas.microsoft.com/office/drawing/2014/main" id="{53B40FE4-FE92-4B39-BB23-E452A19ED631}"/>
              </a:ext>
            </a:extLst>
          </p:cNvPr>
          <p:cNvSpPr txBox="1"/>
          <p:nvPr/>
        </p:nvSpPr>
        <p:spPr>
          <a:xfrm>
            <a:off x="10227671" y="3536144"/>
            <a:ext cx="990202" cy="242360"/>
          </a:xfrm>
          <a:prstGeom prst="rect">
            <a:avLst/>
          </a:prstGeom>
          <a:noFill/>
        </p:spPr>
        <p:txBody>
          <a:bodyPr wrap="square" rtlCol="0">
            <a:spAutoFit/>
          </a:bodyPr>
          <a:lstStyle/>
          <a:p>
            <a:pPr algn="r" defTabSz="932468" fontAlgn="base">
              <a:lnSpc>
                <a:spcPct val="90000"/>
              </a:lnSpc>
              <a:spcBef>
                <a:spcPct val="0"/>
              </a:spcBef>
              <a:spcAft>
                <a:spcPct val="0"/>
              </a:spcAft>
              <a:defRPr/>
            </a:pPr>
            <a:r>
              <a:rPr lang="en-US" sz="1049"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APP TIER</a:t>
            </a:r>
          </a:p>
        </p:txBody>
      </p:sp>
      <p:sp>
        <p:nvSpPr>
          <p:cNvPr id="215" name="TextBox 214">
            <a:extLst>
              <a:ext uri="{FF2B5EF4-FFF2-40B4-BE49-F238E27FC236}">
                <a16:creationId xmlns:a16="http://schemas.microsoft.com/office/drawing/2014/main" id="{8F518A56-2DEB-4256-8112-95AC64747EBE}"/>
              </a:ext>
            </a:extLst>
          </p:cNvPr>
          <p:cNvSpPr txBox="1"/>
          <p:nvPr/>
        </p:nvSpPr>
        <p:spPr>
          <a:xfrm>
            <a:off x="10227671" y="4564431"/>
            <a:ext cx="990202" cy="242360"/>
          </a:xfrm>
          <a:prstGeom prst="rect">
            <a:avLst/>
          </a:prstGeom>
          <a:noFill/>
        </p:spPr>
        <p:txBody>
          <a:bodyPr wrap="square" rtlCol="0">
            <a:spAutoFit/>
          </a:bodyPr>
          <a:lstStyle/>
          <a:p>
            <a:pPr algn="r" defTabSz="932468" fontAlgn="base">
              <a:lnSpc>
                <a:spcPct val="90000"/>
              </a:lnSpc>
              <a:spcBef>
                <a:spcPct val="0"/>
              </a:spcBef>
              <a:spcAft>
                <a:spcPct val="0"/>
              </a:spcAft>
              <a:defRPr/>
            </a:pPr>
            <a:r>
              <a:rPr lang="en-US" sz="1049"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DB TIER</a:t>
            </a:r>
          </a:p>
        </p:txBody>
      </p:sp>
      <p:cxnSp>
        <p:nvCxnSpPr>
          <p:cNvPr id="216" name="Straight Connector 215">
            <a:extLst>
              <a:ext uri="{FF2B5EF4-FFF2-40B4-BE49-F238E27FC236}">
                <a16:creationId xmlns:a16="http://schemas.microsoft.com/office/drawing/2014/main" id="{797A941A-DBEF-485D-A25E-0AD1A2D67327}"/>
              </a:ext>
            </a:extLst>
          </p:cNvPr>
          <p:cNvCxnSpPr>
            <a:cxnSpLocks/>
          </p:cNvCxnSpPr>
          <p:nvPr/>
        </p:nvCxnSpPr>
        <p:spPr>
          <a:xfrm>
            <a:off x="8954859" y="3512306"/>
            <a:ext cx="2255273" cy="0"/>
          </a:xfrm>
          <a:prstGeom prst="line">
            <a:avLst/>
          </a:prstGeom>
          <a:ln w="22225" cap="rnd">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B2A4457F-9B6C-4803-BC1B-22902E8FF7B7}"/>
              </a:ext>
            </a:extLst>
          </p:cNvPr>
          <p:cNvCxnSpPr>
            <a:cxnSpLocks/>
          </p:cNvCxnSpPr>
          <p:nvPr/>
        </p:nvCxnSpPr>
        <p:spPr>
          <a:xfrm>
            <a:off x="8956889" y="4544101"/>
            <a:ext cx="2255273" cy="0"/>
          </a:xfrm>
          <a:prstGeom prst="line">
            <a:avLst/>
          </a:prstGeom>
          <a:ln w="22225" cap="rnd">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082B9881-A029-45D9-B204-CF27AC5E9BCC}"/>
              </a:ext>
            </a:extLst>
          </p:cNvPr>
          <p:cNvCxnSpPr>
            <a:cxnSpLocks/>
          </p:cNvCxnSpPr>
          <p:nvPr/>
        </p:nvCxnSpPr>
        <p:spPr>
          <a:xfrm>
            <a:off x="8956889" y="5462105"/>
            <a:ext cx="2255273" cy="0"/>
          </a:xfrm>
          <a:prstGeom prst="line">
            <a:avLst/>
          </a:prstGeom>
          <a:ln w="22225" cap="rnd">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19" name="TextBox 218">
            <a:extLst>
              <a:ext uri="{FF2B5EF4-FFF2-40B4-BE49-F238E27FC236}">
                <a16:creationId xmlns:a16="http://schemas.microsoft.com/office/drawing/2014/main" id="{B351FA2A-EC76-45A9-9F88-2D1279E2DA87}"/>
              </a:ext>
            </a:extLst>
          </p:cNvPr>
          <p:cNvSpPr txBox="1"/>
          <p:nvPr/>
        </p:nvSpPr>
        <p:spPr>
          <a:xfrm>
            <a:off x="10039641" y="5490595"/>
            <a:ext cx="1178235" cy="242360"/>
          </a:xfrm>
          <a:prstGeom prst="rect">
            <a:avLst/>
          </a:prstGeom>
          <a:noFill/>
        </p:spPr>
        <p:txBody>
          <a:bodyPr wrap="square" rtlCol="0">
            <a:spAutoFit/>
          </a:bodyPr>
          <a:lstStyle/>
          <a:p>
            <a:pPr algn="r" defTabSz="932468" fontAlgn="base">
              <a:lnSpc>
                <a:spcPct val="90000"/>
              </a:lnSpc>
              <a:spcBef>
                <a:spcPct val="0"/>
              </a:spcBef>
              <a:spcAft>
                <a:spcPct val="0"/>
              </a:spcAft>
              <a:defRPr/>
            </a:pPr>
            <a:r>
              <a:rPr lang="en-US" sz="1049"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HYPERVISOR</a:t>
            </a:r>
          </a:p>
        </p:txBody>
      </p:sp>
      <p:cxnSp>
        <p:nvCxnSpPr>
          <p:cNvPr id="220" name="Straight Arrow Connector 219">
            <a:extLst>
              <a:ext uri="{FF2B5EF4-FFF2-40B4-BE49-F238E27FC236}">
                <a16:creationId xmlns:a16="http://schemas.microsoft.com/office/drawing/2014/main" id="{89CBDC3B-F700-47AE-BB21-9C37E3AE40CD}"/>
              </a:ext>
            </a:extLst>
          </p:cNvPr>
          <p:cNvCxnSpPr>
            <a:cxnSpLocks/>
            <a:stCxn id="192" idx="2"/>
            <a:endCxn id="208" idx="0"/>
          </p:cNvCxnSpPr>
          <p:nvPr/>
        </p:nvCxnSpPr>
        <p:spPr>
          <a:xfrm>
            <a:off x="10403267" y="3382832"/>
            <a:ext cx="0" cy="473105"/>
          </a:xfrm>
          <a:prstGeom prst="straightConnector1">
            <a:avLst/>
          </a:prstGeom>
          <a:ln w="22225" cap="rnd" cmpd="sng">
            <a:solidFill>
              <a:schemeClr val="accent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EE004493-FA21-4694-8E71-035781AA1573}"/>
              </a:ext>
            </a:extLst>
          </p:cNvPr>
          <p:cNvCxnSpPr>
            <a:cxnSpLocks/>
          </p:cNvCxnSpPr>
          <p:nvPr/>
        </p:nvCxnSpPr>
        <p:spPr>
          <a:xfrm>
            <a:off x="9503683" y="4648157"/>
            <a:ext cx="899584" cy="0"/>
          </a:xfrm>
          <a:prstGeom prst="line">
            <a:avLst/>
          </a:prstGeom>
          <a:ln w="22225"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22" name="Group 221">
            <a:extLst>
              <a:ext uri="{FF2B5EF4-FFF2-40B4-BE49-F238E27FC236}">
                <a16:creationId xmlns:a16="http://schemas.microsoft.com/office/drawing/2014/main" id="{34AF4B2D-DA21-45BC-B90F-73656EF3FFDE}"/>
              </a:ext>
            </a:extLst>
          </p:cNvPr>
          <p:cNvGrpSpPr/>
          <p:nvPr/>
        </p:nvGrpSpPr>
        <p:grpSpPr>
          <a:xfrm>
            <a:off x="9503683" y="4354725"/>
            <a:ext cx="899584" cy="299453"/>
            <a:chOff x="7287096" y="4597189"/>
            <a:chExt cx="899946" cy="393919"/>
          </a:xfrm>
        </p:grpSpPr>
        <p:cxnSp>
          <p:nvCxnSpPr>
            <p:cNvPr id="223" name="Straight Arrow Connector 222">
              <a:extLst>
                <a:ext uri="{FF2B5EF4-FFF2-40B4-BE49-F238E27FC236}">
                  <a16:creationId xmlns:a16="http://schemas.microsoft.com/office/drawing/2014/main" id="{BB805530-1084-4C9C-A648-0D4A771D7B41}"/>
                </a:ext>
              </a:extLst>
            </p:cNvPr>
            <p:cNvCxnSpPr>
              <a:cxnSpLocks/>
            </p:cNvCxnSpPr>
            <p:nvPr/>
          </p:nvCxnSpPr>
          <p:spPr>
            <a:xfrm>
              <a:off x="7287096" y="4605106"/>
              <a:ext cx="0" cy="386002"/>
            </a:xfrm>
            <a:prstGeom prst="straightConnector1">
              <a:avLst/>
            </a:prstGeom>
            <a:ln w="22225" cap="rnd" cmpd="sng">
              <a:solidFill>
                <a:schemeClr val="accent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77A8EFBB-A771-48AA-A97D-AB7890ECFD4E}"/>
                </a:ext>
              </a:extLst>
            </p:cNvPr>
            <p:cNvCxnSpPr>
              <a:cxnSpLocks/>
            </p:cNvCxnSpPr>
            <p:nvPr/>
          </p:nvCxnSpPr>
          <p:spPr>
            <a:xfrm>
              <a:off x="8187042" y="4597189"/>
              <a:ext cx="0" cy="386002"/>
            </a:xfrm>
            <a:prstGeom prst="straightConnector1">
              <a:avLst/>
            </a:prstGeom>
            <a:ln w="22225" cap="rnd" cmpd="sng">
              <a:solidFill>
                <a:schemeClr val="accent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25" name="Straight Arrow Connector 224">
            <a:extLst>
              <a:ext uri="{FF2B5EF4-FFF2-40B4-BE49-F238E27FC236}">
                <a16:creationId xmlns:a16="http://schemas.microsoft.com/office/drawing/2014/main" id="{4A299475-D99A-49D7-9FCE-EA0B1CA5ED78}"/>
              </a:ext>
            </a:extLst>
          </p:cNvPr>
          <p:cNvCxnSpPr>
            <a:cxnSpLocks/>
            <a:endCxn id="178" idx="9"/>
          </p:cNvCxnSpPr>
          <p:nvPr/>
        </p:nvCxnSpPr>
        <p:spPr>
          <a:xfrm>
            <a:off x="9962689" y="4668041"/>
            <a:ext cx="0" cy="196176"/>
          </a:xfrm>
          <a:prstGeom prst="straightConnector1">
            <a:avLst/>
          </a:prstGeom>
          <a:ln w="22225" cap="rnd" cmpd="sng">
            <a:solidFill>
              <a:schemeClr val="accent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DCC1FFA-5BC7-47A1-BF71-FE725F785DEC}"/>
              </a:ext>
            </a:extLst>
          </p:cNvPr>
          <p:cNvSpPr txBox="1"/>
          <p:nvPr/>
        </p:nvSpPr>
        <p:spPr>
          <a:xfrm>
            <a:off x="9016123" y="6110906"/>
            <a:ext cx="2132742" cy="440712"/>
          </a:xfrm>
          <a:prstGeom prst="rect">
            <a:avLst/>
          </a:prstGeom>
          <a:noFill/>
        </p:spPr>
        <p:txBody>
          <a:bodyPr wrap="square" lIns="182806" tIns="146246" rIns="182806" bIns="146246" rtlCol="0">
            <a:spAutoFit/>
          </a:bodyPr>
          <a:lstStyle/>
          <a:p>
            <a:pPr algn="ctr" defTabSz="932468" fontAlgn="base">
              <a:lnSpc>
                <a:spcPct val="90000"/>
              </a:lnSpc>
              <a:spcBef>
                <a:spcPct val="0"/>
              </a:spcBef>
              <a:spcAft>
                <a:spcPct val="0"/>
              </a:spcAft>
              <a:defRPr/>
            </a:pPr>
            <a:r>
              <a:rPr lang="en-US" sz="1049"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Public cloud (West Europe)</a:t>
            </a:r>
          </a:p>
        </p:txBody>
      </p:sp>
      <p:grpSp>
        <p:nvGrpSpPr>
          <p:cNvPr id="173" name="Group 172">
            <a:extLst>
              <a:ext uri="{FF2B5EF4-FFF2-40B4-BE49-F238E27FC236}">
                <a16:creationId xmlns:a16="http://schemas.microsoft.com/office/drawing/2014/main" id="{EF707DBE-3635-4E41-87C0-C577EA3F8414}"/>
              </a:ext>
            </a:extLst>
          </p:cNvPr>
          <p:cNvGrpSpPr/>
          <p:nvPr/>
        </p:nvGrpSpPr>
        <p:grpSpPr>
          <a:xfrm>
            <a:off x="8097327" y="5611256"/>
            <a:ext cx="1096717" cy="1164226"/>
            <a:chOff x="8640386" y="5832264"/>
            <a:chExt cx="946189" cy="1004434"/>
          </a:xfrm>
        </p:grpSpPr>
        <p:sp>
          <p:nvSpPr>
            <p:cNvPr id="131" name="Rectangle 130">
              <a:extLst>
                <a:ext uri="{FF2B5EF4-FFF2-40B4-BE49-F238E27FC236}">
                  <a16:creationId xmlns:a16="http://schemas.microsoft.com/office/drawing/2014/main" id="{024873ED-8E69-41F1-9626-9AA3AE4F00C5}"/>
                </a:ext>
              </a:extLst>
            </p:cNvPr>
            <p:cNvSpPr/>
            <p:nvPr/>
          </p:nvSpPr>
          <p:spPr bwMode="auto">
            <a:xfrm>
              <a:off x="8640386" y="5889978"/>
              <a:ext cx="946189" cy="94672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37" name="Group 36">
              <a:extLst>
                <a:ext uri="{FF2B5EF4-FFF2-40B4-BE49-F238E27FC236}">
                  <a16:creationId xmlns:a16="http://schemas.microsoft.com/office/drawing/2014/main" id="{22B16E99-E0AB-44B5-8A47-5C7A63E6B2C4}"/>
                </a:ext>
              </a:extLst>
            </p:cNvPr>
            <p:cNvGrpSpPr/>
            <p:nvPr/>
          </p:nvGrpSpPr>
          <p:grpSpPr>
            <a:xfrm>
              <a:off x="8713541" y="5832264"/>
              <a:ext cx="788766" cy="543015"/>
              <a:chOff x="2341277" y="3625246"/>
              <a:chExt cx="888789" cy="611875"/>
            </a:xfrm>
            <a:solidFill>
              <a:schemeClr val="accent1"/>
            </a:solidFill>
          </p:grpSpPr>
          <p:sp>
            <p:nvSpPr>
              <p:cNvPr id="40" name="Freeform 23">
                <a:extLst>
                  <a:ext uri="{FF2B5EF4-FFF2-40B4-BE49-F238E27FC236}">
                    <a16:creationId xmlns:a16="http://schemas.microsoft.com/office/drawing/2014/main" id="{50C94CD4-FE86-4C89-A3E7-E6A68EFD1C31}"/>
                  </a:ext>
                </a:extLst>
              </p:cNvPr>
              <p:cNvSpPr>
                <a:spLocks noEditPoints="1"/>
              </p:cNvSpPr>
              <p:nvPr/>
            </p:nvSpPr>
            <p:spPr bwMode="auto">
              <a:xfrm>
                <a:off x="2341277" y="3625246"/>
                <a:ext cx="888789" cy="611875"/>
              </a:xfrm>
              <a:custGeom>
                <a:avLst/>
                <a:gdLst>
                  <a:gd name="T0" fmla="*/ 526 w 700"/>
                  <a:gd name="T1" fmla="*/ 108 h 480"/>
                  <a:gd name="T2" fmla="*/ 350 w 700"/>
                  <a:gd name="T3" fmla="*/ 0 h 480"/>
                  <a:gd name="T4" fmla="*/ 153 w 700"/>
                  <a:gd name="T5" fmla="*/ 172 h 480"/>
                  <a:gd name="T6" fmla="*/ 0 w 700"/>
                  <a:gd name="T7" fmla="*/ 326 h 480"/>
                  <a:gd name="T8" fmla="*/ 154 w 700"/>
                  <a:gd name="T9" fmla="*/ 480 h 480"/>
                  <a:gd name="T10" fmla="*/ 408 w 700"/>
                  <a:gd name="T11" fmla="*/ 480 h 480"/>
                  <a:gd name="T12" fmla="*/ 427 w 700"/>
                  <a:gd name="T13" fmla="*/ 480 h 480"/>
                  <a:gd name="T14" fmla="*/ 514 w 700"/>
                  <a:gd name="T15" fmla="*/ 480 h 480"/>
                  <a:gd name="T16" fmla="*/ 700 w 700"/>
                  <a:gd name="T17" fmla="*/ 294 h 480"/>
                  <a:gd name="T18" fmla="*/ 526 w 700"/>
                  <a:gd name="T19" fmla="*/ 108 h 480"/>
                  <a:gd name="T20" fmla="*/ 514 w 700"/>
                  <a:gd name="T21" fmla="*/ 436 h 480"/>
                  <a:gd name="T22" fmla="*/ 427 w 700"/>
                  <a:gd name="T23" fmla="*/ 436 h 480"/>
                  <a:gd name="T24" fmla="*/ 154 w 700"/>
                  <a:gd name="T25" fmla="*/ 436 h 480"/>
                  <a:gd name="T26" fmla="*/ 44 w 700"/>
                  <a:gd name="T27" fmla="*/ 326 h 480"/>
                  <a:gd name="T28" fmla="*/ 154 w 700"/>
                  <a:gd name="T29" fmla="*/ 216 h 480"/>
                  <a:gd name="T30" fmla="*/ 196 w 700"/>
                  <a:gd name="T31" fmla="*/ 216 h 480"/>
                  <a:gd name="T32" fmla="*/ 196 w 700"/>
                  <a:gd name="T33" fmla="*/ 194 h 480"/>
                  <a:gd name="T34" fmla="*/ 350 w 700"/>
                  <a:gd name="T35" fmla="*/ 44 h 480"/>
                  <a:gd name="T36" fmla="*/ 491 w 700"/>
                  <a:gd name="T37" fmla="*/ 137 h 480"/>
                  <a:gd name="T38" fmla="*/ 497 w 700"/>
                  <a:gd name="T39" fmla="*/ 152 h 480"/>
                  <a:gd name="T40" fmla="*/ 514 w 700"/>
                  <a:gd name="T41" fmla="*/ 152 h 480"/>
                  <a:gd name="T42" fmla="*/ 656 w 700"/>
                  <a:gd name="T43" fmla="*/ 294 h 480"/>
                  <a:gd name="T44" fmla="*/ 514 w 700"/>
                  <a:gd name="T45" fmla="*/ 43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0" h="480">
                    <a:moveTo>
                      <a:pt x="526" y="108"/>
                    </a:moveTo>
                    <a:cubicBezTo>
                      <a:pt x="493" y="42"/>
                      <a:pt x="425" y="0"/>
                      <a:pt x="350" y="0"/>
                    </a:cubicBezTo>
                    <a:cubicBezTo>
                      <a:pt x="246" y="0"/>
                      <a:pt x="164" y="74"/>
                      <a:pt x="153" y="172"/>
                    </a:cubicBezTo>
                    <a:cubicBezTo>
                      <a:pt x="68" y="172"/>
                      <a:pt x="0" y="241"/>
                      <a:pt x="0" y="326"/>
                    </a:cubicBezTo>
                    <a:cubicBezTo>
                      <a:pt x="0" y="411"/>
                      <a:pt x="69" y="480"/>
                      <a:pt x="154" y="480"/>
                    </a:cubicBezTo>
                    <a:cubicBezTo>
                      <a:pt x="408" y="480"/>
                      <a:pt x="408" y="480"/>
                      <a:pt x="408" y="480"/>
                    </a:cubicBezTo>
                    <a:cubicBezTo>
                      <a:pt x="427" y="480"/>
                      <a:pt x="427" y="480"/>
                      <a:pt x="427" y="480"/>
                    </a:cubicBezTo>
                    <a:cubicBezTo>
                      <a:pt x="514" y="480"/>
                      <a:pt x="514" y="480"/>
                      <a:pt x="514" y="480"/>
                    </a:cubicBezTo>
                    <a:cubicBezTo>
                      <a:pt x="616" y="480"/>
                      <a:pt x="700" y="397"/>
                      <a:pt x="700" y="294"/>
                    </a:cubicBezTo>
                    <a:cubicBezTo>
                      <a:pt x="700" y="196"/>
                      <a:pt x="623" y="115"/>
                      <a:pt x="526" y="108"/>
                    </a:cubicBezTo>
                    <a:close/>
                    <a:moveTo>
                      <a:pt x="514" y="436"/>
                    </a:moveTo>
                    <a:cubicBezTo>
                      <a:pt x="427" y="436"/>
                      <a:pt x="427" y="436"/>
                      <a:pt x="427" y="436"/>
                    </a:cubicBezTo>
                    <a:cubicBezTo>
                      <a:pt x="154" y="436"/>
                      <a:pt x="154" y="436"/>
                      <a:pt x="154" y="436"/>
                    </a:cubicBezTo>
                    <a:cubicBezTo>
                      <a:pt x="93" y="436"/>
                      <a:pt x="44" y="387"/>
                      <a:pt x="44" y="326"/>
                    </a:cubicBezTo>
                    <a:cubicBezTo>
                      <a:pt x="44" y="265"/>
                      <a:pt x="93" y="216"/>
                      <a:pt x="154" y="216"/>
                    </a:cubicBezTo>
                    <a:cubicBezTo>
                      <a:pt x="196" y="216"/>
                      <a:pt x="196" y="216"/>
                      <a:pt x="196" y="216"/>
                    </a:cubicBezTo>
                    <a:cubicBezTo>
                      <a:pt x="196" y="194"/>
                      <a:pt x="196" y="194"/>
                      <a:pt x="196" y="194"/>
                    </a:cubicBezTo>
                    <a:cubicBezTo>
                      <a:pt x="196" y="110"/>
                      <a:pt x="263" y="44"/>
                      <a:pt x="350" y="44"/>
                    </a:cubicBezTo>
                    <a:cubicBezTo>
                      <a:pt x="411" y="44"/>
                      <a:pt x="467" y="81"/>
                      <a:pt x="491" y="137"/>
                    </a:cubicBezTo>
                    <a:cubicBezTo>
                      <a:pt x="497" y="152"/>
                      <a:pt x="497" y="152"/>
                      <a:pt x="497" y="152"/>
                    </a:cubicBezTo>
                    <a:cubicBezTo>
                      <a:pt x="514" y="152"/>
                      <a:pt x="514" y="152"/>
                      <a:pt x="514" y="152"/>
                    </a:cubicBezTo>
                    <a:cubicBezTo>
                      <a:pt x="592" y="152"/>
                      <a:pt x="656" y="216"/>
                      <a:pt x="656" y="294"/>
                    </a:cubicBezTo>
                    <a:cubicBezTo>
                      <a:pt x="656" y="372"/>
                      <a:pt x="592" y="436"/>
                      <a:pt x="514" y="436"/>
                    </a:cubicBezTo>
                    <a:close/>
                  </a:path>
                </a:pathLst>
              </a:custGeom>
              <a:grpFill/>
              <a:ln>
                <a:noFill/>
              </a:ln>
              <a:extLst/>
            </p:spPr>
            <p:txBody>
              <a:bodyPr vert="horz" wrap="square" lIns="91403" tIns="45702" rIns="91403" bIns="45702" numCol="1" anchor="t" anchorCtr="0" compatLnSpc="1">
                <a:prstTxWarp prst="textNoShape">
                  <a:avLst/>
                </a:prstTxWarp>
              </a:bodyPr>
              <a:lstStyle/>
              <a:p>
                <a:pPr defTabSz="914037">
                  <a:defRPr/>
                </a:pPr>
                <a:endParaRPr lang="en-US" sz="1799" kern="0">
                  <a:solidFill>
                    <a:srgbClr val="505050"/>
                  </a:solidFill>
                  <a:latin typeface="Segoe UI Semilight"/>
                </a:endParaRPr>
              </a:p>
            </p:txBody>
          </p:sp>
          <p:sp>
            <p:nvSpPr>
              <p:cNvPr id="41" name="Freeform 10">
                <a:extLst>
                  <a:ext uri="{FF2B5EF4-FFF2-40B4-BE49-F238E27FC236}">
                    <a16:creationId xmlns:a16="http://schemas.microsoft.com/office/drawing/2014/main" id="{678C9D19-0773-4560-B99A-8CCD60AB360B}"/>
                  </a:ext>
                </a:extLst>
              </p:cNvPr>
              <p:cNvSpPr>
                <a:spLocks/>
              </p:cNvSpPr>
              <p:nvPr/>
            </p:nvSpPr>
            <p:spPr bwMode="auto">
              <a:xfrm>
                <a:off x="2702631" y="3840510"/>
                <a:ext cx="256471" cy="240907"/>
              </a:xfrm>
              <a:custGeom>
                <a:avLst/>
                <a:gdLst>
                  <a:gd name="T0" fmla="*/ 0 w 379"/>
                  <a:gd name="T1" fmla="*/ 356 h 356"/>
                  <a:gd name="T2" fmla="*/ 379 w 379"/>
                  <a:gd name="T3" fmla="*/ 356 h 356"/>
                  <a:gd name="T4" fmla="*/ 176 w 379"/>
                  <a:gd name="T5" fmla="*/ 0 h 356"/>
                  <a:gd name="T6" fmla="*/ 113 w 379"/>
                  <a:gd name="T7" fmla="*/ 173 h 356"/>
                  <a:gd name="T8" fmla="*/ 232 w 379"/>
                  <a:gd name="T9" fmla="*/ 315 h 356"/>
                  <a:gd name="T10" fmla="*/ 0 w 379"/>
                  <a:gd name="T11" fmla="*/ 356 h 356"/>
                </a:gdLst>
                <a:ahLst/>
                <a:cxnLst>
                  <a:cxn ang="0">
                    <a:pos x="T0" y="T1"/>
                  </a:cxn>
                  <a:cxn ang="0">
                    <a:pos x="T2" y="T3"/>
                  </a:cxn>
                  <a:cxn ang="0">
                    <a:pos x="T4" y="T5"/>
                  </a:cxn>
                  <a:cxn ang="0">
                    <a:pos x="T6" y="T7"/>
                  </a:cxn>
                  <a:cxn ang="0">
                    <a:pos x="T8" y="T9"/>
                  </a:cxn>
                  <a:cxn ang="0">
                    <a:pos x="T10" y="T11"/>
                  </a:cxn>
                </a:cxnLst>
                <a:rect l="0" t="0" r="r" b="b"/>
                <a:pathLst>
                  <a:path w="379" h="356">
                    <a:moveTo>
                      <a:pt x="0" y="356"/>
                    </a:moveTo>
                    <a:lnTo>
                      <a:pt x="379" y="356"/>
                    </a:lnTo>
                    <a:lnTo>
                      <a:pt x="176" y="0"/>
                    </a:lnTo>
                    <a:lnTo>
                      <a:pt x="113" y="173"/>
                    </a:lnTo>
                    <a:lnTo>
                      <a:pt x="232" y="315"/>
                    </a:lnTo>
                    <a:lnTo>
                      <a:pt x="0" y="356"/>
                    </a:lnTo>
                    <a:close/>
                  </a:path>
                </a:pathLst>
              </a:custGeom>
              <a:grpFill/>
              <a:ln>
                <a:noFill/>
              </a:ln>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42" name="Freeform 11">
                <a:extLst>
                  <a:ext uri="{FF2B5EF4-FFF2-40B4-BE49-F238E27FC236}">
                    <a16:creationId xmlns:a16="http://schemas.microsoft.com/office/drawing/2014/main" id="{925BD748-DC17-4EFA-8F39-A5652D325E36}"/>
                  </a:ext>
                </a:extLst>
              </p:cNvPr>
              <p:cNvSpPr>
                <a:spLocks/>
              </p:cNvSpPr>
              <p:nvPr/>
            </p:nvSpPr>
            <p:spPr bwMode="auto">
              <a:xfrm>
                <a:off x="2627516" y="3822916"/>
                <a:ext cx="182711" cy="230757"/>
              </a:xfrm>
              <a:custGeom>
                <a:avLst/>
                <a:gdLst>
                  <a:gd name="T0" fmla="*/ 270 w 270"/>
                  <a:gd name="T1" fmla="*/ 0 h 341"/>
                  <a:gd name="T2" fmla="*/ 125 w 270"/>
                  <a:gd name="T3" fmla="*/ 123 h 341"/>
                  <a:gd name="T4" fmla="*/ 0 w 270"/>
                  <a:gd name="T5" fmla="*/ 339 h 341"/>
                  <a:gd name="T6" fmla="*/ 113 w 270"/>
                  <a:gd name="T7" fmla="*/ 339 h 341"/>
                  <a:gd name="T8" fmla="*/ 113 w 270"/>
                  <a:gd name="T9" fmla="*/ 341 h 341"/>
                  <a:gd name="T10" fmla="*/ 270 w 270"/>
                  <a:gd name="T11" fmla="*/ 0 h 341"/>
                </a:gdLst>
                <a:ahLst/>
                <a:cxnLst>
                  <a:cxn ang="0">
                    <a:pos x="T0" y="T1"/>
                  </a:cxn>
                  <a:cxn ang="0">
                    <a:pos x="T2" y="T3"/>
                  </a:cxn>
                  <a:cxn ang="0">
                    <a:pos x="T4" y="T5"/>
                  </a:cxn>
                  <a:cxn ang="0">
                    <a:pos x="T6" y="T7"/>
                  </a:cxn>
                  <a:cxn ang="0">
                    <a:pos x="T8" y="T9"/>
                  </a:cxn>
                  <a:cxn ang="0">
                    <a:pos x="T10" y="T11"/>
                  </a:cxn>
                </a:cxnLst>
                <a:rect l="0" t="0" r="r" b="b"/>
                <a:pathLst>
                  <a:path w="270" h="341">
                    <a:moveTo>
                      <a:pt x="270" y="0"/>
                    </a:moveTo>
                    <a:lnTo>
                      <a:pt x="125" y="123"/>
                    </a:lnTo>
                    <a:lnTo>
                      <a:pt x="0" y="339"/>
                    </a:lnTo>
                    <a:lnTo>
                      <a:pt x="113" y="339"/>
                    </a:lnTo>
                    <a:lnTo>
                      <a:pt x="113" y="341"/>
                    </a:lnTo>
                    <a:lnTo>
                      <a:pt x="270" y="0"/>
                    </a:lnTo>
                    <a:close/>
                  </a:path>
                </a:pathLst>
              </a:custGeom>
              <a:grpFill/>
              <a:ln>
                <a:noFill/>
              </a:ln>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grpSp>
      </p:grpSp>
      <p:sp>
        <p:nvSpPr>
          <p:cNvPr id="55" name="Freeform 5">
            <a:extLst>
              <a:ext uri="{FF2B5EF4-FFF2-40B4-BE49-F238E27FC236}">
                <a16:creationId xmlns:a16="http://schemas.microsoft.com/office/drawing/2014/main" id="{EFC5F691-3270-4972-9EAA-3D28D4C2BA75}"/>
              </a:ext>
            </a:extLst>
          </p:cNvPr>
          <p:cNvSpPr>
            <a:spLocks noEditPoints="1"/>
          </p:cNvSpPr>
          <p:nvPr/>
        </p:nvSpPr>
        <p:spPr bwMode="auto">
          <a:xfrm>
            <a:off x="8373499" y="6320325"/>
            <a:ext cx="523319" cy="523319"/>
          </a:xfrm>
          <a:custGeom>
            <a:avLst/>
            <a:gdLst>
              <a:gd name="T0" fmla="*/ 51 w 101"/>
              <a:gd name="T1" fmla="*/ 0 h 101"/>
              <a:gd name="T2" fmla="*/ 0 w 101"/>
              <a:gd name="T3" fmla="*/ 51 h 101"/>
              <a:gd name="T4" fmla="*/ 51 w 101"/>
              <a:gd name="T5" fmla="*/ 101 h 101"/>
              <a:gd name="T6" fmla="*/ 101 w 101"/>
              <a:gd name="T7" fmla="*/ 51 h 101"/>
              <a:gd name="T8" fmla="*/ 51 w 101"/>
              <a:gd name="T9" fmla="*/ 0 h 101"/>
              <a:gd name="T10" fmla="*/ 92 w 101"/>
              <a:gd name="T11" fmla="*/ 61 h 101"/>
              <a:gd name="T12" fmla="*/ 87 w 101"/>
              <a:gd name="T13" fmla="*/ 57 h 101"/>
              <a:gd name="T14" fmla="*/ 87 w 101"/>
              <a:gd name="T15" fmla="*/ 54 h 101"/>
              <a:gd name="T16" fmla="*/ 78 w 101"/>
              <a:gd name="T17" fmla="*/ 44 h 101"/>
              <a:gd name="T18" fmla="*/ 73 w 101"/>
              <a:gd name="T19" fmla="*/ 45 h 101"/>
              <a:gd name="T20" fmla="*/ 58 w 101"/>
              <a:gd name="T21" fmla="*/ 31 h 101"/>
              <a:gd name="T22" fmla="*/ 83 w 101"/>
              <a:gd name="T23" fmla="*/ 23 h 101"/>
              <a:gd name="T24" fmla="*/ 93 w 101"/>
              <a:gd name="T25" fmla="*/ 51 h 101"/>
              <a:gd name="T26" fmla="*/ 92 w 101"/>
              <a:gd name="T27" fmla="*/ 61 h 101"/>
              <a:gd name="T28" fmla="*/ 85 w 101"/>
              <a:gd name="T29" fmla="*/ 76 h 101"/>
              <a:gd name="T30" fmla="*/ 66 w 101"/>
              <a:gd name="T31" fmla="*/ 73 h 101"/>
              <a:gd name="T32" fmla="*/ 58 w 101"/>
              <a:gd name="T33" fmla="*/ 67 h 101"/>
              <a:gd name="T34" fmla="*/ 53 w 101"/>
              <a:gd name="T35" fmla="*/ 68 h 101"/>
              <a:gd name="T36" fmla="*/ 38 w 101"/>
              <a:gd name="T37" fmla="*/ 58 h 101"/>
              <a:gd name="T38" fmla="*/ 40 w 101"/>
              <a:gd name="T39" fmla="*/ 51 h 101"/>
              <a:gd name="T40" fmla="*/ 39 w 101"/>
              <a:gd name="T41" fmla="*/ 46 h 101"/>
              <a:gd name="T42" fmla="*/ 52 w 101"/>
              <a:gd name="T43" fmla="*/ 35 h 101"/>
              <a:gd name="T44" fmla="*/ 69 w 101"/>
              <a:gd name="T45" fmla="*/ 50 h 101"/>
              <a:gd name="T46" fmla="*/ 68 w 101"/>
              <a:gd name="T47" fmla="*/ 54 h 101"/>
              <a:gd name="T48" fmla="*/ 78 w 101"/>
              <a:gd name="T49" fmla="*/ 64 h 101"/>
              <a:gd name="T50" fmla="*/ 84 w 101"/>
              <a:gd name="T51" fmla="*/ 61 h 101"/>
              <a:gd name="T52" fmla="*/ 91 w 101"/>
              <a:gd name="T53" fmla="*/ 65 h 101"/>
              <a:gd name="T54" fmla="*/ 85 w 101"/>
              <a:gd name="T55" fmla="*/ 76 h 101"/>
              <a:gd name="T56" fmla="*/ 20 w 101"/>
              <a:gd name="T57" fmla="*/ 21 h 101"/>
              <a:gd name="T58" fmla="*/ 32 w 101"/>
              <a:gd name="T59" fmla="*/ 12 h 101"/>
              <a:gd name="T60" fmla="*/ 45 w 101"/>
              <a:gd name="T61" fmla="*/ 28 h 101"/>
              <a:gd name="T62" fmla="*/ 38 w 101"/>
              <a:gd name="T63" fmla="*/ 33 h 101"/>
              <a:gd name="T64" fmla="*/ 31 w 101"/>
              <a:gd name="T65" fmla="*/ 38 h 101"/>
              <a:gd name="T66" fmla="*/ 27 w 101"/>
              <a:gd name="T67" fmla="*/ 38 h 101"/>
              <a:gd name="T68" fmla="*/ 24 w 101"/>
              <a:gd name="T69" fmla="*/ 38 h 101"/>
              <a:gd name="T70" fmla="*/ 20 w 101"/>
              <a:gd name="T71" fmla="*/ 21 h 101"/>
              <a:gd name="T72" fmla="*/ 78 w 101"/>
              <a:gd name="T73" fmla="*/ 17 h 101"/>
              <a:gd name="T74" fmla="*/ 51 w 101"/>
              <a:gd name="T75" fmla="*/ 24 h 101"/>
              <a:gd name="T76" fmla="*/ 38 w 101"/>
              <a:gd name="T77" fmla="*/ 10 h 101"/>
              <a:gd name="T78" fmla="*/ 51 w 101"/>
              <a:gd name="T79" fmla="*/ 8 h 101"/>
              <a:gd name="T80" fmla="*/ 78 w 101"/>
              <a:gd name="T81" fmla="*/ 17 h 101"/>
              <a:gd name="T82" fmla="*/ 8 w 101"/>
              <a:gd name="T83" fmla="*/ 51 h 101"/>
              <a:gd name="T84" fmla="*/ 16 w 101"/>
              <a:gd name="T85" fmla="*/ 26 h 101"/>
              <a:gd name="T86" fmla="*/ 18 w 101"/>
              <a:gd name="T87" fmla="*/ 41 h 101"/>
              <a:gd name="T88" fmla="*/ 14 w 101"/>
              <a:gd name="T89" fmla="*/ 51 h 101"/>
              <a:gd name="T90" fmla="*/ 18 w 101"/>
              <a:gd name="T91" fmla="*/ 61 h 101"/>
              <a:gd name="T92" fmla="*/ 16 w 101"/>
              <a:gd name="T93" fmla="*/ 75 h 101"/>
              <a:gd name="T94" fmla="*/ 8 w 101"/>
              <a:gd name="T95" fmla="*/ 51 h 101"/>
              <a:gd name="T96" fmla="*/ 25 w 101"/>
              <a:gd name="T97" fmla="*/ 85 h 101"/>
              <a:gd name="T98" fmla="*/ 28 w 101"/>
              <a:gd name="T99" fmla="*/ 64 h 101"/>
              <a:gd name="T100" fmla="*/ 32 w 101"/>
              <a:gd name="T101" fmla="*/ 63 h 101"/>
              <a:gd name="T102" fmla="*/ 49 w 101"/>
              <a:gd name="T103" fmla="*/ 75 h 101"/>
              <a:gd name="T104" fmla="*/ 49 w 101"/>
              <a:gd name="T105" fmla="*/ 76 h 101"/>
              <a:gd name="T106" fmla="*/ 58 w 101"/>
              <a:gd name="T107" fmla="*/ 85 h 101"/>
              <a:gd name="T108" fmla="*/ 65 w 101"/>
              <a:gd name="T109" fmla="*/ 80 h 101"/>
              <a:gd name="T110" fmla="*/ 79 w 101"/>
              <a:gd name="T111" fmla="*/ 82 h 101"/>
              <a:gd name="T112" fmla="*/ 51 w 101"/>
              <a:gd name="T113" fmla="*/ 93 h 101"/>
              <a:gd name="T114" fmla="*/ 25 w 101"/>
              <a:gd name="T115" fmla="*/ 8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 h="101">
                <a:moveTo>
                  <a:pt x="51" y="0"/>
                </a:moveTo>
                <a:cubicBezTo>
                  <a:pt x="23" y="0"/>
                  <a:pt x="0" y="23"/>
                  <a:pt x="0" y="51"/>
                </a:cubicBezTo>
                <a:cubicBezTo>
                  <a:pt x="0" y="78"/>
                  <a:pt x="23" y="101"/>
                  <a:pt x="51" y="101"/>
                </a:cubicBezTo>
                <a:cubicBezTo>
                  <a:pt x="78" y="101"/>
                  <a:pt x="101" y="78"/>
                  <a:pt x="101" y="51"/>
                </a:cubicBezTo>
                <a:cubicBezTo>
                  <a:pt x="101" y="23"/>
                  <a:pt x="78" y="0"/>
                  <a:pt x="51" y="0"/>
                </a:cubicBezTo>
                <a:close/>
                <a:moveTo>
                  <a:pt x="92" y="61"/>
                </a:moveTo>
                <a:cubicBezTo>
                  <a:pt x="90" y="59"/>
                  <a:pt x="89" y="58"/>
                  <a:pt x="87" y="57"/>
                </a:cubicBezTo>
                <a:cubicBezTo>
                  <a:pt x="87" y="56"/>
                  <a:pt x="87" y="55"/>
                  <a:pt x="87" y="54"/>
                </a:cubicBezTo>
                <a:cubicBezTo>
                  <a:pt x="87" y="49"/>
                  <a:pt x="83" y="44"/>
                  <a:pt x="78" y="44"/>
                </a:cubicBezTo>
                <a:cubicBezTo>
                  <a:pt x="76" y="44"/>
                  <a:pt x="75" y="45"/>
                  <a:pt x="73" y="45"/>
                </a:cubicBezTo>
                <a:cubicBezTo>
                  <a:pt x="67" y="40"/>
                  <a:pt x="62" y="35"/>
                  <a:pt x="58" y="31"/>
                </a:cubicBezTo>
                <a:cubicBezTo>
                  <a:pt x="68" y="25"/>
                  <a:pt x="78" y="23"/>
                  <a:pt x="83" y="23"/>
                </a:cubicBezTo>
                <a:cubicBezTo>
                  <a:pt x="90" y="30"/>
                  <a:pt x="93" y="40"/>
                  <a:pt x="93" y="51"/>
                </a:cubicBezTo>
                <a:cubicBezTo>
                  <a:pt x="93" y="54"/>
                  <a:pt x="93" y="57"/>
                  <a:pt x="92" y="61"/>
                </a:cubicBezTo>
                <a:close/>
                <a:moveTo>
                  <a:pt x="85" y="76"/>
                </a:moveTo>
                <a:cubicBezTo>
                  <a:pt x="81" y="75"/>
                  <a:pt x="74" y="75"/>
                  <a:pt x="66" y="73"/>
                </a:cubicBezTo>
                <a:cubicBezTo>
                  <a:pt x="65" y="69"/>
                  <a:pt x="61" y="67"/>
                  <a:pt x="58" y="67"/>
                </a:cubicBezTo>
                <a:cubicBezTo>
                  <a:pt x="56" y="67"/>
                  <a:pt x="54" y="67"/>
                  <a:pt x="53" y="68"/>
                </a:cubicBezTo>
                <a:cubicBezTo>
                  <a:pt x="48" y="65"/>
                  <a:pt x="43" y="62"/>
                  <a:pt x="38" y="58"/>
                </a:cubicBezTo>
                <a:cubicBezTo>
                  <a:pt x="40" y="56"/>
                  <a:pt x="40" y="54"/>
                  <a:pt x="40" y="51"/>
                </a:cubicBezTo>
                <a:cubicBezTo>
                  <a:pt x="40" y="49"/>
                  <a:pt x="40" y="48"/>
                  <a:pt x="39" y="46"/>
                </a:cubicBezTo>
                <a:cubicBezTo>
                  <a:pt x="43" y="42"/>
                  <a:pt x="48" y="38"/>
                  <a:pt x="52" y="35"/>
                </a:cubicBezTo>
                <a:cubicBezTo>
                  <a:pt x="58" y="40"/>
                  <a:pt x="64" y="45"/>
                  <a:pt x="69" y="50"/>
                </a:cubicBezTo>
                <a:cubicBezTo>
                  <a:pt x="68" y="51"/>
                  <a:pt x="68" y="52"/>
                  <a:pt x="68" y="54"/>
                </a:cubicBezTo>
                <a:cubicBezTo>
                  <a:pt x="68" y="59"/>
                  <a:pt x="72" y="64"/>
                  <a:pt x="78" y="64"/>
                </a:cubicBezTo>
                <a:cubicBezTo>
                  <a:pt x="80" y="64"/>
                  <a:pt x="83" y="62"/>
                  <a:pt x="84" y="61"/>
                </a:cubicBezTo>
                <a:cubicBezTo>
                  <a:pt x="87" y="63"/>
                  <a:pt x="89" y="64"/>
                  <a:pt x="91" y="65"/>
                </a:cubicBezTo>
                <a:cubicBezTo>
                  <a:pt x="89" y="69"/>
                  <a:pt x="88" y="72"/>
                  <a:pt x="85" y="76"/>
                </a:cubicBezTo>
                <a:close/>
                <a:moveTo>
                  <a:pt x="20" y="21"/>
                </a:moveTo>
                <a:cubicBezTo>
                  <a:pt x="23" y="17"/>
                  <a:pt x="27" y="14"/>
                  <a:pt x="32" y="12"/>
                </a:cubicBezTo>
                <a:cubicBezTo>
                  <a:pt x="36" y="18"/>
                  <a:pt x="40" y="23"/>
                  <a:pt x="45" y="28"/>
                </a:cubicBezTo>
                <a:cubicBezTo>
                  <a:pt x="42" y="29"/>
                  <a:pt x="40" y="31"/>
                  <a:pt x="38" y="33"/>
                </a:cubicBezTo>
                <a:cubicBezTo>
                  <a:pt x="35" y="35"/>
                  <a:pt x="33" y="36"/>
                  <a:pt x="31" y="38"/>
                </a:cubicBezTo>
                <a:cubicBezTo>
                  <a:pt x="30" y="38"/>
                  <a:pt x="29" y="38"/>
                  <a:pt x="27" y="38"/>
                </a:cubicBezTo>
                <a:cubicBezTo>
                  <a:pt x="26" y="38"/>
                  <a:pt x="25" y="38"/>
                  <a:pt x="24" y="38"/>
                </a:cubicBezTo>
                <a:cubicBezTo>
                  <a:pt x="21" y="31"/>
                  <a:pt x="20" y="25"/>
                  <a:pt x="20" y="21"/>
                </a:cubicBezTo>
                <a:close/>
                <a:moveTo>
                  <a:pt x="78" y="17"/>
                </a:moveTo>
                <a:cubicBezTo>
                  <a:pt x="72" y="17"/>
                  <a:pt x="62" y="18"/>
                  <a:pt x="51" y="24"/>
                </a:cubicBezTo>
                <a:cubicBezTo>
                  <a:pt x="45" y="17"/>
                  <a:pt x="41" y="12"/>
                  <a:pt x="38" y="10"/>
                </a:cubicBezTo>
                <a:cubicBezTo>
                  <a:pt x="42" y="8"/>
                  <a:pt x="46" y="8"/>
                  <a:pt x="51" y="8"/>
                </a:cubicBezTo>
                <a:cubicBezTo>
                  <a:pt x="61" y="8"/>
                  <a:pt x="70" y="11"/>
                  <a:pt x="78" y="17"/>
                </a:cubicBezTo>
                <a:close/>
                <a:moveTo>
                  <a:pt x="8" y="51"/>
                </a:moveTo>
                <a:cubicBezTo>
                  <a:pt x="8" y="41"/>
                  <a:pt x="11" y="33"/>
                  <a:pt x="16" y="26"/>
                </a:cubicBezTo>
                <a:cubicBezTo>
                  <a:pt x="15" y="30"/>
                  <a:pt x="16" y="35"/>
                  <a:pt x="18" y="41"/>
                </a:cubicBezTo>
                <a:cubicBezTo>
                  <a:pt x="15" y="44"/>
                  <a:pt x="14" y="47"/>
                  <a:pt x="14" y="51"/>
                </a:cubicBezTo>
                <a:cubicBezTo>
                  <a:pt x="14" y="55"/>
                  <a:pt x="15" y="58"/>
                  <a:pt x="18" y="61"/>
                </a:cubicBezTo>
                <a:cubicBezTo>
                  <a:pt x="16" y="67"/>
                  <a:pt x="16" y="72"/>
                  <a:pt x="16" y="75"/>
                </a:cubicBezTo>
                <a:cubicBezTo>
                  <a:pt x="11" y="68"/>
                  <a:pt x="8" y="60"/>
                  <a:pt x="8" y="51"/>
                </a:cubicBezTo>
                <a:close/>
                <a:moveTo>
                  <a:pt x="25" y="85"/>
                </a:moveTo>
                <a:cubicBezTo>
                  <a:pt x="24" y="81"/>
                  <a:pt x="23" y="74"/>
                  <a:pt x="28" y="64"/>
                </a:cubicBezTo>
                <a:cubicBezTo>
                  <a:pt x="29" y="64"/>
                  <a:pt x="30" y="64"/>
                  <a:pt x="32" y="63"/>
                </a:cubicBezTo>
                <a:cubicBezTo>
                  <a:pt x="37" y="69"/>
                  <a:pt x="43" y="72"/>
                  <a:pt x="49" y="75"/>
                </a:cubicBezTo>
                <a:cubicBezTo>
                  <a:pt x="49" y="75"/>
                  <a:pt x="49" y="75"/>
                  <a:pt x="49" y="76"/>
                </a:cubicBezTo>
                <a:cubicBezTo>
                  <a:pt x="49" y="81"/>
                  <a:pt x="53" y="85"/>
                  <a:pt x="58" y="85"/>
                </a:cubicBezTo>
                <a:cubicBezTo>
                  <a:pt x="61" y="85"/>
                  <a:pt x="64" y="83"/>
                  <a:pt x="65" y="80"/>
                </a:cubicBezTo>
                <a:cubicBezTo>
                  <a:pt x="71" y="82"/>
                  <a:pt x="75" y="82"/>
                  <a:pt x="79" y="82"/>
                </a:cubicBezTo>
                <a:cubicBezTo>
                  <a:pt x="71" y="89"/>
                  <a:pt x="62" y="93"/>
                  <a:pt x="51" y="93"/>
                </a:cubicBezTo>
                <a:cubicBezTo>
                  <a:pt x="41" y="93"/>
                  <a:pt x="32" y="90"/>
                  <a:pt x="25" y="85"/>
                </a:cubicBez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143" name="TextBox 142">
            <a:extLst>
              <a:ext uri="{FF2B5EF4-FFF2-40B4-BE49-F238E27FC236}">
                <a16:creationId xmlns:a16="http://schemas.microsoft.com/office/drawing/2014/main" id="{3EBEAC55-F3E2-40CC-8AF7-F1D172EEB451}"/>
              </a:ext>
            </a:extLst>
          </p:cNvPr>
          <p:cNvSpPr txBox="1"/>
          <p:nvPr/>
        </p:nvSpPr>
        <p:spPr>
          <a:xfrm>
            <a:off x="7156065" y="5490595"/>
            <a:ext cx="1178235" cy="242360"/>
          </a:xfrm>
          <a:prstGeom prst="rect">
            <a:avLst/>
          </a:prstGeom>
          <a:noFill/>
        </p:spPr>
        <p:txBody>
          <a:bodyPr wrap="square" rtlCol="0">
            <a:spAutoFit/>
          </a:bodyPr>
          <a:lstStyle/>
          <a:p>
            <a:pPr algn="r" defTabSz="932468" fontAlgn="base">
              <a:lnSpc>
                <a:spcPct val="90000"/>
              </a:lnSpc>
              <a:spcBef>
                <a:spcPct val="0"/>
              </a:spcBef>
              <a:spcAft>
                <a:spcPct val="0"/>
              </a:spcAft>
              <a:defRPr/>
            </a:pPr>
            <a:r>
              <a:rPr lang="en-US" sz="1049"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HYPERVISOR</a:t>
            </a:r>
          </a:p>
        </p:txBody>
      </p:sp>
      <p:cxnSp>
        <p:nvCxnSpPr>
          <p:cNvPr id="228" name="Straight Arrow Connector 227">
            <a:extLst>
              <a:ext uri="{FF2B5EF4-FFF2-40B4-BE49-F238E27FC236}">
                <a16:creationId xmlns:a16="http://schemas.microsoft.com/office/drawing/2014/main" id="{C87C7845-E080-448D-9F21-890EF9E3207A}"/>
              </a:ext>
            </a:extLst>
          </p:cNvPr>
          <p:cNvCxnSpPr>
            <a:cxnSpLocks/>
          </p:cNvCxnSpPr>
          <p:nvPr/>
        </p:nvCxnSpPr>
        <p:spPr>
          <a:xfrm>
            <a:off x="8619710" y="2415315"/>
            <a:ext cx="0" cy="3075279"/>
          </a:xfrm>
          <a:prstGeom prst="straightConnector1">
            <a:avLst/>
          </a:prstGeom>
          <a:ln w="22225" cap="rnd" cmpd="sng">
            <a:solidFill>
              <a:schemeClr val="accent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AC398765-E4B0-4D48-A374-32D7926177EE}"/>
              </a:ext>
            </a:extLst>
          </p:cNvPr>
          <p:cNvCxnSpPr>
            <a:cxnSpLocks/>
          </p:cNvCxnSpPr>
          <p:nvPr/>
        </p:nvCxnSpPr>
        <p:spPr>
          <a:xfrm>
            <a:off x="8344538" y="3124971"/>
            <a:ext cx="604607" cy="0"/>
          </a:xfrm>
          <a:prstGeom prst="straightConnector1">
            <a:avLst/>
          </a:prstGeom>
          <a:ln w="22225" cap="rnd" cmpd="sng">
            <a:solidFill>
              <a:schemeClr val="accent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3B7C4F39-7E14-4EBF-86B1-D4AF9A597161}"/>
              </a:ext>
            </a:extLst>
          </p:cNvPr>
          <p:cNvCxnSpPr>
            <a:cxnSpLocks/>
          </p:cNvCxnSpPr>
          <p:nvPr/>
        </p:nvCxnSpPr>
        <p:spPr>
          <a:xfrm>
            <a:off x="8352280" y="4107021"/>
            <a:ext cx="604607" cy="0"/>
          </a:xfrm>
          <a:prstGeom prst="straightConnector1">
            <a:avLst/>
          </a:prstGeom>
          <a:ln w="22225" cap="rnd" cmpd="sng">
            <a:solidFill>
              <a:schemeClr val="accent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09969823-E080-45FB-8267-8B78B5ECE6E8}"/>
              </a:ext>
            </a:extLst>
          </p:cNvPr>
          <p:cNvCxnSpPr>
            <a:cxnSpLocks/>
          </p:cNvCxnSpPr>
          <p:nvPr/>
        </p:nvCxnSpPr>
        <p:spPr>
          <a:xfrm>
            <a:off x="8343381" y="5009867"/>
            <a:ext cx="604607" cy="0"/>
          </a:xfrm>
          <a:prstGeom prst="straightConnector1">
            <a:avLst/>
          </a:prstGeom>
          <a:ln w="22225" cap="rnd" cmpd="sng">
            <a:solidFill>
              <a:schemeClr val="accent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id="{F9315F5A-F8D7-44AD-8B1A-85D28335AB87}"/>
              </a:ext>
            </a:extLst>
          </p:cNvPr>
          <p:cNvGrpSpPr/>
          <p:nvPr/>
        </p:nvGrpSpPr>
        <p:grpSpPr>
          <a:xfrm>
            <a:off x="8303130" y="1877754"/>
            <a:ext cx="633159" cy="495101"/>
            <a:chOff x="6226175" y="1309688"/>
            <a:chExt cx="633413" cy="495300"/>
          </a:xfrm>
          <a:solidFill>
            <a:schemeClr val="accent1"/>
          </a:solidFill>
        </p:grpSpPr>
        <p:sp>
          <p:nvSpPr>
            <p:cNvPr id="238" name="Freeform 9">
              <a:extLst>
                <a:ext uri="{FF2B5EF4-FFF2-40B4-BE49-F238E27FC236}">
                  <a16:creationId xmlns:a16="http://schemas.microsoft.com/office/drawing/2014/main" id="{79C7EFE7-6D4A-4DFE-A297-449DFC0E3773}"/>
                </a:ext>
              </a:extLst>
            </p:cNvPr>
            <p:cNvSpPr>
              <a:spLocks noEditPoints="1"/>
            </p:cNvSpPr>
            <p:nvPr/>
          </p:nvSpPr>
          <p:spPr bwMode="auto">
            <a:xfrm>
              <a:off x="6226175" y="1309688"/>
              <a:ext cx="633413" cy="495300"/>
            </a:xfrm>
            <a:custGeom>
              <a:avLst/>
              <a:gdLst>
                <a:gd name="T0" fmla="*/ 120 w 122"/>
                <a:gd name="T1" fmla="*/ 0 h 95"/>
                <a:gd name="T2" fmla="*/ 3 w 122"/>
                <a:gd name="T3" fmla="*/ 0 h 95"/>
                <a:gd name="T4" fmla="*/ 0 w 122"/>
                <a:gd name="T5" fmla="*/ 3 h 95"/>
                <a:gd name="T6" fmla="*/ 0 w 122"/>
                <a:gd name="T7" fmla="*/ 74 h 95"/>
                <a:gd name="T8" fmla="*/ 3 w 122"/>
                <a:gd name="T9" fmla="*/ 77 h 95"/>
                <a:gd name="T10" fmla="*/ 51 w 122"/>
                <a:gd name="T11" fmla="*/ 77 h 95"/>
                <a:gd name="T12" fmla="*/ 51 w 122"/>
                <a:gd name="T13" fmla="*/ 90 h 95"/>
                <a:gd name="T14" fmla="*/ 37 w 122"/>
                <a:gd name="T15" fmla="*/ 90 h 95"/>
                <a:gd name="T16" fmla="*/ 37 w 122"/>
                <a:gd name="T17" fmla="*/ 95 h 95"/>
                <a:gd name="T18" fmla="*/ 86 w 122"/>
                <a:gd name="T19" fmla="*/ 95 h 95"/>
                <a:gd name="T20" fmla="*/ 86 w 122"/>
                <a:gd name="T21" fmla="*/ 90 h 95"/>
                <a:gd name="T22" fmla="*/ 71 w 122"/>
                <a:gd name="T23" fmla="*/ 90 h 95"/>
                <a:gd name="T24" fmla="*/ 71 w 122"/>
                <a:gd name="T25" fmla="*/ 77 h 95"/>
                <a:gd name="T26" fmla="*/ 120 w 122"/>
                <a:gd name="T27" fmla="*/ 77 h 95"/>
                <a:gd name="T28" fmla="*/ 122 w 122"/>
                <a:gd name="T29" fmla="*/ 74 h 95"/>
                <a:gd name="T30" fmla="*/ 122 w 122"/>
                <a:gd name="T31" fmla="*/ 3 h 95"/>
                <a:gd name="T32" fmla="*/ 120 w 122"/>
                <a:gd name="T33" fmla="*/ 0 h 95"/>
                <a:gd name="T34" fmla="*/ 65 w 122"/>
                <a:gd name="T35" fmla="*/ 82 h 95"/>
                <a:gd name="T36" fmla="*/ 61 w 122"/>
                <a:gd name="T37" fmla="*/ 86 h 95"/>
                <a:gd name="T38" fmla="*/ 57 w 122"/>
                <a:gd name="T39" fmla="*/ 82 h 95"/>
                <a:gd name="T40" fmla="*/ 57 w 122"/>
                <a:gd name="T41" fmla="*/ 77 h 95"/>
                <a:gd name="T42" fmla="*/ 65 w 122"/>
                <a:gd name="T43" fmla="*/ 77 h 95"/>
                <a:gd name="T44" fmla="*/ 65 w 122"/>
                <a:gd name="T45" fmla="*/ 82 h 95"/>
                <a:gd name="T46" fmla="*/ 118 w 122"/>
                <a:gd name="T47" fmla="*/ 73 h 95"/>
                <a:gd name="T48" fmla="*/ 5 w 122"/>
                <a:gd name="T49" fmla="*/ 73 h 95"/>
                <a:gd name="T50" fmla="*/ 5 w 122"/>
                <a:gd name="T51" fmla="*/ 4 h 95"/>
                <a:gd name="T52" fmla="*/ 118 w 122"/>
                <a:gd name="T53" fmla="*/ 4 h 95"/>
                <a:gd name="T54" fmla="*/ 118 w 122"/>
                <a:gd name="T55" fmla="*/ 7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2" h="95">
                  <a:moveTo>
                    <a:pt x="120" y="0"/>
                  </a:moveTo>
                  <a:cubicBezTo>
                    <a:pt x="3" y="0"/>
                    <a:pt x="3" y="0"/>
                    <a:pt x="3" y="0"/>
                  </a:cubicBezTo>
                  <a:cubicBezTo>
                    <a:pt x="1" y="0"/>
                    <a:pt x="0" y="2"/>
                    <a:pt x="0" y="3"/>
                  </a:cubicBezTo>
                  <a:cubicBezTo>
                    <a:pt x="0" y="74"/>
                    <a:pt x="0" y="74"/>
                    <a:pt x="0" y="74"/>
                  </a:cubicBezTo>
                  <a:cubicBezTo>
                    <a:pt x="0" y="76"/>
                    <a:pt x="1" y="77"/>
                    <a:pt x="3" y="77"/>
                  </a:cubicBezTo>
                  <a:cubicBezTo>
                    <a:pt x="51" y="77"/>
                    <a:pt x="51" y="77"/>
                    <a:pt x="51" y="77"/>
                  </a:cubicBezTo>
                  <a:cubicBezTo>
                    <a:pt x="51" y="90"/>
                    <a:pt x="51" y="90"/>
                    <a:pt x="51" y="90"/>
                  </a:cubicBezTo>
                  <a:cubicBezTo>
                    <a:pt x="37" y="90"/>
                    <a:pt x="37" y="90"/>
                    <a:pt x="37" y="90"/>
                  </a:cubicBezTo>
                  <a:cubicBezTo>
                    <a:pt x="37" y="95"/>
                    <a:pt x="37" y="95"/>
                    <a:pt x="37" y="95"/>
                  </a:cubicBezTo>
                  <a:cubicBezTo>
                    <a:pt x="86" y="95"/>
                    <a:pt x="86" y="95"/>
                    <a:pt x="86" y="95"/>
                  </a:cubicBezTo>
                  <a:cubicBezTo>
                    <a:pt x="86" y="90"/>
                    <a:pt x="86" y="90"/>
                    <a:pt x="86" y="90"/>
                  </a:cubicBezTo>
                  <a:cubicBezTo>
                    <a:pt x="71" y="90"/>
                    <a:pt x="71" y="90"/>
                    <a:pt x="71" y="90"/>
                  </a:cubicBezTo>
                  <a:cubicBezTo>
                    <a:pt x="71" y="77"/>
                    <a:pt x="71" y="77"/>
                    <a:pt x="71" y="77"/>
                  </a:cubicBezTo>
                  <a:cubicBezTo>
                    <a:pt x="120" y="77"/>
                    <a:pt x="120" y="77"/>
                    <a:pt x="120" y="77"/>
                  </a:cubicBezTo>
                  <a:cubicBezTo>
                    <a:pt x="121" y="77"/>
                    <a:pt x="122" y="76"/>
                    <a:pt x="122" y="74"/>
                  </a:cubicBezTo>
                  <a:cubicBezTo>
                    <a:pt x="122" y="3"/>
                    <a:pt x="122" y="3"/>
                    <a:pt x="122" y="3"/>
                  </a:cubicBezTo>
                  <a:cubicBezTo>
                    <a:pt x="122" y="2"/>
                    <a:pt x="121" y="0"/>
                    <a:pt x="120" y="0"/>
                  </a:cubicBezTo>
                  <a:close/>
                  <a:moveTo>
                    <a:pt x="65" y="82"/>
                  </a:moveTo>
                  <a:cubicBezTo>
                    <a:pt x="65" y="84"/>
                    <a:pt x="63" y="86"/>
                    <a:pt x="61" y="86"/>
                  </a:cubicBezTo>
                  <a:cubicBezTo>
                    <a:pt x="59" y="86"/>
                    <a:pt x="57" y="84"/>
                    <a:pt x="57" y="82"/>
                  </a:cubicBezTo>
                  <a:cubicBezTo>
                    <a:pt x="57" y="77"/>
                    <a:pt x="57" y="77"/>
                    <a:pt x="57" y="77"/>
                  </a:cubicBezTo>
                  <a:cubicBezTo>
                    <a:pt x="65" y="77"/>
                    <a:pt x="65" y="77"/>
                    <a:pt x="65" y="77"/>
                  </a:cubicBezTo>
                  <a:lnTo>
                    <a:pt x="65" y="82"/>
                  </a:lnTo>
                  <a:close/>
                  <a:moveTo>
                    <a:pt x="118" y="73"/>
                  </a:moveTo>
                  <a:cubicBezTo>
                    <a:pt x="5" y="73"/>
                    <a:pt x="5" y="73"/>
                    <a:pt x="5" y="73"/>
                  </a:cubicBezTo>
                  <a:cubicBezTo>
                    <a:pt x="5" y="4"/>
                    <a:pt x="5" y="4"/>
                    <a:pt x="5" y="4"/>
                  </a:cubicBezTo>
                  <a:cubicBezTo>
                    <a:pt x="118" y="4"/>
                    <a:pt x="118" y="4"/>
                    <a:pt x="118" y="4"/>
                  </a:cubicBezTo>
                  <a:lnTo>
                    <a:pt x="118"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239" name="Freeform 10">
              <a:extLst>
                <a:ext uri="{FF2B5EF4-FFF2-40B4-BE49-F238E27FC236}">
                  <a16:creationId xmlns:a16="http://schemas.microsoft.com/office/drawing/2014/main" id="{46D4A4FF-5043-4ABB-830F-EC30B02C57C5}"/>
                </a:ext>
              </a:extLst>
            </p:cNvPr>
            <p:cNvSpPr>
              <a:spLocks noEditPoints="1"/>
            </p:cNvSpPr>
            <p:nvPr/>
          </p:nvSpPr>
          <p:spPr bwMode="auto">
            <a:xfrm>
              <a:off x="6303963" y="1362075"/>
              <a:ext cx="487363" cy="292100"/>
            </a:xfrm>
            <a:custGeom>
              <a:avLst/>
              <a:gdLst>
                <a:gd name="T0" fmla="*/ 0 w 94"/>
                <a:gd name="T1" fmla="*/ 0 h 56"/>
                <a:gd name="T2" fmla="*/ 0 w 94"/>
                <a:gd name="T3" fmla="*/ 56 h 56"/>
                <a:gd name="T4" fmla="*/ 94 w 94"/>
                <a:gd name="T5" fmla="*/ 56 h 56"/>
                <a:gd name="T6" fmla="*/ 94 w 94"/>
                <a:gd name="T7" fmla="*/ 0 h 56"/>
                <a:gd name="T8" fmla="*/ 34 w 94"/>
                <a:gd name="T9" fmla="*/ 10 h 56"/>
                <a:gd name="T10" fmla="*/ 66 w 94"/>
                <a:gd name="T11" fmla="*/ 10 h 56"/>
                <a:gd name="T12" fmla="*/ 46 w 94"/>
                <a:gd name="T13" fmla="*/ 14 h 56"/>
                <a:gd name="T14" fmla="*/ 34 w 94"/>
                <a:gd name="T15" fmla="*/ 10 h 56"/>
                <a:gd name="T16" fmla="*/ 46 w 94"/>
                <a:gd name="T17" fmla="*/ 18 h 56"/>
                <a:gd name="T18" fmla="*/ 81 w 94"/>
                <a:gd name="T19" fmla="*/ 22 h 56"/>
                <a:gd name="T20" fmla="*/ 34 w 94"/>
                <a:gd name="T21" fmla="*/ 22 h 56"/>
                <a:gd name="T22" fmla="*/ 34 w 94"/>
                <a:gd name="T23" fmla="*/ 26 h 56"/>
                <a:gd name="T24" fmla="*/ 66 w 94"/>
                <a:gd name="T25" fmla="*/ 26 h 56"/>
                <a:gd name="T26" fmla="*/ 46 w 94"/>
                <a:gd name="T27" fmla="*/ 29 h 56"/>
                <a:gd name="T28" fmla="*/ 34 w 94"/>
                <a:gd name="T29" fmla="*/ 26 h 56"/>
                <a:gd name="T30" fmla="*/ 46 w 94"/>
                <a:gd name="T31" fmla="*/ 33 h 56"/>
                <a:gd name="T32" fmla="*/ 56 w 94"/>
                <a:gd name="T33" fmla="*/ 37 h 56"/>
                <a:gd name="T34" fmla="*/ 34 w 94"/>
                <a:gd name="T35" fmla="*/ 37 h 56"/>
                <a:gd name="T36" fmla="*/ 9 w 94"/>
                <a:gd name="T37" fmla="*/ 39 h 56"/>
                <a:gd name="T38" fmla="*/ 5 w 94"/>
                <a:gd name="T39" fmla="*/ 35 h 56"/>
                <a:gd name="T40" fmla="*/ 9 w 94"/>
                <a:gd name="T41" fmla="*/ 39 h 56"/>
                <a:gd name="T42" fmla="*/ 5 w 94"/>
                <a:gd name="T43" fmla="*/ 31 h 56"/>
                <a:gd name="T44" fmla="*/ 9 w 94"/>
                <a:gd name="T45" fmla="*/ 27 h 56"/>
                <a:gd name="T46" fmla="*/ 9 w 94"/>
                <a:gd name="T47" fmla="*/ 24 h 56"/>
                <a:gd name="T48" fmla="*/ 5 w 94"/>
                <a:gd name="T49" fmla="*/ 20 h 56"/>
                <a:gd name="T50" fmla="*/ 9 w 94"/>
                <a:gd name="T51" fmla="*/ 24 h 56"/>
                <a:gd name="T52" fmla="*/ 5 w 94"/>
                <a:gd name="T53" fmla="*/ 17 h 56"/>
                <a:gd name="T54" fmla="*/ 9 w 94"/>
                <a:gd name="T55" fmla="*/ 13 h 56"/>
                <a:gd name="T56" fmla="*/ 8 w 94"/>
                <a:gd name="T57" fmla="*/ 7 h 56"/>
                <a:gd name="T58" fmla="*/ 2 w 94"/>
                <a:gd name="T59" fmla="*/ 5 h 56"/>
                <a:gd name="T60" fmla="*/ 9 w 94"/>
                <a:gd name="T61" fmla="*/ 5 h 56"/>
                <a:gd name="T62" fmla="*/ 12 w 94"/>
                <a:gd name="T63" fmla="*/ 7 h 56"/>
                <a:gd name="T64" fmla="*/ 12 w 94"/>
                <a:gd name="T65" fmla="*/ 2 h 56"/>
                <a:gd name="T66" fmla="*/ 12 w 94"/>
                <a:gd name="T67" fmla="*/ 7 h 56"/>
                <a:gd name="T68" fmla="*/ 16 w 94"/>
                <a:gd name="T69" fmla="*/ 53 h 56"/>
                <a:gd name="T70" fmla="*/ 28 w 94"/>
                <a:gd name="T71" fmla="*/ 8 h 56"/>
                <a:gd name="T72" fmla="*/ 81 w 94"/>
                <a:gd name="T73" fmla="*/ 52 h 56"/>
                <a:gd name="T74" fmla="*/ 34 w 94"/>
                <a:gd name="T75" fmla="*/ 52 h 56"/>
                <a:gd name="T76" fmla="*/ 46 w 94"/>
                <a:gd name="T77" fmla="*/ 48 h 56"/>
                <a:gd name="T78" fmla="*/ 81 w 94"/>
                <a:gd name="T79" fmla="*/ 52 h 56"/>
                <a:gd name="T80" fmla="*/ 46 w 94"/>
                <a:gd name="T81" fmla="*/ 45 h 56"/>
                <a:gd name="T82" fmla="*/ 34 w 94"/>
                <a:gd name="T83" fmla="*/ 41 h 56"/>
                <a:gd name="T84" fmla="*/ 87 w 94"/>
                <a:gd name="T85"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 h="56">
                  <a:moveTo>
                    <a:pt x="46" y="0"/>
                  </a:moveTo>
                  <a:cubicBezTo>
                    <a:pt x="0" y="0"/>
                    <a:pt x="0" y="0"/>
                    <a:pt x="0" y="0"/>
                  </a:cubicBezTo>
                  <a:cubicBezTo>
                    <a:pt x="0" y="7"/>
                    <a:pt x="0" y="7"/>
                    <a:pt x="0" y="7"/>
                  </a:cubicBezTo>
                  <a:cubicBezTo>
                    <a:pt x="0" y="56"/>
                    <a:pt x="0" y="56"/>
                    <a:pt x="0" y="56"/>
                  </a:cubicBezTo>
                  <a:cubicBezTo>
                    <a:pt x="46" y="56"/>
                    <a:pt x="46" y="56"/>
                    <a:pt x="46" y="56"/>
                  </a:cubicBezTo>
                  <a:cubicBezTo>
                    <a:pt x="94" y="56"/>
                    <a:pt x="94" y="56"/>
                    <a:pt x="94" y="56"/>
                  </a:cubicBezTo>
                  <a:cubicBezTo>
                    <a:pt x="94" y="7"/>
                    <a:pt x="94" y="7"/>
                    <a:pt x="94" y="7"/>
                  </a:cubicBezTo>
                  <a:cubicBezTo>
                    <a:pt x="94" y="0"/>
                    <a:pt x="94" y="0"/>
                    <a:pt x="94" y="0"/>
                  </a:cubicBezTo>
                  <a:lnTo>
                    <a:pt x="46" y="0"/>
                  </a:lnTo>
                  <a:close/>
                  <a:moveTo>
                    <a:pt x="34" y="10"/>
                  </a:moveTo>
                  <a:cubicBezTo>
                    <a:pt x="46" y="10"/>
                    <a:pt x="46" y="10"/>
                    <a:pt x="46" y="10"/>
                  </a:cubicBezTo>
                  <a:cubicBezTo>
                    <a:pt x="66" y="10"/>
                    <a:pt x="66" y="10"/>
                    <a:pt x="66" y="10"/>
                  </a:cubicBezTo>
                  <a:cubicBezTo>
                    <a:pt x="66" y="14"/>
                    <a:pt x="66" y="14"/>
                    <a:pt x="66" y="14"/>
                  </a:cubicBezTo>
                  <a:cubicBezTo>
                    <a:pt x="46" y="14"/>
                    <a:pt x="46" y="14"/>
                    <a:pt x="46" y="14"/>
                  </a:cubicBezTo>
                  <a:cubicBezTo>
                    <a:pt x="34" y="14"/>
                    <a:pt x="34" y="14"/>
                    <a:pt x="34" y="14"/>
                  </a:cubicBezTo>
                  <a:lnTo>
                    <a:pt x="34" y="10"/>
                  </a:lnTo>
                  <a:close/>
                  <a:moveTo>
                    <a:pt x="34" y="18"/>
                  </a:moveTo>
                  <a:cubicBezTo>
                    <a:pt x="46" y="18"/>
                    <a:pt x="46" y="18"/>
                    <a:pt x="46" y="18"/>
                  </a:cubicBezTo>
                  <a:cubicBezTo>
                    <a:pt x="81" y="18"/>
                    <a:pt x="81" y="18"/>
                    <a:pt x="81" y="18"/>
                  </a:cubicBezTo>
                  <a:cubicBezTo>
                    <a:pt x="81" y="22"/>
                    <a:pt x="81" y="22"/>
                    <a:pt x="81" y="22"/>
                  </a:cubicBezTo>
                  <a:cubicBezTo>
                    <a:pt x="46" y="22"/>
                    <a:pt x="46" y="22"/>
                    <a:pt x="46" y="22"/>
                  </a:cubicBezTo>
                  <a:cubicBezTo>
                    <a:pt x="34" y="22"/>
                    <a:pt x="34" y="22"/>
                    <a:pt x="34" y="22"/>
                  </a:cubicBezTo>
                  <a:lnTo>
                    <a:pt x="34" y="18"/>
                  </a:lnTo>
                  <a:close/>
                  <a:moveTo>
                    <a:pt x="34" y="26"/>
                  </a:moveTo>
                  <a:cubicBezTo>
                    <a:pt x="46" y="26"/>
                    <a:pt x="46" y="26"/>
                    <a:pt x="46" y="26"/>
                  </a:cubicBezTo>
                  <a:cubicBezTo>
                    <a:pt x="66" y="26"/>
                    <a:pt x="66" y="26"/>
                    <a:pt x="66" y="26"/>
                  </a:cubicBezTo>
                  <a:cubicBezTo>
                    <a:pt x="66" y="29"/>
                    <a:pt x="66" y="29"/>
                    <a:pt x="66" y="29"/>
                  </a:cubicBezTo>
                  <a:cubicBezTo>
                    <a:pt x="46" y="29"/>
                    <a:pt x="46" y="29"/>
                    <a:pt x="46" y="29"/>
                  </a:cubicBezTo>
                  <a:cubicBezTo>
                    <a:pt x="34" y="29"/>
                    <a:pt x="34" y="29"/>
                    <a:pt x="34" y="29"/>
                  </a:cubicBezTo>
                  <a:lnTo>
                    <a:pt x="34" y="26"/>
                  </a:lnTo>
                  <a:close/>
                  <a:moveTo>
                    <a:pt x="34" y="33"/>
                  </a:moveTo>
                  <a:cubicBezTo>
                    <a:pt x="46" y="33"/>
                    <a:pt x="46" y="33"/>
                    <a:pt x="46" y="33"/>
                  </a:cubicBezTo>
                  <a:cubicBezTo>
                    <a:pt x="56" y="33"/>
                    <a:pt x="56" y="33"/>
                    <a:pt x="56" y="33"/>
                  </a:cubicBezTo>
                  <a:cubicBezTo>
                    <a:pt x="56" y="37"/>
                    <a:pt x="56" y="37"/>
                    <a:pt x="56" y="37"/>
                  </a:cubicBezTo>
                  <a:cubicBezTo>
                    <a:pt x="46" y="37"/>
                    <a:pt x="46" y="37"/>
                    <a:pt x="46" y="37"/>
                  </a:cubicBezTo>
                  <a:cubicBezTo>
                    <a:pt x="34" y="37"/>
                    <a:pt x="34" y="37"/>
                    <a:pt x="34" y="37"/>
                  </a:cubicBezTo>
                  <a:lnTo>
                    <a:pt x="34" y="33"/>
                  </a:lnTo>
                  <a:close/>
                  <a:moveTo>
                    <a:pt x="9" y="39"/>
                  </a:moveTo>
                  <a:cubicBezTo>
                    <a:pt x="5" y="39"/>
                    <a:pt x="5" y="39"/>
                    <a:pt x="5" y="39"/>
                  </a:cubicBezTo>
                  <a:cubicBezTo>
                    <a:pt x="5" y="35"/>
                    <a:pt x="5" y="35"/>
                    <a:pt x="5" y="35"/>
                  </a:cubicBezTo>
                  <a:cubicBezTo>
                    <a:pt x="9" y="35"/>
                    <a:pt x="9" y="35"/>
                    <a:pt x="9" y="35"/>
                  </a:cubicBezTo>
                  <a:lnTo>
                    <a:pt x="9" y="39"/>
                  </a:lnTo>
                  <a:close/>
                  <a:moveTo>
                    <a:pt x="9" y="31"/>
                  </a:moveTo>
                  <a:cubicBezTo>
                    <a:pt x="5" y="31"/>
                    <a:pt x="5" y="31"/>
                    <a:pt x="5" y="31"/>
                  </a:cubicBezTo>
                  <a:cubicBezTo>
                    <a:pt x="5" y="27"/>
                    <a:pt x="5" y="27"/>
                    <a:pt x="5" y="27"/>
                  </a:cubicBezTo>
                  <a:cubicBezTo>
                    <a:pt x="9" y="27"/>
                    <a:pt x="9" y="27"/>
                    <a:pt x="9" y="27"/>
                  </a:cubicBezTo>
                  <a:lnTo>
                    <a:pt x="9" y="31"/>
                  </a:lnTo>
                  <a:close/>
                  <a:moveTo>
                    <a:pt x="9" y="24"/>
                  </a:moveTo>
                  <a:cubicBezTo>
                    <a:pt x="5" y="24"/>
                    <a:pt x="5" y="24"/>
                    <a:pt x="5" y="24"/>
                  </a:cubicBezTo>
                  <a:cubicBezTo>
                    <a:pt x="5" y="20"/>
                    <a:pt x="5" y="20"/>
                    <a:pt x="5" y="20"/>
                  </a:cubicBezTo>
                  <a:cubicBezTo>
                    <a:pt x="9" y="20"/>
                    <a:pt x="9" y="20"/>
                    <a:pt x="9" y="20"/>
                  </a:cubicBezTo>
                  <a:lnTo>
                    <a:pt x="9" y="24"/>
                  </a:lnTo>
                  <a:close/>
                  <a:moveTo>
                    <a:pt x="9" y="17"/>
                  </a:moveTo>
                  <a:cubicBezTo>
                    <a:pt x="5" y="17"/>
                    <a:pt x="5" y="17"/>
                    <a:pt x="5" y="17"/>
                  </a:cubicBezTo>
                  <a:cubicBezTo>
                    <a:pt x="5" y="13"/>
                    <a:pt x="5" y="13"/>
                    <a:pt x="5" y="13"/>
                  </a:cubicBezTo>
                  <a:cubicBezTo>
                    <a:pt x="9" y="13"/>
                    <a:pt x="9" y="13"/>
                    <a:pt x="9" y="13"/>
                  </a:cubicBezTo>
                  <a:lnTo>
                    <a:pt x="9" y="17"/>
                  </a:lnTo>
                  <a:close/>
                  <a:moveTo>
                    <a:pt x="8" y="7"/>
                  </a:moveTo>
                  <a:cubicBezTo>
                    <a:pt x="4" y="7"/>
                    <a:pt x="4" y="7"/>
                    <a:pt x="4" y="7"/>
                  </a:cubicBezTo>
                  <a:cubicBezTo>
                    <a:pt x="3" y="6"/>
                    <a:pt x="2" y="6"/>
                    <a:pt x="2" y="5"/>
                  </a:cubicBezTo>
                  <a:cubicBezTo>
                    <a:pt x="2" y="3"/>
                    <a:pt x="4" y="1"/>
                    <a:pt x="6" y="1"/>
                  </a:cubicBezTo>
                  <a:cubicBezTo>
                    <a:pt x="8" y="1"/>
                    <a:pt x="9" y="3"/>
                    <a:pt x="9" y="5"/>
                  </a:cubicBezTo>
                  <a:cubicBezTo>
                    <a:pt x="9" y="6"/>
                    <a:pt x="9" y="6"/>
                    <a:pt x="8" y="7"/>
                  </a:cubicBezTo>
                  <a:close/>
                  <a:moveTo>
                    <a:pt x="12" y="7"/>
                  </a:moveTo>
                  <a:cubicBezTo>
                    <a:pt x="11" y="7"/>
                    <a:pt x="10" y="6"/>
                    <a:pt x="10" y="4"/>
                  </a:cubicBezTo>
                  <a:cubicBezTo>
                    <a:pt x="10" y="3"/>
                    <a:pt x="11" y="2"/>
                    <a:pt x="12" y="2"/>
                  </a:cubicBezTo>
                  <a:cubicBezTo>
                    <a:pt x="14" y="2"/>
                    <a:pt x="15" y="3"/>
                    <a:pt x="15" y="4"/>
                  </a:cubicBezTo>
                  <a:cubicBezTo>
                    <a:pt x="15" y="6"/>
                    <a:pt x="14" y="7"/>
                    <a:pt x="12" y="7"/>
                  </a:cubicBezTo>
                  <a:close/>
                  <a:moveTo>
                    <a:pt x="28" y="53"/>
                  </a:moveTo>
                  <a:cubicBezTo>
                    <a:pt x="16" y="53"/>
                    <a:pt x="16" y="53"/>
                    <a:pt x="16" y="53"/>
                  </a:cubicBezTo>
                  <a:cubicBezTo>
                    <a:pt x="16" y="8"/>
                    <a:pt x="16" y="8"/>
                    <a:pt x="16" y="8"/>
                  </a:cubicBezTo>
                  <a:cubicBezTo>
                    <a:pt x="28" y="8"/>
                    <a:pt x="28" y="8"/>
                    <a:pt x="28" y="8"/>
                  </a:cubicBezTo>
                  <a:lnTo>
                    <a:pt x="28" y="53"/>
                  </a:lnTo>
                  <a:close/>
                  <a:moveTo>
                    <a:pt x="81" y="52"/>
                  </a:moveTo>
                  <a:cubicBezTo>
                    <a:pt x="46" y="52"/>
                    <a:pt x="46" y="52"/>
                    <a:pt x="46" y="52"/>
                  </a:cubicBezTo>
                  <a:cubicBezTo>
                    <a:pt x="34" y="52"/>
                    <a:pt x="34" y="52"/>
                    <a:pt x="34" y="52"/>
                  </a:cubicBezTo>
                  <a:cubicBezTo>
                    <a:pt x="34" y="48"/>
                    <a:pt x="34" y="48"/>
                    <a:pt x="34" y="48"/>
                  </a:cubicBezTo>
                  <a:cubicBezTo>
                    <a:pt x="46" y="48"/>
                    <a:pt x="46" y="48"/>
                    <a:pt x="46" y="48"/>
                  </a:cubicBezTo>
                  <a:cubicBezTo>
                    <a:pt x="81" y="48"/>
                    <a:pt x="81" y="48"/>
                    <a:pt x="81" y="48"/>
                  </a:cubicBezTo>
                  <a:lnTo>
                    <a:pt x="81" y="52"/>
                  </a:lnTo>
                  <a:close/>
                  <a:moveTo>
                    <a:pt x="87" y="45"/>
                  </a:moveTo>
                  <a:cubicBezTo>
                    <a:pt x="46" y="45"/>
                    <a:pt x="46" y="45"/>
                    <a:pt x="46" y="45"/>
                  </a:cubicBezTo>
                  <a:cubicBezTo>
                    <a:pt x="34" y="45"/>
                    <a:pt x="34" y="45"/>
                    <a:pt x="34" y="45"/>
                  </a:cubicBezTo>
                  <a:cubicBezTo>
                    <a:pt x="34" y="41"/>
                    <a:pt x="34" y="41"/>
                    <a:pt x="34" y="41"/>
                  </a:cubicBezTo>
                  <a:cubicBezTo>
                    <a:pt x="46" y="41"/>
                    <a:pt x="46" y="41"/>
                    <a:pt x="46" y="41"/>
                  </a:cubicBezTo>
                  <a:cubicBezTo>
                    <a:pt x="87" y="41"/>
                    <a:pt x="87" y="41"/>
                    <a:pt x="87" y="41"/>
                  </a:cubicBezTo>
                  <a:lnTo>
                    <a:pt x="87"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grpSp>
    </p:spTree>
    <p:extLst>
      <p:ext uri="{BB962C8B-B14F-4D97-AF65-F5344CB8AC3E}">
        <p14:creationId xmlns:p14="http://schemas.microsoft.com/office/powerpoint/2010/main" val="329187163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p:cNvPr>
          <p:cNvSpPr/>
          <p:nvPr/>
        </p:nvSpPr>
        <p:spPr bwMode="auto">
          <a:xfrm>
            <a:off x="883" y="993"/>
            <a:ext cx="12434711" cy="6993533"/>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1" name="Title 1">
            <a:extLst>
              <a:ext uri="{FF2B5EF4-FFF2-40B4-BE49-F238E27FC236}">
                <a16:creationId xmlns:a16="http://schemas.microsoft.com/office/drawing/2014/main" id="{82BEE682-87B6-48CE-BA99-FE0BF7513A2A}"/>
              </a:ext>
            </a:extLst>
          </p:cNvPr>
          <p:cNvSpPr>
            <a:spLocks noGrp="1"/>
          </p:cNvSpPr>
          <p:nvPr>
            <p:ph type="title"/>
          </p:nvPr>
        </p:nvSpPr>
        <p:spPr>
          <a:xfrm>
            <a:off x="280987" y="2715889"/>
            <a:ext cx="11576050" cy="2177669"/>
          </a:xfrm>
        </p:spPr>
        <p:txBody>
          <a:bodyPr/>
          <a:lstStyle/>
          <a:p>
            <a:r>
              <a:rPr lang="en-US" dirty="0"/>
              <a:t>Disaster recovery between Azure regions </a:t>
            </a:r>
          </a:p>
        </p:txBody>
      </p:sp>
      <p:sp>
        <p:nvSpPr>
          <p:cNvPr id="82" name="Text Placeholder 2">
            <a:extLst>
              <a:ext uri="{FF2B5EF4-FFF2-40B4-BE49-F238E27FC236}">
                <a16:creationId xmlns:a16="http://schemas.microsoft.com/office/drawing/2014/main" id="{AD23E388-4F38-4780-A449-C693AAA878B9}"/>
              </a:ext>
            </a:extLst>
          </p:cNvPr>
          <p:cNvSpPr>
            <a:spLocks noGrp="1"/>
          </p:cNvSpPr>
          <p:nvPr>
            <p:ph type="body" sz="quarter" idx="12"/>
          </p:nvPr>
        </p:nvSpPr>
        <p:spPr>
          <a:xfrm>
            <a:off x="280987" y="2103391"/>
            <a:ext cx="10258638" cy="733750"/>
          </a:xfrm>
        </p:spPr>
        <p:txBody>
          <a:bodyPr/>
          <a:lstStyle/>
          <a:p>
            <a:pPr>
              <a:lnSpc>
                <a:spcPts val="3243"/>
              </a:lnSpc>
              <a:buSzTx/>
              <a:defRPr/>
            </a:pPr>
            <a:r>
              <a:rPr lang="en-US" sz="4080" b="1" kern="0" dirty="0">
                <a:solidFill>
                  <a:schemeClr val="tx1"/>
                </a:solidFill>
                <a:latin typeface="Segoe UI" charset="0"/>
                <a:ea typeface="Segoe UI" charset="0"/>
                <a:cs typeface="Segoe UI" charset="0"/>
              </a:rPr>
              <a:t>Demo</a:t>
            </a:r>
          </a:p>
        </p:txBody>
      </p:sp>
    </p:spTree>
    <p:extLst>
      <p:ext uri="{BB962C8B-B14F-4D97-AF65-F5344CB8AC3E}">
        <p14:creationId xmlns:p14="http://schemas.microsoft.com/office/powerpoint/2010/main" val="37451607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96317-CF4E-45CF-B237-C948FB433801}"/>
              </a:ext>
            </a:extLst>
          </p:cNvPr>
          <p:cNvSpPr>
            <a:spLocks noGrp="1"/>
          </p:cNvSpPr>
          <p:nvPr>
            <p:ph type="title"/>
          </p:nvPr>
        </p:nvSpPr>
        <p:spPr/>
        <p:txBody>
          <a:bodyPr/>
          <a:lstStyle/>
          <a:p>
            <a:r>
              <a:rPr lang="en-US"/>
              <a:t>Causes of IT disasters</a:t>
            </a:r>
            <a:endParaRPr lang="en-US" dirty="0"/>
          </a:p>
        </p:txBody>
      </p:sp>
      <p:sp>
        <p:nvSpPr>
          <p:cNvPr id="16" name="TextBox 15">
            <a:extLst>
              <a:ext uri="{FF2B5EF4-FFF2-40B4-BE49-F238E27FC236}">
                <a16:creationId xmlns:a16="http://schemas.microsoft.com/office/drawing/2014/main" id="{83FDF342-F7F3-41EB-8772-851AC5A311AB}"/>
              </a:ext>
            </a:extLst>
          </p:cNvPr>
          <p:cNvSpPr txBox="1"/>
          <p:nvPr/>
        </p:nvSpPr>
        <p:spPr>
          <a:xfrm>
            <a:off x="277030" y="2005860"/>
            <a:ext cx="4542302" cy="1594772"/>
          </a:xfrm>
          <a:prstGeom prst="rect">
            <a:avLst/>
          </a:prstGeom>
          <a:noFill/>
        </p:spPr>
        <p:txBody>
          <a:bodyPr wrap="square" lIns="186445" tIns="149157" rIns="186445" bIns="149157" rtlCol="0">
            <a:spAutoFit/>
          </a:bodyPr>
          <a:lstStyle/>
          <a:p>
            <a:pPr marL="139889" indent="-139889" defTabSz="932226">
              <a:lnSpc>
                <a:spcPct val="90000"/>
              </a:lnSpc>
              <a:spcAft>
                <a:spcPts val="612"/>
              </a:spcAft>
              <a:defRPr/>
            </a:pPr>
            <a:r>
              <a:rPr lang="en-US" sz="2289" kern="0" dirty="0">
                <a:solidFill>
                  <a:srgbClr val="0072C6"/>
                </a:solidFill>
                <a:latin typeface="Segoe UI" panose="020B0502040204020203" pitchFamily="34" charset="0"/>
                <a:cs typeface="Segoe UI" panose="020B0502040204020203" pitchFamily="34" charset="0"/>
              </a:rPr>
              <a:t>“What was/were the cause(s) of your significant disaster declaration(s) or major business disruption?”</a:t>
            </a:r>
          </a:p>
        </p:txBody>
      </p:sp>
      <p:sp>
        <p:nvSpPr>
          <p:cNvPr id="4" name="Rectangle 3">
            <a:extLst>
              <a:ext uri="{FF2B5EF4-FFF2-40B4-BE49-F238E27FC236}">
                <a16:creationId xmlns:a16="http://schemas.microsoft.com/office/drawing/2014/main" id="{23F2D2B7-28C2-4AB1-970E-83D7B4084A35}"/>
              </a:ext>
            </a:extLst>
          </p:cNvPr>
          <p:cNvSpPr/>
          <p:nvPr/>
        </p:nvSpPr>
        <p:spPr bwMode="auto">
          <a:xfrm>
            <a:off x="7152915" y="3289394"/>
            <a:ext cx="824813" cy="169632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5" tIns="149157" rIns="186445" bIns="149157" numCol="1" spcCol="0" rtlCol="0" fromWordArt="0" anchor="t" anchorCtr="0" forceAA="0" compatLnSpc="1">
            <a:prstTxWarp prst="textNoShape">
              <a:avLst/>
            </a:prstTxWarp>
            <a:noAutofit/>
          </a:bodyPr>
          <a:lstStyle/>
          <a:p>
            <a:pPr algn="ctr" defTabSz="950652" fontAlgn="base">
              <a:lnSpc>
                <a:spcPct val="90000"/>
              </a:lnSpc>
              <a:spcBef>
                <a:spcPct val="0"/>
              </a:spcBef>
              <a:spcAft>
                <a:spcPct val="0"/>
              </a:spcAft>
              <a:defRPr/>
            </a:pPr>
            <a:endParaRPr lang="en-US" sz="2856"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 name="TextBox 4">
            <a:extLst>
              <a:ext uri="{FF2B5EF4-FFF2-40B4-BE49-F238E27FC236}">
                <a16:creationId xmlns:a16="http://schemas.microsoft.com/office/drawing/2014/main" id="{15D71747-5FFC-4496-95F8-B80381982158}"/>
              </a:ext>
            </a:extLst>
          </p:cNvPr>
          <p:cNvSpPr txBox="1"/>
          <p:nvPr/>
        </p:nvSpPr>
        <p:spPr>
          <a:xfrm>
            <a:off x="7133744" y="2882923"/>
            <a:ext cx="841910" cy="288137"/>
          </a:xfrm>
          <a:prstGeom prst="rect">
            <a:avLst/>
          </a:prstGeom>
          <a:noFill/>
        </p:spPr>
        <p:txBody>
          <a:bodyPr wrap="square" lIns="0" tIns="0" rIns="0" bIns="0" rtlCol="0">
            <a:spAutoFit/>
          </a:bodyPr>
          <a:lstStyle/>
          <a:p>
            <a:pPr algn="ctr" defTabSz="932226">
              <a:lnSpc>
                <a:spcPct val="90000"/>
              </a:lnSpc>
              <a:spcAft>
                <a:spcPts val="612"/>
              </a:spcAft>
              <a:defRPr/>
            </a:pPr>
            <a:r>
              <a:rPr lang="en-US" sz="2040" b="1" kern="0" dirty="0">
                <a:solidFill>
                  <a:srgbClr val="0072C6"/>
                </a:solidFill>
                <a:latin typeface="Segoe UI" panose="020B0502040204020203" pitchFamily="34" charset="0"/>
                <a:ea typeface="Segoe UI" panose="020B0502040204020203" pitchFamily="34" charset="0"/>
                <a:cs typeface="Segoe UI" panose="020B0502040204020203" pitchFamily="34" charset="0"/>
              </a:rPr>
              <a:t>38%</a:t>
            </a:r>
          </a:p>
        </p:txBody>
      </p:sp>
      <p:sp>
        <p:nvSpPr>
          <p:cNvPr id="6" name="TextBox 5">
            <a:extLst>
              <a:ext uri="{FF2B5EF4-FFF2-40B4-BE49-F238E27FC236}">
                <a16:creationId xmlns:a16="http://schemas.microsoft.com/office/drawing/2014/main" id="{23A23F86-94D1-418A-A1BB-B713A623CDE5}"/>
              </a:ext>
            </a:extLst>
          </p:cNvPr>
          <p:cNvSpPr txBox="1"/>
          <p:nvPr/>
        </p:nvSpPr>
        <p:spPr>
          <a:xfrm rot="18900000">
            <a:off x="6390184" y="5655114"/>
            <a:ext cx="1158593" cy="201683"/>
          </a:xfrm>
          <a:prstGeom prst="rect">
            <a:avLst/>
          </a:prstGeom>
          <a:noFill/>
        </p:spPr>
        <p:txBody>
          <a:bodyPr wrap="square" lIns="0" tIns="0" rIns="0" bIns="0" rtlCol="0">
            <a:spAutoFit/>
          </a:bodyPr>
          <a:lstStyle/>
          <a:p>
            <a:pPr algn="r" defTabSz="932226">
              <a:lnSpc>
                <a:spcPct val="90000"/>
              </a:lnSpc>
              <a:spcAft>
                <a:spcPts val="612"/>
              </a:spcAft>
              <a:defRPr/>
            </a:pPr>
            <a:r>
              <a:rPr lang="en-US" sz="1428" kern="0" dirty="0">
                <a:solidFill>
                  <a:srgbClr val="0072C6"/>
                </a:solidFill>
                <a:latin typeface="Segoe UI" panose="020B0502040204020203" pitchFamily="34" charset="0"/>
                <a:ea typeface="Segoe UI" panose="020B0502040204020203" pitchFamily="34" charset="0"/>
                <a:cs typeface="Segoe UI" panose="020B0502040204020203" pitchFamily="34" charset="0"/>
              </a:rPr>
              <a:t>Power failure</a:t>
            </a:r>
          </a:p>
        </p:txBody>
      </p:sp>
      <p:sp>
        <p:nvSpPr>
          <p:cNvPr id="8" name="Rectangle 7">
            <a:extLst>
              <a:ext uri="{FF2B5EF4-FFF2-40B4-BE49-F238E27FC236}">
                <a16:creationId xmlns:a16="http://schemas.microsoft.com/office/drawing/2014/main" id="{4CB5EF1E-0F1F-4917-90E5-3F98492163BA}"/>
              </a:ext>
            </a:extLst>
          </p:cNvPr>
          <p:cNvSpPr/>
          <p:nvPr/>
        </p:nvSpPr>
        <p:spPr bwMode="auto">
          <a:xfrm>
            <a:off x="8394819" y="3524842"/>
            <a:ext cx="824813" cy="14608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5" tIns="149157" rIns="186445" bIns="149157" numCol="1" spcCol="0" rtlCol="0" fromWordArt="0" anchor="t" anchorCtr="0" forceAA="0" compatLnSpc="1">
            <a:prstTxWarp prst="textNoShape">
              <a:avLst/>
            </a:prstTxWarp>
            <a:noAutofit/>
          </a:bodyPr>
          <a:lstStyle/>
          <a:p>
            <a:pPr algn="ctr" defTabSz="950652" fontAlgn="base">
              <a:lnSpc>
                <a:spcPct val="90000"/>
              </a:lnSpc>
              <a:spcBef>
                <a:spcPct val="0"/>
              </a:spcBef>
              <a:spcAft>
                <a:spcPct val="0"/>
              </a:spcAft>
              <a:defRPr/>
            </a:pPr>
            <a:endParaRPr lang="en-US" sz="2856"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 name="TextBox 8">
            <a:extLst>
              <a:ext uri="{FF2B5EF4-FFF2-40B4-BE49-F238E27FC236}">
                <a16:creationId xmlns:a16="http://schemas.microsoft.com/office/drawing/2014/main" id="{56F9A1CE-335B-4ABF-9D82-B6852F0200CB}"/>
              </a:ext>
            </a:extLst>
          </p:cNvPr>
          <p:cNvSpPr txBox="1"/>
          <p:nvPr/>
        </p:nvSpPr>
        <p:spPr>
          <a:xfrm>
            <a:off x="8382434" y="3109053"/>
            <a:ext cx="841910" cy="288137"/>
          </a:xfrm>
          <a:prstGeom prst="rect">
            <a:avLst/>
          </a:prstGeom>
          <a:noFill/>
        </p:spPr>
        <p:txBody>
          <a:bodyPr wrap="square" lIns="0" tIns="0" rIns="0" bIns="0" rtlCol="0">
            <a:spAutoFit/>
          </a:bodyPr>
          <a:lstStyle/>
          <a:p>
            <a:pPr algn="ctr" defTabSz="932226">
              <a:lnSpc>
                <a:spcPct val="90000"/>
              </a:lnSpc>
              <a:spcAft>
                <a:spcPts val="612"/>
              </a:spcAft>
              <a:defRPr/>
            </a:pPr>
            <a:r>
              <a:rPr lang="en-US" sz="2040" b="1" kern="0" dirty="0">
                <a:solidFill>
                  <a:srgbClr val="0072C6"/>
                </a:solidFill>
                <a:latin typeface="Segoe UI" panose="020B0502040204020203" pitchFamily="34" charset="0"/>
                <a:ea typeface="Segoe UI" panose="020B0502040204020203" pitchFamily="34" charset="0"/>
                <a:cs typeface="Segoe UI" panose="020B0502040204020203" pitchFamily="34" charset="0"/>
              </a:rPr>
              <a:t>31%</a:t>
            </a:r>
          </a:p>
        </p:txBody>
      </p:sp>
      <p:sp>
        <p:nvSpPr>
          <p:cNvPr id="10" name="TextBox 9">
            <a:extLst>
              <a:ext uri="{FF2B5EF4-FFF2-40B4-BE49-F238E27FC236}">
                <a16:creationId xmlns:a16="http://schemas.microsoft.com/office/drawing/2014/main" id="{942253E0-83E6-4705-989C-77454390028E}"/>
              </a:ext>
            </a:extLst>
          </p:cNvPr>
          <p:cNvSpPr txBox="1"/>
          <p:nvPr/>
        </p:nvSpPr>
        <p:spPr>
          <a:xfrm rot="18900000">
            <a:off x="7922159" y="5529977"/>
            <a:ext cx="804660" cy="201683"/>
          </a:xfrm>
          <a:prstGeom prst="rect">
            <a:avLst/>
          </a:prstGeom>
          <a:noFill/>
        </p:spPr>
        <p:txBody>
          <a:bodyPr wrap="square" lIns="0" tIns="0" rIns="0" bIns="0" rtlCol="0">
            <a:spAutoFit/>
          </a:bodyPr>
          <a:lstStyle/>
          <a:p>
            <a:pPr algn="r" defTabSz="932226">
              <a:lnSpc>
                <a:spcPct val="90000"/>
              </a:lnSpc>
              <a:spcAft>
                <a:spcPts val="612"/>
              </a:spcAft>
              <a:defRPr/>
            </a:pPr>
            <a:r>
              <a:rPr lang="en-US" sz="1428" kern="0" dirty="0">
                <a:solidFill>
                  <a:srgbClr val="0072C6"/>
                </a:solidFill>
                <a:latin typeface="Segoe UI" panose="020B0502040204020203" pitchFamily="34" charset="0"/>
                <a:ea typeface="Segoe UI" panose="020B0502040204020203" pitchFamily="34" charset="0"/>
                <a:cs typeface="Segoe UI" panose="020B0502040204020203" pitchFamily="34" charset="0"/>
              </a:rPr>
              <a:t>Flood</a:t>
            </a:r>
          </a:p>
        </p:txBody>
      </p:sp>
      <p:sp>
        <p:nvSpPr>
          <p:cNvPr id="12" name="Rectangle 11">
            <a:extLst>
              <a:ext uri="{FF2B5EF4-FFF2-40B4-BE49-F238E27FC236}">
                <a16:creationId xmlns:a16="http://schemas.microsoft.com/office/drawing/2014/main" id="{309D5185-25CB-48F0-AB2E-CBD588EEED2E}"/>
              </a:ext>
            </a:extLst>
          </p:cNvPr>
          <p:cNvSpPr/>
          <p:nvPr/>
        </p:nvSpPr>
        <p:spPr bwMode="auto">
          <a:xfrm>
            <a:off x="9627697" y="4112005"/>
            <a:ext cx="824813" cy="8737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5" tIns="149157" rIns="186445" bIns="149157" numCol="1" spcCol="0" rtlCol="0" fromWordArt="0" anchor="t" anchorCtr="0" forceAA="0" compatLnSpc="1">
            <a:prstTxWarp prst="textNoShape">
              <a:avLst/>
            </a:prstTxWarp>
            <a:noAutofit/>
          </a:bodyPr>
          <a:lstStyle/>
          <a:p>
            <a:pPr algn="ctr" defTabSz="950652" fontAlgn="base">
              <a:lnSpc>
                <a:spcPct val="90000"/>
              </a:lnSpc>
              <a:spcBef>
                <a:spcPct val="0"/>
              </a:spcBef>
              <a:spcAft>
                <a:spcPct val="0"/>
              </a:spcAft>
              <a:defRPr/>
            </a:pPr>
            <a:endParaRPr lang="en-US" sz="2856"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 name="TextBox 12">
            <a:extLst>
              <a:ext uri="{FF2B5EF4-FFF2-40B4-BE49-F238E27FC236}">
                <a16:creationId xmlns:a16="http://schemas.microsoft.com/office/drawing/2014/main" id="{5D2AFB5E-8E1D-4A9A-BE0C-AD248ABF2D29}"/>
              </a:ext>
            </a:extLst>
          </p:cNvPr>
          <p:cNvSpPr txBox="1"/>
          <p:nvPr/>
        </p:nvSpPr>
        <p:spPr>
          <a:xfrm>
            <a:off x="9621626" y="3702310"/>
            <a:ext cx="841910" cy="288137"/>
          </a:xfrm>
          <a:prstGeom prst="rect">
            <a:avLst/>
          </a:prstGeom>
          <a:noFill/>
        </p:spPr>
        <p:txBody>
          <a:bodyPr wrap="square" lIns="0" tIns="0" rIns="0" bIns="0" rtlCol="0">
            <a:spAutoFit/>
          </a:bodyPr>
          <a:lstStyle/>
          <a:p>
            <a:pPr algn="ctr" defTabSz="932226">
              <a:lnSpc>
                <a:spcPct val="90000"/>
              </a:lnSpc>
              <a:spcAft>
                <a:spcPts val="612"/>
              </a:spcAft>
              <a:defRPr/>
            </a:pPr>
            <a:r>
              <a:rPr lang="en-US" sz="2040" b="1" kern="0" dirty="0">
                <a:solidFill>
                  <a:srgbClr val="0072C6"/>
                </a:solidFill>
                <a:latin typeface="Segoe UI" panose="020B0502040204020203" pitchFamily="34" charset="0"/>
                <a:ea typeface="Segoe UI" panose="020B0502040204020203" pitchFamily="34" charset="0"/>
                <a:cs typeface="Segoe UI" panose="020B0502040204020203" pitchFamily="34" charset="0"/>
              </a:rPr>
              <a:t>19%</a:t>
            </a:r>
          </a:p>
        </p:txBody>
      </p:sp>
      <p:sp>
        <p:nvSpPr>
          <p:cNvPr id="14" name="TextBox 13">
            <a:extLst>
              <a:ext uri="{FF2B5EF4-FFF2-40B4-BE49-F238E27FC236}">
                <a16:creationId xmlns:a16="http://schemas.microsoft.com/office/drawing/2014/main" id="{31FA3F00-92B5-4C17-8D10-358EEFBCD139}"/>
              </a:ext>
            </a:extLst>
          </p:cNvPr>
          <p:cNvSpPr txBox="1"/>
          <p:nvPr/>
        </p:nvSpPr>
        <p:spPr>
          <a:xfrm rot="18900000">
            <a:off x="8537925" y="5705996"/>
            <a:ext cx="1587730" cy="403366"/>
          </a:xfrm>
          <a:prstGeom prst="rect">
            <a:avLst/>
          </a:prstGeom>
          <a:noFill/>
        </p:spPr>
        <p:txBody>
          <a:bodyPr wrap="square" lIns="0" tIns="0" rIns="0" bIns="0" rtlCol="0">
            <a:spAutoFit/>
          </a:bodyPr>
          <a:lstStyle/>
          <a:p>
            <a:pPr algn="r" defTabSz="932226">
              <a:lnSpc>
                <a:spcPct val="90000"/>
              </a:lnSpc>
              <a:spcAft>
                <a:spcPts val="612"/>
              </a:spcAft>
              <a:defRPr/>
            </a:pPr>
            <a:r>
              <a:rPr lang="en-US" sz="1428" kern="0" dirty="0">
                <a:solidFill>
                  <a:srgbClr val="0072C6"/>
                </a:solidFill>
                <a:latin typeface="Segoe UI" panose="020B0502040204020203" pitchFamily="34" charset="0"/>
                <a:ea typeface="Segoe UI" panose="020B0502040204020203" pitchFamily="34" charset="0"/>
                <a:cs typeface="Segoe UI" panose="020B0502040204020203" pitchFamily="34" charset="0"/>
              </a:rPr>
              <a:t>Cyberattack – malicious outsiders</a:t>
            </a:r>
          </a:p>
        </p:txBody>
      </p:sp>
      <p:sp>
        <p:nvSpPr>
          <p:cNvPr id="17" name="Rectangle 16">
            <a:extLst>
              <a:ext uri="{FF2B5EF4-FFF2-40B4-BE49-F238E27FC236}">
                <a16:creationId xmlns:a16="http://schemas.microsoft.com/office/drawing/2014/main" id="{6DA329D7-7850-4CD5-A8D8-0862C411634F}"/>
              </a:ext>
            </a:extLst>
          </p:cNvPr>
          <p:cNvSpPr/>
          <p:nvPr/>
        </p:nvSpPr>
        <p:spPr bwMode="auto">
          <a:xfrm>
            <a:off x="5911717" y="2493660"/>
            <a:ext cx="824813" cy="24920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5" tIns="149157" rIns="186445" bIns="149157" numCol="1" spcCol="0" rtlCol="0" fromWordArt="0" anchor="t" anchorCtr="0" forceAA="0" compatLnSpc="1">
            <a:prstTxWarp prst="textNoShape">
              <a:avLst/>
            </a:prstTxWarp>
            <a:noAutofit/>
          </a:bodyPr>
          <a:lstStyle/>
          <a:p>
            <a:pPr algn="ctr" defTabSz="950652" fontAlgn="base">
              <a:lnSpc>
                <a:spcPct val="90000"/>
              </a:lnSpc>
              <a:spcBef>
                <a:spcPct val="0"/>
              </a:spcBef>
              <a:spcAft>
                <a:spcPct val="0"/>
              </a:spcAft>
              <a:defRPr/>
            </a:pPr>
            <a:endParaRPr lang="en-US" sz="2856"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8" name="TextBox 17">
            <a:extLst>
              <a:ext uri="{FF2B5EF4-FFF2-40B4-BE49-F238E27FC236}">
                <a16:creationId xmlns:a16="http://schemas.microsoft.com/office/drawing/2014/main" id="{30FA1363-853E-4E1B-89AB-C0BFB9F4E911}"/>
              </a:ext>
            </a:extLst>
          </p:cNvPr>
          <p:cNvSpPr txBox="1"/>
          <p:nvPr/>
        </p:nvSpPr>
        <p:spPr>
          <a:xfrm>
            <a:off x="5903171" y="2083965"/>
            <a:ext cx="841910" cy="288137"/>
          </a:xfrm>
          <a:prstGeom prst="rect">
            <a:avLst/>
          </a:prstGeom>
          <a:noFill/>
        </p:spPr>
        <p:txBody>
          <a:bodyPr wrap="square" lIns="0" tIns="0" rIns="0" bIns="0" rtlCol="0">
            <a:spAutoFit/>
          </a:bodyPr>
          <a:lstStyle/>
          <a:p>
            <a:pPr algn="ctr" defTabSz="932226">
              <a:lnSpc>
                <a:spcPct val="90000"/>
              </a:lnSpc>
              <a:spcAft>
                <a:spcPts val="612"/>
              </a:spcAft>
              <a:defRPr/>
            </a:pPr>
            <a:r>
              <a:rPr lang="en-US" sz="2040" b="1" kern="0" dirty="0">
                <a:solidFill>
                  <a:srgbClr val="0072C6"/>
                </a:solidFill>
                <a:latin typeface="Segoe UI" panose="020B0502040204020203" pitchFamily="34" charset="0"/>
                <a:ea typeface="Segoe UI" panose="020B0502040204020203" pitchFamily="34" charset="0"/>
                <a:cs typeface="Segoe UI" panose="020B0502040204020203" pitchFamily="34" charset="0"/>
              </a:rPr>
              <a:t>56%</a:t>
            </a:r>
          </a:p>
        </p:txBody>
      </p:sp>
      <p:sp>
        <p:nvSpPr>
          <p:cNvPr id="19" name="TextBox 18">
            <a:extLst>
              <a:ext uri="{FF2B5EF4-FFF2-40B4-BE49-F238E27FC236}">
                <a16:creationId xmlns:a16="http://schemas.microsoft.com/office/drawing/2014/main" id="{AC0BB950-D7CF-4CA7-8841-FBA8FFE152C0}"/>
              </a:ext>
            </a:extLst>
          </p:cNvPr>
          <p:cNvSpPr txBox="1"/>
          <p:nvPr/>
        </p:nvSpPr>
        <p:spPr>
          <a:xfrm rot="18900000">
            <a:off x="4491957" y="5819766"/>
            <a:ext cx="1975605" cy="403366"/>
          </a:xfrm>
          <a:prstGeom prst="rect">
            <a:avLst/>
          </a:prstGeom>
          <a:noFill/>
        </p:spPr>
        <p:txBody>
          <a:bodyPr wrap="square" lIns="0" tIns="0" rIns="0" bIns="0" rtlCol="0">
            <a:spAutoFit/>
          </a:bodyPr>
          <a:lstStyle/>
          <a:p>
            <a:pPr algn="r" defTabSz="932226">
              <a:lnSpc>
                <a:spcPct val="90000"/>
              </a:lnSpc>
              <a:spcAft>
                <a:spcPts val="612"/>
              </a:spcAft>
              <a:defRPr/>
            </a:pPr>
            <a:r>
              <a:rPr lang="en-US" sz="1428" kern="0" dirty="0">
                <a:solidFill>
                  <a:srgbClr val="0072C6"/>
                </a:solidFill>
                <a:latin typeface="Segoe UI" panose="020B0502040204020203" pitchFamily="34" charset="0"/>
                <a:ea typeface="Segoe UI" panose="020B0502040204020203" pitchFamily="34" charset="0"/>
                <a:cs typeface="Segoe UI" panose="020B0502040204020203" pitchFamily="34" charset="0"/>
              </a:rPr>
              <a:t>IT failure (hardware </a:t>
            </a:r>
            <a:br>
              <a:rPr lang="en-US" sz="1428" kern="0" dirty="0">
                <a:solidFill>
                  <a:srgbClr val="0072C6"/>
                </a:solidFill>
                <a:latin typeface="Segoe UI" panose="020B0502040204020203" pitchFamily="34" charset="0"/>
                <a:ea typeface="Segoe UI" panose="020B0502040204020203" pitchFamily="34" charset="0"/>
                <a:cs typeface="Segoe UI" panose="020B0502040204020203" pitchFamily="34" charset="0"/>
              </a:rPr>
            </a:br>
            <a:r>
              <a:rPr lang="en-US" sz="1428" kern="0" dirty="0">
                <a:solidFill>
                  <a:srgbClr val="0072C6"/>
                </a:solidFill>
                <a:latin typeface="Segoe UI" panose="020B0502040204020203" pitchFamily="34" charset="0"/>
                <a:ea typeface="Segoe UI" panose="020B0502040204020203" pitchFamily="34" charset="0"/>
                <a:cs typeface="Segoe UI" panose="020B0502040204020203" pitchFamily="34" charset="0"/>
              </a:rPr>
              <a:t>or software)</a:t>
            </a:r>
          </a:p>
        </p:txBody>
      </p:sp>
      <p:cxnSp>
        <p:nvCxnSpPr>
          <p:cNvPr id="20" name="Straight Connector 19">
            <a:extLst>
              <a:ext uri="{FF2B5EF4-FFF2-40B4-BE49-F238E27FC236}">
                <a16:creationId xmlns:a16="http://schemas.microsoft.com/office/drawing/2014/main" id="{D6CA39F2-2726-4CE1-9860-561883046455}"/>
              </a:ext>
            </a:extLst>
          </p:cNvPr>
          <p:cNvCxnSpPr>
            <a:cxnSpLocks/>
          </p:cNvCxnSpPr>
          <p:nvPr/>
        </p:nvCxnSpPr>
        <p:spPr>
          <a:xfrm flipH="1">
            <a:off x="4586183" y="5118937"/>
            <a:ext cx="1187324" cy="1187323"/>
          </a:xfrm>
          <a:prstGeom prst="line">
            <a:avLst/>
          </a:prstGeom>
          <a:ln w="158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D7AF93-359C-4EDE-858E-ECAB85B1E332}"/>
              </a:ext>
            </a:extLst>
          </p:cNvPr>
          <p:cNvCxnSpPr>
            <a:cxnSpLocks/>
          </p:cNvCxnSpPr>
          <p:nvPr/>
        </p:nvCxnSpPr>
        <p:spPr>
          <a:xfrm flipH="1">
            <a:off x="5773266" y="5118937"/>
            <a:ext cx="1187324" cy="1187323"/>
          </a:xfrm>
          <a:prstGeom prst="line">
            <a:avLst/>
          </a:prstGeom>
          <a:ln w="158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670392A-DCBF-47FA-BB3C-52D966DB26F0}"/>
              </a:ext>
            </a:extLst>
          </p:cNvPr>
          <p:cNvCxnSpPr>
            <a:cxnSpLocks/>
          </p:cNvCxnSpPr>
          <p:nvPr/>
        </p:nvCxnSpPr>
        <p:spPr>
          <a:xfrm flipH="1">
            <a:off x="7019284" y="5118937"/>
            <a:ext cx="1187324" cy="1187323"/>
          </a:xfrm>
          <a:prstGeom prst="line">
            <a:avLst/>
          </a:prstGeom>
          <a:ln w="158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F617248-1D89-4742-9C0B-014B45CE0BA6}"/>
              </a:ext>
            </a:extLst>
          </p:cNvPr>
          <p:cNvCxnSpPr>
            <a:cxnSpLocks/>
          </p:cNvCxnSpPr>
          <p:nvPr/>
        </p:nvCxnSpPr>
        <p:spPr>
          <a:xfrm flipH="1">
            <a:off x="8265302" y="5118937"/>
            <a:ext cx="1187324" cy="1187323"/>
          </a:xfrm>
          <a:prstGeom prst="line">
            <a:avLst/>
          </a:prstGeom>
          <a:ln w="158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770F35F-32FF-4380-AFEF-51D8182F1E24}"/>
              </a:ext>
            </a:extLst>
          </p:cNvPr>
          <p:cNvCxnSpPr>
            <a:cxnSpLocks/>
          </p:cNvCxnSpPr>
          <p:nvPr/>
        </p:nvCxnSpPr>
        <p:spPr>
          <a:xfrm flipH="1">
            <a:off x="9511319" y="5118937"/>
            <a:ext cx="1187324" cy="1187323"/>
          </a:xfrm>
          <a:prstGeom prst="line">
            <a:avLst/>
          </a:prstGeom>
          <a:ln w="158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DC4DF27-22C8-4E88-8F65-A1DD8B78A6F2}"/>
              </a:ext>
            </a:extLst>
          </p:cNvPr>
          <p:cNvSpPr txBox="1"/>
          <p:nvPr/>
        </p:nvSpPr>
        <p:spPr>
          <a:xfrm>
            <a:off x="389466" y="3446593"/>
            <a:ext cx="2838212" cy="503031"/>
          </a:xfrm>
          <a:prstGeom prst="rect">
            <a:avLst/>
          </a:prstGeom>
          <a:noFill/>
        </p:spPr>
        <p:txBody>
          <a:bodyPr wrap="none" lIns="186521" tIns="149217" rIns="186521" bIns="149217" rtlCol="0">
            <a:spAutoFit/>
          </a:bodyPr>
          <a:lstStyle/>
          <a:p>
            <a:pPr>
              <a:lnSpc>
                <a:spcPct val="90000"/>
              </a:lnSpc>
              <a:spcAft>
                <a:spcPts val="612"/>
              </a:spcAft>
            </a:pPr>
            <a:r>
              <a:rPr lang="en-US" sz="1428" dirty="0">
                <a:solidFill>
                  <a:schemeClr val="accent1"/>
                </a:solidFill>
                <a:latin typeface="Segoe UI" panose="020B0502040204020203" pitchFamily="34" charset="0"/>
                <a:cs typeface="Segoe UI" panose="020B0502040204020203" pitchFamily="34" charset="0"/>
              </a:rPr>
              <a:t>(Multiple responses accepted)</a:t>
            </a:r>
          </a:p>
        </p:txBody>
      </p:sp>
      <p:sp>
        <p:nvSpPr>
          <p:cNvPr id="32" name="TextBox 31">
            <a:extLst>
              <a:ext uri="{FF2B5EF4-FFF2-40B4-BE49-F238E27FC236}">
                <a16:creationId xmlns:a16="http://schemas.microsoft.com/office/drawing/2014/main" id="{E63E8B15-1888-481F-9B26-CE8F9D734C9E}"/>
              </a:ext>
            </a:extLst>
          </p:cNvPr>
          <p:cNvSpPr txBox="1"/>
          <p:nvPr/>
        </p:nvSpPr>
        <p:spPr>
          <a:xfrm>
            <a:off x="389468" y="5262611"/>
            <a:ext cx="3283720" cy="1244367"/>
          </a:xfrm>
          <a:prstGeom prst="rect">
            <a:avLst/>
          </a:prstGeom>
          <a:noFill/>
        </p:spPr>
        <p:txBody>
          <a:bodyPr wrap="square" lIns="186521" tIns="149217" rIns="186521" bIns="149217" rtlCol="0">
            <a:spAutoFit/>
          </a:bodyPr>
          <a:lstStyle/>
          <a:p>
            <a:pPr>
              <a:lnSpc>
                <a:spcPct val="90000"/>
              </a:lnSpc>
              <a:spcAft>
                <a:spcPts val="612"/>
              </a:spcAft>
            </a:pPr>
            <a:r>
              <a:rPr lang="en-US" sz="1224" dirty="0">
                <a:solidFill>
                  <a:schemeClr val="tx1">
                    <a:lumMod val="60000"/>
                    <a:lumOff val="40000"/>
                  </a:schemeClr>
                </a:solidFill>
                <a:latin typeface="Segoe UI" panose="020B0502040204020203" pitchFamily="34" charset="0"/>
                <a:cs typeface="Segoe UI" panose="020B0502040204020203" pitchFamily="34" charset="0"/>
              </a:rPr>
              <a:t>Base: 94 global disaster recovery decision makers and influencers</a:t>
            </a:r>
          </a:p>
          <a:p>
            <a:pPr>
              <a:lnSpc>
                <a:spcPct val="90000"/>
              </a:lnSpc>
              <a:spcAft>
                <a:spcPts val="612"/>
              </a:spcAft>
            </a:pPr>
            <a:r>
              <a:rPr lang="en-US" sz="1224" dirty="0">
                <a:solidFill>
                  <a:schemeClr val="tx1">
                    <a:lumMod val="60000"/>
                    <a:lumOff val="40000"/>
                  </a:schemeClr>
                </a:solidFill>
                <a:latin typeface="Segoe UI" panose="020B0502040204020203" pitchFamily="34" charset="0"/>
                <a:cs typeface="Segoe UI" panose="020B0502040204020203" pitchFamily="34" charset="0"/>
              </a:rPr>
              <a:t>Source: Forrester/Disaster Recovery Journal November 2016 Global Disaster Recovery Preparedness Online Survey</a:t>
            </a:r>
          </a:p>
        </p:txBody>
      </p:sp>
      <p:cxnSp>
        <p:nvCxnSpPr>
          <p:cNvPr id="34" name="Straight Connector 33">
            <a:extLst>
              <a:ext uri="{FF2B5EF4-FFF2-40B4-BE49-F238E27FC236}">
                <a16:creationId xmlns:a16="http://schemas.microsoft.com/office/drawing/2014/main" id="{D44FDB82-B47C-4207-A1CC-FED3FE93523E}"/>
              </a:ext>
            </a:extLst>
          </p:cNvPr>
          <p:cNvCxnSpPr>
            <a:cxnSpLocks/>
          </p:cNvCxnSpPr>
          <p:nvPr/>
        </p:nvCxnSpPr>
        <p:spPr>
          <a:xfrm>
            <a:off x="564330" y="4995393"/>
            <a:ext cx="4256622" cy="0"/>
          </a:xfrm>
          <a:prstGeom prst="line">
            <a:avLst/>
          </a:prstGeom>
          <a:ln w="190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B1ABF83C-C486-4AAA-8F06-7102A8FFF168}"/>
              </a:ext>
            </a:extLst>
          </p:cNvPr>
          <p:cNvGrpSpPr/>
          <p:nvPr/>
        </p:nvGrpSpPr>
        <p:grpSpPr>
          <a:xfrm>
            <a:off x="6110424" y="4214777"/>
            <a:ext cx="496318" cy="600331"/>
            <a:chOff x="13184188" y="-1644650"/>
            <a:chExt cx="962025" cy="1163637"/>
          </a:xfrm>
        </p:grpSpPr>
        <p:sp>
          <p:nvSpPr>
            <p:cNvPr id="40" name="Freeform 5">
              <a:extLst>
                <a:ext uri="{FF2B5EF4-FFF2-40B4-BE49-F238E27FC236}">
                  <a16:creationId xmlns:a16="http://schemas.microsoft.com/office/drawing/2014/main" id="{48CCD102-D171-4017-B40A-8E1E9F189571}"/>
                </a:ext>
              </a:extLst>
            </p:cNvPr>
            <p:cNvSpPr>
              <a:spLocks/>
            </p:cNvSpPr>
            <p:nvPr/>
          </p:nvSpPr>
          <p:spPr bwMode="auto">
            <a:xfrm>
              <a:off x="13328651" y="-1030288"/>
              <a:ext cx="241300" cy="65087"/>
            </a:xfrm>
            <a:custGeom>
              <a:avLst/>
              <a:gdLst>
                <a:gd name="T0" fmla="*/ 0 w 74"/>
                <a:gd name="T1" fmla="*/ 20 h 20"/>
                <a:gd name="T2" fmla="*/ 74 w 74"/>
                <a:gd name="T3" fmla="*/ 20 h 20"/>
                <a:gd name="T4" fmla="*/ 70 w 74"/>
                <a:gd name="T5" fmla="*/ 0 h 20"/>
                <a:gd name="T6" fmla="*/ 0 w 74"/>
                <a:gd name="T7" fmla="*/ 0 h 20"/>
                <a:gd name="T8" fmla="*/ 0 w 74"/>
                <a:gd name="T9" fmla="*/ 20 h 20"/>
              </a:gdLst>
              <a:ahLst/>
              <a:cxnLst>
                <a:cxn ang="0">
                  <a:pos x="T0" y="T1"/>
                </a:cxn>
                <a:cxn ang="0">
                  <a:pos x="T2" y="T3"/>
                </a:cxn>
                <a:cxn ang="0">
                  <a:pos x="T4" y="T5"/>
                </a:cxn>
                <a:cxn ang="0">
                  <a:pos x="T6" y="T7"/>
                </a:cxn>
                <a:cxn ang="0">
                  <a:pos x="T8" y="T9"/>
                </a:cxn>
              </a:cxnLst>
              <a:rect l="0" t="0" r="r" b="b"/>
              <a:pathLst>
                <a:path w="74" h="20">
                  <a:moveTo>
                    <a:pt x="0" y="20"/>
                  </a:moveTo>
                  <a:cubicBezTo>
                    <a:pt x="74" y="20"/>
                    <a:pt x="74" y="20"/>
                    <a:pt x="74" y="20"/>
                  </a:cubicBezTo>
                  <a:cubicBezTo>
                    <a:pt x="72" y="13"/>
                    <a:pt x="70" y="7"/>
                    <a:pt x="70" y="0"/>
                  </a:cubicBezTo>
                  <a:cubicBezTo>
                    <a:pt x="0" y="0"/>
                    <a:pt x="0" y="0"/>
                    <a:pt x="0" y="0"/>
                  </a:cubicBezTo>
                  <a:lnTo>
                    <a:pt x="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41" name="Freeform 6">
              <a:extLst>
                <a:ext uri="{FF2B5EF4-FFF2-40B4-BE49-F238E27FC236}">
                  <a16:creationId xmlns:a16="http://schemas.microsoft.com/office/drawing/2014/main" id="{D43D3183-2A2E-4BCF-888E-95A7BF250418}"/>
                </a:ext>
              </a:extLst>
            </p:cNvPr>
            <p:cNvSpPr>
              <a:spLocks/>
            </p:cNvSpPr>
            <p:nvPr/>
          </p:nvSpPr>
          <p:spPr bwMode="auto">
            <a:xfrm>
              <a:off x="13328651" y="-1171575"/>
              <a:ext cx="241300" cy="66675"/>
            </a:xfrm>
            <a:custGeom>
              <a:avLst/>
              <a:gdLst>
                <a:gd name="T0" fmla="*/ 0 w 74"/>
                <a:gd name="T1" fmla="*/ 20 h 20"/>
                <a:gd name="T2" fmla="*/ 69 w 74"/>
                <a:gd name="T3" fmla="*/ 20 h 20"/>
                <a:gd name="T4" fmla="*/ 74 w 74"/>
                <a:gd name="T5" fmla="*/ 0 h 20"/>
                <a:gd name="T6" fmla="*/ 0 w 74"/>
                <a:gd name="T7" fmla="*/ 0 h 20"/>
                <a:gd name="T8" fmla="*/ 0 w 74"/>
                <a:gd name="T9" fmla="*/ 20 h 20"/>
              </a:gdLst>
              <a:ahLst/>
              <a:cxnLst>
                <a:cxn ang="0">
                  <a:pos x="T0" y="T1"/>
                </a:cxn>
                <a:cxn ang="0">
                  <a:pos x="T2" y="T3"/>
                </a:cxn>
                <a:cxn ang="0">
                  <a:pos x="T4" y="T5"/>
                </a:cxn>
                <a:cxn ang="0">
                  <a:pos x="T6" y="T7"/>
                </a:cxn>
                <a:cxn ang="0">
                  <a:pos x="T8" y="T9"/>
                </a:cxn>
              </a:cxnLst>
              <a:rect l="0" t="0" r="r" b="b"/>
              <a:pathLst>
                <a:path w="74" h="20">
                  <a:moveTo>
                    <a:pt x="0" y="20"/>
                  </a:moveTo>
                  <a:cubicBezTo>
                    <a:pt x="69" y="20"/>
                    <a:pt x="69" y="20"/>
                    <a:pt x="69" y="20"/>
                  </a:cubicBezTo>
                  <a:cubicBezTo>
                    <a:pt x="70" y="13"/>
                    <a:pt x="71" y="6"/>
                    <a:pt x="74" y="0"/>
                  </a:cubicBezTo>
                  <a:cubicBezTo>
                    <a:pt x="0" y="0"/>
                    <a:pt x="0" y="0"/>
                    <a:pt x="0" y="0"/>
                  </a:cubicBezTo>
                  <a:lnTo>
                    <a:pt x="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42" name="Freeform 7">
              <a:extLst>
                <a:ext uri="{FF2B5EF4-FFF2-40B4-BE49-F238E27FC236}">
                  <a16:creationId xmlns:a16="http://schemas.microsoft.com/office/drawing/2014/main" id="{237FAEB6-2861-435E-A257-D3E3CEE7CF89}"/>
                </a:ext>
              </a:extLst>
            </p:cNvPr>
            <p:cNvSpPr>
              <a:spLocks/>
            </p:cNvSpPr>
            <p:nvPr/>
          </p:nvSpPr>
          <p:spPr bwMode="auto">
            <a:xfrm>
              <a:off x="13184188" y="-1644650"/>
              <a:ext cx="723900" cy="1163637"/>
            </a:xfrm>
            <a:custGeom>
              <a:avLst/>
              <a:gdLst>
                <a:gd name="T0" fmla="*/ 211 w 221"/>
                <a:gd name="T1" fmla="*/ 273 h 356"/>
                <a:gd name="T2" fmla="*/ 201 w 221"/>
                <a:gd name="T3" fmla="*/ 273 h 356"/>
                <a:gd name="T4" fmla="*/ 201 w 221"/>
                <a:gd name="T5" fmla="*/ 336 h 356"/>
                <a:gd name="T6" fmla="*/ 20 w 221"/>
                <a:gd name="T7" fmla="*/ 336 h 356"/>
                <a:gd name="T8" fmla="*/ 20 w 221"/>
                <a:gd name="T9" fmla="*/ 20 h 356"/>
                <a:gd name="T10" fmla="*/ 201 w 221"/>
                <a:gd name="T11" fmla="*/ 20 h 356"/>
                <a:gd name="T12" fmla="*/ 201 w 221"/>
                <a:gd name="T13" fmla="*/ 77 h 356"/>
                <a:gd name="T14" fmla="*/ 211 w 221"/>
                <a:gd name="T15" fmla="*/ 77 h 356"/>
                <a:gd name="T16" fmla="*/ 221 w 221"/>
                <a:gd name="T17" fmla="*/ 78 h 356"/>
                <a:gd name="T18" fmla="*/ 221 w 221"/>
                <a:gd name="T19" fmla="*/ 0 h 356"/>
                <a:gd name="T20" fmla="*/ 0 w 221"/>
                <a:gd name="T21" fmla="*/ 0 h 356"/>
                <a:gd name="T22" fmla="*/ 0 w 221"/>
                <a:gd name="T23" fmla="*/ 356 h 356"/>
                <a:gd name="T24" fmla="*/ 221 w 221"/>
                <a:gd name="T25" fmla="*/ 356 h 356"/>
                <a:gd name="T26" fmla="*/ 221 w 221"/>
                <a:gd name="T27" fmla="*/ 272 h 356"/>
                <a:gd name="T28" fmla="*/ 211 w 221"/>
                <a:gd name="T29" fmla="*/ 273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 h="356">
                  <a:moveTo>
                    <a:pt x="211" y="273"/>
                  </a:moveTo>
                  <a:cubicBezTo>
                    <a:pt x="207" y="273"/>
                    <a:pt x="204" y="273"/>
                    <a:pt x="201" y="273"/>
                  </a:cubicBezTo>
                  <a:cubicBezTo>
                    <a:pt x="201" y="336"/>
                    <a:pt x="201" y="336"/>
                    <a:pt x="201" y="336"/>
                  </a:cubicBezTo>
                  <a:cubicBezTo>
                    <a:pt x="20" y="336"/>
                    <a:pt x="20" y="336"/>
                    <a:pt x="20" y="336"/>
                  </a:cubicBezTo>
                  <a:cubicBezTo>
                    <a:pt x="20" y="20"/>
                    <a:pt x="20" y="20"/>
                    <a:pt x="20" y="20"/>
                  </a:cubicBezTo>
                  <a:cubicBezTo>
                    <a:pt x="201" y="20"/>
                    <a:pt x="201" y="20"/>
                    <a:pt x="201" y="20"/>
                  </a:cubicBezTo>
                  <a:cubicBezTo>
                    <a:pt x="201" y="77"/>
                    <a:pt x="201" y="77"/>
                    <a:pt x="201" y="77"/>
                  </a:cubicBezTo>
                  <a:cubicBezTo>
                    <a:pt x="204" y="77"/>
                    <a:pt x="207" y="77"/>
                    <a:pt x="211" y="77"/>
                  </a:cubicBezTo>
                  <a:cubicBezTo>
                    <a:pt x="214" y="77"/>
                    <a:pt x="218" y="77"/>
                    <a:pt x="221" y="78"/>
                  </a:cubicBezTo>
                  <a:cubicBezTo>
                    <a:pt x="221" y="0"/>
                    <a:pt x="221" y="0"/>
                    <a:pt x="221" y="0"/>
                  </a:cubicBezTo>
                  <a:cubicBezTo>
                    <a:pt x="0" y="0"/>
                    <a:pt x="0" y="0"/>
                    <a:pt x="0" y="0"/>
                  </a:cubicBezTo>
                  <a:cubicBezTo>
                    <a:pt x="0" y="356"/>
                    <a:pt x="0" y="356"/>
                    <a:pt x="0" y="356"/>
                  </a:cubicBezTo>
                  <a:cubicBezTo>
                    <a:pt x="221" y="356"/>
                    <a:pt x="221" y="356"/>
                    <a:pt x="221" y="356"/>
                  </a:cubicBezTo>
                  <a:cubicBezTo>
                    <a:pt x="221" y="272"/>
                    <a:pt x="221" y="272"/>
                    <a:pt x="221" y="272"/>
                  </a:cubicBezTo>
                  <a:cubicBezTo>
                    <a:pt x="218" y="273"/>
                    <a:pt x="214" y="273"/>
                    <a:pt x="211" y="2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43" name="Freeform 8">
              <a:extLst>
                <a:ext uri="{FF2B5EF4-FFF2-40B4-BE49-F238E27FC236}">
                  <a16:creationId xmlns:a16="http://schemas.microsoft.com/office/drawing/2014/main" id="{7E37744F-E61E-41FB-972E-9B054BE7958D}"/>
                </a:ext>
              </a:extLst>
            </p:cNvPr>
            <p:cNvSpPr>
              <a:spLocks/>
            </p:cNvSpPr>
            <p:nvPr/>
          </p:nvSpPr>
          <p:spPr bwMode="auto">
            <a:xfrm>
              <a:off x="13328651" y="-1314450"/>
              <a:ext cx="333375" cy="65087"/>
            </a:xfrm>
            <a:custGeom>
              <a:avLst/>
              <a:gdLst>
                <a:gd name="T0" fmla="*/ 0 w 102"/>
                <a:gd name="T1" fmla="*/ 20 h 20"/>
                <a:gd name="T2" fmla="*/ 85 w 102"/>
                <a:gd name="T3" fmla="*/ 20 h 20"/>
                <a:gd name="T4" fmla="*/ 102 w 102"/>
                <a:gd name="T5" fmla="*/ 0 h 20"/>
                <a:gd name="T6" fmla="*/ 0 w 102"/>
                <a:gd name="T7" fmla="*/ 0 h 20"/>
                <a:gd name="T8" fmla="*/ 0 w 102"/>
                <a:gd name="T9" fmla="*/ 20 h 20"/>
              </a:gdLst>
              <a:ahLst/>
              <a:cxnLst>
                <a:cxn ang="0">
                  <a:pos x="T0" y="T1"/>
                </a:cxn>
                <a:cxn ang="0">
                  <a:pos x="T2" y="T3"/>
                </a:cxn>
                <a:cxn ang="0">
                  <a:pos x="T4" y="T5"/>
                </a:cxn>
                <a:cxn ang="0">
                  <a:pos x="T6" y="T7"/>
                </a:cxn>
                <a:cxn ang="0">
                  <a:pos x="T8" y="T9"/>
                </a:cxn>
              </a:cxnLst>
              <a:rect l="0" t="0" r="r" b="b"/>
              <a:pathLst>
                <a:path w="102" h="20">
                  <a:moveTo>
                    <a:pt x="0" y="20"/>
                  </a:moveTo>
                  <a:cubicBezTo>
                    <a:pt x="85" y="20"/>
                    <a:pt x="85" y="20"/>
                    <a:pt x="85" y="20"/>
                  </a:cubicBezTo>
                  <a:cubicBezTo>
                    <a:pt x="89" y="13"/>
                    <a:pt x="95" y="6"/>
                    <a:pt x="102" y="0"/>
                  </a:cubicBezTo>
                  <a:cubicBezTo>
                    <a:pt x="0" y="0"/>
                    <a:pt x="0" y="0"/>
                    <a:pt x="0" y="0"/>
                  </a:cubicBezTo>
                  <a:lnTo>
                    <a:pt x="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44" name="Rectangle 9">
              <a:extLst>
                <a:ext uri="{FF2B5EF4-FFF2-40B4-BE49-F238E27FC236}">
                  <a16:creationId xmlns:a16="http://schemas.microsoft.com/office/drawing/2014/main" id="{E6129AA9-17DA-4E7A-BC89-52DC3CB92425}"/>
                </a:ext>
              </a:extLst>
            </p:cNvPr>
            <p:cNvSpPr>
              <a:spLocks noChangeArrowheads="1"/>
            </p:cNvSpPr>
            <p:nvPr/>
          </p:nvSpPr>
          <p:spPr bwMode="auto">
            <a:xfrm>
              <a:off x="13328651" y="-1455738"/>
              <a:ext cx="434975" cy="66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45" name="Freeform 10">
              <a:extLst>
                <a:ext uri="{FF2B5EF4-FFF2-40B4-BE49-F238E27FC236}">
                  <a16:creationId xmlns:a16="http://schemas.microsoft.com/office/drawing/2014/main" id="{DEBA5968-AE62-45C8-B300-AB529AA79580}"/>
                </a:ext>
              </a:extLst>
            </p:cNvPr>
            <p:cNvSpPr>
              <a:spLocks noEditPoints="1"/>
            </p:cNvSpPr>
            <p:nvPr/>
          </p:nvSpPr>
          <p:spPr bwMode="auto">
            <a:xfrm>
              <a:off x="13600113" y="-1344613"/>
              <a:ext cx="546100" cy="542925"/>
            </a:xfrm>
            <a:custGeom>
              <a:avLst/>
              <a:gdLst>
                <a:gd name="T0" fmla="*/ 84 w 167"/>
                <a:gd name="T1" fmla="*/ 0 h 166"/>
                <a:gd name="T2" fmla="*/ 0 w 167"/>
                <a:gd name="T3" fmla="*/ 83 h 166"/>
                <a:gd name="T4" fmla="*/ 84 w 167"/>
                <a:gd name="T5" fmla="*/ 166 h 166"/>
                <a:gd name="T6" fmla="*/ 167 w 167"/>
                <a:gd name="T7" fmla="*/ 83 h 166"/>
                <a:gd name="T8" fmla="*/ 84 w 167"/>
                <a:gd name="T9" fmla="*/ 0 h 166"/>
                <a:gd name="T10" fmla="*/ 84 w 167"/>
                <a:gd name="T11" fmla="*/ 149 h 166"/>
                <a:gd name="T12" fmla="*/ 17 w 167"/>
                <a:gd name="T13" fmla="*/ 83 h 166"/>
                <a:gd name="T14" fmla="*/ 84 w 167"/>
                <a:gd name="T15" fmla="*/ 17 h 166"/>
                <a:gd name="T16" fmla="*/ 150 w 167"/>
                <a:gd name="T17" fmla="*/ 83 h 166"/>
                <a:gd name="T18" fmla="*/ 84 w 167"/>
                <a:gd name="T19" fmla="*/ 14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66">
                  <a:moveTo>
                    <a:pt x="84" y="0"/>
                  </a:moveTo>
                  <a:cubicBezTo>
                    <a:pt x="38" y="0"/>
                    <a:pt x="0" y="37"/>
                    <a:pt x="0" y="83"/>
                  </a:cubicBezTo>
                  <a:cubicBezTo>
                    <a:pt x="0" y="129"/>
                    <a:pt x="38" y="166"/>
                    <a:pt x="84" y="166"/>
                  </a:cubicBezTo>
                  <a:cubicBezTo>
                    <a:pt x="130" y="166"/>
                    <a:pt x="167" y="129"/>
                    <a:pt x="167" y="83"/>
                  </a:cubicBezTo>
                  <a:cubicBezTo>
                    <a:pt x="167" y="37"/>
                    <a:pt x="130" y="0"/>
                    <a:pt x="84" y="0"/>
                  </a:cubicBezTo>
                  <a:close/>
                  <a:moveTo>
                    <a:pt x="84" y="149"/>
                  </a:moveTo>
                  <a:cubicBezTo>
                    <a:pt x="47" y="149"/>
                    <a:pt x="17" y="120"/>
                    <a:pt x="17" y="83"/>
                  </a:cubicBezTo>
                  <a:cubicBezTo>
                    <a:pt x="17" y="46"/>
                    <a:pt x="47" y="17"/>
                    <a:pt x="84" y="17"/>
                  </a:cubicBezTo>
                  <a:cubicBezTo>
                    <a:pt x="120" y="17"/>
                    <a:pt x="150" y="46"/>
                    <a:pt x="150" y="83"/>
                  </a:cubicBezTo>
                  <a:cubicBezTo>
                    <a:pt x="150" y="120"/>
                    <a:pt x="120" y="149"/>
                    <a:pt x="84" y="1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46" name="Freeform 11">
              <a:extLst>
                <a:ext uri="{FF2B5EF4-FFF2-40B4-BE49-F238E27FC236}">
                  <a16:creationId xmlns:a16="http://schemas.microsoft.com/office/drawing/2014/main" id="{A61D0225-538F-45DF-A19C-EF7E6F8ECC50}"/>
                </a:ext>
              </a:extLst>
            </p:cNvPr>
            <p:cNvSpPr>
              <a:spLocks/>
            </p:cNvSpPr>
            <p:nvPr/>
          </p:nvSpPr>
          <p:spPr bwMode="auto">
            <a:xfrm>
              <a:off x="13773151" y="-1171575"/>
              <a:ext cx="200025" cy="196850"/>
            </a:xfrm>
            <a:custGeom>
              <a:avLst/>
              <a:gdLst>
                <a:gd name="T0" fmla="*/ 101 w 126"/>
                <a:gd name="T1" fmla="*/ 0 h 124"/>
                <a:gd name="T2" fmla="*/ 64 w 126"/>
                <a:gd name="T3" fmla="*/ 38 h 124"/>
                <a:gd name="T4" fmla="*/ 25 w 126"/>
                <a:gd name="T5" fmla="*/ 0 h 124"/>
                <a:gd name="T6" fmla="*/ 0 w 126"/>
                <a:gd name="T7" fmla="*/ 23 h 124"/>
                <a:gd name="T8" fmla="*/ 39 w 126"/>
                <a:gd name="T9" fmla="*/ 62 h 124"/>
                <a:gd name="T10" fmla="*/ 0 w 126"/>
                <a:gd name="T11" fmla="*/ 101 h 124"/>
                <a:gd name="T12" fmla="*/ 25 w 126"/>
                <a:gd name="T13" fmla="*/ 124 h 124"/>
                <a:gd name="T14" fmla="*/ 64 w 126"/>
                <a:gd name="T15" fmla="*/ 87 h 124"/>
                <a:gd name="T16" fmla="*/ 101 w 126"/>
                <a:gd name="T17" fmla="*/ 124 h 124"/>
                <a:gd name="T18" fmla="*/ 126 w 126"/>
                <a:gd name="T19" fmla="*/ 101 h 124"/>
                <a:gd name="T20" fmla="*/ 87 w 126"/>
                <a:gd name="T21" fmla="*/ 62 h 124"/>
                <a:gd name="T22" fmla="*/ 126 w 126"/>
                <a:gd name="T23" fmla="*/ 23 h 124"/>
                <a:gd name="T24" fmla="*/ 101 w 126"/>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24">
                  <a:moveTo>
                    <a:pt x="101" y="0"/>
                  </a:moveTo>
                  <a:lnTo>
                    <a:pt x="64" y="38"/>
                  </a:lnTo>
                  <a:lnTo>
                    <a:pt x="25" y="0"/>
                  </a:lnTo>
                  <a:lnTo>
                    <a:pt x="0" y="23"/>
                  </a:lnTo>
                  <a:lnTo>
                    <a:pt x="39" y="62"/>
                  </a:lnTo>
                  <a:lnTo>
                    <a:pt x="0" y="101"/>
                  </a:lnTo>
                  <a:lnTo>
                    <a:pt x="25" y="124"/>
                  </a:lnTo>
                  <a:lnTo>
                    <a:pt x="64" y="87"/>
                  </a:lnTo>
                  <a:lnTo>
                    <a:pt x="101" y="124"/>
                  </a:lnTo>
                  <a:lnTo>
                    <a:pt x="126" y="101"/>
                  </a:lnTo>
                  <a:lnTo>
                    <a:pt x="87" y="62"/>
                  </a:lnTo>
                  <a:lnTo>
                    <a:pt x="126" y="23"/>
                  </a:lnTo>
                  <a:lnTo>
                    <a:pt x="10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grpSp>
      <p:grpSp>
        <p:nvGrpSpPr>
          <p:cNvPr id="53" name="Group 52">
            <a:extLst>
              <a:ext uri="{FF2B5EF4-FFF2-40B4-BE49-F238E27FC236}">
                <a16:creationId xmlns:a16="http://schemas.microsoft.com/office/drawing/2014/main" id="{90A4B2E6-7EBB-4786-85B9-CF71B425CE72}"/>
              </a:ext>
            </a:extLst>
          </p:cNvPr>
          <p:cNvGrpSpPr/>
          <p:nvPr/>
        </p:nvGrpSpPr>
        <p:grpSpPr>
          <a:xfrm>
            <a:off x="7374268" y="4366799"/>
            <a:ext cx="395061" cy="395683"/>
            <a:chOff x="9699625" y="977900"/>
            <a:chExt cx="2014538" cy="2017713"/>
          </a:xfrm>
          <a:solidFill>
            <a:srgbClr val="FFFFFF"/>
          </a:solidFill>
        </p:grpSpPr>
        <p:sp>
          <p:nvSpPr>
            <p:cNvPr id="51" name="Freeform 15">
              <a:extLst>
                <a:ext uri="{FF2B5EF4-FFF2-40B4-BE49-F238E27FC236}">
                  <a16:creationId xmlns:a16="http://schemas.microsoft.com/office/drawing/2014/main" id="{7F7F2932-FDAE-40D2-B0C4-C378C964523F}"/>
                </a:ext>
              </a:extLst>
            </p:cNvPr>
            <p:cNvSpPr>
              <a:spLocks noEditPoints="1"/>
            </p:cNvSpPr>
            <p:nvPr/>
          </p:nvSpPr>
          <p:spPr bwMode="auto">
            <a:xfrm>
              <a:off x="9699625" y="977900"/>
              <a:ext cx="2014538" cy="2017713"/>
            </a:xfrm>
            <a:custGeom>
              <a:avLst/>
              <a:gdLst>
                <a:gd name="T0" fmla="*/ 309 w 619"/>
                <a:gd name="T1" fmla="*/ 0 h 620"/>
                <a:gd name="T2" fmla="*/ 0 w 619"/>
                <a:gd name="T3" fmla="*/ 310 h 620"/>
                <a:gd name="T4" fmla="*/ 309 w 619"/>
                <a:gd name="T5" fmla="*/ 620 h 620"/>
                <a:gd name="T6" fmla="*/ 619 w 619"/>
                <a:gd name="T7" fmla="*/ 310 h 620"/>
                <a:gd name="T8" fmla="*/ 309 w 619"/>
                <a:gd name="T9" fmla="*/ 0 h 620"/>
                <a:gd name="T10" fmla="*/ 309 w 619"/>
                <a:gd name="T11" fmla="*/ 574 h 620"/>
                <a:gd name="T12" fmla="*/ 46 w 619"/>
                <a:gd name="T13" fmla="*/ 310 h 620"/>
                <a:gd name="T14" fmla="*/ 309 w 619"/>
                <a:gd name="T15" fmla="*/ 47 h 620"/>
                <a:gd name="T16" fmla="*/ 573 w 619"/>
                <a:gd name="T17" fmla="*/ 310 h 620"/>
                <a:gd name="T18" fmla="*/ 309 w 619"/>
                <a:gd name="T19" fmla="*/ 574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9" h="620">
                  <a:moveTo>
                    <a:pt x="309" y="0"/>
                  </a:moveTo>
                  <a:cubicBezTo>
                    <a:pt x="138" y="0"/>
                    <a:pt x="0" y="139"/>
                    <a:pt x="0" y="310"/>
                  </a:cubicBezTo>
                  <a:cubicBezTo>
                    <a:pt x="0" y="481"/>
                    <a:pt x="138" y="620"/>
                    <a:pt x="309" y="620"/>
                  </a:cubicBezTo>
                  <a:cubicBezTo>
                    <a:pt x="480" y="620"/>
                    <a:pt x="619" y="481"/>
                    <a:pt x="619" y="310"/>
                  </a:cubicBezTo>
                  <a:cubicBezTo>
                    <a:pt x="619" y="139"/>
                    <a:pt x="480" y="0"/>
                    <a:pt x="309" y="0"/>
                  </a:cubicBezTo>
                  <a:close/>
                  <a:moveTo>
                    <a:pt x="309" y="574"/>
                  </a:moveTo>
                  <a:cubicBezTo>
                    <a:pt x="164" y="574"/>
                    <a:pt x="46" y="456"/>
                    <a:pt x="46" y="310"/>
                  </a:cubicBezTo>
                  <a:cubicBezTo>
                    <a:pt x="46" y="165"/>
                    <a:pt x="164" y="47"/>
                    <a:pt x="309" y="47"/>
                  </a:cubicBezTo>
                  <a:cubicBezTo>
                    <a:pt x="455" y="47"/>
                    <a:pt x="573" y="165"/>
                    <a:pt x="573" y="310"/>
                  </a:cubicBezTo>
                  <a:cubicBezTo>
                    <a:pt x="573" y="456"/>
                    <a:pt x="455" y="574"/>
                    <a:pt x="309" y="5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52" name="Freeform 16">
              <a:extLst>
                <a:ext uri="{FF2B5EF4-FFF2-40B4-BE49-F238E27FC236}">
                  <a16:creationId xmlns:a16="http://schemas.microsoft.com/office/drawing/2014/main" id="{E0298C0E-F660-49F3-9A8E-8CE0CD51F3F3}"/>
                </a:ext>
              </a:extLst>
            </p:cNvPr>
            <p:cNvSpPr>
              <a:spLocks/>
            </p:cNvSpPr>
            <p:nvPr/>
          </p:nvSpPr>
          <p:spPr bwMode="auto">
            <a:xfrm>
              <a:off x="10331450" y="1414463"/>
              <a:ext cx="833438" cy="1196975"/>
            </a:xfrm>
            <a:custGeom>
              <a:avLst/>
              <a:gdLst>
                <a:gd name="T0" fmla="*/ 229 w 525"/>
                <a:gd name="T1" fmla="*/ 0 h 754"/>
                <a:gd name="T2" fmla="*/ 440 w 525"/>
                <a:gd name="T3" fmla="*/ 0 h 754"/>
                <a:gd name="T4" fmla="*/ 287 w 525"/>
                <a:gd name="T5" fmla="*/ 279 h 754"/>
                <a:gd name="T6" fmla="*/ 525 w 525"/>
                <a:gd name="T7" fmla="*/ 279 h 754"/>
                <a:gd name="T8" fmla="*/ 22 w 525"/>
                <a:gd name="T9" fmla="*/ 754 h 754"/>
                <a:gd name="T10" fmla="*/ 182 w 525"/>
                <a:gd name="T11" fmla="*/ 432 h 754"/>
                <a:gd name="T12" fmla="*/ 0 w 525"/>
                <a:gd name="T13" fmla="*/ 432 h 754"/>
                <a:gd name="T14" fmla="*/ 229 w 525"/>
                <a:gd name="T15" fmla="*/ 0 h 7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5" h="754">
                  <a:moveTo>
                    <a:pt x="229" y="0"/>
                  </a:moveTo>
                  <a:lnTo>
                    <a:pt x="440" y="0"/>
                  </a:lnTo>
                  <a:lnTo>
                    <a:pt x="287" y="279"/>
                  </a:lnTo>
                  <a:lnTo>
                    <a:pt x="525" y="279"/>
                  </a:lnTo>
                  <a:lnTo>
                    <a:pt x="22" y="754"/>
                  </a:lnTo>
                  <a:lnTo>
                    <a:pt x="182" y="432"/>
                  </a:lnTo>
                  <a:lnTo>
                    <a:pt x="0" y="432"/>
                  </a:lnTo>
                  <a:lnTo>
                    <a:pt x="2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grpSp>
      <p:grpSp>
        <p:nvGrpSpPr>
          <p:cNvPr id="65" name="Group 64">
            <a:extLst>
              <a:ext uri="{FF2B5EF4-FFF2-40B4-BE49-F238E27FC236}">
                <a16:creationId xmlns:a16="http://schemas.microsoft.com/office/drawing/2014/main" id="{0241504E-CF15-4AF8-A348-9D831319A2D2}"/>
              </a:ext>
            </a:extLst>
          </p:cNvPr>
          <p:cNvGrpSpPr/>
          <p:nvPr/>
        </p:nvGrpSpPr>
        <p:grpSpPr>
          <a:xfrm>
            <a:off x="8505666" y="4220621"/>
            <a:ext cx="643959" cy="656125"/>
            <a:chOff x="9625013" y="636588"/>
            <a:chExt cx="1260475" cy="1284287"/>
          </a:xfrm>
          <a:solidFill>
            <a:srgbClr val="FFFFFF"/>
          </a:solidFill>
        </p:grpSpPr>
        <p:sp>
          <p:nvSpPr>
            <p:cNvPr id="57" name="Rectangle 20">
              <a:extLst>
                <a:ext uri="{FF2B5EF4-FFF2-40B4-BE49-F238E27FC236}">
                  <a16:creationId xmlns:a16="http://schemas.microsoft.com/office/drawing/2014/main" id="{9DFA903B-8ACF-4A6B-AE34-AAC7D14BF696}"/>
                </a:ext>
              </a:extLst>
            </p:cNvPr>
            <p:cNvSpPr>
              <a:spLocks noChangeArrowheads="1"/>
            </p:cNvSpPr>
            <p:nvPr/>
          </p:nvSpPr>
          <p:spPr bwMode="auto">
            <a:xfrm>
              <a:off x="9769476" y="825500"/>
              <a:ext cx="433388"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58" name="Rectangle 21">
              <a:extLst>
                <a:ext uri="{FF2B5EF4-FFF2-40B4-BE49-F238E27FC236}">
                  <a16:creationId xmlns:a16="http://schemas.microsoft.com/office/drawing/2014/main" id="{3AB4B5A4-E0EC-4F83-B0A7-9C8E8561CA54}"/>
                </a:ext>
              </a:extLst>
            </p:cNvPr>
            <p:cNvSpPr>
              <a:spLocks noChangeArrowheads="1"/>
            </p:cNvSpPr>
            <p:nvPr/>
          </p:nvSpPr>
          <p:spPr bwMode="auto">
            <a:xfrm>
              <a:off x="9769476" y="969963"/>
              <a:ext cx="433388" cy="650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59" name="Rectangle 22">
              <a:extLst>
                <a:ext uri="{FF2B5EF4-FFF2-40B4-BE49-F238E27FC236}">
                  <a16:creationId xmlns:a16="http://schemas.microsoft.com/office/drawing/2014/main" id="{ED0E7C2A-564C-4752-8E44-999F71056C9B}"/>
                </a:ext>
              </a:extLst>
            </p:cNvPr>
            <p:cNvSpPr>
              <a:spLocks noChangeArrowheads="1"/>
            </p:cNvSpPr>
            <p:nvPr/>
          </p:nvSpPr>
          <p:spPr bwMode="auto">
            <a:xfrm>
              <a:off x="9769476" y="1111250"/>
              <a:ext cx="433388" cy="650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60" name="Rectangle 23">
              <a:extLst>
                <a:ext uri="{FF2B5EF4-FFF2-40B4-BE49-F238E27FC236}">
                  <a16:creationId xmlns:a16="http://schemas.microsoft.com/office/drawing/2014/main" id="{981F6007-66A2-402E-983C-F152A438821A}"/>
                </a:ext>
              </a:extLst>
            </p:cNvPr>
            <p:cNvSpPr>
              <a:spLocks noChangeArrowheads="1"/>
            </p:cNvSpPr>
            <p:nvPr/>
          </p:nvSpPr>
          <p:spPr bwMode="auto">
            <a:xfrm>
              <a:off x="9769476" y="1250950"/>
              <a:ext cx="433388" cy="650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61" name="Freeform 24">
              <a:extLst>
                <a:ext uri="{FF2B5EF4-FFF2-40B4-BE49-F238E27FC236}">
                  <a16:creationId xmlns:a16="http://schemas.microsoft.com/office/drawing/2014/main" id="{3AD87498-AF31-43BF-9C01-2E18FCC35CE6}"/>
                </a:ext>
              </a:extLst>
            </p:cNvPr>
            <p:cNvSpPr>
              <a:spLocks/>
            </p:cNvSpPr>
            <p:nvPr/>
          </p:nvSpPr>
          <p:spPr bwMode="auto">
            <a:xfrm>
              <a:off x="10180638" y="1476375"/>
              <a:ext cx="469900" cy="150812"/>
            </a:xfrm>
            <a:custGeom>
              <a:avLst/>
              <a:gdLst>
                <a:gd name="T0" fmla="*/ 144 w 144"/>
                <a:gd name="T1" fmla="*/ 46 h 46"/>
                <a:gd name="T2" fmla="*/ 102 w 144"/>
                <a:gd name="T3" fmla="*/ 31 h 46"/>
                <a:gd name="T4" fmla="*/ 72 w 144"/>
                <a:gd name="T5" fmla="*/ 20 h 46"/>
                <a:gd name="T6" fmla="*/ 42 w 144"/>
                <a:gd name="T7" fmla="*/ 31 h 46"/>
                <a:gd name="T8" fmla="*/ 0 w 144"/>
                <a:gd name="T9" fmla="*/ 46 h 46"/>
                <a:gd name="T10" fmla="*/ 0 w 144"/>
                <a:gd name="T11" fmla="*/ 26 h 46"/>
                <a:gd name="T12" fmla="*/ 30 w 144"/>
                <a:gd name="T13" fmla="*/ 15 h 46"/>
                <a:gd name="T14" fmla="*/ 72 w 144"/>
                <a:gd name="T15" fmla="*/ 0 h 46"/>
                <a:gd name="T16" fmla="*/ 114 w 144"/>
                <a:gd name="T17" fmla="*/ 15 h 46"/>
                <a:gd name="T18" fmla="*/ 144 w 144"/>
                <a:gd name="T19" fmla="*/ 26 h 46"/>
                <a:gd name="T20" fmla="*/ 144 w 144"/>
                <a:gd name="T2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46">
                  <a:moveTo>
                    <a:pt x="144" y="46"/>
                  </a:moveTo>
                  <a:cubicBezTo>
                    <a:pt x="123" y="46"/>
                    <a:pt x="112" y="38"/>
                    <a:pt x="102" y="31"/>
                  </a:cubicBezTo>
                  <a:cubicBezTo>
                    <a:pt x="94" y="25"/>
                    <a:pt x="87" y="20"/>
                    <a:pt x="72" y="20"/>
                  </a:cubicBezTo>
                  <a:cubicBezTo>
                    <a:pt x="58" y="20"/>
                    <a:pt x="51" y="25"/>
                    <a:pt x="42" y="31"/>
                  </a:cubicBezTo>
                  <a:cubicBezTo>
                    <a:pt x="33" y="38"/>
                    <a:pt x="22" y="46"/>
                    <a:pt x="0" y="46"/>
                  </a:cubicBezTo>
                  <a:cubicBezTo>
                    <a:pt x="0" y="26"/>
                    <a:pt x="0" y="26"/>
                    <a:pt x="0" y="26"/>
                  </a:cubicBezTo>
                  <a:cubicBezTo>
                    <a:pt x="15" y="26"/>
                    <a:pt x="22" y="21"/>
                    <a:pt x="30" y="15"/>
                  </a:cubicBezTo>
                  <a:cubicBezTo>
                    <a:pt x="40" y="8"/>
                    <a:pt x="51" y="0"/>
                    <a:pt x="72" y="0"/>
                  </a:cubicBezTo>
                  <a:cubicBezTo>
                    <a:pt x="93" y="0"/>
                    <a:pt x="104" y="8"/>
                    <a:pt x="114" y="15"/>
                  </a:cubicBezTo>
                  <a:cubicBezTo>
                    <a:pt x="123" y="21"/>
                    <a:pt x="129" y="26"/>
                    <a:pt x="144" y="26"/>
                  </a:cubicBezTo>
                  <a:lnTo>
                    <a:pt x="144"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62" name="Freeform 25">
              <a:extLst>
                <a:ext uri="{FF2B5EF4-FFF2-40B4-BE49-F238E27FC236}">
                  <a16:creationId xmlns:a16="http://schemas.microsoft.com/office/drawing/2014/main" id="{715BFE05-7C9A-42FE-8274-0B58FE82770F}"/>
                </a:ext>
              </a:extLst>
            </p:cNvPr>
            <p:cNvSpPr>
              <a:spLocks/>
            </p:cNvSpPr>
            <p:nvPr/>
          </p:nvSpPr>
          <p:spPr bwMode="auto">
            <a:xfrm>
              <a:off x="9948863" y="1624013"/>
              <a:ext cx="936625" cy="149225"/>
            </a:xfrm>
            <a:custGeom>
              <a:avLst/>
              <a:gdLst>
                <a:gd name="T0" fmla="*/ 215 w 287"/>
                <a:gd name="T1" fmla="*/ 46 h 46"/>
                <a:gd name="T2" fmla="*/ 173 w 287"/>
                <a:gd name="T3" fmla="*/ 31 h 46"/>
                <a:gd name="T4" fmla="*/ 143 w 287"/>
                <a:gd name="T5" fmla="*/ 20 h 46"/>
                <a:gd name="T6" fmla="*/ 113 w 287"/>
                <a:gd name="T7" fmla="*/ 31 h 46"/>
                <a:gd name="T8" fmla="*/ 71 w 287"/>
                <a:gd name="T9" fmla="*/ 46 h 46"/>
                <a:gd name="T10" fmla="*/ 30 w 287"/>
                <a:gd name="T11" fmla="*/ 31 h 46"/>
                <a:gd name="T12" fmla="*/ 0 w 287"/>
                <a:gd name="T13" fmla="*/ 20 h 46"/>
                <a:gd name="T14" fmla="*/ 0 w 287"/>
                <a:gd name="T15" fmla="*/ 0 h 46"/>
                <a:gd name="T16" fmla="*/ 41 w 287"/>
                <a:gd name="T17" fmla="*/ 15 h 46"/>
                <a:gd name="T18" fmla="*/ 71 w 287"/>
                <a:gd name="T19" fmla="*/ 26 h 46"/>
                <a:gd name="T20" fmla="*/ 101 w 287"/>
                <a:gd name="T21" fmla="*/ 15 h 46"/>
                <a:gd name="T22" fmla="*/ 143 w 287"/>
                <a:gd name="T23" fmla="*/ 0 h 46"/>
                <a:gd name="T24" fmla="*/ 185 w 287"/>
                <a:gd name="T25" fmla="*/ 15 h 46"/>
                <a:gd name="T26" fmla="*/ 215 w 287"/>
                <a:gd name="T27" fmla="*/ 26 h 46"/>
                <a:gd name="T28" fmla="*/ 245 w 287"/>
                <a:gd name="T29" fmla="*/ 15 h 46"/>
                <a:gd name="T30" fmla="*/ 287 w 287"/>
                <a:gd name="T31" fmla="*/ 0 h 46"/>
                <a:gd name="T32" fmla="*/ 287 w 287"/>
                <a:gd name="T33" fmla="*/ 20 h 46"/>
                <a:gd name="T34" fmla="*/ 257 w 287"/>
                <a:gd name="T35" fmla="*/ 31 h 46"/>
                <a:gd name="T36" fmla="*/ 215 w 287"/>
                <a:gd name="T3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7" h="46">
                  <a:moveTo>
                    <a:pt x="215" y="46"/>
                  </a:moveTo>
                  <a:cubicBezTo>
                    <a:pt x="194" y="46"/>
                    <a:pt x="183" y="38"/>
                    <a:pt x="173" y="31"/>
                  </a:cubicBezTo>
                  <a:cubicBezTo>
                    <a:pt x="165" y="25"/>
                    <a:pt x="158" y="20"/>
                    <a:pt x="143" y="20"/>
                  </a:cubicBezTo>
                  <a:cubicBezTo>
                    <a:pt x="129" y="20"/>
                    <a:pt x="122" y="25"/>
                    <a:pt x="113" y="31"/>
                  </a:cubicBezTo>
                  <a:cubicBezTo>
                    <a:pt x="104" y="38"/>
                    <a:pt x="93" y="46"/>
                    <a:pt x="71" y="46"/>
                  </a:cubicBezTo>
                  <a:cubicBezTo>
                    <a:pt x="50" y="46"/>
                    <a:pt x="39" y="38"/>
                    <a:pt x="30" y="31"/>
                  </a:cubicBezTo>
                  <a:cubicBezTo>
                    <a:pt x="21" y="25"/>
                    <a:pt x="14" y="20"/>
                    <a:pt x="0" y="20"/>
                  </a:cubicBezTo>
                  <a:cubicBezTo>
                    <a:pt x="0" y="0"/>
                    <a:pt x="0" y="0"/>
                    <a:pt x="0" y="0"/>
                  </a:cubicBezTo>
                  <a:cubicBezTo>
                    <a:pt x="21" y="0"/>
                    <a:pt x="32" y="8"/>
                    <a:pt x="41" y="15"/>
                  </a:cubicBezTo>
                  <a:cubicBezTo>
                    <a:pt x="50" y="21"/>
                    <a:pt x="57" y="26"/>
                    <a:pt x="71" y="26"/>
                  </a:cubicBezTo>
                  <a:cubicBezTo>
                    <a:pt x="86" y="26"/>
                    <a:pt x="93" y="21"/>
                    <a:pt x="101" y="15"/>
                  </a:cubicBezTo>
                  <a:cubicBezTo>
                    <a:pt x="111" y="8"/>
                    <a:pt x="122" y="0"/>
                    <a:pt x="143" y="0"/>
                  </a:cubicBezTo>
                  <a:cubicBezTo>
                    <a:pt x="164" y="0"/>
                    <a:pt x="175" y="8"/>
                    <a:pt x="185" y="15"/>
                  </a:cubicBezTo>
                  <a:cubicBezTo>
                    <a:pt x="194" y="21"/>
                    <a:pt x="200" y="26"/>
                    <a:pt x="215" y="26"/>
                  </a:cubicBezTo>
                  <a:cubicBezTo>
                    <a:pt x="230" y="26"/>
                    <a:pt x="236" y="21"/>
                    <a:pt x="245" y="15"/>
                  </a:cubicBezTo>
                  <a:cubicBezTo>
                    <a:pt x="255" y="8"/>
                    <a:pt x="266" y="0"/>
                    <a:pt x="287" y="0"/>
                  </a:cubicBezTo>
                  <a:cubicBezTo>
                    <a:pt x="287" y="20"/>
                    <a:pt x="287" y="20"/>
                    <a:pt x="287" y="20"/>
                  </a:cubicBezTo>
                  <a:cubicBezTo>
                    <a:pt x="272" y="20"/>
                    <a:pt x="265" y="25"/>
                    <a:pt x="257" y="31"/>
                  </a:cubicBezTo>
                  <a:cubicBezTo>
                    <a:pt x="247" y="38"/>
                    <a:pt x="236" y="46"/>
                    <a:pt x="21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63" name="Freeform 26">
              <a:extLst>
                <a:ext uri="{FF2B5EF4-FFF2-40B4-BE49-F238E27FC236}">
                  <a16:creationId xmlns:a16="http://schemas.microsoft.com/office/drawing/2014/main" id="{7AE5FCAA-61E1-47BF-BDCF-ECCBC3330949}"/>
                </a:ext>
              </a:extLst>
            </p:cNvPr>
            <p:cNvSpPr>
              <a:spLocks/>
            </p:cNvSpPr>
            <p:nvPr/>
          </p:nvSpPr>
          <p:spPr bwMode="auto">
            <a:xfrm>
              <a:off x="9948863" y="1770063"/>
              <a:ext cx="701675" cy="150812"/>
            </a:xfrm>
            <a:custGeom>
              <a:avLst/>
              <a:gdLst>
                <a:gd name="T0" fmla="*/ 215 w 215"/>
                <a:gd name="T1" fmla="*/ 46 h 46"/>
                <a:gd name="T2" fmla="*/ 173 w 215"/>
                <a:gd name="T3" fmla="*/ 31 h 46"/>
                <a:gd name="T4" fmla="*/ 143 w 215"/>
                <a:gd name="T5" fmla="*/ 20 h 46"/>
                <a:gd name="T6" fmla="*/ 113 w 215"/>
                <a:gd name="T7" fmla="*/ 31 h 46"/>
                <a:gd name="T8" fmla="*/ 71 w 215"/>
                <a:gd name="T9" fmla="*/ 46 h 46"/>
                <a:gd name="T10" fmla="*/ 30 w 215"/>
                <a:gd name="T11" fmla="*/ 31 h 46"/>
                <a:gd name="T12" fmla="*/ 0 w 215"/>
                <a:gd name="T13" fmla="*/ 20 h 46"/>
                <a:gd name="T14" fmla="*/ 0 w 215"/>
                <a:gd name="T15" fmla="*/ 0 h 46"/>
                <a:gd name="T16" fmla="*/ 41 w 215"/>
                <a:gd name="T17" fmla="*/ 15 h 46"/>
                <a:gd name="T18" fmla="*/ 71 w 215"/>
                <a:gd name="T19" fmla="*/ 26 h 46"/>
                <a:gd name="T20" fmla="*/ 101 w 215"/>
                <a:gd name="T21" fmla="*/ 15 h 46"/>
                <a:gd name="T22" fmla="*/ 143 w 215"/>
                <a:gd name="T23" fmla="*/ 0 h 46"/>
                <a:gd name="T24" fmla="*/ 185 w 215"/>
                <a:gd name="T25" fmla="*/ 15 h 46"/>
                <a:gd name="T26" fmla="*/ 215 w 215"/>
                <a:gd name="T27" fmla="*/ 26 h 46"/>
                <a:gd name="T28" fmla="*/ 215 w 215"/>
                <a:gd name="T2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 h="46">
                  <a:moveTo>
                    <a:pt x="215" y="46"/>
                  </a:moveTo>
                  <a:cubicBezTo>
                    <a:pt x="194" y="46"/>
                    <a:pt x="183" y="38"/>
                    <a:pt x="173" y="31"/>
                  </a:cubicBezTo>
                  <a:cubicBezTo>
                    <a:pt x="165" y="25"/>
                    <a:pt x="158" y="20"/>
                    <a:pt x="143" y="20"/>
                  </a:cubicBezTo>
                  <a:cubicBezTo>
                    <a:pt x="129" y="20"/>
                    <a:pt x="122" y="25"/>
                    <a:pt x="113" y="31"/>
                  </a:cubicBezTo>
                  <a:cubicBezTo>
                    <a:pt x="104" y="38"/>
                    <a:pt x="93" y="46"/>
                    <a:pt x="71" y="46"/>
                  </a:cubicBezTo>
                  <a:cubicBezTo>
                    <a:pt x="50" y="46"/>
                    <a:pt x="39" y="38"/>
                    <a:pt x="30" y="31"/>
                  </a:cubicBezTo>
                  <a:cubicBezTo>
                    <a:pt x="21" y="25"/>
                    <a:pt x="14" y="20"/>
                    <a:pt x="0" y="20"/>
                  </a:cubicBezTo>
                  <a:cubicBezTo>
                    <a:pt x="0" y="0"/>
                    <a:pt x="0" y="0"/>
                    <a:pt x="0" y="0"/>
                  </a:cubicBezTo>
                  <a:cubicBezTo>
                    <a:pt x="21" y="0"/>
                    <a:pt x="32" y="8"/>
                    <a:pt x="41" y="15"/>
                  </a:cubicBezTo>
                  <a:cubicBezTo>
                    <a:pt x="50" y="21"/>
                    <a:pt x="57" y="26"/>
                    <a:pt x="71" y="26"/>
                  </a:cubicBezTo>
                  <a:cubicBezTo>
                    <a:pt x="86" y="26"/>
                    <a:pt x="93" y="21"/>
                    <a:pt x="101" y="15"/>
                  </a:cubicBezTo>
                  <a:cubicBezTo>
                    <a:pt x="111" y="8"/>
                    <a:pt x="122" y="0"/>
                    <a:pt x="143" y="0"/>
                  </a:cubicBezTo>
                  <a:cubicBezTo>
                    <a:pt x="164" y="0"/>
                    <a:pt x="175" y="8"/>
                    <a:pt x="185" y="15"/>
                  </a:cubicBezTo>
                  <a:cubicBezTo>
                    <a:pt x="194" y="21"/>
                    <a:pt x="200" y="26"/>
                    <a:pt x="215" y="26"/>
                  </a:cubicBezTo>
                  <a:lnTo>
                    <a:pt x="215"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64" name="Freeform 27">
              <a:extLst>
                <a:ext uri="{FF2B5EF4-FFF2-40B4-BE49-F238E27FC236}">
                  <a16:creationId xmlns:a16="http://schemas.microsoft.com/office/drawing/2014/main" id="{FC147B7F-BAA3-44B8-830B-954177F4B39B}"/>
                </a:ext>
              </a:extLst>
            </p:cNvPr>
            <p:cNvSpPr>
              <a:spLocks/>
            </p:cNvSpPr>
            <p:nvPr/>
          </p:nvSpPr>
          <p:spPr bwMode="auto">
            <a:xfrm>
              <a:off x="9625013" y="636588"/>
              <a:ext cx="722313" cy="1163637"/>
            </a:xfrm>
            <a:custGeom>
              <a:avLst/>
              <a:gdLst>
                <a:gd name="T0" fmla="*/ 158 w 455"/>
                <a:gd name="T1" fmla="*/ 733 h 733"/>
                <a:gd name="T2" fmla="*/ 0 w 455"/>
                <a:gd name="T3" fmla="*/ 733 h 733"/>
                <a:gd name="T4" fmla="*/ 0 w 455"/>
                <a:gd name="T5" fmla="*/ 0 h 733"/>
                <a:gd name="T6" fmla="*/ 455 w 455"/>
                <a:gd name="T7" fmla="*/ 0 h 733"/>
                <a:gd name="T8" fmla="*/ 455 w 455"/>
                <a:gd name="T9" fmla="*/ 492 h 733"/>
                <a:gd name="T10" fmla="*/ 413 w 455"/>
                <a:gd name="T11" fmla="*/ 492 h 733"/>
                <a:gd name="T12" fmla="*/ 413 w 455"/>
                <a:gd name="T13" fmla="*/ 41 h 733"/>
                <a:gd name="T14" fmla="*/ 41 w 455"/>
                <a:gd name="T15" fmla="*/ 41 h 733"/>
                <a:gd name="T16" fmla="*/ 41 w 455"/>
                <a:gd name="T17" fmla="*/ 692 h 733"/>
                <a:gd name="T18" fmla="*/ 158 w 455"/>
                <a:gd name="T19" fmla="*/ 692 h 733"/>
                <a:gd name="T20" fmla="*/ 158 w 455"/>
                <a:gd name="T21"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5" h="733">
                  <a:moveTo>
                    <a:pt x="158" y="733"/>
                  </a:moveTo>
                  <a:lnTo>
                    <a:pt x="0" y="733"/>
                  </a:lnTo>
                  <a:lnTo>
                    <a:pt x="0" y="0"/>
                  </a:lnTo>
                  <a:lnTo>
                    <a:pt x="455" y="0"/>
                  </a:lnTo>
                  <a:lnTo>
                    <a:pt x="455" y="492"/>
                  </a:lnTo>
                  <a:lnTo>
                    <a:pt x="413" y="492"/>
                  </a:lnTo>
                  <a:lnTo>
                    <a:pt x="413" y="41"/>
                  </a:lnTo>
                  <a:lnTo>
                    <a:pt x="41" y="41"/>
                  </a:lnTo>
                  <a:lnTo>
                    <a:pt x="41" y="692"/>
                  </a:lnTo>
                  <a:lnTo>
                    <a:pt x="158" y="692"/>
                  </a:lnTo>
                  <a:lnTo>
                    <a:pt x="158" y="7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grpSp>
      <p:sp>
        <p:nvSpPr>
          <p:cNvPr id="69" name="Freeform 31">
            <a:extLst>
              <a:ext uri="{FF2B5EF4-FFF2-40B4-BE49-F238E27FC236}">
                <a16:creationId xmlns:a16="http://schemas.microsoft.com/office/drawing/2014/main" id="{C449C309-B86C-4A04-9F4A-BA381AA8DD1C}"/>
              </a:ext>
            </a:extLst>
          </p:cNvPr>
          <p:cNvSpPr>
            <a:spLocks noEditPoints="1"/>
          </p:cNvSpPr>
          <p:nvPr/>
        </p:nvSpPr>
        <p:spPr bwMode="auto">
          <a:xfrm>
            <a:off x="9770495" y="4288352"/>
            <a:ext cx="558646" cy="559191"/>
          </a:xfrm>
          <a:custGeom>
            <a:avLst/>
            <a:gdLst>
              <a:gd name="T0" fmla="*/ 751 w 1502"/>
              <a:gd name="T1" fmla="*/ 376 h 1502"/>
              <a:gd name="T2" fmla="*/ 375 w 1502"/>
              <a:gd name="T3" fmla="*/ 751 h 1502"/>
              <a:gd name="T4" fmla="*/ 751 w 1502"/>
              <a:gd name="T5" fmla="*/ 1127 h 1502"/>
              <a:gd name="T6" fmla="*/ 1126 w 1502"/>
              <a:gd name="T7" fmla="*/ 751 h 1502"/>
              <a:gd name="T8" fmla="*/ 751 w 1502"/>
              <a:gd name="T9" fmla="*/ 376 h 1502"/>
              <a:gd name="T10" fmla="*/ 751 w 1502"/>
              <a:gd name="T11" fmla="*/ 1221 h 1502"/>
              <a:gd name="T12" fmla="*/ 281 w 1502"/>
              <a:gd name="T13" fmla="*/ 751 h 1502"/>
              <a:gd name="T14" fmla="*/ 751 w 1502"/>
              <a:gd name="T15" fmla="*/ 282 h 1502"/>
              <a:gd name="T16" fmla="*/ 1220 w 1502"/>
              <a:gd name="T17" fmla="*/ 751 h 1502"/>
              <a:gd name="T18" fmla="*/ 751 w 1502"/>
              <a:gd name="T19" fmla="*/ 1221 h 1502"/>
              <a:gd name="T20" fmla="*/ 751 w 1502"/>
              <a:gd name="T21" fmla="*/ 845 h 1502"/>
              <a:gd name="T22" fmla="*/ 657 w 1502"/>
              <a:gd name="T23" fmla="*/ 751 h 1502"/>
              <a:gd name="T24" fmla="*/ 751 w 1502"/>
              <a:gd name="T25" fmla="*/ 658 h 1502"/>
              <a:gd name="T26" fmla="*/ 844 w 1502"/>
              <a:gd name="T27" fmla="*/ 751 h 1502"/>
              <a:gd name="T28" fmla="*/ 751 w 1502"/>
              <a:gd name="T29" fmla="*/ 845 h 1502"/>
              <a:gd name="T30" fmla="*/ 751 w 1502"/>
              <a:gd name="T31" fmla="*/ 564 h 1502"/>
              <a:gd name="T32" fmla="*/ 563 w 1502"/>
              <a:gd name="T33" fmla="*/ 751 h 1502"/>
              <a:gd name="T34" fmla="*/ 751 w 1502"/>
              <a:gd name="T35" fmla="*/ 939 h 1502"/>
              <a:gd name="T36" fmla="*/ 938 w 1502"/>
              <a:gd name="T37" fmla="*/ 751 h 1502"/>
              <a:gd name="T38" fmla="*/ 751 w 1502"/>
              <a:gd name="T39" fmla="*/ 564 h 1502"/>
              <a:gd name="T40" fmla="*/ 751 w 1502"/>
              <a:gd name="T41" fmla="*/ 1409 h 1502"/>
              <a:gd name="T42" fmla="*/ 93 w 1502"/>
              <a:gd name="T43" fmla="*/ 751 h 1502"/>
              <a:gd name="T44" fmla="*/ 751 w 1502"/>
              <a:gd name="T45" fmla="*/ 94 h 1502"/>
              <a:gd name="T46" fmla="*/ 1408 w 1502"/>
              <a:gd name="T47" fmla="*/ 751 h 1502"/>
              <a:gd name="T48" fmla="*/ 751 w 1502"/>
              <a:gd name="T49" fmla="*/ 1409 h 1502"/>
              <a:gd name="T50" fmla="*/ 751 w 1502"/>
              <a:gd name="T51" fmla="*/ 0 h 1502"/>
              <a:gd name="T52" fmla="*/ 0 w 1502"/>
              <a:gd name="T53" fmla="*/ 751 h 1502"/>
              <a:gd name="T54" fmla="*/ 751 w 1502"/>
              <a:gd name="T55" fmla="*/ 1502 h 1502"/>
              <a:gd name="T56" fmla="*/ 1502 w 1502"/>
              <a:gd name="T57" fmla="*/ 751 h 1502"/>
              <a:gd name="T58" fmla="*/ 751 w 1502"/>
              <a:gd name="T59" fmla="*/ 0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2" h="1502">
                <a:moveTo>
                  <a:pt x="751" y="376"/>
                </a:moveTo>
                <a:cubicBezTo>
                  <a:pt x="539" y="376"/>
                  <a:pt x="375" y="552"/>
                  <a:pt x="375" y="751"/>
                </a:cubicBezTo>
                <a:cubicBezTo>
                  <a:pt x="375" y="963"/>
                  <a:pt x="539" y="1127"/>
                  <a:pt x="751" y="1127"/>
                </a:cubicBezTo>
                <a:cubicBezTo>
                  <a:pt x="962" y="1127"/>
                  <a:pt x="1126" y="963"/>
                  <a:pt x="1126" y="751"/>
                </a:cubicBezTo>
                <a:cubicBezTo>
                  <a:pt x="1126" y="552"/>
                  <a:pt x="962" y="376"/>
                  <a:pt x="751" y="376"/>
                </a:cubicBezTo>
                <a:close/>
                <a:moveTo>
                  <a:pt x="751" y="1221"/>
                </a:moveTo>
                <a:cubicBezTo>
                  <a:pt x="492" y="1221"/>
                  <a:pt x="281" y="1021"/>
                  <a:pt x="281" y="751"/>
                </a:cubicBezTo>
                <a:cubicBezTo>
                  <a:pt x="281" y="493"/>
                  <a:pt x="492" y="282"/>
                  <a:pt x="751" y="282"/>
                </a:cubicBezTo>
                <a:cubicBezTo>
                  <a:pt x="1009" y="282"/>
                  <a:pt x="1220" y="493"/>
                  <a:pt x="1220" y="751"/>
                </a:cubicBezTo>
                <a:cubicBezTo>
                  <a:pt x="1220" y="1021"/>
                  <a:pt x="1009" y="1221"/>
                  <a:pt x="751" y="1221"/>
                </a:cubicBezTo>
                <a:close/>
                <a:moveTo>
                  <a:pt x="751" y="845"/>
                </a:moveTo>
                <a:cubicBezTo>
                  <a:pt x="704" y="845"/>
                  <a:pt x="657" y="810"/>
                  <a:pt x="657" y="751"/>
                </a:cubicBezTo>
                <a:cubicBezTo>
                  <a:pt x="657" y="705"/>
                  <a:pt x="704" y="658"/>
                  <a:pt x="751" y="658"/>
                </a:cubicBezTo>
                <a:cubicBezTo>
                  <a:pt x="809" y="658"/>
                  <a:pt x="844" y="705"/>
                  <a:pt x="844" y="751"/>
                </a:cubicBezTo>
                <a:cubicBezTo>
                  <a:pt x="844" y="810"/>
                  <a:pt x="809" y="845"/>
                  <a:pt x="751" y="845"/>
                </a:cubicBezTo>
                <a:moveTo>
                  <a:pt x="751" y="564"/>
                </a:moveTo>
                <a:cubicBezTo>
                  <a:pt x="645" y="564"/>
                  <a:pt x="563" y="658"/>
                  <a:pt x="563" y="751"/>
                </a:cubicBezTo>
                <a:cubicBezTo>
                  <a:pt x="563" y="857"/>
                  <a:pt x="645" y="939"/>
                  <a:pt x="751" y="939"/>
                </a:cubicBezTo>
                <a:cubicBezTo>
                  <a:pt x="856" y="939"/>
                  <a:pt x="938" y="857"/>
                  <a:pt x="938" y="751"/>
                </a:cubicBezTo>
                <a:cubicBezTo>
                  <a:pt x="938" y="658"/>
                  <a:pt x="856" y="564"/>
                  <a:pt x="751" y="564"/>
                </a:cubicBezTo>
                <a:moveTo>
                  <a:pt x="751" y="1409"/>
                </a:moveTo>
                <a:cubicBezTo>
                  <a:pt x="387" y="1409"/>
                  <a:pt x="93" y="1115"/>
                  <a:pt x="93" y="751"/>
                </a:cubicBezTo>
                <a:cubicBezTo>
                  <a:pt x="93" y="399"/>
                  <a:pt x="387" y="94"/>
                  <a:pt x="751" y="94"/>
                </a:cubicBezTo>
                <a:cubicBezTo>
                  <a:pt x="1114" y="94"/>
                  <a:pt x="1408" y="399"/>
                  <a:pt x="1408" y="751"/>
                </a:cubicBezTo>
                <a:cubicBezTo>
                  <a:pt x="1408" y="1115"/>
                  <a:pt x="1114" y="1409"/>
                  <a:pt x="751" y="1409"/>
                </a:cubicBezTo>
                <a:moveTo>
                  <a:pt x="751" y="0"/>
                </a:moveTo>
                <a:cubicBezTo>
                  <a:pt x="340" y="0"/>
                  <a:pt x="0" y="341"/>
                  <a:pt x="0" y="751"/>
                </a:cubicBezTo>
                <a:cubicBezTo>
                  <a:pt x="0" y="1174"/>
                  <a:pt x="340" y="1502"/>
                  <a:pt x="751" y="1502"/>
                </a:cubicBezTo>
                <a:cubicBezTo>
                  <a:pt x="1161" y="1502"/>
                  <a:pt x="1502" y="1174"/>
                  <a:pt x="1502" y="751"/>
                </a:cubicBezTo>
                <a:cubicBezTo>
                  <a:pt x="1502" y="341"/>
                  <a:pt x="1161" y="0"/>
                  <a:pt x="751" y="0"/>
                </a:cubicBezTo>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119965909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Azure-to-Azure DR feature roadmap </a:t>
            </a:r>
          </a:p>
        </p:txBody>
      </p:sp>
      <p:graphicFrame>
        <p:nvGraphicFramePr>
          <p:cNvPr id="5" name="Table 4">
            <a:extLst>
              <a:ext uri="{FF2B5EF4-FFF2-40B4-BE49-F238E27FC236}">
                <a16:creationId xmlns:a16="http://schemas.microsoft.com/office/drawing/2014/main" id="{9936D45C-0DDF-4701-A77E-2F07EE118074}"/>
              </a:ext>
            </a:extLst>
          </p:cNvPr>
          <p:cNvGraphicFramePr>
            <a:graphicFrameLocks noGrp="1"/>
          </p:cNvGraphicFramePr>
          <p:nvPr>
            <p:extLst/>
          </p:nvPr>
        </p:nvGraphicFramePr>
        <p:xfrm>
          <a:off x="344527" y="1358196"/>
          <a:ext cx="11749787" cy="5214541"/>
        </p:xfrm>
        <a:graphic>
          <a:graphicData uri="http://schemas.openxmlformats.org/drawingml/2006/table">
            <a:tbl>
              <a:tblPr firstRow="1" firstCol="1" bandRow="1">
                <a:tableStyleId>{6E25E649-3F16-4E02-A733-19D2CDBF48F0}</a:tableStyleId>
              </a:tblPr>
              <a:tblGrid>
                <a:gridCol w="1669868">
                  <a:extLst>
                    <a:ext uri="{9D8B030D-6E8A-4147-A177-3AD203B41FA5}">
                      <a16:colId xmlns:a16="http://schemas.microsoft.com/office/drawing/2014/main" val="1266226250"/>
                    </a:ext>
                  </a:extLst>
                </a:gridCol>
                <a:gridCol w="3505672">
                  <a:extLst>
                    <a:ext uri="{9D8B030D-6E8A-4147-A177-3AD203B41FA5}">
                      <a16:colId xmlns:a16="http://schemas.microsoft.com/office/drawing/2014/main" val="686155694"/>
                    </a:ext>
                  </a:extLst>
                </a:gridCol>
                <a:gridCol w="3496767">
                  <a:extLst>
                    <a:ext uri="{9D8B030D-6E8A-4147-A177-3AD203B41FA5}">
                      <a16:colId xmlns:a16="http://schemas.microsoft.com/office/drawing/2014/main" val="3986476626"/>
                    </a:ext>
                  </a:extLst>
                </a:gridCol>
                <a:gridCol w="3077480">
                  <a:extLst>
                    <a:ext uri="{9D8B030D-6E8A-4147-A177-3AD203B41FA5}">
                      <a16:colId xmlns:a16="http://schemas.microsoft.com/office/drawing/2014/main" val="1349264995"/>
                    </a:ext>
                  </a:extLst>
                </a:gridCol>
              </a:tblGrid>
              <a:tr h="422886">
                <a:tc>
                  <a:txBody>
                    <a:bodyPr/>
                    <a:lstStyle/>
                    <a:p>
                      <a:endParaRPr lang="en-US" sz="1400" b="0" dirty="0">
                        <a:latin typeface="Segoe UI Semibold" panose="020B0702040204020203" pitchFamily="34" charset="0"/>
                        <a:cs typeface="Segoe UI Semibold" panose="020B0702040204020203" pitchFamily="34" charset="0"/>
                      </a:endParaRPr>
                    </a:p>
                  </a:txBody>
                  <a:tcPr marL="93247" marR="93247" marT="46623" marB="46623"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tc>
                  <a:txBody>
                    <a:bodyPr/>
                    <a:lstStyle/>
                    <a:p>
                      <a:r>
                        <a:rPr lang="en-US" sz="1800" b="0" dirty="0">
                          <a:latin typeface="Segoe UI Semibold" panose="020B0702040204020203" pitchFamily="34" charset="0"/>
                          <a:cs typeface="Segoe UI Semibold" panose="020B0702040204020203" pitchFamily="34" charset="0"/>
                        </a:rPr>
                        <a:t>Features</a:t>
                      </a:r>
                    </a:p>
                  </a:txBody>
                  <a:tcPr marL="93247" marR="93247" marT="46623" marB="46623"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tc>
                  <a:txBody>
                    <a:bodyPr/>
                    <a:lstStyle/>
                    <a:p>
                      <a:r>
                        <a:rPr lang="en-US" sz="1800" b="0" dirty="0">
                          <a:latin typeface="Segoe UI Semibold" panose="020B0702040204020203" pitchFamily="34" charset="0"/>
                          <a:cs typeface="Segoe UI Semibold" panose="020B0702040204020203" pitchFamily="34" charset="0"/>
                        </a:rPr>
                        <a:t>Configuration</a:t>
                      </a:r>
                    </a:p>
                  </a:txBody>
                  <a:tcPr marL="93247" marR="93247" marT="46623" marB="46623"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tc>
                  <a:txBody>
                    <a:bodyPr/>
                    <a:lstStyle/>
                    <a:p>
                      <a:r>
                        <a:rPr lang="en-US" sz="1800" b="0" dirty="0">
                          <a:latin typeface="Segoe UI Semibold" panose="020B0702040204020203" pitchFamily="34" charset="0"/>
                          <a:cs typeface="Segoe UI Semibold" panose="020B0702040204020203" pitchFamily="34" charset="0"/>
                        </a:rPr>
                        <a:t>Management</a:t>
                      </a:r>
                    </a:p>
                  </a:txBody>
                  <a:tcPr marL="93247" marR="93247" marT="46623" marB="46623" anchor="ctr">
                    <a:lnL>
                      <a:noFill/>
                    </a:lnL>
                    <a:lnR w="12700" cap="flat" cmpd="sng" algn="ctr">
                      <a:no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512595957"/>
                  </a:ext>
                </a:extLst>
              </a:tr>
              <a:tr h="746068">
                <a:tc rowSpan="4">
                  <a:txBody>
                    <a:bodyPr/>
                    <a:lstStyle/>
                    <a:p>
                      <a:r>
                        <a:rPr lang="en-US" sz="1800" b="0" dirty="0">
                          <a:latin typeface="Segoe UI Semibold" panose="020B0702040204020203" pitchFamily="34" charset="0"/>
                          <a:cs typeface="Segoe UI Semibold" panose="020B0702040204020203" pitchFamily="34" charset="0"/>
                        </a:rPr>
                        <a:t>Public preview</a:t>
                      </a:r>
                    </a:p>
                  </a:txBody>
                  <a:tcPr marL="93247" marR="93247" marT="46623" marB="46623" anchor="ctr">
                    <a:lnL>
                      <a:noFill/>
                    </a:lnL>
                    <a:lnR>
                      <a:noFill/>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400" b="0" dirty="0">
                          <a:latin typeface="Segoe UI Semibold" panose="020B0702040204020203" pitchFamily="34" charset="0"/>
                          <a:cs typeface="Segoe UI Semibold" panose="020B0702040204020203" pitchFamily="34" charset="0"/>
                        </a:rPr>
                        <a:t>Application and crash-consistent replication</a:t>
                      </a:r>
                    </a:p>
                  </a:txBody>
                  <a:tcPr marL="93247" marR="93247" marT="46623" marB="46623">
                    <a:lnL>
                      <a:noFill/>
                    </a:lnL>
                    <a:lnR>
                      <a:noFill/>
                    </a:lnR>
                    <a:lnT w="25400" cmpd="sng">
                      <a:noFill/>
                    </a:lnT>
                    <a:lnB>
                      <a:noFill/>
                    </a:lnB>
                    <a:lnTlToBr w="12700" cmpd="sng">
                      <a:noFill/>
                      <a:prstDash val="solid"/>
                    </a:lnTlToBr>
                    <a:lnBlToTr w="12700" cmpd="sng">
                      <a:noFill/>
                      <a:prstDash val="solid"/>
                    </a:lnBlToTr>
                  </a:tcPr>
                </a:tc>
                <a:tc>
                  <a:txBody>
                    <a:bodyPr/>
                    <a:lstStyle/>
                    <a:p>
                      <a:r>
                        <a:rPr lang="en-US" sz="1400" b="0" dirty="0">
                          <a:latin typeface="Segoe UI Semibold" panose="020B0702040204020203" pitchFamily="34" charset="0"/>
                          <a:cs typeface="Segoe UI Semibold" panose="020B0702040204020203" pitchFamily="34" charset="0"/>
                        </a:rPr>
                        <a:t>Windows (2008 R2, 2012, 2012 R2, 2016)</a:t>
                      </a:r>
                    </a:p>
                    <a:p>
                      <a:r>
                        <a:rPr lang="en-US" sz="1400" b="0" dirty="0">
                          <a:latin typeface="Segoe UI Semibold" panose="020B0702040204020203" pitchFamily="34" charset="0"/>
                          <a:cs typeface="Segoe UI Semibold" panose="020B0702040204020203" pitchFamily="34" charset="0"/>
                        </a:rPr>
                        <a:t>Linux (RHEL, Cent OS, SUSE, OEL , Ubuntu)</a:t>
                      </a:r>
                    </a:p>
                  </a:txBody>
                  <a:tcPr marL="93247" marR="93247" marT="46623" marB="46623">
                    <a:lnL>
                      <a:noFill/>
                    </a:lnL>
                    <a:lnR>
                      <a:noFill/>
                    </a:lnR>
                    <a:lnT w="25400" cmpd="sng">
                      <a:noFill/>
                    </a:lnT>
                    <a:lnB>
                      <a:noFill/>
                    </a:lnB>
                    <a:lnTlToBr w="12700" cmpd="sng">
                      <a:noFill/>
                      <a:prstDash val="solid"/>
                    </a:lnTlToBr>
                    <a:lnBlToTr w="12700" cmpd="sng">
                      <a:noFill/>
                      <a:prstDash val="solid"/>
                    </a:lnBlToTr>
                  </a:tcPr>
                </a:tc>
                <a:tc>
                  <a:txBody>
                    <a:bodyPr/>
                    <a:lstStyle/>
                    <a:p>
                      <a:r>
                        <a:rPr lang="en-IN" sz="1400" b="0" dirty="0">
                          <a:latin typeface="Segoe UI Semibold" panose="020B0702040204020203" pitchFamily="34" charset="0"/>
                          <a:cs typeface="Segoe UI Semibold" panose="020B0702040204020203" pitchFamily="34" charset="0"/>
                        </a:rPr>
                        <a:t>Built-in policies</a:t>
                      </a:r>
                      <a:endParaRPr lang="en-US" sz="1400" b="0" dirty="0">
                        <a:latin typeface="Segoe UI Semibold" panose="020B0702040204020203" pitchFamily="34" charset="0"/>
                        <a:cs typeface="Segoe UI Semibold" panose="020B0702040204020203" pitchFamily="34" charset="0"/>
                      </a:endParaRPr>
                    </a:p>
                  </a:txBody>
                  <a:tcPr marL="93247" marR="93247" marT="46623" marB="46623">
                    <a:lnL>
                      <a:noFill/>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68493809"/>
                  </a:ext>
                </a:extLst>
              </a:tr>
              <a:tr h="677221">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400" b="0" dirty="0">
                          <a:latin typeface="Segoe UI Semibold" panose="020B0702040204020203" pitchFamily="34" charset="0"/>
                          <a:cs typeface="Segoe UI Semibold" panose="020B0702040204020203" pitchFamily="34" charset="0"/>
                        </a:rPr>
                        <a:t>No-impact DR drill</a:t>
                      </a:r>
                    </a:p>
                  </a:txBody>
                  <a:tcPr marL="93247" marR="93247" marT="46623" marB="46623">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400" b="0" dirty="0">
                          <a:latin typeface="Segoe UI Semibold" panose="020B0702040204020203" pitchFamily="34" charset="0"/>
                          <a:cs typeface="Segoe UI Semibold" panose="020B0702040204020203" pitchFamily="34" charset="0"/>
                        </a:rPr>
                        <a:t>Classic and resource manager virtual machines</a:t>
                      </a:r>
                    </a:p>
                  </a:txBody>
                  <a:tcPr marL="93247" marR="93247" marT="46623" marB="46623">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IN" sz="1400" b="0" dirty="0">
                          <a:latin typeface="Segoe UI Semibold" panose="020B0702040204020203" pitchFamily="34" charset="0"/>
                          <a:cs typeface="Segoe UI Semibold" panose="020B0702040204020203" pitchFamily="34" charset="0"/>
                        </a:rPr>
                        <a:t>Job monitoring </a:t>
                      </a:r>
                      <a:endParaRPr lang="en-US" sz="1400" b="0" dirty="0">
                        <a:latin typeface="Segoe UI Semibold" panose="020B0702040204020203" pitchFamily="34" charset="0"/>
                        <a:cs typeface="Segoe UI Semibold" panose="020B0702040204020203" pitchFamily="34" charset="0"/>
                      </a:endParaRPr>
                    </a:p>
                  </a:txBody>
                  <a:tcPr marL="93247" marR="93247" marT="46623" marB="46623">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94487529"/>
                  </a:ext>
                </a:extLst>
              </a:tr>
              <a:tr h="677221">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400" b="0" dirty="0">
                          <a:latin typeface="Segoe UI Semibold" panose="020B0702040204020203" pitchFamily="34" charset="0"/>
                          <a:cs typeface="Segoe UI Semibold" panose="020B0702040204020203" pitchFamily="34" charset="0"/>
                        </a:rPr>
                        <a:t>Orchestrated recovery plans for application DR</a:t>
                      </a:r>
                    </a:p>
                  </a:txBody>
                  <a:tcPr marL="93247" marR="93247" marT="46623" marB="46623">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400" b="0" dirty="0">
                          <a:latin typeface="Segoe UI Semibold" panose="020B0702040204020203" pitchFamily="34" charset="0"/>
                          <a:cs typeface="Segoe UI Semibold" panose="020B0702040204020203" pitchFamily="34" charset="0"/>
                        </a:rPr>
                        <a:t>Standard and premium storage</a:t>
                      </a:r>
                    </a:p>
                  </a:txBody>
                  <a:tcPr marL="93247" marR="93247" marT="46623" marB="46623">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IN" sz="1400" b="0" dirty="0">
                          <a:latin typeface="Segoe UI Semibold" panose="020B0702040204020203" pitchFamily="34" charset="0"/>
                          <a:cs typeface="Segoe UI Semibold" panose="020B0702040204020203" pitchFamily="34" charset="0"/>
                        </a:rPr>
                        <a:t>Events and monitoring </a:t>
                      </a:r>
                      <a:endParaRPr lang="en-US" sz="1400" b="0" dirty="0">
                        <a:latin typeface="Segoe UI Semibold" panose="020B0702040204020203" pitchFamily="34" charset="0"/>
                        <a:cs typeface="Segoe UI Semibold" panose="020B0702040204020203" pitchFamily="34" charset="0"/>
                      </a:endParaRPr>
                    </a:p>
                  </a:txBody>
                  <a:tcPr marL="93247" marR="93247" marT="46623" marB="46623">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78049115"/>
                  </a:ext>
                </a:extLst>
              </a:tr>
              <a:tr h="677221">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400" b="0" dirty="0">
                          <a:latin typeface="Segoe UI Semibold" panose="020B0702040204020203" pitchFamily="34" charset="0"/>
                          <a:cs typeface="Segoe UI Semibold" panose="020B0702040204020203" pitchFamily="34" charset="0"/>
                        </a:rPr>
                        <a:t>Failback support</a:t>
                      </a:r>
                    </a:p>
                  </a:txBody>
                  <a:tcPr marL="93247" marR="93247" marT="46623" marB="46623">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dirty="0">
                          <a:latin typeface="Segoe UI Semibold" panose="020B0702040204020203" pitchFamily="34" charset="0"/>
                          <a:cs typeface="Segoe UI Semibold" panose="020B0702040204020203" pitchFamily="34" charset="0"/>
                        </a:rPr>
                        <a:t>Storage spaces</a:t>
                      </a:r>
                    </a:p>
                  </a:txBody>
                  <a:tcPr marL="93247" marR="93247" marT="46623" marB="46623">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0" dirty="0">
                        <a:latin typeface="Segoe UI Semibold" panose="020B0702040204020203" pitchFamily="34" charset="0"/>
                        <a:cs typeface="Segoe UI Semibold" panose="020B0702040204020203" pitchFamily="34" charset="0"/>
                      </a:endParaRPr>
                    </a:p>
                  </a:txBody>
                  <a:tcPr marL="93247" marR="93247" marT="46623" marB="46623">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7808217"/>
                  </a:ext>
                </a:extLst>
              </a:tr>
              <a:tr h="373027">
                <a:tc>
                  <a:txBody>
                    <a:bodyPr/>
                    <a:lstStyle/>
                    <a:p>
                      <a:endParaRPr lang="en-US" sz="1800" b="0" dirty="0">
                        <a:latin typeface="Segoe UI Semibold" panose="020B0702040204020203" pitchFamily="34" charset="0"/>
                        <a:cs typeface="Segoe UI Semibold" panose="020B0702040204020203" pitchFamily="34" charset="0"/>
                      </a:endParaRPr>
                    </a:p>
                  </a:txBody>
                  <a:tcPr marL="93247" marR="93247" marT="46623" marB="46623" anchor="ct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lang="en-US" sz="1400" b="0" dirty="0">
                        <a:latin typeface="Segoe UI Semibold" panose="020B0702040204020203" pitchFamily="34" charset="0"/>
                        <a:cs typeface="Segoe UI Semibold" panose="020B0702040204020203" pitchFamily="34" charset="0"/>
                      </a:endParaRPr>
                    </a:p>
                  </a:txBody>
                  <a:tcPr marL="93247" marR="93247" marT="46623" marB="46623">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lang="en-US" sz="1400" b="0" dirty="0">
                        <a:latin typeface="Segoe UI Semibold" panose="020B0702040204020203" pitchFamily="34" charset="0"/>
                        <a:cs typeface="Segoe UI Semibold" panose="020B0702040204020203" pitchFamily="34" charset="0"/>
                      </a:endParaRPr>
                    </a:p>
                  </a:txBody>
                  <a:tcPr marL="93247" marR="93247" marT="46623" marB="46623">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lang="en-US" sz="1400" b="0" dirty="0">
                        <a:latin typeface="Segoe UI Semibold" panose="020B0702040204020203" pitchFamily="34" charset="0"/>
                        <a:cs typeface="Segoe UI Semibold" panose="020B0702040204020203" pitchFamily="34" charset="0"/>
                      </a:endParaRPr>
                    </a:p>
                  </a:txBody>
                  <a:tcPr marL="93247" marR="93247" marT="46623" marB="46623">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57164622"/>
                  </a:ext>
                </a:extLst>
              </a:tr>
              <a:tr h="963676">
                <a:tc rowSpan="2">
                  <a:txBody>
                    <a:bodyPr/>
                    <a:lstStyle/>
                    <a:p>
                      <a:r>
                        <a:rPr lang="en-US" sz="1800" b="0" dirty="0">
                          <a:latin typeface="Segoe UI Semibold" panose="020B0702040204020203" pitchFamily="34" charset="0"/>
                          <a:cs typeface="Segoe UI Semibold" panose="020B0702040204020203" pitchFamily="34" charset="0"/>
                        </a:rPr>
                        <a:t>General availability</a:t>
                      </a:r>
                    </a:p>
                  </a:txBody>
                  <a:tcPr marL="93247" marR="93247" marT="46623" marB="46623" anchor="ct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chemeClr val="accent1"/>
                    </a:solidFill>
                  </a:tcPr>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400" b="0" dirty="0">
                          <a:latin typeface="Segoe UI Semibold" panose="020B0702040204020203" pitchFamily="34" charset="0"/>
                          <a:cs typeface="Segoe UI Semibold" panose="020B0702040204020203" pitchFamily="34" charset="0"/>
                        </a:rPr>
                        <a:t>Multi-VM consistency (December ‘17)</a:t>
                      </a:r>
                    </a:p>
                  </a:txBody>
                  <a:tcPr marL="93247" marR="93247" marT="46623" marB="46623">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400" b="0" dirty="0">
                          <a:latin typeface="Segoe UI Semibold" panose="020B0702040204020203" pitchFamily="34" charset="0"/>
                          <a:cs typeface="Segoe UI Semibold" panose="020B0702040204020203" pitchFamily="34" charset="0"/>
                        </a:rPr>
                        <a:t>Debian (July ‘17)</a:t>
                      </a:r>
                    </a:p>
                    <a:p>
                      <a:pPr marL="0" marR="0" lvl="0" indent="0" algn="l" defTabSz="932563" rtl="0" eaLnBrk="1" fontAlgn="auto" latinLnBrk="0" hangingPunct="1">
                        <a:lnSpc>
                          <a:spcPct val="100000"/>
                        </a:lnSpc>
                        <a:spcBef>
                          <a:spcPts val="0"/>
                        </a:spcBef>
                        <a:spcAft>
                          <a:spcPts val="0"/>
                        </a:spcAft>
                        <a:buClrTx/>
                        <a:buSzTx/>
                        <a:buFontTx/>
                        <a:buNone/>
                        <a:tabLst/>
                        <a:defRPr/>
                      </a:pPr>
                      <a:r>
                        <a:rPr lang="en-US" sz="1400" b="0" dirty="0">
                          <a:latin typeface="Segoe UI Semibold" panose="020B0702040204020203" pitchFamily="34" charset="0"/>
                          <a:cs typeface="Segoe UI Semibold" panose="020B0702040204020203" pitchFamily="34" charset="0"/>
                        </a:rPr>
                        <a:t>Support for large disks (4Tb) </a:t>
                      </a:r>
                      <a:br>
                        <a:rPr lang="en-US" sz="1400" b="0" dirty="0">
                          <a:latin typeface="Segoe UI Semibold" panose="020B0702040204020203" pitchFamily="34" charset="0"/>
                          <a:cs typeface="Segoe UI Semibold" panose="020B0702040204020203" pitchFamily="34" charset="0"/>
                        </a:rPr>
                      </a:br>
                      <a:r>
                        <a:rPr lang="en-US" sz="1400" b="0" dirty="0">
                          <a:latin typeface="Segoe UI Semibold" panose="020B0702040204020203" pitchFamily="34" charset="0"/>
                          <a:cs typeface="Segoe UI Semibold" panose="020B0702040204020203" pitchFamily="34" charset="0"/>
                        </a:rPr>
                        <a:t>(August ‘17)</a:t>
                      </a:r>
                      <a:endParaRPr lang="en-US" sz="1400" b="0" baseline="30000" dirty="0">
                        <a:solidFill>
                          <a:srgbClr val="00B050"/>
                        </a:solidFill>
                        <a:latin typeface="Segoe UI Semibold" panose="020B0702040204020203" pitchFamily="34" charset="0"/>
                        <a:cs typeface="Segoe UI Semibold" panose="020B0702040204020203" pitchFamily="34" charset="0"/>
                      </a:endParaRPr>
                    </a:p>
                    <a:p>
                      <a:pPr marL="0" marR="0" lvl="0" indent="0" algn="l" defTabSz="932563" rtl="0" eaLnBrk="1" fontAlgn="auto" latinLnBrk="0" hangingPunct="1">
                        <a:lnSpc>
                          <a:spcPct val="100000"/>
                        </a:lnSpc>
                        <a:spcBef>
                          <a:spcPts val="0"/>
                        </a:spcBef>
                        <a:spcAft>
                          <a:spcPts val="0"/>
                        </a:spcAft>
                        <a:buClrTx/>
                        <a:buSzTx/>
                        <a:buFontTx/>
                        <a:buNone/>
                        <a:tabLst/>
                        <a:defRPr/>
                      </a:pPr>
                      <a:r>
                        <a:rPr lang="en-US" sz="1400" b="0" dirty="0">
                          <a:latin typeface="Segoe UI Semibold" panose="020B0702040204020203" pitchFamily="34" charset="0"/>
                          <a:cs typeface="Segoe UI Semibold" panose="020B0702040204020203" pitchFamily="34" charset="0"/>
                        </a:rPr>
                        <a:t>VMs on managed disk (January ‘18)</a:t>
                      </a:r>
                    </a:p>
                  </a:txBody>
                  <a:tcPr marL="93247" marR="93247" marT="46623" marB="46623">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IN" sz="1400" b="0" dirty="0">
                          <a:latin typeface="Segoe UI Semibold" panose="020B0702040204020203" pitchFamily="34" charset="0"/>
                          <a:cs typeface="Segoe UI Semibold" panose="020B0702040204020203" pitchFamily="34" charset="0"/>
                        </a:rPr>
                        <a:t>Advanced monitoring </a:t>
                      </a:r>
                    </a:p>
                    <a:p>
                      <a:pPr marL="0" marR="0" lvl="0" indent="0" algn="l" defTabSz="932563" rtl="0" eaLnBrk="1" fontAlgn="auto" latinLnBrk="0" hangingPunct="1">
                        <a:lnSpc>
                          <a:spcPct val="100000"/>
                        </a:lnSpc>
                        <a:spcBef>
                          <a:spcPts val="0"/>
                        </a:spcBef>
                        <a:spcAft>
                          <a:spcPts val="0"/>
                        </a:spcAft>
                        <a:buClrTx/>
                        <a:buSzTx/>
                        <a:buFontTx/>
                        <a:buNone/>
                        <a:tabLst/>
                        <a:defRPr/>
                      </a:pPr>
                      <a:r>
                        <a:rPr lang="en-IN" sz="1400" b="0" dirty="0">
                          <a:latin typeface="Segoe UI Semibold" panose="020B0702040204020203" pitchFamily="34" charset="0"/>
                          <a:cs typeface="Segoe UI Semibold" panose="020B0702040204020203" pitchFamily="34" charset="0"/>
                        </a:rPr>
                        <a:t>PowerShell</a:t>
                      </a:r>
                      <a:endParaRPr lang="en-US" sz="1400" b="0" dirty="0">
                        <a:latin typeface="Segoe UI Semibold" panose="020B0702040204020203" pitchFamily="34" charset="0"/>
                        <a:cs typeface="Segoe UI Semibold" panose="020B0702040204020203" pitchFamily="34" charset="0"/>
                      </a:endParaRPr>
                    </a:p>
                  </a:txBody>
                  <a:tcPr marL="93247" marR="93247" marT="46623" marB="46623">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627345119"/>
                  </a:ext>
                </a:extLst>
              </a:tr>
              <a:tr h="677221">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lang="en-US" sz="1400" b="0" dirty="0">
                        <a:latin typeface="Segoe UI Semibold" panose="020B0702040204020203" pitchFamily="34" charset="0"/>
                        <a:cs typeface="Segoe UI Semibold" panose="020B0702040204020203" pitchFamily="34" charset="0"/>
                      </a:endParaRPr>
                    </a:p>
                  </a:txBody>
                  <a:tcPr marL="93247" marR="93247" marT="46623" marB="46623">
                    <a:lnL>
                      <a:noFill/>
                    </a:lnL>
                    <a:lnR>
                      <a:noFill/>
                    </a:lnR>
                    <a:lnT>
                      <a:noFill/>
                    </a:lnT>
                    <a:lnB w="25400" cmpd="sng">
                      <a:noFill/>
                    </a:lnB>
                    <a:lnTlToBr w="12700" cmpd="sng">
                      <a:noFill/>
                      <a:prstDash val="solid"/>
                    </a:lnTlToBr>
                    <a:lnBlToTr w="12700" cmpd="sng">
                      <a:noFill/>
                      <a:prstDash val="solid"/>
                    </a:lnBlToTr>
                  </a:tcPr>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lang="en-US" sz="1400" b="0" dirty="0">
                        <a:latin typeface="Segoe UI Semibold" panose="020B0702040204020203" pitchFamily="34" charset="0"/>
                        <a:cs typeface="Segoe UI Semibold" panose="020B0702040204020203" pitchFamily="34" charset="0"/>
                      </a:endParaRPr>
                    </a:p>
                  </a:txBody>
                  <a:tcPr marL="93247" marR="93247" marT="46623" marB="46623">
                    <a:lnL>
                      <a:noFill/>
                    </a:lnL>
                    <a:lnR>
                      <a:noFill/>
                    </a:lnR>
                    <a:lnT>
                      <a:noFill/>
                    </a:lnT>
                    <a:lnB w="25400" cmpd="sng">
                      <a:noFill/>
                    </a:lnB>
                    <a:lnTlToBr w="12700" cmpd="sng">
                      <a:noFill/>
                      <a:prstDash val="solid"/>
                    </a:lnTlToBr>
                    <a:lnBlToTr w="12700" cmpd="sng">
                      <a:noFill/>
                      <a:prstDash val="solid"/>
                    </a:lnBlToTr>
                  </a:tcPr>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lang="en-IN" sz="1400" b="0" dirty="0">
                        <a:latin typeface="Segoe UI Semibold" panose="020B0702040204020203" pitchFamily="34" charset="0"/>
                        <a:cs typeface="Segoe UI Semibold" panose="020B0702040204020203" pitchFamily="34" charset="0"/>
                      </a:endParaRPr>
                    </a:p>
                  </a:txBody>
                  <a:tcPr marL="93247" marR="93247" marT="46623" marB="46623">
                    <a:lnL>
                      <a:noFill/>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98208129"/>
                  </a:ext>
                </a:extLst>
              </a:tr>
            </a:tbl>
          </a:graphicData>
        </a:graphic>
      </p:graphicFrame>
    </p:spTree>
    <p:extLst>
      <p:ext uri="{BB962C8B-B14F-4D97-AF65-F5344CB8AC3E}">
        <p14:creationId xmlns:p14="http://schemas.microsoft.com/office/powerpoint/2010/main" val="183449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4B4B5-1277-4F47-88DC-479238676C7C}"/>
              </a:ext>
            </a:extLst>
          </p:cNvPr>
          <p:cNvSpPr>
            <a:spLocks noGrp="1"/>
          </p:cNvSpPr>
          <p:nvPr>
            <p:ph type="title"/>
          </p:nvPr>
        </p:nvSpPr>
        <p:spPr>
          <a:xfrm>
            <a:off x="274638" y="2125677"/>
            <a:ext cx="10056812" cy="1181606"/>
          </a:xfrm>
        </p:spPr>
        <p:txBody>
          <a:bodyPr/>
          <a:lstStyle/>
          <a:p>
            <a:r>
              <a:rPr lang="en-US" dirty="0">
                <a:gradFill>
                  <a:gsLst>
                    <a:gs pos="0">
                      <a:srgbClr val="FFFFFF"/>
                    </a:gs>
                    <a:gs pos="100000">
                      <a:srgbClr val="FFFFFF"/>
                    </a:gs>
                  </a:gsLst>
                  <a:lin ang="5400000" scaled="0"/>
                </a:gradFill>
              </a:rPr>
              <a:t>Networking in Azure</a:t>
            </a:r>
            <a:endParaRPr lang="en-US" dirty="0"/>
          </a:p>
        </p:txBody>
      </p:sp>
    </p:spTree>
    <p:extLst>
      <p:ext uri="{BB962C8B-B14F-4D97-AF65-F5344CB8AC3E}">
        <p14:creationId xmlns:p14="http://schemas.microsoft.com/office/powerpoint/2010/main" val="2649175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1371F-287E-4090-B6CE-6A00947A6774}"/>
              </a:ext>
            </a:extLst>
          </p:cNvPr>
          <p:cNvSpPr>
            <a:spLocks noGrp="1"/>
          </p:cNvSpPr>
          <p:nvPr>
            <p:ph type="title"/>
          </p:nvPr>
        </p:nvSpPr>
        <p:spPr/>
        <p:txBody>
          <a:bodyPr/>
          <a:lstStyle/>
          <a:p>
            <a:r>
              <a:rPr lang="en-US"/>
              <a:t>Networking</a:t>
            </a:r>
            <a:endParaRPr lang="en-US" dirty="0"/>
          </a:p>
        </p:txBody>
      </p:sp>
      <p:pic>
        <p:nvPicPr>
          <p:cNvPr id="17" name="Picture 16">
            <a:extLst>
              <a:ext uri="{FF2B5EF4-FFF2-40B4-BE49-F238E27FC236}">
                <a16:creationId xmlns:a16="http://schemas.microsoft.com/office/drawing/2014/main" id="{A4CF32BB-EE5A-4EBC-A138-196099002090}"/>
              </a:ext>
            </a:extLst>
          </p:cNvPr>
          <p:cNvPicPr>
            <a:picLocks noChangeAspect="1"/>
          </p:cNvPicPr>
          <p:nvPr/>
        </p:nvPicPr>
        <p:blipFill rotWithShape="1">
          <a:blip r:embed="rId3"/>
          <a:srcRect l="422" r="-1"/>
          <a:stretch/>
        </p:blipFill>
        <p:spPr>
          <a:xfrm>
            <a:off x="4324597" y="890316"/>
            <a:ext cx="7761814" cy="4540521"/>
          </a:xfrm>
          <a:prstGeom prst="rect">
            <a:avLst/>
          </a:prstGeom>
          <a:effectLst>
            <a:outerShdw dist="76200" dir="2700000" algn="tl" rotWithShape="0">
              <a:prstClr val="black">
                <a:alpha val="14000"/>
              </a:prstClr>
            </a:outerShdw>
          </a:effectLst>
        </p:spPr>
      </p:pic>
      <p:pic>
        <p:nvPicPr>
          <p:cNvPr id="18" name="Picture 17">
            <a:extLst>
              <a:ext uri="{FF2B5EF4-FFF2-40B4-BE49-F238E27FC236}">
                <a16:creationId xmlns:a16="http://schemas.microsoft.com/office/drawing/2014/main" id="{18EEED73-D87C-44D6-A59D-385A147720F4}"/>
              </a:ext>
            </a:extLst>
          </p:cNvPr>
          <p:cNvPicPr>
            <a:picLocks noChangeAspect="1"/>
          </p:cNvPicPr>
          <p:nvPr/>
        </p:nvPicPr>
        <p:blipFill rotWithShape="1">
          <a:blip r:embed="rId4"/>
          <a:srcRect r="405"/>
          <a:stretch/>
        </p:blipFill>
        <p:spPr>
          <a:xfrm>
            <a:off x="5686425" y="3860801"/>
            <a:ext cx="4391026" cy="2432484"/>
          </a:xfrm>
          <a:prstGeom prst="rect">
            <a:avLst/>
          </a:prstGeom>
          <a:effectLst>
            <a:outerShdw dist="76200" dir="2700000" algn="tl" rotWithShape="0">
              <a:prstClr val="black">
                <a:alpha val="14000"/>
              </a:prstClr>
            </a:outerShdw>
          </a:effectLst>
        </p:spPr>
      </p:pic>
      <p:grpSp>
        <p:nvGrpSpPr>
          <p:cNvPr id="8" name="Group 7">
            <a:extLst>
              <a:ext uri="{FF2B5EF4-FFF2-40B4-BE49-F238E27FC236}">
                <a16:creationId xmlns:a16="http://schemas.microsoft.com/office/drawing/2014/main" id="{C96E4845-194F-429E-AD2E-BA36FF6342FB}"/>
              </a:ext>
            </a:extLst>
          </p:cNvPr>
          <p:cNvGrpSpPr/>
          <p:nvPr/>
        </p:nvGrpSpPr>
        <p:grpSpPr>
          <a:xfrm>
            <a:off x="478712" y="2147094"/>
            <a:ext cx="3066177" cy="283930"/>
            <a:chOff x="693506" y="2436733"/>
            <a:chExt cx="3067411" cy="284044"/>
          </a:xfrm>
        </p:grpSpPr>
        <p:sp>
          <p:nvSpPr>
            <p:cNvPr id="9" name="Rectangle 8">
              <a:extLst>
                <a:ext uri="{FF2B5EF4-FFF2-40B4-BE49-F238E27FC236}">
                  <a16:creationId xmlns:a16="http://schemas.microsoft.com/office/drawing/2014/main" id="{4CE6950F-A569-4DE4-AEA8-9DBE1A96454D}"/>
                </a:ext>
              </a:extLst>
            </p:cNvPr>
            <p:cNvSpPr/>
            <p:nvPr/>
          </p:nvSpPr>
          <p:spPr bwMode="auto">
            <a:xfrm>
              <a:off x="951460" y="2436733"/>
              <a:ext cx="2809457" cy="2840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37842" defTabSz="931745" fontAlgn="base">
                <a:lnSpc>
                  <a:spcPct val="90000"/>
                </a:lnSpc>
                <a:spcBef>
                  <a:spcPct val="0"/>
                </a:spcBef>
                <a:spcAft>
                  <a:spcPct val="0"/>
                </a:spcAft>
                <a:defRPr/>
              </a:pPr>
              <a:r>
                <a:rPr lang="en-US" sz="2040" kern="0" dirty="0">
                  <a:solidFill>
                    <a:srgbClr val="0072C6"/>
                  </a:solidFill>
                  <a:latin typeface="Segoe UI" panose="020B0502040204020203" pitchFamily="34" charset="0"/>
                  <a:ea typeface="Segoe UI" charset="0"/>
                  <a:cs typeface="Segoe UI" panose="020B0502040204020203" pitchFamily="34" charset="0"/>
                </a:rPr>
                <a:t>Retain IP or change IP</a:t>
              </a:r>
            </a:p>
          </p:txBody>
        </p:sp>
        <p:sp>
          <p:nvSpPr>
            <p:cNvPr id="10" name="Freeform 5">
              <a:extLst>
                <a:ext uri="{FF2B5EF4-FFF2-40B4-BE49-F238E27FC236}">
                  <a16:creationId xmlns:a16="http://schemas.microsoft.com/office/drawing/2014/main" id="{1318EBB7-74A7-4FCF-B295-41A2D95E8EE2}"/>
                </a:ext>
              </a:extLst>
            </p:cNvPr>
            <p:cNvSpPr>
              <a:spLocks/>
            </p:cNvSpPr>
            <p:nvPr/>
          </p:nvSpPr>
          <p:spPr bwMode="auto">
            <a:xfrm>
              <a:off x="693506" y="2502982"/>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2040">
                <a:solidFill>
                  <a:srgbClr val="505050"/>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87290610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1371F-287E-4090-B6CE-6A00947A6774}"/>
              </a:ext>
            </a:extLst>
          </p:cNvPr>
          <p:cNvSpPr>
            <a:spLocks noGrp="1"/>
          </p:cNvSpPr>
          <p:nvPr>
            <p:ph type="title"/>
          </p:nvPr>
        </p:nvSpPr>
        <p:spPr/>
        <p:txBody>
          <a:bodyPr/>
          <a:lstStyle/>
          <a:p>
            <a:r>
              <a:rPr lang="en-US"/>
              <a:t>Networking</a:t>
            </a:r>
            <a:endParaRPr lang="en-US" dirty="0"/>
          </a:p>
        </p:txBody>
      </p:sp>
      <p:grpSp>
        <p:nvGrpSpPr>
          <p:cNvPr id="5" name="Group 4">
            <a:extLst>
              <a:ext uri="{FF2B5EF4-FFF2-40B4-BE49-F238E27FC236}">
                <a16:creationId xmlns:a16="http://schemas.microsoft.com/office/drawing/2014/main" id="{C3A8B96B-32C7-4D7D-B94A-5AF91BDC54D4}"/>
              </a:ext>
            </a:extLst>
          </p:cNvPr>
          <p:cNvGrpSpPr/>
          <p:nvPr/>
        </p:nvGrpSpPr>
        <p:grpSpPr>
          <a:xfrm>
            <a:off x="477917" y="2147093"/>
            <a:ext cx="3066177" cy="283930"/>
            <a:chOff x="693506" y="2436733"/>
            <a:chExt cx="3067411" cy="284044"/>
          </a:xfrm>
        </p:grpSpPr>
        <p:sp>
          <p:nvSpPr>
            <p:cNvPr id="6" name="Rectangle 5">
              <a:extLst>
                <a:ext uri="{FF2B5EF4-FFF2-40B4-BE49-F238E27FC236}">
                  <a16:creationId xmlns:a16="http://schemas.microsoft.com/office/drawing/2014/main" id="{89FB2E1F-EA77-42DC-89F9-E2C2DED43733}"/>
                </a:ext>
              </a:extLst>
            </p:cNvPr>
            <p:cNvSpPr/>
            <p:nvPr/>
          </p:nvSpPr>
          <p:spPr bwMode="auto">
            <a:xfrm>
              <a:off x="951460" y="2436733"/>
              <a:ext cx="2809457" cy="2840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37842" defTabSz="931745" fontAlgn="base">
                <a:lnSpc>
                  <a:spcPct val="90000"/>
                </a:lnSpc>
                <a:spcBef>
                  <a:spcPct val="0"/>
                </a:spcBef>
                <a:spcAft>
                  <a:spcPct val="0"/>
                </a:spcAft>
                <a:defRPr/>
              </a:pPr>
              <a:r>
                <a:rPr lang="en-US" sz="2040" kern="0" dirty="0">
                  <a:solidFill>
                    <a:srgbClr val="0072C6"/>
                  </a:solidFill>
                  <a:latin typeface="Segoe UI" panose="020B0502040204020203" pitchFamily="34" charset="0"/>
                  <a:ea typeface="Segoe UI" charset="0"/>
                  <a:cs typeface="Segoe UI" panose="020B0502040204020203" pitchFamily="34" charset="0"/>
                </a:rPr>
                <a:t>Retain IP or change IP</a:t>
              </a:r>
            </a:p>
          </p:txBody>
        </p:sp>
        <p:sp>
          <p:nvSpPr>
            <p:cNvPr id="7" name="Freeform 5">
              <a:extLst>
                <a:ext uri="{FF2B5EF4-FFF2-40B4-BE49-F238E27FC236}">
                  <a16:creationId xmlns:a16="http://schemas.microsoft.com/office/drawing/2014/main" id="{D0C76CF1-B48A-4C52-B948-5333EF55F417}"/>
                </a:ext>
              </a:extLst>
            </p:cNvPr>
            <p:cNvSpPr>
              <a:spLocks/>
            </p:cNvSpPr>
            <p:nvPr/>
          </p:nvSpPr>
          <p:spPr bwMode="auto">
            <a:xfrm>
              <a:off x="693506" y="2502982"/>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2040">
                <a:solidFill>
                  <a:srgbClr val="505050"/>
                </a:solidFill>
                <a:latin typeface="Segoe UI" panose="020B0502040204020203" pitchFamily="34" charset="0"/>
                <a:cs typeface="Segoe UI" panose="020B0502040204020203" pitchFamily="34" charset="0"/>
              </a:endParaRPr>
            </a:p>
          </p:txBody>
        </p:sp>
      </p:grpSp>
      <p:pic>
        <p:nvPicPr>
          <p:cNvPr id="19" name="Picture 18">
            <a:extLst>
              <a:ext uri="{FF2B5EF4-FFF2-40B4-BE49-F238E27FC236}">
                <a16:creationId xmlns:a16="http://schemas.microsoft.com/office/drawing/2014/main" id="{9FF2DE96-5D02-458F-9C77-C8C575FE86BF}"/>
              </a:ext>
            </a:extLst>
          </p:cNvPr>
          <p:cNvPicPr>
            <a:picLocks noChangeAspect="1"/>
          </p:cNvPicPr>
          <p:nvPr/>
        </p:nvPicPr>
        <p:blipFill rotWithShape="1">
          <a:blip r:embed="rId3"/>
          <a:srcRect l="394" t="444"/>
          <a:stretch/>
        </p:blipFill>
        <p:spPr>
          <a:xfrm>
            <a:off x="4204156" y="2085974"/>
            <a:ext cx="7803694" cy="2200276"/>
          </a:xfrm>
          <a:prstGeom prst="rect">
            <a:avLst/>
          </a:prstGeom>
          <a:effectLst>
            <a:outerShdw dist="76200" dir="2700000" algn="tl" rotWithShape="0">
              <a:prstClr val="black">
                <a:alpha val="14000"/>
              </a:prstClr>
            </a:outerShdw>
          </a:effectLst>
        </p:spPr>
      </p:pic>
      <p:grpSp>
        <p:nvGrpSpPr>
          <p:cNvPr id="10" name="Group 9">
            <a:extLst>
              <a:ext uri="{FF2B5EF4-FFF2-40B4-BE49-F238E27FC236}">
                <a16:creationId xmlns:a16="http://schemas.microsoft.com/office/drawing/2014/main" id="{818B4C1C-9CC3-4EB8-A131-219D93B703AF}"/>
              </a:ext>
            </a:extLst>
          </p:cNvPr>
          <p:cNvGrpSpPr/>
          <p:nvPr/>
        </p:nvGrpSpPr>
        <p:grpSpPr>
          <a:xfrm>
            <a:off x="478712" y="2640704"/>
            <a:ext cx="3066177" cy="283930"/>
            <a:chOff x="693506" y="2436733"/>
            <a:chExt cx="3067411" cy="284044"/>
          </a:xfrm>
        </p:grpSpPr>
        <p:sp>
          <p:nvSpPr>
            <p:cNvPr id="14" name="Rectangle 13">
              <a:extLst>
                <a:ext uri="{FF2B5EF4-FFF2-40B4-BE49-F238E27FC236}">
                  <a16:creationId xmlns:a16="http://schemas.microsoft.com/office/drawing/2014/main" id="{2D552148-A092-4E31-A5F5-236C4A55FB09}"/>
                </a:ext>
              </a:extLst>
            </p:cNvPr>
            <p:cNvSpPr/>
            <p:nvPr/>
          </p:nvSpPr>
          <p:spPr bwMode="auto">
            <a:xfrm>
              <a:off x="951460" y="2436733"/>
              <a:ext cx="2809457" cy="2840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37842" defTabSz="931745" fontAlgn="base">
                <a:lnSpc>
                  <a:spcPct val="90000"/>
                </a:lnSpc>
                <a:spcBef>
                  <a:spcPct val="0"/>
                </a:spcBef>
                <a:spcAft>
                  <a:spcPct val="0"/>
                </a:spcAft>
                <a:defRPr/>
              </a:pPr>
              <a:r>
                <a:rPr lang="en-US" sz="2040" kern="0" dirty="0">
                  <a:solidFill>
                    <a:srgbClr val="0072C6"/>
                  </a:solidFill>
                  <a:latin typeface="Segoe UI" panose="020B0502040204020203" pitchFamily="34" charset="0"/>
                  <a:ea typeface="Segoe UI" charset="0"/>
                  <a:cs typeface="Segoe UI" panose="020B0502040204020203" pitchFamily="34" charset="0"/>
                </a:rPr>
                <a:t>Client connectivity </a:t>
              </a:r>
            </a:p>
          </p:txBody>
        </p:sp>
        <p:sp>
          <p:nvSpPr>
            <p:cNvPr id="15" name="Freeform 5">
              <a:extLst>
                <a:ext uri="{FF2B5EF4-FFF2-40B4-BE49-F238E27FC236}">
                  <a16:creationId xmlns:a16="http://schemas.microsoft.com/office/drawing/2014/main" id="{23918987-DECE-4991-B34A-AEAA72751DE1}"/>
                </a:ext>
              </a:extLst>
            </p:cNvPr>
            <p:cNvSpPr>
              <a:spLocks/>
            </p:cNvSpPr>
            <p:nvPr/>
          </p:nvSpPr>
          <p:spPr bwMode="auto">
            <a:xfrm>
              <a:off x="693506" y="2502982"/>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2040">
                <a:solidFill>
                  <a:srgbClr val="505050"/>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97561778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971925B6-BB98-4DDD-97BE-0862FA9F6511}"/>
              </a:ext>
            </a:extLst>
          </p:cNvPr>
          <p:cNvSpPr>
            <a:spLocks/>
          </p:cNvSpPr>
          <p:nvPr/>
        </p:nvSpPr>
        <p:spPr bwMode="auto">
          <a:xfrm>
            <a:off x="5027614" y="2288042"/>
            <a:ext cx="2911475" cy="1912937"/>
          </a:xfrm>
          <a:custGeom>
            <a:avLst/>
            <a:gdLst>
              <a:gd name="T0" fmla="*/ 1001 w 1191"/>
              <a:gd name="T1" fmla="*/ 342 h 781"/>
              <a:gd name="T2" fmla="*/ 1001 w 1191"/>
              <a:gd name="T3" fmla="*/ 328 h 781"/>
              <a:gd name="T4" fmla="*/ 778 w 1191"/>
              <a:gd name="T5" fmla="*/ 14 h 781"/>
              <a:gd name="T6" fmla="*/ 670 w 1191"/>
              <a:gd name="T7" fmla="*/ 0 h 781"/>
              <a:gd name="T8" fmla="*/ 398 w 1191"/>
              <a:gd name="T9" fmla="*/ 146 h 781"/>
              <a:gd name="T10" fmla="*/ 307 w 1191"/>
              <a:gd name="T11" fmla="*/ 120 h 781"/>
              <a:gd name="T12" fmla="*/ 202 w 1191"/>
              <a:gd name="T13" fmla="*/ 152 h 781"/>
              <a:gd name="T14" fmla="*/ 117 w 1191"/>
              <a:gd name="T15" fmla="*/ 307 h 781"/>
              <a:gd name="T16" fmla="*/ 0 w 1191"/>
              <a:gd name="T17" fmla="*/ 524 h 781"/>
              <a:gd name="T18" fmla="*/ 79 w 1191"/>
              <a:gd name="T19" fmla="*/ 714 h 781"/>
              <a:gd name="T20" fmla="*/ 228 w 1191"/>
              <a:gd name="T21" fmla="*/ 781 h 781"/>
              <a:gd name="T22" fmla="*/ 257 w 1191"/>
              <a:gd name="T23" fmla="*/ 781 h 781"/>
              <a:gd name="T24" fmla="*/ 284 w 1191"/>
              <a:gd name="T25" fmla="*/ 781 h 781"/>
              <a:gd name="T26" fmla="*/ 819 w 1191"/>
              <a:gd name="T27" fmla="*/ 781 h 781"/>
              <a:gd name="T28" fmla="*/ 831 w 1191"/>
              <a:gd name="T29" fmla="*/ 781 h 781"/>
              <a:gd name="T30" fmla="*/ 846 w 1191"/>
              <a:gd name="T31" fmla="*/ 781 h 781"/>
              <a:gd name="T32" fmla="*/ 884 w 1191"/>
              <a:gd name="T33" fmla="*/ 781 h 781"/>
              <a:gd name="T34" fmla="*/ 968 w 1191"/>
              <a:gd name="T35" fmla="*/ 781 h 781"/>
              <a:gd name="T36" fmla="*/ 1191 w 1191"/>
              <a:gd name="T37" fmla="*/ 562 h 781"/>
              <a:gd name="T38" fmla="*/ 1001 w 1191"/>
              <a:gd name="T39" fmla="*/ 342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1" h="781">
                <a:moveTo>
                  <a:pt x="1001" y="342"/>
                </a:moveTo>
                <a:cubicBezTo>
                  <a:pt x="1001" y="339"/>
                  <a:pt x="1001" y="330"/>
                  <a:pt x="1001" y="328"/>
                </a:cubicBezTo>
                <a:cubicBezTo>
                  <a:pt x="1001" y="181"/>
                  <a:pt x="907" y="58"/>
                  <a:pt x="778" y="14"/>
                </a:cubicBezTo>
                <a:cubicBezTo>
                  <a:pt x="743" y="5"/>
                  <a:pt x="708" y="0"/>
                  <a:pt x="670" y="0"/>
                </a:cubicBezTo>
                <a:cubicBezTo>
                  <a:pt x="556" y="0"/>
                  <a:pt x="456" y="58"/>
                  <a:pt x="398" y="146"/>
                </a:cubicBezTo>
                <a:cubicBezTo>
                  <a:pt x="372" y="128"/>
                  <a:pt x="339" y="120"/>
                  <a:pt x="307" y="120"/>
                </a:cubicBezTo>
                <a:cubicBezTo>
                  <a:pt x="269" y="120"/>
                  <a:pt x="231" y="131"/>
                  <a:pt x="202" y="152"/>
                </a:cubicBezTo>
                <a:cubicBezTo>
                  <a:pt x="152" y="187"/>
                  <a:pt x="117" y="243"/>
                  <a:pt x="117" y="307"/>
                </a:cubicBezTo>
                <a:cubicBezTo>
                  <a:pt x="47" y="354"/>
                  <a:pt x="0" y="433"/>
                  <a:pt x="0" y="524"/>
                </a:cubicBezTo>
                <a:cubicBezTo>
                  <a:pt x="0" y="600"/>
                  <a:pt x="29" y="664"/>
                  <a:pt x="79" y="714"/>
                </a:cubicBezTo>
                <a:cubicBezTo>
                  <a:pt x="120" y="749"/>
                  <a:pt x="173" y="776"/>
                  <a:pt x="228" y="781"/>
                </a:cubicBezTo>
                <a:cubicBezTo>
                  <a:pt x="237" y="781"/>
                  <a:pt x="249" y="781"/>
                  <a:pt x="257" y="781"/>
                </a:cubicBezTo>
                <a:cubicBezTo>
                  <a:pt x="266" y="781"/>
                  <a:pt x="275" y="781"/>
                  <a:pt x="284" y="781"/>
                </a:cubicBezTo>
                <a:cubicBezTo>
                  <a:pt x="404" y="781"/>
                  <a:pt x="688" y="781"/>
                  <a:pt x="819" y="781"/>
                </a:cubicBezTo>
                <a:cubicBezTo>
                  <a:pt x="825" y="781"/>
                  <a:pt x="828" y="781"/>
                  <a:pt x="831" y="781"/>
                </a:cubicBezTo>
                <a:cubicBezTo>
                  <a:pt x="846" y="781"/>
                  <a:pt x="846" y="781"/>
                  <a:pt x="846" y="781"/>
                </a:cubicBezTo>
                <a:cubicBezTo>
                  <a:pt x="851" y="781"/>
                  <a:pt x="872" y="781"/>
                  <a:pt x="884" y="781"/>
                </a:cubicBezTo>
                <a:cubicBezTo>
                  <a:pt x="968" y="781"/>
                  <a:pt x="968" y="781"/>
                  <a:pt x="968" y="781"/>
                </a:cubicBezTo>
                <a:cubicBezTo>
                  <a:pt x="1091" y="781"/>
                  <a:pt x="1191" y="682"/>
                  <a:pt x="1191" y="562"/>
                </a:cubicBezTo>
                <a:cubicBezTo>
                  <a:pt x="1191" y="451"/>
                  <a:pt x="1106" y="357"/>
                  <a:pt x="1001" y="34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201371F-287E-4090-B6CE-6A00947A6774}"/>
              </a:ext>
            </a:extLst>
          </p:cNvPr>
          <p:cNvSpPr>
            <a:spLocks noGrp="1"/>
          </p:cNvSpPr>
          <p:nvPr>
            <p:ph type="title"/>
          </p:nvPr>
        </p:nvSpPr>
        <p:spPr/>
        <p:txBody>
          <a:bodyPr/>
          <a:lstStyle/>
          <a:p>
            <a:r>
              <a:rPr lang="en-US"/>
              <a:t>Networking</a:t>
            </a:r>
            <a:endParaRPr lang="en-US" dirty="0"/>
          </a:p>
        </p:txBody>
      </p:sp>
      <p:grpSp>
        <p:nvGrpSpPr>
          <p:cNvPr id="5" name="Group 4">
            <a:extLst>
              <a:ext uri="{FF2B5EF4-FFF2-40B4-BE49-F238E27FC236}">
                <a16:creationId xmlns:a16="http://schemas.microsoft.com/office/drawing/2014/main" id="{C3A8B96B-32C7-4D7D-B94A-5AF91BDC54D4}"/>
              </a:ext>
            </a:extLst>
          </p:cNvPr>
          <p:cNvGrpSpPr/>
          <p:nvPr/>
        </p:nvGrpSpPr>
        <p:grpSpPr>
          <a:xfrm>
            <a:off x="478712" y="2147094"/>
            <a:ext cx="3066177" cy="283930"/>
            <a:chOff x="693506" y="2436733"/>
            <a:chExt cx="3067411" cy="284044"/>
          </a:xfrm>
        </p:grpSpPr>
        <p:sp>
          <p:nvSpPr>
            <p:cNvPr id="6" name="Rectangle 5">
              <a:extLst>
                <a:ext uri="{FF2B5EF4-FFF2-40B4-BE49-F238E27FC236}">
                  <a16:creationId xmlns:a16="http://schemas.microsoft.com/office/drawing/2014/main" id="{89FB2E1F-EA77-42DC-89F9-E2C2DED43733}"/>
                </a:ext>
              </a:extLst>
            </p:cNvPr>
            <p:cNvSpPr/>
            <p:nvPr/>
          </p:nvSpPr>
          <p:spPr bwMode="auto">
            <a:xfrm>
              <a:off x="951460" y="2436733"/>
              <a:ext cx="2809457" cy="2840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37842" defTabSz="931745" fontAlgn="base">
                <a:lnSpc>
                  <a:spcPct val="90000"/>
                </a:lnSpc>
                <a:spcBef>
                  <a:spcPct val="0"/>
                </a:spcBef>
                <a:spcAft>
                  <a:spcPct val="0"/>
                </a:spcAft>
                <a:defRPr/>
              </a:pPr>
              <a:r>
                <a:rPr lang="en-US" sz="2040" kern="0" dirty="0">
                  <a:solidFill>
                    <a:srgbClr val="0072C6"/>
                  </a:solidFill>
                  <a:latin typeface="Segoe UI" panose="020B0502040204020203" pitchFamily="34" charset="0"/>
                  <a:ea typeface="Segoe UI" charset="0"/>
                  <a:cs typeface="Segoe UI" panose="020B0502040204020203" pitchFamily="34" charset="0"/>
                </a:rPr>
                <a:t>Retain IP or change IP</a:t>
              </a:r>
            </a:p>
          </p:txBody>
        </p:sp>
        <p:sp>
          <p:nvSpPr>
            <p:cNvPr id="7" name="Freeform 5">
              <a:extLst>
                <a:ext uri="{FF2B5EF4-FFF2-40B4-BE49-F238E27FC236}">
                  <a16:creationId xmlns:a16="http://schemas.microsoft.com/office/drawing/2014/main" id="{D0C76CF1-B48A-4C52-B948-5333EF55F417}"/>
                </a:ext>
              </a:extLst>
            </p:cNvPr>
            <p:cNvSpPr>
              <a:spLocks/>
            </p:cNvSpPr>
            <p:nvPr/>
          </p:nvSpPr>
          <p:spPr bwMode="auto">
            <a:xfrm>
              <a:off x="693506" y="2502982"/>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2040">
                <a:solidFill>
                  <a:srgbClr val="505050"/>
                </a:solidFill>
                <a:latin typeface="Segoe UI" panose="020B0502040204020203" pitchFamily="34" charset="0"/>
                <a:cs typeface="Segoe UI" panose="020B0502040204020203" pitchFamily="34" charset="0"/>
              </a:endParaRPr>
            </a:p>
          </p:txBody>
        </p:sp>
      </p:grpSp>
      <p:grpSp>
        <p:nvGrpSpPr>
          <p:cNvPr id="11" name="Group 10">
            <a:extLst>
              <a:ext uri="{FF2B5EF4-FFF2-40B4-BE49-F238E27FC236}">
                <a16:creationId xmlns:a16="http://schemas.microsoft.com/office/drawing/2014/main" id="{789BA641-3FE7-466A-B6A1-1C320E0D22D4}"/>
              </a:ext>
            </a:extLst>
          </p:cNvPr>
          <p:cNvGrpSpPr/>
          <p:nvPr/>
        </p:nvGrpSpPr>
        <p:grpSpPr>
          <a:xfrm>
            <a:off x="478712" y="2640704"/>
            <a:ext cx="3066177" cy="283930"/>
            <a:chOff x="693506" y="2436733"/>
            <a:chExt cx="3067411" cy="284044"/>
          </a:xfrm>
        </p:grpSpPr>
        <p:sp>
          <p:nvSpPr>
            <p:cNvPr id="12" name="Rectangle 11">
              <a:extLst>
                <a:ext uri="{FF2B5EF4-FFF2-40B4-BE49-F238E27FC236}">
                  <a16:creationId xmlns:a16="http://schemas.microsoft.com/office/drawing/2014/main" id="{46246087-B4ED-4C1F-A948-63FEBA316182}"/>
                </a:ext>
              </a:extLst>
            </p:cNvPr>
            <p:cNvSpPr/>
            <p:nvPr/>
          </p:nvSpPr>
          <p:spPr bwMode="auto">
            <a:xfrm>
              <a:off x="951460" y="2436733"/>
              <a:ext cx="2809457" cy="2840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37842" defTabSz="931745" fontAlgn="base">
                <a:lnSpc>
                  <a:spcPct val="90000"/>
                </a:lnSpc>
                <a:spcBef>
                  <a:spcPct val="0"/>
                </a:spcBef>
                <a:spcAft>
                  <a:spcPct val="0"/>
                </a:spcAft>
                <a:defRPr/>
              </a:pPr>
              <a:r>
                <a:rPr lang="en-US" sz="2040" kern="0" dirty="0">
                  <a:solidFill>
                    <a:srgbClr val="0072C6"/>
                  </a:solidFill>
                  <a:latin typeface="Segoe UI" panose="020B0502040204020203" pitchFamily="34" charset="0"/>
                  <a:ea typeface="Segoe UI" charset="0"/>
                  <a:cs typeface="Segoe UI" panose="020B0502040204020203" pitchFamily="34" charset="0"/>
                </a:rPr>
                <a:t>Client connectivity </a:t>
              </a:r>
            </a:p>
          </p:txBody>
        </p:sp>
        <p:sp>
          <p:nvSpPr>
            <p:cNvPr id="13" name="Freeform 5">
              <a:extLst>
                <a:ext uri="{FF2B5EF4-FFF2-40B4-BE49-F238E27FC236}">
                  <a16:creationId xmlns:a16="http://schemas.microsoft.com/office/drawing/2014/main" id="{4A0A0844-966F-48F8-86D2-1741414FDF8A}"/>
                </a:ext>
              </a:extLst>
            </p:cNvPr>
            <p:cNvSpPr>
              <a:spLocks/>
            </p:cNvSpPr>
            <p:nvPr/>
          </p:nvSpPr>
          <p:spPr bwMode="auto">
            <a:xfrm>
              <a:off x="693506" y="2502982"/>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2040">
                <a:solidFill>
                  <a:srgbClr val="505050"/>
                </a:solidFill>
                <a:latin typeface="Segoe UI" panose="020B0502040204020203" pitchFamily="34" charset="0"/>
                <a:cs typeface="Segoe UI" panose="020B0502040204020203" pitchFamily="34" charset="0"/>
              </a:endParaRPr>
            </a:p>
          </p:txBody>
        </p:sp>
      </p:grpSp>
      <p:grpSp>
        <p:nvGrpSpPr>
          <p:cNvPr id="14" name="Group 13">
            <a:extLst>
              <a:ext uri="{FF2B5EF4-FFF2-40B4-BE49-F238E27FC236}">
                <a16:creationId xmlns:a16="http://schemas.microsoft.com/office/drawing/2014/main" id="{FE53AC94-9228-4D59-A220-CF127ECFCA9A}"/>
              </a:ext>
            </a:extLst>
          </p:cNvPr>
          <p:cNvGrpSpPr/>
          <p:nvPr/>
        </p:nvGrpSpPr>
        <p:grpSpPr>
          <a:xfrm>
            <a:off x="478713" y="3149022"/>
            <a:ext cx="3828177" cy="283930"/>
            <a:chOff x="693506" y="2436733"/>
            <a:chExt cx="3829718" cy="284044"/>
          </a:xfrm>
        </p:grpSpPr>
        <p:sp>
          <p:nvSpPr>
            <p:cNvPr id="15" name="Rectangle 14">
              <a:extLst>
                <a:ext uri="{FF2B5EF4-FFF2-40B4-BE49-F238E27FC236}">
                  <a16:creationId xmlns:a16="http://schemas.microsoft.com/office/drawing/2014/main" id="{A470D942-B425-4BE3-85CC-AF2AF73F097A}"/>
                </a:ext>
              </a:extLst>
            </p:cNvPr>
            <p:cNvSpPr/>
            <p:nvPr/>
          </p:nvSpPr>
          <p:spPr bwMode="auto">
            <a:xfrm>
              <a:off x="951460" y="2436733"/>
              <a:ext cx="3571764" cy="2840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37842" defTabSz="931745" fontAlgn="base">
                <a:lnSpc>
                  <a:spcPct val="90000"/>
                </a:lnSpc>
                <a:spcBef>
                  <a:spcPct val="0"/>
                </a:spcBef>
                <a:spcAft>
                  <a:spcPct val="0"/>
                </a:spcAft>
                <a:defRPr/>
              </a:pPr>
              <a:r>
                <a:rPr lang="en-US" sz="2040" kern="0" dirty="0">
                  <a:solidFill>
                    <a:srgbClr val="0072C6"/>
                  </a:solidFill>
                  <a:latin typeface="Segoe UI" panose="020B0502040204020203" pitchFamily="34" charset="0"/>
                  <a:ea typeface="Segoe UI" charset="0"/>
                  <a:cs typeface="Segoe UI" panose="020B0502040204020203" pitchFamily="34" charset="0"/>
                </a:rPr>
                <a:t>On-premises connectivity</a:t>
              </a:r>
            </a:p>
          </p:txBody>
        </p:sp>
        <p:sp>
          <p:nvSpPr>
            <p:cNvPr id="16" name="Freeform 5">
              <a:extLst>
                <a:ext uri="{FF2B5EF4-FFF2-40B4-BE49-F238E27FC236}">
                  <a16:creationId xmlns:a16="http://schemas.microsoft.com/office/drawing/2014/main" id="{63549946-E377-43E2-96CC-33A56664C8E1}"/>
                </a:ext>
              </a:extLst>
            </p:cNvPr>
            <p:cNvSpPr>
              <a:spLocks/>
            </p:cNvSpPr>
            <p:nvPr/>
          </p:nvSpPr>
          <p:spPr bwMode="auto">
            <a:xfrm>
              <a:off x="693506" y="2502982"/>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2040">
                <a:solidFill>
                  <a:srgbClr val="505050"/>
                </a:solidFill>
                <a:latin typeface="Segoe UI" panose="020B0502040204020203" pitchFamily="34" charset="0"/>
                <a:cs typeface="Segoe UI" panose="020B0502040204020203" pitchFamily="34" charset="0"/>
              </a:endParaRPr>
            </a:p>
          </p:txBody>
        </p:sp>
      </p:grpSp>
      <p:grpSp>
        <p:nvGrpSpPr>
          <p:cNvPr id="18" name="Group 17">
            <a:extLst>
              <a:ext uri="{FF2B5EF4-FFF2-40B4-BE49-F238E27FC236}">
                <a16:creationId xmlns:a16="http://schemas.microsoft.com/office/drawing/2014/main" id="{E8D26F6C-6744-4343-A58B-E8BFB1EFEE3F}"/>
              </a:ext>
            </a:extLst>
          </p:cNvPr>
          <p:cNvGrpSpPr/>
          <p:nvPr/>
        </p:nvGrpSpPr>
        <p:grpSpPr>
          <a:xfrm>
            <a:off x="6111749" y="2960352"/>
            <a:ext cx="797052" cy="623854"/>
            <a:chOff x="6519578" y="3783956"/>
            <a:chExt cx="634064" cy="496284"/>
          </a:xfrm>
          <a:solidFill>
            <a:schemeClr val="bg1"/>
          </a:solidFill>
        </p:grpSpPr>
        <p:sp>
          <p:nvSpPr>
            <p:cNvPr id="21" name="Freeform 21">
              <a:extLst>
                <a:ext uri="{FF2B5EF4-FFF2-40B4-BE49-F238E27FC236}">
                  <a16:creationId xmlns:a16="http://schemas.microsoft.com/office/drawing/2014/main" id="{25A0FB6C-D67A-46CB-AB18-18F2D900164B}"/>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91403" tIns="45702" rIns="91403" bIns="45702" numCol="1" anchor="t" anchorCtr="0" compatLnSpc="1">
              <a:prstTxWarp prst="textNoShape">
                <a:avLst/>
              </a:prstTxWarp>
            </a:bodyPr>
            <a:lstStyle/>
            <a:p>
              <a:pPr defTabSz="914037">
                <a:defRPr/>
              </a:pPr>
              <a:endParaRPr lang="en-US" sz="1799">
                <a:solidFill>
                  <a:srgbClr val="505050"/>
                </a:solidFill>
                <a:latin typeface="Segoe UI"/>
              </a:endParaRPr>
            </a:p>
          </p:txBody>
        </p:sp>
        <p:grpSp>
          <p:nvGrpSpPr>
            <p:cNvPr id="22" name="Group 21">
              <a:extLst>
                <a:ext uri="{FF2B5EF4-FFF2-40B4-BE49-F238E27FC236}">
                  <a16:creationId xmlns:a16="http://schemas.microsoft.com/office/drawing/2014/main" id="{9408E07B-4679-4110-A028-F54517DB3DBD}"/>
                </a:ext>
              </a:extLst>
            </p:cNvPr>
            <p:cNvGrpSpPr/>
            <p:nvPr/>
          </p:nvGrpSpPr>
          <p:grpSpPr>
            <a:xfrm>
              <a:off x="6721475" y="3873516"/>
              <a:ext cx="236538" cy="255587"/>
              <a:chOff x="6721475" y="3887788"/>
              <a:chExt cx="236538" cy="255587"/>
            </a:xfrm>
            <a:grpFill/>
          </p:grpSpPr>
          <p:sp>
            <p:nvSpPr>
              <p:cNvPr id="23" name="Freeform 5">
                <a:extLst>
                  <a:ext uri="{FF2B5EF4-FFF2-40B4-BE49-F238E27FC236}">
                    <a16:creationId xmlns:a16="http://schemas.microsoft.com/office/drawing/2014/main" id="{3D7548CB-3C4E-4341-8653-7045C599BA37}"/>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24" name="Freeform 6">
                <a:extLst>
                  <a:ext uri="{FF2B5EF4-FFF2-40B4-BE49-F238E27FC236}">
                    <a16:creationId xmlns:a16="http://schemas.microsoft.com/office/drawing/2014/main" id="{19181D83-77AA-4490-8405-C1D414C2EF63}"/>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25" name="Freeform 7">
                <a:extLst>
                  <a:ext uri="{FF2B5EF4-FFF2-40B4-BE49-F238E27FC236}">
                    <a16:creationId xmlns:a16="http://schemas.microsoft.com/office/drawing/2014/main" id="{8FDED0B5-8545-48FF-A431-A2FD9E15C3E4}"/>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grpSp>
      </p:grpSp>
      <p:sp>
        <p:nvSpPr>
          <p:cNvPr id="27" name="Freeform 5">
            <a:extLst>
              <a:ext uri="{FF2B5EF4-FFF2-40B4-BE49-F238E27FC236}">
                <a16:creationId xmlns:a16="http://schemas.microsoft.com/office/drawing/2014/main" id="{150278D7-16F8-4157-B923-A4C6A6A1166B}"/>
              </a:ext>
            </a:extLst>
          </p:cNvPr>
          <p:cNvSpPr>
            <a:spLocks/>
          </p:cNvSpPr>
          <p:nvPr/>
        </p:nvSpPr>
        <p:spPr bwMode="auto">
          <a:xfrm>
            <a:off x="8630893" y="2288042"/>
            <a:ext cx="2911475" cy="1912937"/>
          </a:xfrm>
          <a:custGeom>
            <a:avLst/>
            <a:gdLst>
              <a:gd name="T0" fmla="*/ 1001 w 1191"/>
              <a:gd name="T1" fmla="*/ 342 h 781"/>
              <a:gd name="T2" fmla="*/ 1001 w 1191"/>
              <a:gd name="T3" fmla="*/ 328 h 781"/>
              <a:gd name="T4" fmla="*/ 778 w 1191"/>
              <a:gd name="T5" fmla="*/ 14 h 781"/>
              <a:gd name="T6" fmla="*/ 670 w 1191"/>
              <a:gd name="T7" fmla="*/ 0 h 781"/>
              <a:gd name="T8" fmla="*/ 398 w 1191"/>
              <a:gd name="T9" fmla="*/ 146 h 781"/>
              <a:gd name="T10" fmla="*/ 307 w 1191"/>
              <a:gd name="T11" fmla="*/ 120 h 781"/>
              <a:gd name="T12" fmla="*/ 202 w 1191"/>
              <a:gd name="T13" fmla="*/ 152 h 781"/>
              <a:gd name="T14" fmla="*/ 117 w 1191"/>
              <a:gd name="T15" fmla="*/ 307 h 781"/>
              <a:gd name="T16" fmla="*/ 0 w 1191"/>
              <a:gd name="T17" fmla="*/ 524 h 781"/>
              <a:gd name="T18" fmla="*/ 79 w 1191"/>
              <a:gd name="T19" fmla="*/ 714 h 781"/>
              <a:gd name="T20" fmla="*/ 228 w 1191"/>
              <a:gd name="T21" fmla="*/ 781 h 781"/>
              <a:gd name="T22" fmla="*/ 257 w 1191"/>
              <a:gd name="T23" fmla="*/ 781 h 781"/>
              <a:gd name="T24" fmla="*/ 284 w 1191"/>
              <a:gd name="T25" fmla="*/ 781 h 781"/>
              <a:gd name="T26" fmla="*/ 819 w 1191"/>
              <a:gd name="T27" fmla="*/ 781 h 781"/>
              <a:gd name="T28" fmla="*/ 831 w 1191"/>
              <a:gd name="T29" fmla="*/ 781 h 781"/>
              <a:gd name="T30" fmla="*/ 846 w 1191"/>
              <a:gd name="T31" fmla="*/ 781 h 781"/>
              <a:gd name="T32" fmla="*/ 884 w 1191"/>
              <a:gd name="T33" fmla="*/ 781 h 781"/>
              <a:gd name="T34" fmla="*/ 968 w 1191"/>
              <a:gd name="T35" fmla="*/ 781 h 781"/>
              <a:gd name="T36" fmla="*/ 1191 w 1191"/>
              <a:gd name="T37" fmla="*/ 562 h 781"/>
              <a:gd name="T38" fmla="*/ 1001 w 1191"/>
              <a:gd name="T39" fmla="*/ 342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1" h="781">
                <a:moveTo>
                  <a:pt x="1001" y="342"/>
                </a:moveTo>
                <a:cubicBezTo>
                  <a:pt x="1001" y="339"/>
                  <a:pt x="1001" y="330"/>
                  <a:pt x="1001" y="328"/>
                </a:cubicBezTo>
                <a:cubicBezTo>
                  <a:pt x="1001" y="181"/>
                  <a:pt x="907" y="58"/>
                  <a:pt x="778" y="14"/>
                </a:cubicBezTo>
                <a:cubicBezTo>
                  <a:pt x="743" y="5"/>
                  <a:pt x="708" y="0"/>
                  <a:pt x="670" y="0"/>
                </a:cubicBezTo>
                <a:cubicBezTo>
                  <a:pt x="556" y="0"/>
                  <a:pt x="456" y="58"/>
                  <a:pt x="398" y="146"/>
                </a:cubicBezTo>
                <a:cubicBezTo>
                  <a:pt x="372" y="128"/>
                  <a:pt x="339" y="120"/>
                  <a:pt x="307" y="120"/>
                </a:cubicBezTo>
                <a:cubicBezTo>
                  <a:pt x="269" y="120"/>
                  <a:pt x="231" y="131"/>
                  <a:pt x="202" y="152"/>
                </a:cubicBezTo>
                <a:cubicBezTo>
                  <a:pt x="152" y="187"/>
                  <a:pt x="117" y="243"/>
                  <a:pt x="117" y="307"/>
                </a:cubicBezTo>
                <a:cubicBezTo>
                  <a:pt x="47" y="354"/>
                  <a:pt x="0" y="433"/>
                  <a:pt x="0" y="524"/>
                </a:cubicBezTo>
                <a:cubicBezTo>
                  <a:pt x="0" y="600"/>
                  <a:pt x="29" y="664"/>
                  <a:pt x="79" y="714"/>
                </a:cubicBezTo>
                <a:cubicBezTo>
                  <a:pt x="120" y="749"/>
                  <a:pt x="173" y="776"/>
                  <a:pt x="228" y="781"/>
                </a:cubicBezTo>
                <a:cubicBezTo>
                  <a:pt x="237" y="781"/>
                  <a:pt x="249" y="781"/>
                  <a:pt x="257" y="781"/>
                </a:cubicBezTo>
                <a:cubicBezTo>
                  <a:pt x="266" y="781"/>
                  <a:pt x="275" y="781"/>
                  <a:pt x="284" y="781"/>
                </a:cubicBezTo>
                <a:cubicBezTo>
                  <a:pt x="404" y="781"/>
                  <a:pt x="688" y="781"/>
                  <a:pt x="819" y="781"/>
                </a:cubicBezTo>
                <a:cubicBezTo>
                  <a:pt x="825" y="781"/>
                  <a:pt x="828" y="781"/>
                  <a:pt x="831" y="781"/>
                </a:cubicBezTo>
                <a:cubicBezTo>
                  <a:pt x="846" y="781"/>
                  <a:pt x="846" y="781"/>
                  <a:pt x="846" y="781"/>
                </a:cubicBezTo>
                <a:cubicBezTo>
                  <a:pt x="851" y="781"/>
                  <a:pt x="872" y="781"/>
                  <a:pt x="884" y="781"/>
                </a:cubicBezTo>
                <a:cubicBezTo>
                  <a:pt x="968" y="781"/>
                  <a:pt x="968" y="781"/>
                  <a:pt x="968" y="781"/>
                </a:cubicBezTo>
                <a:cubicBezTo>
                  <a:pt x="1091" y="781"/>
                  <a:pt x="1191" y="682"/>
                  <a:pt x="1191" y="562"/>
                </a:cubicBezTo>
                <a:cubicBezTo>
                  <a:pt x="1191" y="451"/>
                  <a:pt x="1106" y="357"/>
                  <a:pt x="1001" y="34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8" name="Group 27">
            <a:extLst>
              <a:ext uri="{FF2B5EF4-FFF2-40B4-BE49-F238E27FC236}">
                <a16:creationId xmlns:a16="http://schemas.microsoft.com/office/drawing/2014/main" id="{A99888F3-DCC8-415D-A76F-ABA8923FCF76}"/>
              </a:ext>
            </a:extLst>
          </p:cNvPr>
          <p:cNvGrpSpPr/>
          <p:nvPr/>
        </p:nvGrpSpPr>
        <p:grpSpPr>
          <a:xfrm>
            <a:off x="9715028" y="2960352"/>
            <a:ext cx="797052" cy="623854"/>
            <a:chOff x="6519578" y="3783956"/>
            <a:chExt cx="634064" cy="496284"/>
          </a:xfrm>
          <a:solidFill>
            <a:schemeClr val="bg1"/>
          </a:solidFill>
        </p:grpSpPr>
        <p:sp>
          <p:nvSpPr>
            <p:cNvPr id="29" name="Freeform 21">
              <a:extLst>
                <a:ext uri="{FF2B5EF4-FFF2-40B4-BE49-F238E27FC236}">
                  <a16:creationId xmlns:a16="http://schemas.microsoft.com/office/drawing/2014/main" id="{0DDCECBC-6FD8-4979-8A81-EF492A0FED95}"/>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91403" tIns="45702" rIns="91403" bIns="45702" numCol="1" anchor="t" anchorCtr="0" compatLnSpc="1">
              <a:prstTxWarp prst="textNoShape">
                <a:avLst/>
              </a:prstTxWarp>
            </a:bodyPr>
            <a:lstStyle/>
            <a:p>
              <a:pPr defTabSz="914037">
                <a:defRPr/>
              </a:pPr>
              <a:endParaRPr lang="en-US" sz="1799">
                <a:solidFill>
                  <a:srgbClr val="505050"/>
                </a:solidFill>
                <a:latin typeface="Segoe UI"/>
              </a:endParaRPr>
            </a:p>
          </p:txBody>
        </p:sp>
        <p:grpSp>
          <p:nvGrpSpPr>
            <p:cNvPr id="30" name="Group 29">
              <a:extLst>
                <a:ext uri="{FF2B5EF4-FFF2-40B4-BE49-F238E27FC236}">
                  <a16:creationId xmlns:a16="http://schemas.microsoft.com/office/drawing/2014/main" id="{A4782311-45BC-4321-8C24-A29AA0EE085B}"/>
                </a:ext>
              </a:extLst>
            </p:cNvPr>
            <p:cNvGrpSpPr/>
            <p:nvPr/>
          </p:nvGrpSpPr>
          <p:grpSpPr>
            <a:xfrm>
              <a:off x="6721475" y="3873516"/>
              <a:ext cx="236538" cy="255587"/>
              <a:chOff x="6721475" y="3887788"/>
              <a:chExt cx="236538" cy="255587"/>
            </a:xfrm>
            <a:grpFill/>
          </p:grpSpPr>
          <p:sp>
            <p:nvSpPr>
              <p:cNvPr id="31" name="Freeform 5">
                <a:extLst>
                  <a:ext uri="{FF2B5EF4-FFF2-40B4-BE49-F238E27FC236}">
                    <a16:creationId xmlns:a16="http://schemas.microsoft.com/office/drawing/2014/main" id="{68DF56FC-F923-4266-98B2-E6501F76EE34}"/>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32" name="Freeform 6">
                <a:extLst>
                  <a:ext uri="{FF2B5EF4-FFF2-40B4-BE49-F238E27FC236}">
                    <a16:creationId xmlns:a16="http://schemas.microsoft.com/office/drawing/2014/main" id="{0207B7B6-D05A-4E04-B8B6-F942A9ABBD0A}"/>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sp>
            <p:nvSpPr>
              <p:cNvPr id="33" name="Freeform 7">
                <a:extLst>
                  <a:ext uri="{FF2B5EF4-FFF2-40B4-BE49-F238E27FC236}">
                    <a16:creationId xmlns:a16="http://schemas.microsoft.com/office/drawing/2014/main" id="{BD4E6586-7CCF-4908-A97B-A17A9F879AA2}"/>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32468"/>
                <a:endParaRPr lang="en-US" sz="1763">
                  <a:solidFill>
                    <a:srgbClr val="505050"/>
                  </a:solidFill>
                  <a:latin typeface="Segoe UI Semilight"/>
                </a:endParaRPr>
              </a:p>
            </p:txBody>
          </p:sp>
        </p:grpSp>
      </p:grpSp>
      <p:sp>
        <p:nvSpPr>
          <p:cNvPr id="34" name="TextBox 33">
            <a:extLst>
              <a:ext uri="{FF2B5EF4-FFF2-40B4-BE49-F238E27FC236}">
                <a16:creationId xmlns:a16="http://schemas.microsoft.com/office/drawing/2014/main" id="{0D780E57-F2B1-4E55-9119-D6D743E1C0B2}"/>
              </a:ext>
            </a:extLst>
          </p:cNvPr>
          <p:cNvSpPr txBox="1"/>
          <p:nvPr/>
        </p:nvSpPr>
        <p:spPr>
          <a:xfrm>
            <a:off x="5391543" y="3741951"/>
            <a:ext cx="2371096" cy="221599"/>
          </a:xfrm>
          <a:prstGeom prst="rect">
            <a:avLst/>
          </a:prstGeom>
          <a:noFill/>
        </p:spPr>
        <p:txBody>
          <a:bodyPr wrap="square" lIns="0" tIns="0" rIns="0" bIns="0" rtlCol="0">
            <a:spAutoFit/>
          </a:bodyPr>
          <a:lstStyle/>
          <a:p>
            <a:pPr algn="ctr" defTabSz="932402">
              <a:lnSpc>
                <a:spcPct val="90000"/>
              </a:lnSpc>
            </a:pPr>
            <a:r>
              <a:rPr lang="en-US" sz="1600" dirty="0">
                <a:solidFill>
                  <a:schemeClr val="bg1"/>
                </a:solidFill>
                <a:latin typeface="Segoe UI" panose="020B0502040204020203" pitchFamily="34" charset="0"/>
                <a:cs typeface="Segoe UI" panose="020B0502040204020203" pitchFamily="34" charset="0"/>
              </a:rPr>
              <a:t>Azure source region</a:t>
            </a:r>
            <a:endParaRPr lang="en-US" sz="1600" baseline="-25000" dirty="0">
              <a:solidFill>
                <a:schemeClr val="bg1"/>
              </a:solidFill>
              <a:latin typeface="Segoe UI" panose="020B0502040204020203" pitchFamily="34" charset="0"/>
              <a:cs typeface="Segoe UI" panose="020B0502040204020203" pitchFamily="34" charset="0"/>
            </a:endParaRPr>
          </a:p>
        </p:txBody>
      </p:sp>
      <p:sp>
        <p:nvSpPr>
          <p:cNvPr id="35" name="TextBox 34">
            <a:extLst>
              <a:ext uri="{FF2B5EF4-FFF2-40B4-BE49-F238E27FC236}">
                <a16:creationId xmlns:a16="http://schemas.microsoft.com/office/drawing/2014/main" id="{FE7C0EE6-935C-4D44-AFB5-CD81B88E40F6}"/>
              </a:ext>
            </a:extLst>
          </p:cNvPr>
          <p:cNvSpPr txBox="1"/>
          <p:nvPr/>
        </p:nvSpPr>
        <p:spPr>
          <a:xfrm>
            <a:off x="9084426" y="3736625"/>
            <a:ext cx="2191886" cy="221599"/>
          </a:xfrm>
          <a:prstGeom prst="rect">
            <a:avLst/>
          </a:prstGeom>
          <a:noFill/>
        </p:spPr>
        <p:txBody>
          <a:bodyPr wrap="square" lIns="0" tIns="0" rIns="0" bIns="0" rtlCol="0">
            <a:spAutoFit/>
          </a:bodyPr>
          <a:lstStyle/>
          <a:p>
            <a:pPr algn="ctr" defTabSz="932402">
              <a:lnSpc>
                <a:spcPct val="90000"/>
              </a:lnSpc>
            </a:pPr>
            <a:r>
              <a:rPr lang="en-US" sz="1600" dirty="0">
                <a:solidFill>
                  <a:schemeClr val="bg1"/>
                </a:solidFill>
                <a:latin typeface="Segoe UI" panose="020B0502040204020203" pitchFamily="34" charset="0"/>
                <a:cs typeface="Segoe UI" panose="020B0502040204020203" pitchFamily="34" charset="0"/>
              </a:rPr>
              <a:t>Azure target region</a:t>
            </a:r>
            <a:endParaRPr lang="en-US" sz="1600" baseline="-25000" dirty="0">
              <a:solidFill>
                <a:schemeClr val="bg1"/>
              </a:solidFill>
              <a:latin typeface="Segoe UI" panose="020B0502040204020203" pitchFamily="34" charset="0"/>
              <a:cs typeface="Segoe UI" panose="020B0502040204020203" pitchFamily="34" charset="0"/>
            </a:endParaRPr>
          </a:p>
        </p:txBody>
      </p:sp>
      <p:grpSp>
        <p:nvGrpSpPr>
          <p:cNvPr id="36" name="Group 35">
            <a:extLst>
              <a:ext uri="{FF2B5EF4-FFF2-40B4-BE49-F238E27FC236}">
                <a16:creationId xmlns:a16="http://schemas.microsoft.com/office/drawing/2014/main" id="{A7002B36-387C-4191-8F00-4A389B43F421}"/>
              </a:ext>
            </a:extLst>
          </p:cNvPr>
          <p:cNvGrpSpPr/>
          <p:nvPr/>
        </p:nvGrpSpPr>
        <p:grpSpPr>
          <a:xfrm>
            <a:off x="7532688" y="5432313"/>
            <a:ext cx="474079" cy="761022"/>
            <a:chOff x="5857875" y="2914650"/>
            <a:chExt cx="723900" cy="1162050"/>
          </a:xfrm>
          <a:solidFill>
            <a:schemeClr val="accent1"/>
          </a:solidFill>
        </p:grpSpPr>
        <p:sp>
          <p:nvSpPr>
            <p:cNvPr id="37" name="Freeform 20">
              <a:extLst>
                <a:ext uri="{FF2B5EF4-FFF2-40B4-BE49-F238E27FC236}">
                  <a16:creationId xmlns:a16="http://schemas.microsoft.com/office/drawing/2014/main" id="{8D0B5B55-D288-4E7C-979C-0AE11F3C13A4}"/>
                </a:ext>
              </a:extLst>
            </p:cNvPr>
            <p:cNvSpPr>
              <a:spLocks noEditPoints="1"/>
            </p:cNvSpPr>
            <p:nvPr/>
          </p:nvSpPr>
          <p:spPr bwMode="auto">
            <a:xfrm>
              <a:off x="5857875" y="2914650"/>
              <a:ext cx="723900" cy="1162050"/>
            </a:xfrm>
            <a:custGeom>
              <a:avLst/>
              <a:gdLst>
                <a:gd name="T0" fmla="*/ 456 w 456"/>
                <a:gd name="T1" fmla="*/ 732 h 732"/>
                <a:gd name="T2" fmla="*/ 0 w 456"/>
                <a:gd name="T3" fmla="*/ 732 h 732"/>
                <a:gd name="T4" fmla="*/ 0 w 456"/>
                <a:gd name="T5" fmla="*/ 0 h 732"/>
                <a:gd name="T6" fmla="*/ 456 w 456"/>
                <a:gd name="T7" fmla="*/ 0 h 732"/>
                <a:gd name="T8" fmla="*/ 456 w 456"/>
                <a:gd name="T9" fmla="*/ 732 h 732"/>
                <a:gd name="T10" fmla="*/ 41 w 456"/>
                <a:gd name="T11" fmla="*/ 691 h 732"/>
                <a:gd name="T12" fmla="*/ 415 w 456"/>
                <a:gd name="T13" fmla="*/ 691 h 732"/>
                <a:gd name="T14" fmla="*/ 415 w 456"/>
                <a:gd name="T15" fmla="*/ 41 h 732"/>
                <a:gd name="T16" fmla="*/ 41 w 456"/>
                <a:gd name="T17" fmla="*/ 41 h 732"/>
                <a:gd name="T18" fmla="*/ 41 w 456"/>
                <a:gd name="T19" fmla="*/ 69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732">
                  <a:moveTo>
                    <a:pt x="456" y="732"/>
                  </a:moveTo>
                  <a:lnTo>
                    <a:pt x="0" y="732"/>
                  </a:lnTo>
                  <a:lnTo>
                    <a:pt x="0" y="0"/>
                  </a:lnTo>
                  <a:lnTo>
                    <a:pt x="456" y="0"/>
                  </a:lnTo>
                  <a:lnTo>
                    <a:pt x="456" y="732"/>
                  </a:lnTo>
                  <a:close/>
                  <a:moveTo>
                    <a:pt x="41" y="691"/>
                  </a:moveTo>
                  <a:lnTo>
                    <a:pt x="415" y="691"/>
                  </a:lnTo>
                  <a:lnTo>
                    <a:pt x="415" y="41"/>
                  </a:lnTo>
                  <a:lnTo>
                    <a:pt x="41" y="41"/>
                  </a:lnTo>
                  <a:lnTo>
                    <a:pt x="41" y="6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21">
              <a:extLst>
                <a:ext uri="{FF2B5EF4-FFF2-40B4-BE49-F238E27FC236}">
                  <a16:creationId xmlns:a16="http://schemas.microsoft.com/office/drawing/2014/main" id="{A22F9F5C-DB87-4E81-B9E6-844A744DF614}"/>
                </a:ext>
              </a:extLst>
            </p:cNvPr>
            <p:cNvSpPr>
              <a:spLocks noChangeArrowheads="1"/>
            </p:cNvSpPr>
            <p:nvPr/>
          </p:nvSpPr>
          <p:spPr bwMode="auto">
            <a:xfrm>
              <a:off x="6002338" y="3103563"/>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22">
              <a:extLst>
                <a:ext uri="{FF2B5EF4-FFF2-40B4-BE49-F238E27FC236}">
                  <a16:creationId xmlns:a16="http://schemas.microsoft.com/office/drawing/2014/main" id="{7905E9DB-A5CF-4B97-AF29-8460398C3F83}"/>
                </a:ext>
              </a:extLst>
            </p:cNvPr>
            <p:cNvSpPr>
              <a:spLocks noChangeArrowheads="1"/>
            </p:cNvSpPr>
            <p:nvPr/>
          </p:nvSpPr>
          <p:spPr bwMode="auto">
            <a:xfrm>
              <a:off x="6002338" y="3244850"/>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23">
              <a:extLst>
                <a:ext uri="{FF2B5EF4-FFF2-40B4-BE49-F238E27FC236}">
                  <a16:creationId xmlns:a16="http://schemas.microsoft.com/office/drawing/2014/main" id="{D6B7F067-CE82-4E6C-9D45-7C8FD55AA24F}"/>
                </a:ext>
              </a:extLst>
            </p:cNvPr>
            <p:cNvSpPr>
              <a:spLocks noChangeArrowheads="1"/>
            </p:cNvSpPr>
            <p:nvPr/>
          </p:nvSpPr>
          <p:spPr bwMode="auto">
            <a:xfrm>
              <a:off x="6002338" y="3387725"/>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24">
              <a:extLst>
                <a:ext uri="{FF2B5EF4-FFF2-40B4-BE49-F238E27FC236}">
                  <a16:creationId xmlns:a16="http://schemas.microsoft.com/office/drawing/2014/main" id="{83C6DEF3-9FF0-47EC-A49B-5E7A6E72AAE0}"/>
                </a:ext>
              </a:extLst>
            </p:cNvPr>
            <p:cNvSpPr>
              <a:spLocks noChangeArrowheads="1"/>
            </p:cNvSpPr>
            <p:nvPr/>
          </p:nvSpPr>
          <p:spPr bwMode="auto">
            <a:xfrm>
              <a:off x="6002338" y="3527425"/>
              <a:ext cx="434975"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a16="http://schemas.microsoft.com/office/drawing/2014/main" id="{20AAC7F8-3697-47F2-AFB9-DDAE10FC8B1D}"/>
              </a:ext>
            </a:extLst>
          </p:cNvPr>
          <p:cNvGrpSpPr/>
          <p:nvPr/>
        </p:nvGrpSpPr>
        <p:grpSpPr>
          <a:xfrm>
            <a:off x="8089476" y="5432313"/>
            <a:ext cx="474079" cy="761022"/>
            <a:chOff x="5857875" y="2914650"/>
            <a:chExt cx="723900" cy="1162050"/>
          </a:xfrm>
          <a:solidFill>
            <a:schemeClr val="accent1"/>
          </a:solidFill>
        </p:grpSpPr>
        <p:sp>
          <p:nvSpPr>
            <p:cNvPr id="43" name="Freeform 20">
              <a:extLst>
                <a:ext uri="{FF2B5EF4-FFF2-40B4-BE49-F238E27FC236}">
                  <a16:creationId xmlns:a16="http://schemas.microsoft.com/office/drawing/2014/main" id="{38D8B8A9-E8D6-4D04-B322-A8C007D5E71B}"/>
                </a:ext>
              </a:extLst>
            </p:cNvPr>
            <p:cNvSpPr>
              <a:spLocks noEditPoints="1"/>
            </p:cNvSpPr>
            <p:nvPr/>
          </p:nvSpPr>
          <p:spPr bwMode="auto">
            <a:xfrm>
              <a:off x="5857875" y="2914650"/>
              <a:ext cx="723900" cy="1162050"/>
            </a:xfrm>
            <a:custGeom>
              <a:avLst/>
              <a:gdLst>
                <a:gd name="T0" fmla="*/ 456 w 456"/>
                <a:gd name="T1" fmla="*/ 732 h 732"/>
                <a:gd name="T2" fmla="*/ 0 w 456"/>
                <a:gd name="T3" fmla="*/ 732 h 732"/>
                <a:gd name="T4" fmla="*/ 0 w 456"/>
                <a:gd name="T5" fmla="*/ 0 h 732"/>
                <a:gd name="T6" fmla="*/ 456 w 456"/>
                <a:gd name="T7" fmla="*/ 0 h 732"/>
                <a:gd name="T8" fmla="*/ 456 w 456"/>
                <a:gd name="T9" fmla="*/ 732 h 732"/>
                <a:gd name="T10" fmla="*/ 41 w 456"/>
                <a:gd name="T11" fmla="*/ 691 h 732"/>
                <a:gd name="T12" fmla="*/ 415 w 456"/>
                <a:gd name="T13" fmla="*/ 691 h 732"/>
                <a:gd name="T14" fmla="*/ 415 w 456"/>
                <a:gd name="T15" fmla="*/ 41 h 732"/>
                <a:gd name="T16" fmla="*/ 41 w 456"/>
                <a:gd name="T17" fmla="*/ 41 h 732"/>
                <a:gd name="T18" fmla="*/ 41 w 456"/>
                <a:gd name="T19" fmla="*/ 69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732">
                  <a:moveTo>
                    <a:pt x="456" y="732"/>
                  </a:moveTo>
                  <a:lnTo>
                    <a:pt x="0" y="732"/>
                  </a:lnTo>
                  <a:lnTo>
                    <a:pt x="0" y="0"/>
                  </a:lnTo>
                  <a:lnTo>
                    <a:pt x="456" y="0"/>
                  </a:lnTo>
                  <a:lnTo>
                    <a:pt x="456" y="732"/>
                  </a:lnTo>
                  <a:close/>
                  <a:moveTo>
                    <a:pt x="41" y="691"/>
                  </a:moveTo>
                  <a:lnTo>
                    <a:pt x="415" y="691"/>
                  </a:lnTo>
                  <a:lnTo>
                    <a:pt x="415" y="41"/>
                  </a:lnTo>
                  <a:lnTo>
                    <a:pt x="41" y="41"/>
                  </a:lnTo>
                  <a:lnTo>
                    <a:pt x="41" y="6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21">
              <a:extLst>
                <a:ext uri="{FF2B5EF4-FFF2-40B4-BE49-F238E27FC236}">
                  <a16:creationId xmlns:a16="http://schemas.microsoft.com/office/drawing/2014/main" id="{F45179D2-2E1D-4D4E-9058-DA003B806C81}"/>
                </a:ext>
              </a:extLst>
            </p:cNvPr>
            <p:cNvSpPr>
              <a:spLocks noChangeArrowheads="1"/>
            </p:cNvSpPr>
            <p:nvPr/>
          </p:nvSpPr>
          <p:spPr bwMode="auto">
            <a:xfrm>
              <a:off x="6002338" y="3103563"/>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22">
              <a:extLst>
                <a:ext uri="{FF2B5EF4-FFF2-40B4-BE49-F238E27FC236}">
                  <a16:creationId xmlns:a16="http://schemas.microsoft.com/office/drawing/2014/main" id="{E243C869-C61E-4D05-A780-04CC504E8DA9}"/>
                </a:ext>
              </a:extLst>
            </p:cNvPr>
            <p:cNvSpPr>
              <a:spLocks noChangeArrowheads="1"/>
            </p:cNvSpPr>
            <p:nvPr/>
          </p:nvSpPr>
          <p:spPr bwMode="auto">
            <a:xfrm>
              <a:off x="6002338" y="3244850"/>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23">
              <a:extLst>
                <a:ext uri="{FF2B5EF4-FFF2-40B4-BE49-F238E27FC236}">
                  <a16:creationId xmlns:a16="http://schemas.microsoft.com/office/drawing/2014/main" id="{489D7D08-5F88-4191-8426-1376D68D1BBC}"/>
                </a:ext>
              </a:extLst>
            </p:cNvPr>
            <p:cNvSpPr>
              <a:spLocks noChangeArrowheads="1"/>
            </p:cNvSpPr>
            <p:nvPr/>
          </p:nvSpPr>
          <p:spPr bwMode="auto">
            <a:xfrm>
              <a:off x="6002338" y="3387725"/>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24">
              <a:extLst>
                <a:ext uri="{FF2B5EF4-FFF2-40B4-BE49-F238E27FC236}">
                  <a16:creationId xmlns:a16="http://schemas.microsoft.com/office/drawing/2014/main" id="{CDC2746B-27C0-443F-8425-648E5D23815F}"/>
                </a:ext>
              </a:extLst>
            </p:cNvPr>
            <p:cNvSpPr>
              <a:spLocks noChangeArrowheads="1"/>
            </p:cNvSpPr>
            <p:nvPr/>
          </p:nvSpPr>
          <p:spPr bwMode="auto">
            <a:xfrm>
              <a:off x="6002338" y="3527425"/>
              <a:ext cx="434975"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8" name="Group 47">
            <a:extLst>
              <a:ext uri="{FF2B5EF4-FFF2-40B4-BE49-F238E27FC236}">
                <a16:creationId xmlns:a16="http://schemas.microsoft.com/office/drawing/2014/main" id="{3C6B3DA1-A09A-43D8-8791-92B526FE8F28}"/>
              </a:ext>
            </a:extLst>
          </p:cNvPr>
          <p:cNvGrpSpPr/>
          <p:nvPr/>
        </p:nvGrpSpPr>
        <p:grpSpPr>
          <a:xfrm>
            <a:off x="8646264" y="5432313"/>
            <a:ext cx="474079" cy="761022"/>
            <a:chOff x="5857875" y="2914650"/>
            <a:chExt cx="723900" cy="1162050"/>
          </a:xfrm>
          <a:solidFill>
            <a:schemeClr val="accent1"/>
          </a:solidFill>
        </p:grpSpPr>
        <p:sp>
          <p:nvSpPr>
            <p:cNvPr id="49" name="Freeform 20">
              <a:extLst>
                <a:ext uri="{FF2B5EF4-FFF2-40B4-BE49-F238E27FC236}">
                  <a16:creationId xmlns:a16="http://schemas.microsoft.com/office/drawing/2014/main" id="{E0AD1ED2-1395-4118-80E7-EA30574C04F8}"/>
                </a:ext>
              </a:extLst>
            </p:cNvPr>
            <p:cNvSpPr>
              <a:spLocks noEditPoints="1"/>
            </p:cNvSpPr>
            <p:nvPr/>
          </p:nvSpPr>
          <p:spPr bwMode="auto">
            <a:xfrm>
              <a:off x="5857875" y="2914650"/>
              <a:ext cx="723900" cy="1162050"/>
            </a:xfrm>
            <a:custGeom>
              <a:avLst/>
              <a:gdLst>
                <a:gd name="T0" fmla="*/ 456 w 456"/>
                <a:gd name="T1" fmla="*/ 732 h 732"/>
                <a:gd name="T2" fmla="*/ 0 w 456"/>
                <a:gd name="T3" fmla="*/ 732 h 732"/>
                <a:gd name="T4" fmla="*/ 0 w 456"/>
                <a:gd name="T5" fmla="*/ 0 h 732"/>
                <a:gd name="T6" fmla="*/ 456 w 456"/>
                <a:gd name="T7" fmla="*/ 0 h 732"/>
                <a:gd name="T8" fmla="*/ 456 w 456"/>
                <a:gd name="T9" fmla="*/ 732 h 732"/>
                <a:gd name="T10" fmla="*/ 41 w 456"/>
                <a:gd name="T11" fmla="*/ 691 h 732"/>
                <a:gd name="T12" fmla="*/ 415 w 456"/>
                <a:gd name="T13" fmla="*/ 691 h 732"/>
                <a:gd name="T14" fmla="*/ 415 w 456"/>
                <a:gd name="T15" fmla="*/ 41 h 732"/>
                <a:gd name="T16" fmla="*/ 41 w 456"/>
                <a:gd name="T17" fmla="*/ 41 h 732"/>
                <a:gd name="T18" fmla="*/ 41 w 456"/>
                <a:gd name="T19" fmla="*/ 69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732">
                  <a:moveTo>
                    <a:pt x="456" y="732"/>
                  </a:moveTo>
                  <a:lnTo>
                    <a:pt x="0" y="732"/>
                  </a:lnTo>
                  <a:lnTo>
                    <a:pt x="0" y="0"/>
                  </a:lnTo>
                  <a:lnTo>
                    <a:pt x="456" y="0"/>
                  </a:lnTo>
                  <a:lnTo>
                    <a:pt x="456" y="732"/>
                  </a:lnTo>
                  <a:close/>
                  <a:moveTo>
                    <a:pt x="41" y="691"/>
                  </a:moveTo>
                  <a:lnTo>
                    <a:pt x="415" y="691"/>
                  </a:lnTo>
                  <a:lnTo>
                    <a:pt x="415" y="41"/>
                  </a:lnTo>
                  <a:lnTo>
                    <a:pt x="41" y="41"/>
                  </a:lnTo>
                  <a:lnTo>
                    <a:pt x="41" y="6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21">
              <a:extLst>
                <a:ext uri="{FF2B5EF4-FFF2-40B4-BE49-F238E27FC236}">
                  <a16:creationId xmlns:a16="http://schemas.microsoft.com/office/drawing/2014/main" id="{913FE150-1B5A-4585-9269-B2C8405DA6F7}"/>
                </a:ext>
              </a:extLst>
            </p:cNvPr>
            <p:cNvSpPr>
              <a:spLocks noChangeArrowheads="1"/>
            </p:cNvSpPr>
            <p:nvPr/>
          </p:nvSpPr>
          <p:spPr bwMode="auto">
            <a:xfrm>
              <a:off x="6002338" y="3103563"/>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22">
              <a:extLst>
                <a:ext uri="{FF2B5EF4-FFF2-40B4-BE49-F238E27FC236}">
                  <a16:creationId xmlns:a16="http://schemas.microsoft.com/office/drawing/2014/main" id="{605AEDDE-02DC-4CC8-A5C9-EF14ED4781AC}"/>
                </a:ext>
              </a:extLst>
            </p:cNvPr>
            <p:cNvSpPr>
              <a:spLocks noChangeArrowheads="1"/>
            </p:cNvSpPr>
            <p:nvPr/>
          </p:nvSpPr>
          <p:spPr bwMode="auto">
            <a:xfrm>
              <a:off x="6002338" y="3244850"/>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23">
              <a:extLst>
                <a:ext uri="{FF2B5EF4-FFF2-40B4-BE49-F238E27FC236}">
                  <a16:creationId xmlns:a16="http://schemas.microsoft.com/office/drawing/2014/main" id="{420C4DCD-DC82-459B-A7B5-F34375700412}"/>
                </a:ext>
              </a:extLst>
            </p:cNvPr>
            <p:cNvSpPr>
              <a:spLocks noChangeArrowheads="1"/>
            </p:cNvSpPr>
            <p:nvPr/>
          </p:nvSpPr>
          <p:spPr bwMode="auto">
            <a:xfrm>
              <a:off x="6002338" y="3387725"/>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24">
              <a:extLst>
                <a:ext uri="{FF2B5EF4-FFF2-40B4-BE49-F238E27FC236}">
                  <a16:creationId xmlns:a16="http://schemas.microsoft.com/office/drawing/2014/main" id="{D08F4D8C-1928-4676-930C-2372937601F8}"/>
                </a:ext>
              </a:extLst>
            </p:cNvPr>
            <p:cNvSpPr>
              <a:spLocks noChangeArrowheads="1"/>
            </p:cNvSpPr>
            <p:nvPr/>
          </p:nvSpPr>
          <p:spPr bwMode="auto">
            <a:xfrm>
              <a:off x="6002338" y="3527425"/>
              <a:ext cx="434975"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TextBox 53">
            <a:extLst>
              <a:ext uri="{FF2B5EF4-FFF2-40B4-BE49-F238E27FC236}">
                <a16:creationId xmlns:a16="http://schemas.microsoft.com/office/drawing/2014/main" id="{550575B3-F378-4AD2-8681-7A6C8B8A103E}"/>
              </a:ext>
            </a:extLst>
          </p:cNvPr>
          <p:cNvSpPr txBox="1"/>
          <p:nvPr/>
        </p:nvSpPr>
        <p:spPr>
          <a:xfrm>
            <a:off x="7140966" y="6328567"/>
            <a:ext cx="2371096" cy="221599"/>
          </a:xfrm>
          <a:prstGeom prst="rect">
            <a:avLst/>
          </a:prstGeom>
          <a:noFill/>
        </p:spPr>
        <p:txBody>
          <a:bodyPr wrap="square" lIns="0" tIns="0" rIns="0" bIns="0" rtlCol="0">
            <a:spAutoFit/>
          </a:bodyPr>
          <a:lstStyle/>
          <a:p>
            <a:pPr algn="ctr" defTabSz="932402">
              <a:lnSpc>
                <a:spcPct val="90000"/>
              </a:lnSpc>
            </a:pPr>
            <a:r>
              <a:rPr lang="en-US" sz="1600" dirty="0">
                <a:solidFill>
                  <a:srgbClr val="0078D7"/>
                </a:solidFill>
                <a:latin typeface="Segoe UI" panose="020B0502040204020203" pitchFamily="34" charset="0"/>
                <a:cs typeface="Segoe UI" panose="020B0502040204020203" pitchFamily="34" charset="0"/>
              </a:rPr>
              <a:t>On-premises datacenter</a:t>
            </a:r>
          </a:p>
        </p:txBody>
      </p:sp>
      <p:sp>
        <p:nvSpPr>
          <p:cNvPr id="55" name="Oval 54">
            <a:extLst>
              <a:ext uri="{FF2B5EF4-FFF2-40B4-BE49-F238E27FC236}">
                <a16:creationId xmlns:a16="http://schemas.microsoft.com/office/drawing/2014/main" id="{B809E0BC-1358-49C5-9F85-5F0C8193FD93}"/>
              </a:ext>
            </a:extLst>
          </p:cNvPr>
          <p:cNvSpPr/>
          <p:nvPr/>
        </p:nvSpPr>
        <p:spPr bwMode="auto">
          <a:xfrm>
            <a:off x="7171003" y="4773734"/>
            <a:ext cx="269393" cy="269393"/>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1</a:t>
            </a:r>
          </a:p>
        </p:txBody>
      </p:sp>
      <p:cxnSp>
        <p:nvCxnSpPr>
          <p:cNvPr id="56" name="Straight Arrow Connector 55">
            <a:extLst>
              <a:ext uri="{FF2B5EF4-FFF2-40B4-BE49-F238E27FC236}">
                <a16:creationId xmlns:a16="http://schemas.microsoft.com/office/drawing/2014/main" id="{E07BA695-5B56-43C9-BE35-0F266CF3DDE4}"/>
              </a:ext>
            </a:extLst>
          </p:cNvPr>
          <p:cNvCxnSpPr>
            <a:cxnSpLocks/>
          </p:cNvCxnSpPr>
          <p:nvPr/>
        </p:nvCxnSpPr>
        <p:spPr>
          <a:xfrm flipH="1" flipV="1">
            <a:off x="7219950" y="4302579"/>
            <a:ext cx="1059182" cy="1034415"/>
          </a:xfrm>
          <a:prstGeom prst="straightConnector1">
            <a:avLst/>
          </a:prstGeom>
          <a:ln w="22225" cap="rnd">
            <a:solidFill>
              <a:schemeClr val="accent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66" name="Freeform 7">
            <a:extLst>
              <a:ext uri="{FF2B5EF4-FFF2-40B4-BE49-F238E27FC236}">
                <a16:creationId xmlns:a16="http://schemas.microsoft.com/office/drawing/2014/main" id="{4264E0A9-B07A-41E4-8CB9-B1C5BBFC30F9}"/>
              </a:ext>
            </a:extLst>
          </p:cNvPr>
          <p:cNvSpPr>
            <a:spLocks noEditPoints="1"/>
          </p:cNvSpPr>
          <p:nvPr/>
        </p:nvSpPr>
        <p:spPr bwMode="auto">
          <a:xfrm>
            <a:off x="6659720" y="5522321"/>
            <a:ext cx="579281" cy="645860"/>
          </a:xfrm>
          <a:custGeom>
            <a:avLst/>
            <a:gdLst>
              <a:gd name="T0" fmla="*/ 300 w 1251"/>
              <a:gd name="T1" fmla="*/ 971 h 1394"/>
              <a:gd name="T2" fmla="*/ 258 w 1251"/>
              <a:gd name="T3" fmla="*/ 815 h 1394"/>
              <a:gd name="T4" fmla="*/ 396 w 1251"/>
              <a:gd name="T5" fmla="*/ 651 h 1394"/>
              <a:gd name="T6" fmla="*/ 648 w 1251"/>
              <a:gd name="T7" fmla="*/ 469 h 1394"/>
              <a:gd name="T8" fmla="*/ 490 w 1251"/>
              <a:gd name="T9" fmla="*/ 472 h 1394"/>
              <a:gd name="T10" fmla="*/ 678 w 1251"/>
              <a:gd name="T11" fmla="*/ 408 h 1394"/>
              <a:gd name="T12" fmla="*/ 588 w 1251"/>
              <a:gd name="T13" fmla="*/ 428 h 1394"/>
              <a:gd name="T14" fmla="*/ 443 w 1251"/>
              <a:gd name="T15" fmla="*/ 360 h 1394"/>
              <a:gd name="T16" fmla="*/ 476 w 1251"/>
              <a:gd name="T17" fmla="*/ 246 h 1394"/>
              <a:gd name="T18" fmla="*/ 456 w 1251"/>
              <a:gd name="T19" fmla="*/ 340 h 1394"/>
              <a:gd name="T20" fmla="*/ 523 w 1251"/>
              <a:gd name="T21" fmla="*/ 300 h 1394"/>
              <a:gd name="T22" fmla="*/ 719 w 1251"/>
              <a:gd name="T23" fmla="*/ 276 h 1394"/>
              <a:gd name="T24" fmla="*/ 644 w 1251"/>
              <a:gd name="T25" fmla="*/ 243 h 1394"/>
              <a:gd name="T26" fmla="*/ 707 w 1251"/>
              <a:gd name="T27" fmla="*/ 449 h 1394"/>
              <a:gd name="T28" fmla="*/ 886 w 1251"/>
              <a:gd name="T29" fmla="*/ 915 h 1394"/>
              <a:gd name="T30" fmla="*/ 839 w 1251"/>
              <a:gd name="T31" fmla="*/ 603 h 1394"/>
              <a:gd name="T32" fmla="*/ 976 w 1251"/>
              <a:gd name="T33" fmla="*/ 937 h 1394"/>
              <a:gd name="T34" fmla="*/ 801 w 1251"/>
              <a:gd name="T35" fmla="*/ 1169 h 1394"/>
              <a:gd name="T36" fmla="*/ 783 w 1251"/>
              <a:gd name="T37" fmla="*/ 1185 h 1394"/>
              <a:gd name="T38" fmla="*/ 612 w 1251"/>
              <a:gd name="T39" fmla="*/ 1236 h 1394"/>
              <a:gd name="T40" fmla="*/ 475 w 1251"/>
              <a:gd name="T41" fmla="*/ 1239 h 1394"/>
              <a:gd name="T42" fmla="*/ 401 w 1251"/>
              <a:gd name="T43" fmla="*/ 1178 h 1394"/>
              <a:gd name="T44" fmla="*/ 63 w 1251"/>
              <a:gd name="T45" fmla="*/ 1282 h 1394"/>
              <a:gd name="T46" fmla="*/ 41 w 1251"/>
              <a:gd name="T47" fmla="*/ 1129 h 1394"/>
              <a:gd name="T48" fmla="*/ 135 w 1251"/>
              <a:gd name="T49" fmla="*/ 1066 h 1394"/>
              <a:gd name="T50" fmla="*/ 28 w 1251"/>
              <a:gd name="T51" fmla="*/ 1070 h 1394"/>
              <a:gd name="T52" fmla="*/ 162 w 1251"/>
              <a:gd name="T53" fmla="*/ 1325 h 1394"/>
              <a:gd name="T54" fmla="*/ 628 w 1251"/>
              <a:gd name="T55" fmla="*/ 1314 h 1394"/>
              <a:gd name="T56" fmla="*/ 938 w 1251"/>
              <a:gd name="T57" fmla="*/ 1371 h 1394"/>
              <a:gd name="T58" fmla="*/ 1076 w 1251"/>
              <a:gd name="T59" fmla="*/ 1012 h 1394"/>
              <a:gd name="T60" fmla="*/ 950 w 1251"/>
              <a:gd name="T61" fmla="*/ 1322 h 1394"/>
              <a:gd name="T62" fmla="*/ 808 w 1251"/>
              <a:gd name="T63" fmla="*/ 1020 h 1394"/>
              <a:gd name="T64" fmla="*/ 1047 w 1251"/>
              <a:gd name="T65" fmla="*/ 984 h 1394"/>
              <a:gd name="T66" fmla="*/ 842 w 1251"/>
              <a:gd name="T67" fmla="*/ 416 h 1394"/>
              <a:gd name="T68" fmla="*/ 575 w 1251"/>
              <a:gd name="T69" fmla="*/ 0 h 1394"/>
              <a:gd name="T70" fmla="*/ 406 w 1251"/>
              <a:gd name="T71" fmla="*/ 454 h 1394"/>
              <a:gd name="T72" fmla="*/ 170 w 1251"/>
              <a:gd name="T73" fmla="*/ 919 h 1394"/>
              <a:gd name="T74" fmla="*/ 674 w 1251"/>
              <a:gd name="T75" fmla="*/ 104 h 1394"/>
              <a:gd name="T76" fmla="*/ 718 w 1251"/>
              <a:gd name="T77" fmla="*/ 104 h 1394"/>
              <a:gd name="T78" fmla="*/ 674 w 1251"/>
              <a:gd name="T79" fmla="*/ 104 h 1394"/>
              <a:gd name="T80" fmla="*/ 814 w 1251"/>
              <a:gd name="T81" fmla="*/ 450 h 1394"/>
              <a:gd name="T82" fmla="*/ 518 w 1251"/>
              <a:gd name="T83" fmla="*/ 318 h 1394"/>
              <a:gd name="T84" fmla="*/ 476 w 1251"/>
              <a:gd name="T85" fmla="*/ 273 h 1394"/>
              <a:gd name="T86" fmla="*/ 490 w 1251"/>
              <a:gd name="T87" fmla="*/ 297 h 1394"/>
              <a:gd name="T88" fmla="*/ 655 w 1251"/>
              <a:gd name="T89" fmla="*/ 264 h 1394"/>
              <a:gd name="T90" fmla="*/ 657 w 1251"/>
              <a:gd name="T91" fmla="*/ 257 h 1394"/>
              <a:gd name="T92" fmla="*/ 586 w 1251"/>
              <a:gd name="T93" fmla="*/ 328 h 1394"/>
              <a:gd name="T94" fmla="*/ 303 w 1251"/>
              <a:gd name="T95" fmla="*/ 682 h 1394"/>
              <a:gd name="T96" fmla="*/ 294 w 1251"/>
              <a:gd name="T97" fmla="*/ 701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51" h="1394">
                <a:moveTo>
                  <a:pt x="420" y="1180"/>
                </a:moveTo>
                <a:cubicBezTo>
                  <a:pt x="469" y="1175"/>
                  <a:pt x="476" y="1122"/>
                  <a:pt x="453" y="1100"/>
                </a:cubicBezTo>
                <a:cubicBezTo>
                  <a:pt x="433" y="1081"/>
                  <a:pt x="327" y="1002"/>
                  <a:pt x="300" y="971"/>
                </a:cubicBezTo>
                <a:cubicBezTo>
                  <a:pt x="287" y="956"/>
                  <a:pt x="269" y="949"/>
                  <a:pt x="262" y="933"/>
                </a:cubicBezTo>
                <a:cubicBezTo>
                  <a:pt x="245" y="896"/>
                  <a:pt x="233" y="843"/>
                  <a:pt x="255" y="805"/>
                </a:cubicBezTo>
                <a:cubicBezTo>
                  <a:pt x="259" y="798"/>
                  <a:pt x="261" y="801"/>
                  <a:pt x="258" y="815"/>
                </a:cubicBezTo>
                <a:cubicBezTo>
                  <a:pt x="241" y="897"/>
                  <a:pt x="294" y="963"/>
                  <a:pt x="306" y="929"/>
                </a:cubicBezTo>
                <a:cubicBezTo>
                  <a:pt x="314" y="906"/>
                  <a:pt x="306" y="864"/>
                  <a:pt x="311" y="830"/>
                </a:cubicBezTo>
                <a:cubicBezTo>
                  <a:pt x="318" y="771"/>
                  <a:pt x="372" y="657"/>
                  <a:pt x="396" y="651"/>
                </a:cubicBezTo>
                <a:cubicBezTo>
                  <a:pt x="359" y="583"/>
                  <a:pt x="438" y="530"/>
                  <a:pt x="437" y="471"/>
                </a:cubicBezTo>
                <a:cubicBezTo>
                  <a:pt x="437" y="433"/>
                  <a:pt x="471" y="519"/>
                  <a:pt x="506" y="537"/>
                </a:cubicBezTo>
                <a:cubicBezTo>
                  <a:pt x="545" y="557"/>
                  <a:pt x="587" y="498"/>
                  <a:pt x="648" y="469"/>
                </a:cubicBezTo>
                <a:cubicBezTo>
                  <a:pt x="665" y="460"/>
                  <a:pt x="687" y="451"/>
                  <a:pt x="685" y="443"/>
                </a:cubicBezTo>
                <a:cubicBezTo>
                  <a:pt x="678" y="409"/>
                  <a:pt x="606" y="486"/>
                  <a:pt x="541" y="489"/>
                </a:cubicBezTo>
                <a:cubicBezTo>
                  <a:pt x="512" y="490"/>
                  <a:pt x="501" y="483"/>
                  <a:pt x="490" y="472"/>
                </a:cubicBezTo>
                <a:cubicBezTo>
                  <a:pt x="455" y="439"/>
                  <a:pt x="493" y="466"/>
                  <a:pt x="544" y="457"/>
                </a:cubicBezTo>
                <a:cubicBezTo>
                  <a:pt x="567" y="453"/>
                  <a:pt x="575" y="449"/>
                  <a:pt x="599" y="440"/>
                </a:cubicBezTo>
                <a:cubicBezTo>
                  <a:pt x="623" y="430"/>
                  <a:pt x="650" y="415"/>
                  <a:pt x="678" y="408"/>
                </a:cubicBezTo>
                <a:cubicBezTo>
                  <a:pt x="697" y="403"/>
                  <a:pt x="695" y="389"/>
                  <a:pt x="688" y="384"/>
                </a:cubicBezTo>
                <a:cubicBezTo>
                  <a:pt x="684" y="382"/>
                  <a:pt x="677" y="382"/>
                  <a:pt x="672" y="391"/>
                </a:cubicBezTo>
                <a:cubicBezTo>
                  <a:pt x="660" y="411"/>
                  <a:pt x="605" y="423"/>
                  <a:pt x="588" y="428"/>
                </a:cubicBezTo>
                <a:cubicBezTo>
                  <a:pt x="566" y="435"/>
                  <a:pt x="542" y="441"/>
                  <a:pt x="509" y="440"/>
                </a:cubicBezTo>
                <a:cubicBezTo>
                  <a:pt x="460" y="438"/>
                  <a:pt x="472" y="415"/>
                  <a:pt x="436" y="395"/>
                </a:cubicBezTo>
                <a:cubicBezTo>
                  <a:pt x="426" y="389"/>
                  <a:pt x="429" y="373"/>
                  <a:pt x="443" y="360"/>
                </a:cubicBezTo>
                <a:cubicBezTo>
                  <a:pt x="450" y="352"/>
                  <a:pt x="469" y="348"/>
                  <a:pt x="479" y="332"/>
                </a:cubicBezTo>
                <a:cubicBezTo>
                  <a:pt x="481" y="330"/>
                  <a:pt x="493" y="316"/>
                  <a:pt x="503" y="310"/>
                </a:cubicBezTo>
                <a:cubicBezTo>
                  <a:pt x="506" y="307"/>
                  <a:pt x="507" y="247"/>
                  <a:pt x="476" y="246"/>
                </a:cubicBezTo>
                <a:cubicBezTo>
                  <a:pt x="450" y="245"/>
                  <a:pt x="442" y="265"/>
                  <a:pt x="443" y="285"/>
                </a:cubicBezTo>
                <a:cubicBezTo>
                  <a:pt x="444" y="306"/>
                  <a:pt x="455" y="322"/>
                  <a:pt x="462" y="322"/>
                </a:cubicBezTo>
                <a:cubicBezTo>
                  <a:pt x="476" y="322"/>
                  <a:pt x="463" y="337"/>
                  <a:pt x="456" y="340"/>
                </a:cubicBezTo>
                <a:cubicBezTo>
                  <a:pt x="444" y="344"/>
                  <a:pt x="428" y="295"/>
                  <a:pt x="430" y="271"/>
                </a:cubicBezTo>
                <a:cubicBezTo>
                  <a:pt x="432" y="247"/>
                  <a:pt x="445" y="204"/>
                  <a:pt x="476" y="204"/>
                </a:cubicBezTo>
                <a:cubicBezTo>
                  <a:pt x="504" y="205"/>
                  <a:pt x="524" y="240"/>
                  <a:pt x="523" y="300"/>
                </a:cubicBezTo>
                <a:cubicBezTo>
                  <a:pt x="523" y="310"/>
                  <a:pt x="568" y="295"/>
                  <a:pt x="583" y="311"/>
                </a:cubicBezTo>
                <a:cubicBezTo>
                  <a:pt x="594" y="323"/>
                  <a:pt x="546" y="205"/>
                  <a:pt x="652" y="197"/>
                </a:cubicBezTo>
                <a:cubicBezTo>
                  <a:pt x="680" y="202"/>
                  <a:pt x="707" y="211"/>
                  <a:pt x="719" y="276"/>
                </a:cubicBezTo>
                <a:cubicBezTo>
                  <a:pt x="714" y="283"/>
                  <a:pt x="726" y="328"/>
                  <a:pt x="708" y="333"/>
                </a:cubicBezTo>
                <a:cubicBezTo>
                  <a:pt x="687" y="339"/>
                  <a:pt x="674" y="332"/>
                  <a:pt x="686" y="312"/>
                </a:cubicBezTo>
                <a:cubicBezTo>
                  <a:pt x="695" y="292"/>
                  <a:pt x="687" y="240"/>
                  <a:pt x="644" y="243"/>
                </a:cubicBezTo>
                <a:cubicBezTo>
                  <a:pt x="601" y="246"/>
                  <a:pt x="607" y="322"/>
                  <a:pt x="618" y="324"/>
                </a:cubicBezTo>
                <a:cubicBezTo>
                  <a:pt x="630" y="325"/>
                  <a:pt x="660" y="346"/>
                  <a:pt x="680" y="350"/>
                </a:cubicBezTo>
                <a:cubicBezTo>
                  <a:pt x="748" y="363"/>
                  <a:pt x="698" y="402"/>
                  <a:pt x="707" y="449"/>
                </a:cubicBezTo>
                <a:cubicBezTo>
                  <a:pt x="717" y="502"/>
                  <a:pt x="752" y="488"/>
                  <a:pt x="783" y="629"/>
                </a:cubicBezTo>
                <a:cubicBezTo>
                  <a:pt x="790" y="637"/>
                  <a:pt x="816" y="645"/>
                  <a:pt x="841" y="753"/>
                </a:cubicBezTo>
                <a:cubicBezTo>
                  <a:pt x="864" y="850"/>
                  <a:pt x="832" y="921"/>
                  <a:pt x="886" y="915"/>
                </a:cubicBezTo>
                <a:cubicBezTo>
                  <a:pt x="899" y="914"/>
                  <a:pt x="917" y="910"/>
                  <a:pt x="925" y="883"/>
                </a:cubicBezTo>
                <a:cubicBezTo>
                  <a:pt x="945" y="811"/>
                  <a:pt x="914" y="725"/>
                  <a:pt x="883" y="667"/>
                </a:cubicBezTo>
                <a:cubicBezTo>
                  <a:pt x="865" y="634"/>
                  <a:pt x="848" y="611"/>
                  <a:pt x="839" y="603"/>
                </a:cubicBezTo>
                <a:cubicBezTo>
                  <a:pt x="875" y="624"/>
                  <a:pt x="920" y="691"/>
                  <a:pt x="931" y="741"/>
                </a:cubicBezTo>
                <a:cubicBezTo>
                  <a:pt x="945" y="807"/>
                  <a:pt x="955" y="834"/>
                  <a:pt x="934" y="904"/>
                </a:cubicBezTo>
                <a:cubicBezTo>
                  <a:pt x="946" y="910"/>
                  <a:pt x="976" y="923"/>
                  <a:pt x="976" y="937"/>
                </a:cubicBezTo>
                <a:cubicBezTo>
                  <a:pt x="944" y="911"/>
                  <a:pt x="849" y="907"/>
                  <a:pt x="846" y="968"/>
                </a:cubicBezTo>
                <a:cubicBezTo>
                  <a:pt x="830" y="968"/>
                  <a:pt x="818" y="970"/>
                  <a:pt x="807" y="982"/>
                </a:cubicBezTo>
                <a:cubicBezTo>
                  <a:pt x="769" y="1028"/>
                  <a:pt x="804" y="1119"/>
                  <a:pt x="801" y="1169"/>
                </a:cubicBezTo>
                <a:cubicBezTo>
                  <a:pt x="797" y="1212"/>
                  <a:pt x="785" y="1255"/>
                  <a:pt x="778" y="1298"/>
                </a:cubicBezTo>
                <a:cubicBezTo>
                  <a:pt x="755" y="1297"/>
                  <a:pt x="758" y="1280"/>
                  <a:pt x="765" y="1257"/>
                </a:cubicBezTo>
                <a:cubicBezTo>
                  <a:pt x="772" y="1236"/>
                  <a:pt x="782" y="1210"/>
                  <a:pt x="783" y="1185"/>
                </a:cubicBezTo>
                <a:cubicBezTo>
                  <a:pt x="783" y="1163"/>
                  <a:pt x="781" y="1149"/>
                  <a:pt x="775" y="1145"/>
                </a:cubicBezTo>
                <a:cubicBezTo>
                  <a:pt x="769" y="1142"/>
                  <a:pt x="761" y="1149"/>
                  <a:pt x="748" y="1169"/>
                </a:cubicBezTo>
                <a:cubicBezTo>
                  <a:pt x="722" y="1211"/>
                  <a:pt x="665" y="1230"/>
                  <a:pt x="612" y="1236"/>
                </a:cubicBezTo>
                <a:cubicBezTo>
                  <a:pt x="559" y="1243"/>
                  <a:pt x="509" y="1238"/>
                  <a:pt x="483" y="1208"/>
                </a:cubicBezTo>
                <a:cubicBezTo>
                  <a:pt x="474" y="1198"/>
                  <a:pt x="460" y="1211"/>
                  <a:pt x="458" y="1214"/>
                </a:cubicBezTo>
                <a:cubicBezTo>
                  <a:pt x="455" y="1217"/>
                  <a:pt x="466" y="1224"/>
                  <a:pt x="475" y="1239"/>
                </a:cubicBezTo>
                <a:cubicBezTo>
                  <a:pt x="487" y="1262"/>
                  <a:pt x="498" y="1295"/>
                  <a:pt x="470" y="1311"/>
                </a:cubicBezTo>
                <a:cubicBezTo>
                  <a:pt x="470" y="1232"/>
                  <a:pt x="445" y="1228"/>
                  <a:pt x="420" y="1180"/>
                </a:cubicBezTo>
                <a:close/>
                <a:moveTo>
                  <a:pt x="401" y="1178"/>
                </a:moveTo>
                <a:cubicBezTo>
                  <a:pt x="420" y="1208"/>
                  <a:pt x="487" y="1334"/>
                  <a:pt x="369" y="1350"/>
                </a:cubicBezTo>
                <a:cubicBezTo>
                  <a:pt x="330" y="1356"/>
                  <a:pt x="267" y="1328"/>
                  <a:pt x="205" y="1313"/>
                </a:cubicBezTo>
                <a:cubicBezTo>
                  <a:pt x="150" y="1299"/>
                  <a:pt x="94" y="1291"/>
                  <a:pt x="63" y="1282"/>
                </a:cubicBezTo>
                <a:cubicBezTo>
                  <a:pt x="44" y="1277"/>
                  <a:pt x="36" y="1270"/>
                  <a:pt x="35" y="1262"/>
                </a:cubicBezTo>
                <a:cubicBezTo>
                  <a:pt x="30" y="1241"/>
                  <a:pt x="58" y="1212"/>
                  <a:pt x="59" y="1187"/>
                </a:cubicBezTo>
                <a:cubicBezTo>
                  <a:pt x="60" y="1162"/>
                  <a:pt x="50" y="1150"/>
                  <a:pt x="41" y="1129"/>
                </a:cubicBezTo>
                <a:cubicBezTo>
                  <a:pt x="33" y="1109"/>
                  <a:pt x="31" y="1094"/>
                  <a:pt x="37" y="1085"/>
                </a:cubicBezTo>
                <a:cubicBezTo>
                  <a:pt x="43" y="1078"/>
                  <a:pt x="54" y="1076"/>
                  <a:pt x="71" y="1077"/>
                </a:cubicBezTo>
                <a:cubicBezTo>
                  <a:pt x="93" y="1079"/>
                  <a:pt x="120" y="1075"/>
                  <a:pt x="135" y="1066"/>
                </a:cubicBezTo>
                <a:cubicBezTo>
                  <a:pt x="159" y="1051"/>
                  <a:pt x="171" y="1021"/>
                  <a:pt x="160" y="984"/>
                </a:cubicBezTo>
                <a:cubicBezTo>
                  <a:pt x="160" y="1020"/>
                  <a:pt x="148" y="1034"/>
                  <a:pt x="118" y="1050"/>
                </a:cubicBezTo>
                <a:cubicBezTo>
                  <a:pt x="91" y="1065"/>
                  <a:pt x="48" y="1053"/>
                  <a:pt x="28" y="1070"/>
                </a:cubicBezTo>
                <a:cubicBezTo>
                  <a:pt x="4" y="1091"/>
                  <a:pt x="36" y="1144"/>
                  <a:pt x="34" y="1183"/>
                </a:cubicBezTo>
                <a:cubicBezTo>
                  <a:pt x="32" y="1213"/>
                  <a:pt x="0" y="1247"/>
                  <a:pt x="14" y="1277"/>
                </a:cubicBezTo>
                <a:cubicBezTo>
                  <a:pt x="28" y="1307"/>
                  <a:pt x="94" y="1311"/>
                  <a:pt x="162" y="1325"/>
                </a:cubicBezTo>
                <a:cubicBezTo>
                  <a:pt x="259" y="1345"/>
                  <a:pt x="316" y="1381"/>
                  <a:pt x="361" y="1382"/>
                </a:cubicBezTo>
                <a:cubicBezTo>
                  <a:pt x="426" y="1385"/>
                  <a:pt x="436" y="1317"/>
                  <a:pt x="539" y="1316"/>
                </a:cubicBezTo>
                <a:cubicBezTo>
                  <a:pt x="569" y="1315"/>
                  <a:pt x="599" y="1314"/>
                  <a:pt x="628" y="1314"/>
                </a:cubicBezTo>
                <a:cubicBezTo>
                  <a:pt x="661" y="1313"/>
                  <a:pt x="694" y="1313"/>
                  <a:pt x="728" y="1314"/>
                </a:cubicBezTo>
                <a:cubicBezTo>
                  <a:pt x="797" y="1316"/>
                  <a:pt x="773" y="1352"/>
                  <a:pt x="818" y="1374"/>
                </a:cubicBezTo>
                <a:cubicBezTo>
                  <a:pt x="855" y="1394"/>
                  <a:pt x="922" y="1386"/>
                  <a:pt x="938" y="1371"/>
                </a:cubicBezTo>
                <a:cubicBezTo>
                  <a:pt x="960" y="1350"/>
                  <a:pt x="1019" y="1300"/>
                  <a:pt x="1064" y="1277"/>
                </a:cubicBezTo>
                <a:cubicBezTo>
                  <a:pt x="1120" y="1249"/>
                  <a:pt x="1251" y="1201"/>
                  <a:pt x="1155" y="1142"/>
                </a:cubicBezTo>
                <a:cubicBezTo>
                  <a:pt x="1133" y="1128"/>
                  <a:pt x="1081" y="1113"/>
                  <a:pt x="1076" y="1012"/>
                </a:cubicBezTo>
                <a:cubicBezTo>
                  <a:pt x="1056" y="1030"/>
                  <a:pt x="1059" y="1124"/>
                  <a:pt x="1114" y="1143"/>
                </a:cubicBezTo>
                <a:cubicBezTo>
                  <a:pt x="1176" y="1163"/>
                  <a:pt x="1215" y="1198"/>
                  <a:pt x="1100" y="1238"/>
                </a:cubicBezTo>
                <a:cubicBezTo>
                  <a:pt x="1023" y="1264"/>
                  <a:pt x="1011" y="1272"/>
                  <a:pt x="950" y="1322"/>
                </a:cubicBezTo>
                <a:cubicBezTo>
                  <a:pt x="889" y="1373"/>
                  <a:pt x="798" y="1353"/>
                  <a:pt x="814" y="1246"/>
                </a:cubicBezTo>
                <a:cubicBezTo>
                  <a:pt x="822" y="1190"/>
                  <a:pt x="827" y="1144"/>
                  <a:pt x="813" y="1095"/>
                </a:cubicBezTo>
                <a:cubicBezTo>
                  <a:pt x="807" y="1072"/>
                  <a:pt x="803" y="1041"/>
                  <a:pt x="808" y="1020"/>
                </a:cubicBezTo>
                <a:cubicBezTo>
                  <a:pt x="817" y="978"/>
                  <a:pt x="839" y="966"/>
                  <a:pt x="861" y="1006"/>
                </a:cubicBezTo>
                <a:cubicBezTo>
                  <a:pt x="875" y="1031"/>
                  <a:pt x="880" y="1060"/>
                  <a:pt x="929" y="1062"/>
                </a:cubicBezTo>
                <a:cubicBezTo>
                  <a:pt x="1007" y="1066"/>
                  <a:pt x="1022" y="987"/>
                  <a:pt x="1047" y="984"/>
                </a:cubicBezTo>
                <a:cubicBezTo>
                  <a:pt x="1064" y="981"/>
                  <a:pt x="1080" y="934"/>
                  <a:pt x="1068" y="859"/>
                </a:cubicBezTo>
                <a:cubicBezTo>
                  <a:pt x="1054" y="778"/>
                  <a:pt x="1006" y="650"/>
                  <a:pt x="945" y="585"/>
                </a:cubicBezTo>
                <a:cubicBezTo>
                  <a:pt x="894" y="531"/>
                  <a:pt x="862" y="483"/>
                  <a:pt x="842" y="416"/>
                </a:cubicBezTo>
                <a:cubicBezTo>
                  <a:pt x="825" y="359"/>
                  <a:pt x="816" y="304"/>
                  <a:pt x="819" y="251"/>
                </a:cubicBezTo>
                <a:cubicBezTo>
                  <a:pt x="824" y="183"/>
                  <a:pt x="786" y="87"/>
                  <a:pt x="725" y="43"/>
                </a:cubicBezTo>
                <a:cubicBezTo>
                  <a:pt x="687" y="15"/>
                  <a:pt x="628" y="0"/>
                  <a:pt x="575" y="0"/>
                </a:cubicBezTo>
                <a:cubicBezTo>
                  <a:pt x="544" y="0"/>
                  <a:pt x="516" y="5"/>
                  <a:pt x="494" y="17"/>
                </a:cubicBezTo>
                <a:cubicBezTo>
                  <a:pt x="405" y="65"/>
                  <a:pt x="392" y="135"/>
                  <a:pt x="394" y="214"/>
                </a:cubicBezTo>
                <a:cubicBezTo>
                  <a:pt x="395" y="289"/>
                  <a:pt x="397" y="374"/>
                  <a:pt x="406" y="454"/>
                </a:cubicBezTo>
                <a:cubicBezTo>
                  <a:pt x="396" y="491"/>
                  <a:pt x="344" y="562"/>
                  <a:pt x="310" y="605"/>
                </a:cubicBezTo>
                <a:cubicBezTo>
                  <a:pt x="265" y="649"/>
                  <a:pt x="243" y="735"/>
                  <a:pt x="214" y="810"/>
                </a:cubicBezTo>
                <a:cubicBezTo>
                  <a:pt x="198" y="850"/>
                  <a:pt x="172" y="868"/>
                  <a:pt x="170" y="919"/>
                </a:cubicBezTo>
                <a:cubicBezTo>
                  <a:pt x="169" y="933"/>
                  <a:pt x="170" y="970"/>
                  <a:pt x="183" y="960"/>
                </a:cubicBezTo>
                <a:cubicBezTo>
                  <a:pt x="236" y="919"/>
                  <a:pt x="302" y="1022"/>
                  <a:pt x="401" y="1178"/>
                </a:cubicBezTo>
                <a:close/>
                <a:moveTo>
                  <a:pt x="674" y="104"/>
                </a:moveTo>
                <a:cubicBezTo>
                  <a:pt x="671" y="113"/>
                  <a:pt x="659" y="120"/>
                  <a:pt x="666" y="126"/>
                </a:cubicBezTo>
                <a:cubicBezTo>
                  <a:pt x="674" y="132"/>
                  <a:pt x="678" y="118"/>
                  <a:pt x="693" y="112"/>
                </a:cubicBezTo>
                <a:cubicBezTo>
                  <a:pt x="697" y="111"/>
                  <a:pt x="715" y="113"/>
                  <a:pt x="718" y="104"/>
                </a:cubicBezTo>
                <a:cubicBezTo>
                  <a:pt x="719" y="101"/>
                  <a:pt x="709" y="96"/>
                  <a:pt x="702" y="90"/>
                </a:cubicBezTo>
                <a:cubicBezTo>
                  <a:pt x="696" y="84"/>
                  <a:pt x="690" y="79"/>
                  <a:pt x="684" y="79"/>
                </a:cubicBezTo>
                <a:cubicBezTo>
                  <a:pt x="668" y="80"/>
                  <a:pt x="676" y="97"/>
                  <a:pt x="674" y="104"/>
                </a:cubicBezTo>
                <a:close/>
                <a:moveTo>
                  <a:pt x="765" y="413"/>
                </a:moveTo>
                <a:cubicBezTo>
                  <a:pt x="770" y="407"/>
                  <a:pt x="773" y="423"/>
                  <a:pt x="788" y="433"/>
                </a:cubicBezTo>
                <a:cubicBezTo>
                  <a:pt x="800" y="440"/>
                  <a:pt x="811" y="435"/>
                  <a:pt x="814" y="450"/>
                </a:cubicBezTo>
                <a:cubicBezTo>
                  <a:pt x="817" y="461"/>
                  <a:pt x="810" y="472"/>
                  <a:pt x="801" y="471"/>
                </a:cubicBezTo>
                <a:cubicBezTo>
                  <a:pt x="785" y="468"/>
                  <a:pt x="748" y="430"/>
                  <a:pt x="765" y="413"/>
                </a:cubicBezTo>
                <a:close/>
                <a:moveTo>
                  <a:pt x="518" y="318"/>
                </a:moveTo>
                <a:cubicBezTo>
                  <a:pt x="494" y="316"/>
                  <a:pt x="492" y="334"/>
                  <a:pt x="500" y="334"/>
                </a:cubicBezTo>
                <a:cubicBezTo>
                  <a:pt x="509" y="333"/>
                  <a:pt x="504" y="319"/>
                  <a:pt x="518" y="318"/>
                </a:cubicBezTo>
                <a:close/>
                <a:moveTo>
                  <a:pt x="476" y="273"/>
                </a:moveTo>
                <a:cubicBezTo>
                  <a:pt x="479" y="272"/>
                  <a:pt x="483" y="277"/>
                  <a:pt x="482" y="284"/>
                </a:cubicBezTo>
                <a:cubicBezTo>
                  <a:pt x="480" y="293"/>
                  <a:pt x="481" y="299"/>
                  <a:pt x="488" y="299"/>
                </a:cubicBezTo>
                <a:cubicBezTo>
                  <a:pt x="489" y="299"/>
                  <a:pt x="490" y="299"/>
                  <a:pt x="490" y="297"/>
                </a:cubicBezTo>
                <a:cubicBezTo>
                  <a:pt x="494" y="278"/>
                  <a:pt x="484" y="263"/>
                  <a:pt x="480" y="262"/>
                </a:cubicBezTo>
                <a:cubicBezTo>
                  <a:pt x="470" y="260"/>
                  <a:pt x="471" y="274"/>
                  <a:pt x="476" y="273"/>
                </a:cubicBezTo>
                <a:close/>
                <a:moveTo>
                  <a:pt x="655" y="264"/>
                </a:moveTo>
                <a:cubicBezTo>
                  <a:pt x="661" y="266"/>
                  <a:pt x="667" y="277"/>
                  <a:pt x="669" y="289"/>
                </a:cubicBezTo>
                <a:cubicBezTo>
                  <a:pt x="669" y="290"/>
                  <a:pt x="677" y="287"/>
                  <a:pt x="677" y="284"/>
                </a:cubicBezTo>
                <a:cubicBezTo>
                  <a:pt x="677" y="266"/>
                  <a:pt x="661" y="257"/>
                  <a:pt x="657" y="257"/>
                </a:cubicBezTo>
                <a:cubicBezTo>
                  <a:pt x="648" y="258"/>
                  <a:pt x="650" y="263"/>
                  <a:pt x="655" y="264"/>
                </a:cubicBezTo>
                <a:close/>
                <a:moveTo>
                  <a:pt x="563" y="320"/>
                </a:moveTo>
                <a:cubicBezTo>
                  <a:pt x="586" y="310"/>
                  <a:pt x="594" y="326"/>
                  <a:pt x="586" y="328"/>
                </a:cubicBezTo>
                <a:cubicBezTo>
                  <a:pt x="578" y="331"/>
                  <a:pt x="578" y="316"/>
                  <a:pt x="563" y="320"/>
                </a:cubicBezTo>
                <a:close/>
                <a:moveTo>
                  <a:pt x="294" y="701"/>
                </a:moveTo>
                <a:cubicBezTo>
                  <a:pt x="283" y="699"/>
                  <a:pt x="297" y="692"/>
                  <a:pt x="303" y="682"/>
                </a:cubicBezTo>
                <a:cubicBezTo>
                  <a:pt x="309" y="671"/>
                  <a:pt x="308" y="657"/>
                  <a:pt x="314" y="659"/>
                </a:cubicBezTo>
                <a:cubicBezTo>
                  <a:pt x="321" y="661"/>
                  <a:pt x="317" y="669"/>
                  <a:pt x="313" y="681"/>
                </a:cubicBezTo>
                <a:cubicBezTo>
                  <a:pt x="309" y="692"/>
                  <a:pt x="298" y="701"/>
                  <a:pt x="294" y="701"/>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53535"/>
              </a:solidFill>
            </a:endParaRPr>
          </a:p>
        </p:txBody>
      </p:sp>
      <p:grpSp>
        <p:nvGrpSpPr>
          <p:cNvPr id="72" name="Group 71">
            <a:extLst>
              <a:ext uri="{FF2B5EF4-FFF2-40B4-BE49-F238E27FC236}">
                <a16:creationId xmlns:a16="http://schemas.microsoft.com/office/drawing/2014/main" id="{D76EEE69-3F49-406C-B785-23604E00C4C7}"/>
              </a:ext>
            </a:extLst>
          </p:cNvPr>
          <p:cNvGrpSpPr/>
          <p:nvPr/>
        </p:nvGrpSpPr>
        <p:grpSpPr>
          <a:xfrm>
            <a:off x="5911850" y="5656717"/>
            <a:ext cx="382588" cy="382587"/>
            <a:chOff x="4641850" y="5199063"/>
            <a:chExt cx="382588" cy="382587"/>
          </a:xfrm>
        </p:grpSpPr>
        <p:sp>
          <p:nvSpPr>
            <p:cNvPr id="68" name="Freeform 9">
              <a:extLst>
                <a:ext uri="{FF2B5EF4-FFF2-40B4-BE49-F238E27FC236}">
                  <a16:creationId xmlns:a16="http://schemas.microsoft.com/office/drawing/2014/main" id="{B1F19136-BC73-4C29-9DD6-5EE61945586E}"/>
                </a:ext>
              </a:extLst>
            </p:cNvPr>
            <p:cNvSpPr>
              <a:spLocks/>
            </p:cNvSpPr>
            <p:nvPr/>
          </p:nvSpPr>
          <p:spPr bwMode="auto">
            <a:xfrm>
              <a:off x="4641850" y="5229225"/>
              <a:ext cx="160338" cy="155575"/>
            </a:xfrm>
            <a:custGeom>
              <a:avLst/>
              <a:gdLst>
                <a:gd name="T0" fmla="*/ 101 w 101"/>
                <a:gd name="T1" fmla="*/ 98 h 98"/>
                <a:gd name="T2" fmla="*/ 101 w 101"/>
                <a:gd name="T3" fmla="*/ 0 h 98"/>
                <a:gd name="T4" fmla="*/ 0 w 101"/>
                <a:gd name="T5" fmla="*/ 14 h 98"/>
                <a:gd name="T6" fmla="*/ 0 w 101"/>
                <a:gd name="T7" fmla="*/ 98 h 98"/>
                <a:gd name="T8" fmla="*/ 101 w 101"/>
                <a:gd name="T9" fmla="*/ 98 h 98"/>
              </a:gdLst>
              <a:ahLst/>
              <a:cxnLst>
                <a:cxn ang="0">
                  <a:pos x="T0" y="T1"/>
                </a:cxn>
                <a:cxn ang="0">
                  <a:pos x="T2" y="T3"/>
                </a:cxn>
                <a:cxn ang="0">
                  <a:pos x="T4" y="T5"/>
                </a:cxn>
                <a:cxn ang="0">
                  <a:pos x="T6" y="T7"/>
                </a:cxn>
                <a:cxn ang="0">
                  <a:pos x="T8" y="T9"/>
                </a:cxn>
              </a:cxnLst>
              <a:rect l="0" t="0" r="r" b="b"/>
              <a:pathLst>
                <a:path w="101" h="98">
                  <a:moveTo>
                    <a:pt x="101" y="98"/>
                  </a:moveTo>
                  <a:lnTo>
                    <a:pt x="101" y="0"/>
                  </a:lnTo>
                  <a:lnTo>
                    <a:pt x="0" y="14"/>
                  </a:lnTo>
                  <a:lnTo>
                    <a:pt x="0" y="98"/>
                  </a:lnTo>
                  <a:lnTo>
                    <a:pt x="101" y="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0">
              <a:extLst>
                <a:ext uri="{FF2B5EF4-FFF2-40B4-BE49-F238E27FC236}">
                  <a16:creationId xmlns:a16="http://schemas.microsoft.com/office/drawing/2014/main" id="{001027EE-920E-4874-9365-4422422B96D0}"/>
                </a:ext>
              </a:extLst>
            </p:cNvPr>
            <p:cNvSpPr>
              <a:spLocks/>
            </p:cNvSpPr>
            <p:nvPr/>
          </p:nvSpPr>
          <p:spPr bwMode="auto">
            <a:xfrm>
              <a:off x="4811713" y="5199063"/>
              <a:ext cx="212725" cy="185737"/>
            </a:xfrm>
            <a:custGeom>
              <a:avLst/>
              <a:gdLst>
                <a:gd name="T0" fmla="*/ 0 w 134"/>
                <a:gd name="T1" fmla="*/ 117 h 117"/>
                <a:gd name="T2" fmla="*/ 134 w 134"/>
                <a:gd name="T3" fmla="*/ 117 h 117"/>
                <a:gd name="T4" fmla="*/ 134 w 134"/>
                <a:gd name="T5" fmla="*/ 0 h 117"/>
                <a:gd name="T6" fmla="*/ 0 w 134"/>
                <a:gd name="T7" fmla="*/ 19 h 117"/>
                <a:gd name="T8" fmla="*/ 0 w 134"/>
                <a:gd name="T9" fmla="*/ 117 h 117"/>
              </a:gdLst>
              <a:ahLst/>
              <a:cxnLst>
                <a:cxn ang="0">
                  <a:pos x="T0" y="T1"/>
                </a:cxn>
                <a:cxn ang="0">
                  <a:pos x="T2" y="T3"/>
                </a:cxn>
                <a:cxn ang="0">
                  <a:pos x="T4" y="T5"/>
                </a:cxn>
                <a:cxn ang="0">
                  <a:pos x="T6" y="T7"/>
                </a:cxn>
                <a:cxn ang="0">
                  <a:pos x="T8" y="T9"/>
                </a:cxn>
              </a:cxnLst>
              <a:rect l="0" t="0" r="r" b="b"/>
              <a:pathLst>
                <a:path w="134" h="117">
                  <a:moveTo>
                    <a:pt x="0" y="117"/>
                  </a:moveTo>
                  <a:lnTo>
                    <a:pt x="134" y="117"/>
                  </a:lnTo>
                  <a:lnTo>
                    <a:pt x="134" y="0"/>
                  </a:lnTo>
                  <a:lnTo>
                    <a:pt x="0" y="19"/>
                  </a:lnTo>
                  <a:lnTo>
                    <a:pt x="0" y="11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1">
              <a:extLst>
                <a:ext uri="{FF2B5EF4-FFF2-40B4-BE49-F238E27FC236}">
                  <a16:creationId xmlns:a16="http://schemas.microsoft.com/office/drawing/2014/main" id="{F89B75D5-6CC3-4B15-9269-ACAB74EE36BF}"/>
                </a:ext>
              </a:extLst>
            </p:cNvPr>
            <p:cNvSpPr>
              <a:spLocks/>
            </p:cNvSpPr>
            <p:nvPr/>
          </p:nvSpPr>
          <p:spPr bwMode="auto">
            <a:xfrm>
              <a:off x="4811713" y="5395913"/>
              <a:ext cx="212725" cy="185737"/>
            </a:xfrm>
            <a:custGeom>
              <a:avLst/>
              <a:gdLst>
                <a:gd name="T0" fmla="*/ 0 w 134"/>
                <a:gd name="T1" fmla="*/ 0 h 117"/>
                <a:gd name="T2" fmla="*/ 0 w 134"/>
                <a:gd name="T3" fmla="*/ 98 h 117"/>
                <a:gd name="T4" fmla="*/ 134 w 134"/>
                <a:gd name="T5" fmla="*/ 117 h 117"/>
                <a:gd name="T6" fmla="*/ 134 w 134"/>
                <a:gd name="T7" fmla="*/ 0 h 117"/>
                <a:gd name="T8" fmla="*/ 0 w 134"/>
                <a:gd name="T9" fmla="*/ 0 h 117"/>
              </a:gdLst>
              <a:ahLst/>
              <a:cxnLst>
                <a:cxn ang="0">
                  <a:pos x="T0" y="T1"/>
                </a:cxn>
                <a:cxn ang="0">
                  <a:pos x="T2" y="T3"/>
                </a:cxn>
                <a:cxn ang="0">
                  <a:pos x="T4" y="T5"/>
                </a:cxn>
                <a:cxn ang="0">
                  <a:pos x="T6" y="T7"/>
                </a:cxn>
                <a:cxn ang="0">
                  <a:pos x="T8" y="T9"/>
                </a:cxn>
              </a:cxnLst>
              <a:rect l="0" t="0" r="r" b="b"/>
              <a:pathLst>
                <a:path w="134" h="117">
                  <a:moveTo>
                    <a:pt x="0" y="0"/>
                  </a:moveTo>
                  <a:lnTo>
                    <a:pt x="0" y="98"/>
                  </a:lnTo>
                  <a:lnTo>
                    <a:pt x="134" y="117"/>
                  </a:lnTo>
                  <a:lnTo>
                    <a:pt x="134" y="0"/>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2">
              <a:extLst>
                <a:ext uri="{FF2B5EF4-FFF2-40B4-BE49-F238E27FC236}">
                  <a16:creationId xmlns:a16="http://schemas.microsoft.com/office/drawing/2014/main" id="{3B511C74-8A37-4F97-8AAF-249152506D98}"/>
                </a:ext>
              </a:extLst>
            </p:cNvPr>
            <p:cNvSpPr>
              <a:spLocks/>
            </p:cNvSpPr>
            <p:nvPr/>
          </p:nvSpPr>
          <p:spPr bwMode="auto">
            <a:xfrm>
              <a:off x="4641850" y="5395913"/>
              <a:ext cx="160338" cy="155575"/>
            </a:xfrm>
            <a:custGeom>
              <a:avLst/>
              <a:gdLst>
                <a:gd name="T0" fmla="*/ 101 w 101"/>
                <a:gd name="T1" fmla="*/ 0 h 98"/>
                <a:gd name="T2" fmla="*/ 0 w 101"/>
                <a:gd name="T3" fmla="*/ 0 h 98"/>
                <a:gd name="T4" fmla="*/ 0 w 101"/>
                <a:gd name="T5" fmla="*/ 84 h 98"/>
                <a:gd name="T6" fmla="*/ 101 w 101"/>
                <a:gd name="T7" fmla="*/ 98 h 98"/>
                <a:gd name="T8" fmla="*/ 101 w 101"/>
                <a:gd name="T9" fmla="*/ 0 h 98"/>
              </a:gdLst>
              <a:ahLst/>
              <a:cxnLst>
                <a:cxn ang="0">
                  <a:pos x="T0" y="T1"/>
                </a:cxn>
                <a:cxn ang="0">
                  <a:pos x="T2" y="T3"/>
                </a:cxn>
                <a:cxn ang="0">
                  <a:pos x="T4" y="T5"/>
                </a:cxn>
                <a:cxn ang="0">
                  <a:pos x="T6" y="T7"/>
                </a:cxn>
                <a:cxn ang="0">
                  <a:pos x="T8" y="T9"/>
                </a:cxn>
              </a:cxnLst>
              <a:rect l="0" t="0" r="r" b="b"/>
              <a:pathLst>
                <a:path w="101" h="98">
                  <a:moveTo>
                    <a:pt x="101" y="0"/>
                  </a:moveTo>
                  <a:lnTo>
                    <a:pt x="0" y="0"/>
                  </a:lnTo>
                  <a:lnTo>
                    <a:pt x="0" y="84"/>
                  </a:lnTo>
                  <a:lnTo>
                    <a:pt x="101" y="98"/>
                  </a:lnTo>
                  <a:lnTo>
                    <a:pt x="101"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6" name="Oval 75">
            <a:extLst>
              <a:ext uri="{FF2B5EF4-FFF2-40B4-BE49-F238E27FC236}">
                <a16:creationId xmlns:a16="http://schemas.microsoft.com/office/drawing/2014/main" id="{95E33F82-1096-443A-AC3A-D389D9375557}"/>
              </a:ext>
            </a:extLst>
          </p:cNvPr>
          <p:cNvSpPr/>
          <p:nvPr/>
        </p:nvSpPr>
        <p:spPr bwMode="auto">
          <a:xfrm>
            <a:off x="8050053" y="2628238"/>
            <a:ext cx="269393" cy="269393"/>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2</a:t>
            </a:r>
          </a:p>
        </p:txBody>
      </p:sp>
      <p:cxnSp>
        <p:nvCxnSpPr>
          <p:cNvPr id="77" name="Straight Arrow Connector 76">
            <a:extLst>
              <a:ext uri="{FF2B5EF4-FFF2-40B4-BE49-F238E27FC236}">
                <a16:creationId xmlns:a16="http://schemas.microsoft.com/office/drawing/2014/main" id="{BE753204-0251-4E29-9147-E9057F545434}"/>
              </a:ext>
            </a:extLst>
          </p:cNvPr>
          <p:cNvCxnSpPr>
            <a:cxnSpLocks/>
          </p:cNvCxnSpPr>
          <p:nvPr/>
        </p:nvCxnSpPr>
        <p:spPr>
          <a:xfrm flipV="1">
            <a:off x="7624657" y="3029574"/>
            <a:ext cx="1109768" cy="1"/>
          </a:xfrm>
          <a:prstGeom prst="straightConnector1">
            <a:avLst/>
          </a:prstGeom>
          <a:ln w="22225" cap="rnd">
            <a:solidFill>
              <a:schemeClr val="accent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6523E904-C86D-4945-B33B-58360DFF37CE}"/>
              </a:ext>
            </a:extLst>
          </p:cNvPr>
          <p:cNvCxnSpPr>
            <a:cxnSpLocks/>
          </p:cNvCxnSpPr>
          <p:nvPr/>
        </p:nvCxnSpPr>
        <p:spPr>
          <a:xfrm flipV="1">
            <a:off x="8469633" y="4302579"/>
            <a:ext cx="1059182" cy="1034415"/>
          </a:xfrm>
          <a:prstGeom prst="straightConnector1">
            <a:avLst/>
          </a:prstGeom>
          <a:ln w="22225" cap="rnd">
            <a:solidFill>
              <a:schemeClr val="accent1"/>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1E0F9EFE-F0B3-407E-8208-4B9FE7E4EF30}"/>
              </a:ext>
            </a:extLst>
          </p:cNvPr>
          <p:cNvSpPr/>
          <p:nvPr/>
        </p:nvSpPr>
        <p:spPr bwMode="auto">
          <a:xfrm>
            <a:off x="9285553" y="4773734"/>
            <a:ext cx="269393" cy="269393"/>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3</a:t>
            </a:r>
          </a:p>
        </p:txBody>
      </p:sp>
    </p:spTree>
    <p:extLst>
      <p:ext uri="{BB962C8B-B14F-4D97-AF65-F5344CB8AC3E}">
        <p14:creationId xmlns:p14="http://schemas.microsoft.com/office/powerpoint/2010/main" val="356326464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p:cNvPr>
          <p:cNvSpPr/>
          <p:nvPr/>
        </p:nvSpPr>
        <p:spPr bwMode="auto">
          <a:xfrm>
            <a:off x="883" y="993"/>
            <a:ext cx="12434711" cy="6993533"/>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1" name="Title 1">
            <a:extLst>
              <a:ext uri="{FF2B5EF4-FFF2-40B4-BE49-F238E27FC236}">
                <a16:creationId xmlns:a16="http://schemas.microsoft.com/office/drawing/2014/main" id="{82BEE682-87B6-48CE-BA99-FE0BF7513A2A}"/>
              </a:ext>
            </a:extLst>
          </p:cNvPr>
          <p:cNvSpPr>
            <a:spLocks noGrp="1"/>
          </p:cNvSpPr>
          <p:nvPr>
            <p:ph type="title"/>
          </p:nvPr>
        </p:nvSpPr>
        <p:spPr>
          <a:xfrm>
            <a:off x="280987" y="2715889"/>
            <a:ext cx="11499850" cy="2178567"/>
          </a:xfrm>
        </p:spPr>
        <p:txBody>
          <a:bodyPr/>
          <a:lstStyle/>
          <a:p>
            <a:r>
              <a:rPr lang="en-US" dirty="0"/>
              <a:t>Enable disaster recovery for Azure IaaS virtual machines</a:t>
            </a:r>
          </a:p>
        </p:txBody>
      </p:sp>
      <p:sp>
        <p:nvSpPr>
          <p:cNvPr id="82" name="Text Placeholder 2">
            <a:extLst>
              <a:ext uri="{FF2B5EF4-FFF2-40B4-BE49-F238E27FC236}">
                <a16:creationId xmlns:a16="http://schemas.microsoft.com/office/drawing/2014/main" id="{AD23E388-4F38-4780-A449-C693AAA878B9}"/>
              </a:ext>
            </a:extLst>
          </p:cNvPr>
          <p:cNvSpPr>
            <a:spLocks noGrp="1"/>
          </p:cNvSpPr>
          <p:nvPr>
            <p:ph type="body" sz="quarter" idx="12"/>
          </p:nvPr>
        </p:nvSpPr>
        <p:spPr>
          <a:xfrm>
            <a:off x="280987" y="2103391"/>
            <a:ext cx="10258638" cy="733750"/>
          </a:xfrm>
        </p:spPr>
        <p:txBody>
          <a:bodyPr/>
          <a:lstStyle/>
          <a:p>
            <a:pPr>
              <a:lnSpc>
                <a:spcPts val="3243"/>
              </a:lnSpc>
              <a:buSzTx/>
              <a:defRPr/>
            </a:pPr>
            <a:r>
              <a:rPr lang="en-US" sz="4080" b="1" kern="0" dirty="0">
                <a:solidFill>
                  <a:schemeClr val="tx1"/>
                </a:solidFill>
                <a:latin typeface="Segoe UI" charset="0"/>
                <a:ea typeface="Segoe UI" charset="0"/>
                <a:cs typeface="Segoe UI" charset="0"/>
              </a:rPr>
              <a:t>Demo</a:t>
            </a:r>
          </a:p>
        </p:txBody>
      </p:sp>
    </p:spTree>
    <p:extLst>
      <p:ext uri="{BB962C8B-B14F-4D97-AF65-F5344CB8AC3E}">
        <p14:creationId xmlns:p14="http://schemas.microsoft.com/office/powerpoint/2010/main" val="3702534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B0E4-AF7C-43F1-B280-1D4245D0E04D}"/>
              </a:ext>
            </a:extLst>
          </p:cNvPr>
          <p:cNvSpPr>
            <a:spLocks noGrp="1"/>
          </p:cNvSpPr>
          <p:nvPr>
            <p:ph type="title"/>
          </p:nvPr>
        </p:nvSpPr>
        <p:spPr/>
        <p:txBody>
          <a:bodyPr/>
          <a:lstStyle/>
          <a:p>
            <a:r>
              <a:rPr lang="en-US" sz="4488" dirty="0"/>
              <a:t>Architecture matters</a:t>
            </a:r>
          </a:p>
        </p:txBody>
      </p:sp>
      <p:sp>
        <p:nvSpPr>
          <p:cNvPr id="132" name="Rectangle 131">
            <a:extLst>
              <a:ext uri="{FF2B5EF4-FFF2-40B4-BE49-F238E27FC236}">
                <a16:creationId xmlns:a16="http://schemas.microsoft.com/office/drawing/2014/main" id="{2F0668B2-1D73-4BAA-A17A-C2CDD5D2E2DD}"/>
              </a:ext>
            </a:extLst>
          </p:cNvPr>
          <p:cNvSpPr/>
          <p:nvPr/>
        </p:nvSpPr>
        <p:spPr bwMode="auto">
          <a:xfrm>
            <a:off x="7289468" y="3295022"/>
            <a:ext cx="2790977" cy="1482558"/>
          </a:xfrm>
          <a:prstGeom prst="rect">
            <a:avLst/>
          </a:prstGeom>
          <a:noFill/>
          <a:ln w="22225">
            <a:solidFill>
              <a:srgbClr val="0078D7"/>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1664"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3" name="Rectangle 132">
            <a:extLst>
              <a:ext uri="{FF2B5EF4-FFF2-40B4-BE49-F238E27FC236}">
                <a16:creationId xmlns:a16="http://schemas.microsoft.com/office/drawing/2014/main" id="{F23B3847-76B0-478A-AF87-34ED151DE220}"/>
              </a:ext>
            </a:extLst>
          </p:cNvPr>
          <p:cNvSpPr/>
          <p:nvPr/>
        </p:nvSpPr>
        <p:spPr bwMode="auto">
          <a:xfrm>
            <a:off x="5784042" y="2510337"/>
            <a:ext cx="5048937" cy="4119180"/>
          </a:xfrm>
          <a:prstGeom prst="rect">
            <a:avLst/>
          </a:prstGeom>
          <a:noFill/>
          <a:ln w="22225">
            <a:solidFill>
              <a:srgbClr val="0079D6"/>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1664"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34" name="Picture 133">
            <a:extLst>
              <a:ext uri="{FF2B5EF4-FFF2-40B4-BE49-F238E27FC236}">
                <a16:creationId xmlns:a16="http://schemas.microsoft.com/office/drawing/2014/main" id="{81DA6291-7953-46B9-A587-C077BB301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7418" y="1979446"/>
            <a:ext cx="694010" cy="714321"/>
          </a:xfrm>
          <a:prstGeom prst="rect">
            <a:avLst/>
          </a:prstGeom>
        </p:spPr>
      </p:pic>
      <p:sp>
        <p:nvSpPr>
          <p:cNvPr id="135" name="TextBox 134">
            <a:extLst>
              <a:ext uri="{FF2B5EF4-FFF2-40B4-BE49-F238E27FC236}">
                <a16:creationId xmlns:a16="http://schemas.microsoft.com/office/drawing/2014/main" id="{ED13E5B6-D201-4A3C-A336-48509BF87D55}"/>
              </a:ext>
            </a:extLst>
          </p:cNvPr>
          <p:cNvSpPr txBox="1"/>
          <p:nvPr/>
        </p:nvSpPr>
        <p:spPr>
          <a:xfrm>
            <a:off x="7089236" y="2720451"/>
            <a:ext cx="2427083" cy="264992"/>
          </a:xfrm>
          <a:prstGeom prst="rect">
            <a:avLst/>
          </a:prstGeom>
          <a:noFill/>
        </p:spPr>
        <p:txBody>
          <a:bodyPr wrap="square" lIns="0" tIns="0" rIns="0" bIns="0" rtlCol="0">
            <a:noAutofit/>
          </a:bodyPr>
          <a:lstStyle/>
          <a:p>
            <a:pPr algn="ctr" defTabSz="950225" fontAlgn="base">
              <a:spcAft>
                <a:spcPct val="0"/>
              </a:spcAft>
              <a:buSzPct val="90000"/>
              <a:defRPr/>
            </a:pPr>
            <a:r>
              <a:rPr lang="en-US" sz="1664" b="1" dirty="0">
                <a:solidFill>
                  <a:srgbClr val="0072C6"/>
                </a:solidFill>
                <a:latin typeface="Segoe UI" panose="020B0502040204020203" pitchFamily="34" charset="0"/>
                <a:ea typeface="Segoe UI" panose="020B0502040204020203" pitchFamily="34" charset="0"/>
                <a:cs typeface="Segoe UI" panose="020B0502040204020203" pitchFamily="34" charset="0"/>
              </a:rPr>
              <a:t>Azure Backup Service</a:t>
            </a:r>
          </a:p>
        </p:txBody>
      </p:sp>
      <p:sp>
        <p:nvSpPr>
          <p:cNvPr id="136" name="TextBox 135">
            <a:extLst>
              <a:ext uri="{FF2B5EF4-FFF2-40B4-BE49-F238E27FC236}">
                <a16:creationId xmlns:a16="http://schemas.microsoft.com/office/drawing/2014/main" id="{4BB36BCD-9C0B-4168-BBAA-1844248A9708}"/>
              </a:ext>
            </a:extLst>
          </p:cNvPr>
          <p:cNvSpPr txBox="1"/>
          <p:nvPr/>
        </p:nvSpPr>
        <p:spPr>
          <a:xfrm>
            <a:off x="6424246" y="3117825"/>
            <a:ext cx="711297" cy="150693"/>
          </a:xfrm>
          <a:prstGeom prst="rect">
            <a:avLst/>
          </a:prstGeom>
          <a:noFill/>
        </p:spPr>
        <p:txBody>
          <a:bodyPr wrap="square" lIns="0" tIns="0" rIns="0" bIns="0" rtlCol="0">
            <a:noAutofit/>
          </a:bodyPr>
          <a:lstStyle/>
          <a:p>
            <a:pPr defTabSz="951156" fontAlgn="base">
              <a:lnSpc>
                <a:spcPct val="90000"/>
              </a:lnSpc>
              <a:spcBef>
                <a:spcPct val="0"/>
              </a:spcBef>
              <a:spcAft>
                <a:spcPct val="0"/>
              </a:spcAft>
              <a:defRPr/>
            </a:pPr>
            <a:r>
              <a:rPr lang="en-US" sz="1092" b="1" dirty="0">
                <a:solidFill>
                  <a:srgbClr val="0072C6"/>
                </a:solidFill>
                <a:latin typeface="Segoe UI" panose="020B0502040204020203" pitchFamily="34" charset="0"/>
                <a:ea typeface="Segoe UI" panose="020B0502040204020203" pitchFamily="34" charset="0"/>
                <a:cs typeface="Segoe UI" panose="020B0502040204020203" pitchFamily="34" charset="0"/>
              </a:rPr>
              <a:t>Data plane</a:t>
            </a:r>
          </a:p>
        </p:txBody>
      </p:sp>
      <p:sp>
        <p:nvSpPr>
          <p:cNvPr id="137" name="TextBox 136">
            <a:extLst>
              <a:ext uri="{FF2B5EF4-FFF2-40B4-BE49-F238E27FC236}">
                <a16:creationId xmlns:a16="http://schemas.microsoft.com/office/drawing/2014/main" id="{56105E27-7BA7-4F27-8C5A-CEAAC51CEC97}"/>
              </a:ext>
            </a:extLst>
          </p:cNvPr>
          <p:cNvSpPr txBox="1"/>
          <p:nvPr/>
        </p:nvSpPr>
        <p:spPr>
          <a:xfrm>
            <a:off x="6426222" y="6316701"/>
            <a:ext cx="1876556" cy="145460"/>
          </a:xfrm>
          <a:prstGeom prst="rect">
            <a:avLst/>
          </a:prstGeom>
          <a:noFill/>
        </p:spPr>
        <p:txBody>
          <a:bodyPr wrap="square" lIns="0" tIns="0" rIns="0" bIns="0" rtlCol="0" anchor="t" anchorCtr="0">
            <a:noAutofit/>
          </a:bodyPr>
          <a:lstStyle/>
          <a:p>
            <a:pPr defTabSz="951156" fontAlgn="base">
              <a:lnSpc>
                <a:spcPct val="90000"/>
              </a:lnSpc>
              <a:spcBef>
                <a:spcPct val="0"/>
              </a:spcBef>
              <a:spcAft>
                <a:spcPct val="0"/>
              </a:spcAft>
              <a:defRPr/>
            </a:pPr>
            <a:r>
              <a:rPr lang="en-US" sz="1092" b="1" dirty="0">
                <a:solidFill>
                  <a:srgbClr val="002050"/>
                </a:solidFill>
                <a:latin typeface="Segoe UI" panose="020B0502040204020203" pitchFamily="34" charset="0"/>
                <a:ea typeface="Segoe UI" panose="020B0502040204020203" pitchFamily="34" charset="0"/>
                <a:cs typeface="Segoe UI" panose="020B0502040204020203" pitchFamily="34" charset="0"/>
              </a:rPr>
              <a:t>Management plane</a:t>
            </a:r>
          </a:p>
        </p:txBody>
      </p:sp>
      <p:sp>
        <p:nvSpPr>
          <p:cNvPr id="138" name="Rectangle: Rounded Corners 106">
            <a:extLst>
              <a:ext uri="{FF2B5EF4-FFF2-40B4-BE49-F238E27FC236}">
                <a16:creationId xmlns:a16="http://schemas.microsoft.com/office/drawing/2014/main" id="{C346B865-DFBB-4ED8-B7B0-6EAB35CA5ADB}"/>
              </a:ext>
            </a:extLst>
          </p:cNvPr>
          <p:cNvSpPr/>
          <p:nvPr/>
        </p:nvSpPr>
        <p:spPr bwMode="auto">
          <a:xfrm>
            <a:off x="6423024" y="3425766"/>
            <a:ext cx="94772" cy="1266566"/>
          </a:xfrm>
          <a:prstGeom prst="round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1664"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0" name="Rectangle 139">
            <a:extLst>
              <a:ext uri="{FF2B5EF4-FFF2-40B4-BE49-F238E27FC236}">
                <a16:creationId xmlns:a16="http://schemas.microsoft.com/office/drawing/2014/main" id="{957D1863-7E2D-4B58-A821-BA21977B91C8}"/>
              </a:ext>
            </a:extLst>
          </p:cNvPr>
          <p:cNvSpPr/>
          <p:nvPr/>
        </p:nvSpPr>
        <p:spPr bwMode="auto">
          <a:xfrm>
            <a:off x="6703462" y="3413637"/>
            <a:ext cx="1195648" cy="509010"/>
          </a:xfrm>
          <a:prstGeom prst="rect">
            <a:avLst/>
          </a:prstGeom>
          <a:solidFill>
            <a:srgbClr val="F2F2F2"/>
          </a:solidFill>
          <a:ln w="22225">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156" fontAlgn="base">
              <a:spcBef>
                <a:spcPct val="0"/>
              </a:spcBef>
              <a:spcAft>
                <a:spcPct val="0"/>
              </a:spcAft>
              <a:defRPr/>
            </a:pPr>
            <a:r>
              <a:rPr lang="en-US" sz="1092" dirty="0">
                <a:solidFill>
                  <a:srgbClr val="0072C6"/>
                </a:solidFill>
                <a:latin typeface="Segoe UI" panose="020B0502040204020203" pitchFamily="34" charset="0"/>
                <a:ea typeface="Segoe UI" panose="020B0502040204020203" pitchFamily="34" charset="0"/>
                <a:cs typeface="Segoe UI" panose="020B0502040204020203" pitchFamily="34" charset="0"/>
              </a:rPr>
              <a:t>Recovery point management</a:t>
            </a:r>
          </a:p>
        </p:txBody>
      </p:sp>
      <p:sp>
        <p:nvSpPr>
          <p:cNvPr id="141" name="Rectangle 140">
            <a:extLst>
              <a:ext uri="{FF2B5EF4-FFF2-40B4-BE49-F238E27FC236}">
                <a16:creationId xmlns:a16="http://schemas.microsoft.com/office/drawing/2014/main" id="{4BC5EF96-16EE-45B3-887F-C402C4E980F9}"/>
              </a:ext>
            </a:extLst>
          </p:cNvPr>
          <p:cNvSpPr/>
          <p:nvPr/>
        </p:nvSpPr>
        <p:spPr bwMode="auto">
          <a:xfrm>
            <a:off x="6720288" y="4183323"/>
            <a:ext cx="1195648" cy="509010"/>
          </a:xfrm>
          <a:prstGeom prst="rect">
            <a:avLst/>
          </a:prstGeom>
          <a:solidFill>
            <a:srgbClr val="F2F2F2"/>
          </a:solidFill>
          <a:ln w="22225">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156" fontAlgn="base">
              <a:lnSpc>
                <a:spcPct val="90000"/>
              </a:lnSpc>
              <a:spcBef>
                <a:spcPct val="0"/>
              </a:spcBef>
              <a:spcAft>
                <a:spcPct val="0"/>
              </a:spcAft>
              <a:defRPr/>
            </a:pPr>
            <a:r>
              <a:rPr lang="en-US" sz="1092" dirty="0">
                <a:solidFill>
                  <a:srgbClr val="0072C6"/>
                </a:solidFill>
                <a:latin typeface="Segoe UI" panose="020B0502040204020203" pitchFamily="34" charset="0"/>
                <a:ea typeface="Segoe UI" panose="020B0502040204020203" pitchFamily="34" charset="0"/>
                <a:cs typeface="Segoe UI" panose="020B0502040204020203" pitchFamily="34" charset="0"/>
              </a:rPr>
              <a:t>Storage management</a:t>
            </a:r>
          </a:p>
        </p:txBody>
      </p:sp>
      <p:sp>
        <p:nvSpPr>
          <p:cNvPr id="142" name="Rectangle: Rounded Corners 109">
            <a:extLst>
              <a:ext uri="{FF2B5EF4-FFF2-40B4-BE49-F238E27FC236}">
                <a16:creationId xmlns:a16="http://schemas.microsoft.com/office/drawing/2014/main" id="{69154E84-F99B-4059-BBBB-355B9F688C08}"/>
              </a:ext>
            </a:extLst>
          </p:cNvPr>
          <p:cNvSpPr/>
          <p:nvPr/>
        </p:nvSpPr>
        <p:spPr bwMode="auto">
          <a:xfrm>
            <a:off x="6417790" y="4983364"/>
            <a:ext cx="103738" cy="1130365"/>
          </a:xfrm>
          <a:prstGeom prst="round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1664"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3" name="Rectangle 142">
            <a:extLst>
              <a:ext uri="{FF2B5EF4-FFF2-40B4-BE49-F238E27FC236}">
                <a16:creationId xmlns:a16="http://schemas.microsoft.com/office/drawing/2014/main" id="{6FB73791-7A3E-445E-8CE8-2C14A0EA830C}"/>
              </a:ext>
            </a:extLst>
          </p:cNvPr>
          <p:cNvSpPr/>
          <p:nvPr/>
        </p:nvSpPr>
        <p:spPr bwMode="auto">
          <a:xfrm>
            <a:off x="9296303" y="3413637"/>
            <a:ext cx="1195648" cy="509010"/>
          </a:xfrm>
          <a:prstGeom prst="rect">
            <a:avLst/>
          </a:prstGeom>
          <a:solidFill>
            <a:srgbClr val="F2F2F2"/>
          </a:solidFill>
          <a:ln w="22225">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156" fontAlgn="base">
              <a:lnSpc>
                <a:spcPct val="90000"/>
              </a:lnSpc>
              <a:spcBef>
                <a:spcPct val="0"/>
              </a:spcBef>
              <a:spcAft>
                <a:spcPct val="0"/>
              </a:spcAft>
              <a:defRPr/>
            </a:pPr>
            <a:r>
              <a:rPr lang="en-US" sz="1092" dirty="0">
                <a:solidFill>
                  <a:srgbClr val="0072C6"/>
                </a:solidFill>
                <a:latin typeface="Segoe UI" panose="020B0502040204020203" pitchFamily="34" charset="0"/>
                <a:ea typeface="Segoe UI" panose="020B0502040204020203" pitchFamily="34" charset="0"/>
                <a:cs typeface="Segoe UI" panose="020B0502040204020203" pitchFamily="34" charset="0"/>
              </a:rPr>
              <a:t>Data pruning</a:t>
            </a:r>
          </a:p>
        </p:txBody>
      </p:sp>
      <p:sp>
        <p:nvSpPr>
          <p:cNvPr id="144" name="Rectangle 143">
            <a:extLst>
              <a:ext uri="{FF2B5EF4-FFF2-40B4-BE49-F238E27FC236}">
                <a16:creationId xmlns:a16="http://schemas.microsoft.com/office/drawing/2014/main" id="{E9DE98BB-010F-4B7A-8112-AC2203640D64}"/>
              </a:ext>
            </a:extLst>
          </p:cNvPr>
          <p:cNvSpPr/>
          <p:nvPr/>
        </p:nvSpPr>
        <p:spPr bwMode="auto">
          <a:xfrm>
            <a:off x="9303135" y="4150017"/>
            <a:ext cx="1195648" cy="509010"/>
          </a:xfrm>
          <a:prstGeom prst="rect">
            <a:avLst/>
          </a:prstGeom>
          <a:solidFill>
            <a:srgbClr val="F2F2F2"/>
          </a:solidFill>
          <a:ln w="22225">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156" fontAlgn="base">
              <a:lnSpc>
                <a:spcPct val="90000"/>
              </a:lnSpc>
              <a:spcBef>
                <a:spcPct val="0"/>
              </a:spcBef>
              <a:spcAft>
                <a:spcPct val="0"/>
              </a:spcAft>
              <a:defRPr/>
            </a:pPr>
            <a:r>
              <a:rPr lang="en-US" sz="1092" dirty="0">
                <a:solidFill>
                  <a:srgbClr val="0072C6"/>
                </a:solidFill>
                <a:latin typeface="Segoe UI" panose="020B0502040204020203" pitchFamily="34" charset="0"/>
                <a:ea typeface="Segoe UI" panose="020B0502040204020203" pitchFamily="34" charset="0"/>
                <a:cs typeface="Segoe UI" panose="020B0502040204020203" pitchFamily="34" charset="0"/>
              </a:rPr>
              <a:t>Data packing </a:t>
            </a:r>
          </a:p>
        </p:txBody>
      </p:sp>
      <p:sp>
        <p:nvSpPr>
          <p:cNvPr id="145" name="Rectangle 144">
            <a:extLst>
              <a:ext uri="{FF2B5EF4-FFF2-40B4-BE49-F238E27FC236}">
                <a16:creationId xmlns:a16="http://schemas.microsoft.com/office/drawing/2014/main" id="{C17FAE0D-A9AB-43CB-8745-E127FCB756F7}"/>
              </a:ext>
            </a:extLst>
          </p:cNvPr>
          <p:cNvSpPr/>
          <p:nvPr/>
        </p:nvSpPr>
        <p:spPr bwMode="auto">
          <a:xfrm>
            <a:off x="7289468" y="3374417"/>
            <a:ext cx="2719182" cy="139186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1664"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6" name="Rectangle 145">
            <a:extLst>
              <a:ext uri="{FF2B5EF4-FFF2-40B4-BE49-F238E27FC236}">
                <a16:creationId xmlns:a16="http://schemas.microsoft.com/office/drawing/2014/main" id="{D8BB650A-2CAB-41A2-B3AD-020E31638D9C}"/>
              </a:ext>
            </a:extLst>
          </p:cNvPr>
          <p:cNvSpPr/>
          <p:nvPr/>
        </p:nvSpPr>
        <p:spPr bwMode="auto">
          <a:xfrm>
            <a:off x="6631536" y="5039918"/>
            <a:ext cx="1275015" cy="975412"/>
          </a:xfrm>
          <a:prstGeom prst="rect">
            <a:avLst/>
          </a:prstGeom>
          <a:solidFill>
            <a:srgbClr val="F2F2F2"/>
          </a:solid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156" fontAlgn="base">
              <a:lnSpc>
                <a:spcPct val="90000"/>
              </a:lnSpc>
              <a:spcBef>
                <a:spcPct val="0"/>
              </a:spcBef>
              <a:spcAft>
                <a:spcPct val="0"/>
              </a:spcAft>
              <a:defRPr/>
            </a:pPr>
            <a:r>
              <a:rPr lang="en-US" sz="1092" dirty="0">
                <a:solidFill>
                  <a:srgbClr val="002050"/>
                </a:solidFill>
                <a:latin typeface="Segoe UI" panose="020B0502040204020203" pitchFamily="34" charset="0"/>
                <a:ea typeface="Segoe UI" panose="020B0502040204020203" pitchFamily="34" charset="0"/>
                <a:cs typeface="Segoe UI" panose="020B0502040204020203" pitchFamily="34" charset="0"/>
              </a:rPr>
              <a:t>Authentication </a:t>
            </a:r>
          </a:p>
        </p:txBody>
      </p:sp>
      <p:sp>
        <p:nvSpPr>
          <p:cNvPr id="147" name="Rectangle 146">
            <a:extLst>
              <a:ext uri="{FF2B5EF4-FFF2-40B4-BE49-F238E27FC236}">
                <a16:creationId xmlns:a16="http://schemas.microsoft.com/office/drawing/2014/main" id="{E4F45473-3942-4EFE-8F59-5FFB225E7FD5}"/>
              </a:ext>
            </a:extLst>
          </p:cNvPr>
          <p:cNvSpPr/>
          <p:nvPr/>
        </p:nvSpPr>
        <p:spPr bwMode="auto">
          <a:xfrm>
            <a:off x="8034507" y="5060706"/>
            <a:ext cx="1205371" cy="432840"/>
          </a:xfrm>
          <a:prstGeom prst="rect">
            <a:avLst/>
          </a:prstGeom>
          <a:solidFill>
            <a:srgbClr val="F2F2F2"/>
          </a:solid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156" fontAlgn="base">
              <a:spcBef>
                <a:spcPct val="0"/>
              </a:spcBef>
              <a:spcAft>
                <a:spcPct val="0"/>
              </a:spcAft>
              <a:defRPr/>
            </a:pPr>
            <a:r>
              <a:rPr lang="en-US" sz="1092" dirty="0">
                <a:solidFill>
                  <a:srgbClr val="002050"/>
                </a:solidFill>
                <a:latin typeface="Segoe UI" panose="020B0502040204020203" pitchFamily="34" charset="0"/>
                <a:ea typeface="Segoe UI" panose="020B0502040204020203" pitchFamily="34" charset="0"/>
                <a:cs typeface="Segoe UI" panose="020B0502040204020203" pitchFamily="34" charset="0"/>
              </a:rPr>
              <a:t>Policy </a:t>
            </a:r>
            <a:br>
              <a:rPr lang="en-US" sz="1092" dirty="0">
                <a:solidFill>
                  <a:srgbClr val="002050"/>
                </a:solidFill>
                <a:latin typeface="Segoe UI" panose="020B0502040204020203" pitchFamily="34" charset="0"/>
                <a:ea typeface="Segoe UI" panose="020B0502040204020203" pitchFamily="34" charset="0"/>
                <a:cs typeface="Segoe UI" panose="020B0502040204020203" pitchFamily="34" charset="0"/>
              </a:rPr>
            </a:br>
            <a:r>
              <a:rPr lang="en-US" sz="1092" dirty="0">
                <a:solidFill>
                  <a:srgbClr val="002050"/>
                </a:solidFill>
                <a:latin typeface="Segoe UI" panose="020B0502040204020203" pitchFamily="34" charset="0"/>
                <a:ea typeface="Segoe UI" panose="020B0502040204020203" pitchFamily="34" charset="0"/>
                <a:cs typeface="Segoe UI" panose="020B0502040204020203" pitchFamily="34" charset="0"/>
              </a:rPr>
              <a:t>management</a:t>
            </a:r>
          </a:p>
        </p:txBody>
      </p:sp>
      <p:sp>
        <p:nvSpPr>
          <p:cNvPr id="148" name="Rectangle 147">
            <a:extLst>
              <a:ext uri="{FF2B5EF4-FFF2-40B4-BE49-F238E27FC236}">
                <a16:creationId xmlns:a16="http://schemas.microsoft.com/office/drawing/2014/main" id="{88B0758C-C5EA-4F6A-BFB1-82160E3A4489}"/>
              </a:ext>
            </a:extLst>
          </p:cNvPr>
          <p:cNvSpPr/>
          <p:nvPr/>
        </p:nvSpPr>
        <p:spPr bwMode="auto">
          <a:xfrm>
            <a:off x="8034508" y="5568544"/>
            <a:ext cx="1205371" cy="457656"/>
          </a:xfrm>
          <a:prstGeom prst="rect">
            <a:avLst/>
          </a:prstGeom>
          <a:solidFill>
            <a:srgbClr val="F2F2F2"/>
          </a:solid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156" fontAlgn="base">
              <a:spcBef>
                <a:spcPct val="0"/>
              </a:spcBef>
              <a:spcAft>
                <a:spcPct val="0"/>
              </a:spcAft>
              <a:defRPr/>
            </a:pPr>
            <a:r>
              <a:rPr lang="en-US" sz="1092" dirty="0">
                <a:solidFill>
                  <a:srgbClr val="002050"/>
                </a:solidFill>
                <a:latin typeface="Segoe UI" panose="020B0502040204020203" pitchFamily="34" charset="0"/>
                <a:ea typeface="Segoe UI" panose="020B0502040204020203" pitchFamily="34" charset="0"/>
                <a:cs typeface="Segoe UI" panose="020B0502040204020203" pitchFamily="34" charset="0"/>
              </a:rPr>
              <a:t>Access control</a:t>
            </a:r>
          </a:p>
        </p:txBody>
      </p:sp>
      <p:sp>
        <p:nvSpPr>
          <p:cNvPr id="149" name="Rectangle 148">
            <a:extLst>
              <a:ext uri="{FF2B5EF4-FFF2-40B4-BE49-F238E27FC236}">
                <a16:creationId xmlns:a16="http://schemas.microsoft.com/office/drawing/2014/main" id="{1BCD33D5-4CFC-496E-8768-694A295CD024}"/>
              </a:ext>
            </a:extLst>
          </p:cNvPr>
          <p:cNvSpPr/>
          <p:nvPr/>
        </p:nvSpPr>
        <p:spPr bwMode="auto">
          <a:xfrm>
            <a:off x="9360964" y="5039917"/>
            <a:ext cx="1333327" cy="1012113"/>
          </a:xfrm>
          <a:prstGeom prst="rect">
            <a:avLst/>
          </a:prstGeom>
          <a:solidFill>
            <a:srgbClr val="F2F2F2"/>
          </a:solid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156" fontAlgn="base">
              <a:lnSpc>
                <a:spcPct val="90000"/>
              </a:lnSpc>
              <a:spcBef>
                <a:spcPct val="0"/>
              </a:spcBef>
              <a:spcAft>
                <a:spcPct val="0"/>
              </a:spcAft>
              <a:defRPr/>
            </a:pPr>
            <a:r>
              <a:rPr lang="en-US" sz="1092" dirty="0">
                <a:solidFill>
                  <a:srgbClr val="002050"/>
                </a:solidFill>
                <a:latin typeface="Segoe UI" panose="020B0502040204020203" pitchFamily="34" charset="0"/>
                <a:ea typeface="Segoe UI" panose="020B0502040204020203" pitchFamily="34" charset="0"/>
                <a:cs typeface="Segoe UI" panose="020B0502040204020203" pitchFamily="34" charset="0"/>
              </a:rPr>
              <a:t>Monitoring </a:t>
            </a:r>
          </a:p>
          <a:p>
            <a:pPr algn="ctr" defTabSz="951156" fontAlgn="base">
              <a:lnSpc>
                <a:spcPct val="90000"/>
              </a:lnSpc>
              <a:spcBef>
                <a:spcPct val="0"/>
              </a:spcBef>
              <a:spcAft>
                <a:spcPct val="0"/>
              </a:spcAft>
              <a:defRPr/>
            </a:pPr>
            <a:r>
              <a:rPr lang="en-US" sz="1092" dirty="0">
                <a:solidFill>
                  <a:srgbClr val="002050"/>
                </a:solidFill>
                <a:latin typeface="Segoe UI" panose="020B0502040204020203" pitchFamily="34" charset="0"/>
                <a:ea typeface="Segoe UI" panose="020B0502040204020203" pitchFamily="34" charset="0"/>
                <a:cs typeface="Segoe UI" panose="020B0502040204020203" pitchFamily="34" charset="0"/>
              </a:rPr>
              <a:t>&amp;</a:t>
            </a:r>
          </a:p>
          <a:p>
            <a:pPr algn="ctr" defTabSz="951156" fontAlgn="base">
              <a:lnSpc>
                <a:spcPct val="90000"/>
              </a:lnSpc>
              <a:spcBef>
                <a:spcPct val="0"/>
              </a:spcBef>
              <a:spcAft>
                <a:spcPct val="0"/>
              </a:spcAft>
              <a:defRPr/>
            </a:pPr>
            <a:r>
              <a:rPr lang="en-US" sz="1092" dirty="0">
                <a:solidFill>
                  <a:srgbClr val="002050"/>
                </a:solidFill>
                <a:latin typeface="Segoe UI" panose="020B0502040204020203" pitchFamily="34" charset="0"/>
                <a:ea typeface="Segoe UI" panose="020B0502040204020203" pitchFamily="34" charset="0"/>
                <a:cs typeface="Segoe UI" panose="020B0502040204020203" pitchFamily="34" charset="0"/>
              </a:rPr>
              <a:t>reporting</a:t>
            </a:r>
          </a:p>
        </p:txBody>
      </p:sp>
      <p:cxnSp>
        <p:nvCxnSpPr>
          <p:cNvPr id="150" name="Straight Connector 149">
            <a:extLst>
              <a:ext uri="{FF2B5EF4-FFF2-40B4-BE49-F238E27FC236}">
                <a16:creationId xmlns:a16="http://schemas.microsoft.com/office/drawing/2014/main" id="{822A9295-8859-41F6-A80C-F0CC0D2DE8A5}"/>
              </a:ext>
            </a:extLst>
          </p:cNvPr>
          <p:cNvCxnSpPr>
            <a:cxnSpLocks/>
          </p:cNvCxnSpPr>
          <p:nvPr/>
        </p:nvCxnSpPr>
        <p:spPr>
          <a:xfrm>
            <a:off x="7899111" y="3668142"/>
            <a:ext cx="328794" cy="170488"/>
          </a:xfrm>
          <a:prstGeom prst="line">
            <a:avLst/>
          </a:prstGeom>
          <a:ln w="22225" cap="rnd">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3529006-4B32-4DB7-BE63-79E6F5B62B88}"/>
              </a:ext>
            </a:extLst>
          </p:cNvPr>
          <p:cNvCxnSpPr>
            <a:cxnSpLocks/>
          </p:cNvCxnSpPr>
          <p:nvPr/>
        </p:nvCxnSpPr>
        <p:spPr>
          <a:xfrm flipV="1">
            <a:off x="7922736" y="4270260"/>
            <a:ext cx="305169" cy="164565"/>
          </a:xfrm>
          <a:prstGeom prst="line">
            <a:avLst/>
          </a:prstGeom>
          <a:ln w="22225" cap="rnd">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EEF43BC8-9CDA-40CD-9B25-D0BE8D1E8FC0}"/>
              </a:ext>
            </a:extLst>
          </p:cNvPr>
          <p:cNvCxnSpPr>
            <a:cxnSpLocks/>
          </p:cNvCxnSpPr>
          <p:nvPr/>
        </p:nvCxnSpPr>
        <p:spPr>
          <a:xfrm flipV="1">
            <a:off x="8884552" y="3653152"/>
            <a:ext cx="415199" cy="265695"/>
          </a:xfrm>
          <a:prstGeom prst="line">
            <a:avLst/>
          </a:prstGeom>
          <a:ln w="22225" cap="rnd">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084706C8-735D-4FDE-AE90-C0F04C3A8720}"/>
              </a:ext>
            </a:extLst>
          </p:cNvPr>
          <p:cNvCxnSpPr>
            <a:cxnSpLocks/>
          </p:cNvCxnSpPr>
          <p:nvPr/>
        </p:nvCxnSpPr>
        <p:spPr>
          <a:xfrm>
            <a:off x="9009905" y="4270261"/>
            <a:ext cx="289319" cy="152181"/>
          </a:xfrm>
          <a:prstGeom prst="line">
            <a:avLst/>
          </a:prstGeom>
          <a:ln w="22225" cap="rnd">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154" name="Picture 153">
            <a:extLst>
              <a:ext uri="{FF2B5EF4-FFF2-40B4-BE49-F238E27FC236}">
                <a16:creationId xmlns:a16="http://schemas.microsoft.com/office/drawing/2014/main" id="{3E68AFAB-6245-49D7-BD14-D33F74D07778}"/>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295426" y="3847808"/>
            <a:ext cx="589937" cy="621107"/>
          </a:xfrm>
          <a:prstGeom prst="rect">
            <a:avLst/>
          </a:prstGeom>
        </p:spPr>
      </p:pic>
      <p:cxnSp>
        <p:nvCxnSpPr>
          <p:cNvPr id="155" name="Straight Arrow Connector 154">
            <a:extLst>
              <a:ext uri="{FF2B5EF4-FFF2-40B4-BE49-F238E27FC236}">
                <a16:creationId xmlns:a16="http://schemas.microsoft.com/office/drawing/2014/main" id="{A27D980A-E358-463F-AC04-E7B4BBFEB779}"/>
              </a:ext>
            </a:extLst>
          </p:cNvPr>
          <p:cNvCxnSpPr>
            <a:cxnSpLocks/>
          </p:cNvCxnSpPr>
          <p:nvPr/>
        </p:nvCxnSpPr>
        <p:spPr>
          <a:xfrm>
            <a:off x="4515704" y="5890418"/>
            <a:ext cx="1162038" cy="0"/>
          </a:xfrm>
          <a:prstGeom prst="straightConnector1">
            <a:avLst/>
          </a:prstGeom>
          <a:ln w="22225" cap="rnd">
            <a:solidFill>
              <a:schemeClr val="bg1">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B67A0681-A43D-4020-A978-071EFF671A46}"/>
              </a:ext>
            </a:extLst>
          </p:cNvPr>
          <p:cNvGrpSpPr/>
          <p:nvPr/>
        </p:nvGrpSpPr>
        <p:grpSpPr>
          <a:xfrm>
            <a:off x="3782752" y="2992728"/>
            <a:ext cx="659561" cy="516240"/>
            <a:chOff x="4693399" y="2867838"/>
            <a:chExt cx="818934" cy="640982"/>
          </a:xfrm>
        </p:grpSpPr>
        <p:sp>
          <p:nvSpPr>
            <p:cNvPr id="157" name="Freeform 21">
              <a:extLst>
                <a:ext uri="{FF2B5EF4-FFF2-40B4-BE49-F238E27FC236}">
                  <a16:creationId xmlns:a16="http://schemas.microsoft.com/office/drawing/2014/main" id="{53D315D9-D22F-4811-B396-D7D4FCB44BA4}"/>
                </a:ext>
              </a:extLst>
            </p:cNvPr>
            <p:cNvSpPr>
              <a:spLocks noEditPoints="1"/>
            </p:cNvSpPr>
            <p:nvPr/>
          </p:nvSpPr>
          <p:spPr bwMode="auto">
            <a:xfrm>
              <a:off x="4693399" y="2867838"/>
              <a:ext cx="818934" cy="640982"/>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solidFill>
              <a:schemeClr val="bg1">
                <a:lumMod val="50000"/>
              </a:schemeClr>
            </a:solidFill>
            <a:ln>
              <a:noFill/>
            </a:ln>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a:endParaRPr>
            </a:p>
          </p:txBody>
        </p:sp>
        <p:pic>
          <p:nvPicPr>
            <p:cNvPr id="158" name="Picture 157">
              <a:extLst>
                <a:ext uri="{FF2B5EF4-FFF2-40B4-BE49-F238E27FC236}">
                  <a16:creationId xmlns:a16="http://schemas.microsoft.com/office/drawing/2014/main" id="{BC46940B-DFBB-428F-BFFA-873AACFC47B3}"/>
                </a:ext>
              </a:extLst>
            </p:cNvPr>
            <p:cNvPicPr>
              <a:picLocks noChangeAspect="1"/>
            </p:cNvPicPr>
            <p:nvPr/>
          </p:nvPicPr>
          <p:blipFill>
            <a:blip r:embed="rId6"/>
            <a:stretch>
              <a:fillRect/>
            </a:stretch>
          </p:blipFill>
          <p:spPr>
            <a:xfrm>
              <a:off x="4945257" y="2953439"/>
              <a:ext cx="358698" cy="391382"/>
            </a:xfrm>
            <a:prstGeom prst="rect">
              <a:avLst/>
            </a:prstGeom>
          </p:spPr>
        </p:pic>
      </p:grpSp>
      <p:grpSp>
        <p:nvGrpSpPr>
          <p:cNvPr id="159" name="Group 158">
            <a:extLst>
              <a:ext uri="{FF2B5EF4-FFF2-40B4-BE49-F238E27FC236}">
                <a16:creationId xmlns:a16="http://schemas.microsoft.com/office/drawing/2014/main" id="{6EC04EBE-2415-4CB8-8C42-07CBE684C474}"/>
              </a:ext>
            </a:extLst>
          </p:cNvPr>
          <p:cNvGrpSpPr/>
          <p:nvPr/>
        </p:nvGrpSpPr>
        <p:grpSpPr>
          <a:xfrm>
            <a:off x="3781975" y="4313571"/>
            <a:ext cx="681996" cy="517751"/>
            <a:chOff x="3686176" y="4067176"/>
            <a:chExt cx="1298575" cy="985838"/>
          </a:xfrm>
          <a:solidFill>
            <a:schemeClr val="bg1">
              <a:lumMod val="50000"/>
            </a:schemeClr>
          </a:solidFill>
        </p:grpSpPr>
        <p:sp>
          <p:nvSpPr>
            <p:cNvPr id="160" name="Freeform 5">
              <a:extLst>
                <a:ext uri="{FF2B5EF4-FFF2-40B4-BE49-F238E27FC236}">
                  <a16:creationId xmlns:a16="http://schemas.microsoft.com/office/drawing/2014/main" id="{22154682-995F-4E44-A0F4-5F389F6A18A4}"/>
                </a:ext>
              </a:extLst>
            </p:cNvPr>
            <p:cNvSpPr>
              <a:spLocks noEditPoints="1"/>
            </p:cNvSpPr>
            <p:nvPr/>
          </p:nvSpPr>
          <p:spPr bwMode="auto">
            <a:xfrm>
              <a:off x="3686176" y="4067176"/>
              <a:ext cx="1298575" cy="985838"/>
            </a:xfrm>
            <a:custGeom>
              <a:avLst/>
              <a:gdLst>
                <a:gd name="T0" fmla="*/ 51 w 818"/>
                <a:gd name="T1" fmla="*/ 464 h 621"/>
                <a:gd name="T2" fmla="*/ 51 w 818"/>
                <a:gd name="T3" fmla="*/ 51 h 621"/>
                <a:gd name="T4" fmla="*/ 767 w 818"/>
                <a:gd name="T5" fmla="*/ 51 h 621"/>
                <a:gd name="T6" fmla="*/ 767 w 818"/>
                <a:gd name="T7" fmla="*/ 464 h 621"/>
                <a:gd name="T8" fmla="*/ 51 w 818"/>
                <a:gd name="T9" fmla="*/ 464 h 621"/>
                <a:gd name="T10" fmla="*/ 385 w 818"/>
                <a:gd name="T11" fmla="*/ 570 h 621"/>
                <a:gd name="T12" fmla="*/ 256 w 818"/>
                <a:gd name="T13" fmla="*/ 570 h 621"/>
                <a:gd name="T14" fmla="*/ 256 w 818"/>
                <a:gd name="T15" fmla="*/ 621 h 621"/>
                <a:gd name="T16" fmla="*/ 563 w 818"/>
                <a:gd name="T17" fmla="*/ 621 h 621"/>
                <a:gd name="T18" fmla="*/ 563 w 818"/>
                <a:gd name="T19" fmla="*/ 570 h 621"/>
                <a:gd name="T20" fmla="*/ 436 w 818"/>
                <a:gd name="T21" fmla="*/ 570 h 621"/>
                <a:gd name="T22" fmla="*/ 436 w 818"/>
                <a:gd name="T23" fmla="*/ 516 h 621"/>
                <a:gd name="T24" fmla="*/ 818 w 818"/>
                <a:gd name="T25" fmla="*/ 516 h 621"/>
                <a:gd name="T26" fmla="*/ 818 w 818"/>
                <a:gd name="T27" fmla="*/ 0 h 621"/>
                <a:gd name="T28" fmla="*/ 0 w 818"/>
                <a:gd name="T29" fmla="*/ 0 h 621"/>
                <a:gd name="T30" fmla="*/ 0 w 818"/>
                <a:gd name="T31" fmla="*/ 516 h 621"/>
                <a:gd name="T32" fmla="*/ 385 w 818"/>
                <a:gd name="T33" fmla="*/ 516 h 621"/>
                <a:gd name="T34" fmla="*/ 385 w 818"/>
                <a:gd name="T35" fmla="*/ 57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8" h="621">
                  <a:moveTo>
                    <a:pt x="51" y="464"/>
                  </a:moveTo>
                  <a:lnTo>
                    <a:pt x="51" y="51"/>
                  </a:lnTo>
                  <a:lnTo>
                    <a:pt x="767" y="51"/>
                  </a:lnTo>
                  <a:lnTo>
                    <a:pt x="767" y="464"/>
                  </a:lnTo>
                  <a:lnTo>
                    <a:pt x="51" y="464"/>
                  </a:lnTo>
                  <a:close/>
                  <a:moveTo>
                    <a:pt x="385" y="570"/>
                  </a:moveTo>
                  <a:lnTo>
                    <a:pt x="256" y="570"/>
                  </a:lnTo>
                  <a:lnTo>
                    <a:pt x="256" y="621"/>
                  </a:lnTo>
                  <a:lnTo>
                    <a:pt x="563" y="621"/>
                  </a:lnTo>
                  <a:lnTo>
                    <a:pt x="563" y="570"/>
                  </a:lnTo>
                  <a:lnTo>
                    <a:pt x="436" y="570"/>
                  </a:lnTo>
                  <a:lnTo>
                    <a:pt x="436" y="516"/>
                  </a:lnTo>
                  <a:lnTo>
                    <a:pt x="818" y="516"/>
                  </a:lnTo>
                  <a:lnTo>
                    <a:pt x="818" y="0"/>
                  </a:lnTo>
                  <a:lnTo>
                    <a:pt x="0" y="0"/>
                  </a:lnTo>
                  <a:lnTo>
                    <a:pt x="0" y="516"/>
                  </a:lnTo>
                  <a:lnTo>
                    <a:pt x="385" y="516"/>
                  </a:lnTo>
                  <a:lnTo>
                    <a:pt x="385" y="5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Semilight"/>
              </a:endParaRPr>
            </a:p>
          </p:txBody>
        </p:sp>
        <p:sp>
          <p:nvSpPr>
            <p:cNvPr id="161" name="Freeform 6">
              <a:extLst>
                <a:ext uri="{FF2B5EF4-FFF2-40B4-BE49-F238E27FC236}">
                  <a16:creationId xmlns:a16="http://schemas.microsoft.com/office/drawing/2014/main" id="{38463965-78A2-4D70-B50A-0896B422281B}"/>
                </a:ext>
              </a:extLst>
            </p:cNvPr>
            <p:cNvSpPr>
              <a:spLocks/>
            </p:cNvSpPr>
            <p:nvPr/>
          </p:nvSpPr>
          <p:spPr bwMode="auto">
            <a:xfrm>
              <a:off x="4032251" y="4357688"/>
              <a:ext cx="260350" cy="274638"/>
            </a:xfrm>
            <a:custGeom>
              <a:avLst/>
              <a:gdLst>
                <a:gd name="T0" fmla="*/ 61 w 61"/>
                <a:gd name="T1" fmla="*/ 0 h 64"/>
                <a:gd name="T2" fmla="*/ 38 w 61"/>
                <a:gd name="T3" fmla="*/ 64 h 64"/>
                <a:gd name="T4" fmla="*/ 22 w 61"/>
                <a:gd name="T5" fmla="*/ 64 h 64"/>
                <a:gd name="T6" fmla="*/ 0 w 61"/>
                <a:gd name="T7" fmla="*/ 0 h 64"/>
                <a:gd name="T8" fmla="*/ 16 w 61"/>
                <a:gd name="T9" fmla="*/ 0 h 64"/>
                <a:gd name="T10" fmla="*/ 29 w 61"/>
                <a:gd name="T11" fmla="*/ 45 h 64"/>
                <a:gd name="T12" fmla="*/ 30 w 61"/>
                <a:gd name="T13" fmla="*/ 51 h 64"/>
                <a:gd name="T14" fmla="*/ 31 w 61"/>
                <a:gd name="T15" fmla="*/ 51 h 64"/>
                <a:gd name="T16" fmla="*/ 32 w 61"/>
                <a:gd name="T17" fmla="*/ 44 h 64"/>
                <a:gd name="T18" fmla="*/ 45 w 61"/>
                <a:gd name="T19" fmla="*/ 0 h 64"/>
                <a:gd name="T20" fmla="*/ 61 w 61"/>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61" y="0"/>
                  </a:moveTo>
                  <a:cubicBezTo>
                    <a:pt x="38" y="64"/>
                    <a:pt x="38" y="64"/>
                    <a:pt x="38" y="64"/>
                  </a:cubicBezTo>
                  <a:cubicBezTo>
                    <a:pt x="22" y="64"/>
                    <a:pt x="22" y="64"/>
                    <a:pt x="22" y="64"/>
                  </a:cubicBezTo>
                  <a:cubicBezTo>
                    <a:pt x="0" y="0"/>
                    <a:pt x="0" y="0"/>
                    <a:pt x="0" y="0"/>
                  </a:cubicBezTo>
                  <a:cubicBezTo>
                    <a:pt x="16" y="0"/>
                    <a:pt x="16" y="0"/>
                    <a:pt x="16" y="0"/>
                  </a:cubicBezTo>
                  <a:cubicBezTo>
                    <a:pt x="29" y="45"/>
                    <a:pt x="29" y="45"/>
                    <a:pt x="29" y="45"/>
                  </a:cubicBezTo>
                  <a:cubicBezTo>
                    <a:pt x="30" y="47"/>
                    <a:pt x="30" y="49"/>
                    <a:pt x="30" y="51"/>
                  </a:cubicBezTo>
                  <a:cubicBezTo>
                    <a:pt x="31" y="51"/>
                    <a:pt x="31" y="51"/>
                    <a:pt x="31" y="51"/>
                  </a:cubicBezTo>
                  <a:cubicBezTo>
                    <a:pt x="31" y="49"/>
                    <a:pt x="31" y="47"/>
                    <a:pt x="32" y="44"/>
                  </a:cubicBezTo>
                  <a:cubicBezTo>
                    <a:pt x="45" y="0"/>
                    <a:pt x="45" y="0"/>
                    <a:pt x="45" y="0"/>
                  </a:cubicBezTo>
                  <a:lnTo>
                    <a:pt x="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Semilight"/>
              </a:endParaRPr>
            </a:p>
          </p:txBody>
        </p:sp>
        <p:sp>
          <p:nvSpPr>
            <p:cNvPr id="162" name="Freeform 7">
              <a:extLst>
                <a:ext uri="{FF2B5EF4-FFF2-40B4-BE49-F238E27FC236}">
                  <a16:creationId xmlns:a16="http://schemas.microsoft.com/office/drawing/2014/main" id="{993A9E10-439C-4998-9794-1164C5B9219F}"/>
                </a:ext>
              </a:extLst>
            </p:cNvPr>
            <p:cNvSpPr>
              <a:spLocks/>
            </p:cNvSpPr>
            <p:nvPr/>
          </p:nvSpPr>
          <p:spPr bwMode="auto">
            <a:xfrm>
              <a:off x="4322763" y="4357688"/>
              <a:ext cx="315913" cy="274638"/>
            </a:xfrm>
            <a:custGeom>
              <a:avLst/>
              <a:gdLst>
                <a:gd name="T0" fmla="*/ 74 w 74"/>
                <a:gd name="T1" fmla="*/ 64 h 64"/>
                <a:gd name="T2" fmla="*/ 60 w 74"/>
                <a:gd name="T3" fmla="*/ 64 h 64"/>
                <a:gd name="T4" fmla="*/ 60 w 74"/>
                <a:gd name="T5" fmla="*/ 26 h 64"/>
                <a:gd name="T6" fmla="*/ 60 w 74"/>
                <a:gd name="T7" fmla="*/ 12 h 64"/>
                <a:gd name="T8" fmla="*/ 60 w 74"/>
                <a:gd name="T9" fmla="*/ 12 h 64"/>
                <a:gd name="T10" fmla="*/ 58 w 74"/>
                <a:gd name="T11" fmla="*/ 20 h 64"/>
                <a:gd name="T12" fmla="*/ 43 w 74"/>
                <a:gd name="T13" fmla="*/ 64 h 64"/>
                <a:gd name="T14" fmla="*/ 31 w 74"/>
                <a:gd name="T15" fmla="*/ 64 h 64"/>
                <a:gd name="T16" fmla="*/ 15 w 74"/>
                <a:gd name="T17" fmla="*/ 21 h 64"/>
                <a:gd name="T18" fmla="*/ 13 w 74"/>
                <a:gd name="T19" fmla="*/ 12 h 64"/>
                <a:gd name="T20" fmla="*/ 13 w 74"/>
                <a:gd name="T21" fmla="*/ 12 h 64"/>
                <a:gd name="T22" fmla="*/ 14 w 74"/>
                <a:gd name="T23" fmla="*/ 29 h 64"/>
                <a:gd name="T24" fmla="*/ 14 w 74"/>
                <a:gd name="T25" fmla="*/ 64 h 64"/>
                <a:gd name="T26" fmla="*/ 0 w 74"/>
                <a:gd name="T27" fmla="*/ 64 h 64"/>
                <a:gd name="T28" fmla="*/ 0 w 74"/>
                <a:gd name="T29" fmla="*/ 0 h 64"/>
                <a:gd name="T30" fmla="*/ 22 w 74"/>
                <a:gd name="T31" fmla="*/ 0 h 64"/>
                <a:gd name="T32" fmla="*/ 35 w 74"/>
                <a:gd name="T33" fmla="*/ 38 h 64"/>
                <a:gd name="T34" fmla="*/ 37 w 74"/>
                <a:gd name="T35" fmla="*/ 47 h 64"/>
                <a:gd name="T36" fmla="*/ 38 w 74"/>
                <a:gd name="T37" fmla="*/ 47 h 64"/>
                <a:gd name="T38" fmla="*/ 40 w 74"/>
                <a:gd name="T39" fmla="*/ 38 h 64"/>
                <a:gd name="T40" fmla="*/ 53 w 74"/>
                <a:gd name="T41" fmla="*/ 0 h 64"/>
                <a:gd name="T42" fmla="*/ 74 w 74"/>
                <a:gd name="T43" fmla="*/ 0 h 64"/>
                <a:gd name="T44" fmla="*/ 74 w 74"/>
                <a:gd name="T4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64">
                  <a:moveTo>
                    <a:pt x="74" y="64"/>
                  </a:moveTo>
                  <a:cubicBezTo>
                    <a:pt x="60" y="64"/>
                    <a:pt x="60" y="64"/>
                    <a:pt x="60" y="64"/>
                  </a:cubicBezTo>
                  <a:cubicBezTo>
                    <a:pt x="60" y="26"/>
                    <a:pt x="60" y="26"/>
                    <a:pt x="60" y="26"/>
                  </a:cubicBezTo>
                  <a:cubicBezTo>
                    <a:pt x="60" y="21"/>
                    <a:pt x="60" y="17"/>
                    <a:pt x="60" y="12"/>
                  </a:cubicBezTo>
                  <a:cubicBezTo>
                    <a:pt x="60" y="12"/>
                    <a:pt x="60" y="12"/>
                    <a:pt x="60" y="12"/>
                  </a:cubicBezTo>
                  <a:cubicBezTo>
                    <a:pt x="59" y="16"/>
                    <a:pt x="59" y="19"/>
                    <a:pt x="58" y="20"/>
                  </a:cubicBezTo>
                  <a:cubicBezTo>
                    <a:pt x="43" y="64"/>
                    <a:pt x="43" y="64"/>
                    <a:pt x="43" y="64"/>
                  </a:cubicBezTo>
                  <a:cubicBezTo>
                    <a:pt x="31" y="64"/>
                    <a:pt x="31" y="64"/>
                    <a:pt x="31" y="64"/>
                  </a:cubicBezTo>
                  <a:cubicBezTo>
                    <a:pt x="15" y="21"/>
                    <a:pt x="15" y="21"/>
                    <a:pt x="15" y="21"/>
                  </a:cubicBezTo>
                  <a:cubicBezTo>
                    <a:pt x="15" y="20"/>
                    <a:pt x="14" y="17"/>
                    <a:pt x="13" y="12"/>
                  </a:cubicBezTo>
                  <a:cubicBezTo>
                    <a:pt x="13" y="12"/>
                    <a:pt x="13" y="12"/>
                    <a:pt x="13" y="12"/>
                  </a:cubicBezTo>
                  <a:cubicBezTo>
                    <a:pt x="13" y="18"/>
                    <a:pt x="14" y="24"/>
                    <a:pt x="14" y="29"/>
                  </a:cubicBezTo>
                  <a:cubicBezTo>
                    <a:pt x="14" y="64"/>
                    <a:pt x="14" y="64"/>
                    <a:pt x="14" y="64"/>
                  </a:cubicBezTo>
                  <a:cubicBezTo>
                    <a:pt x="0" y="64"/>
                    <a:pt x="0" y="64"/>
                    <a:pt x="0" y="64"/>
                  </a:cubicBezTo>
                  <a:cubicBezTo>
                    <a:pt x="0" y="0"/>
                    <a:pt x="0" y="0"/>
                    <a:pt x="0" y="0"/>
                  </a:cubicBezTo>
                  <a:cubicBezTo>
                    <a:pt x="22" y="0"/>
                    <a:pt x="22" y="0"/>
                    <a:pt x="22" y="0"/>
                  </a:cubicBezTo>
                  <a:cubicBezTo>
                    <a:pt x="35" y="38"/>
                    <a:pt x="35" y="38"/>
                    <a:pt x="35" y="38"/>
                  </a:cubicBezTo>
                  <a:cubicBezTo>
                    <a:pt x="36" y="41"/>
                    <a:pt x="37" y="44"/>
                    <a:pt x="37" y="47"/>
                  </a:cubicBezTo>
                  <a:cubicBezTo>
                    <a:pt x="38" y="47"/>
                    <a:pt x="38" y="47"/>
                    <a:pt x="38" y="47"/>
                  </a:cubicBezTo>
                  <a:cubicBezTo>
                    <a:pt x="38" y="44"/>
                    <a:pt x="39" y="41"/>
                    <a:pt x="40" y="38"/>
                  </a:cubicBezTo>
                  <a:cubicBezTo>
                    <a:pt x="53" y="0"/>
                    <a:pt x="53" y="0"/>
                    <a:pt x="53" y="0"/>
                  </a:cubicBezTo>
                  <a:cubicBezTo>
                    <a:pt x="74" y="0"/>
                    <a:pt x="74" y="0"/>
                    <a:pt x="74" y="0"/>
                  </a:cubicBezTo>
                  <a:lnTo>
                    <a:pt x="7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Semilight"/>
              </a:endParaRPr>
            </a:p>
          </p:txBody>
        </p:sp>
      </p:grpSp>
      <p:cxnSp>
        <p:nvCxnSpPr>
          <p:cNvPr id="163" name="Straight Connector 162">
            <a:extLst>
              <a:ext uri="{FF2B5EF4-FFF2-40B4-BE49-F238E27FC236}">
                <a16:creationId xmlns:a16="http://schemas.microsoft.com/office/drawing/2014/main" id="{85DFBC26-F6ED-4262-8EC8-CEA29455E687}"/>
              </a:ext>
            </a:extLst>
          </p:cNvPr>
          <p:cNvCxnSpPr/>
          <p:nvPr/>
        </p:nvCxnSpPr>
        <p:spPr>
          <a:xfrm flipH="1">
            <a:off x="3234401" y="2509469"/>
            <a:ext cx="1814082" cy="0"/>
          </a:xfrm>
          <a:prstGeom prst="line">
            <a:avLst/>
          </a:prstGeom>
          <a:ln w="22225">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5E92BDC2-6DDF-4551-B072-60309D4CE9CF}"/>
              </a:ext>
            </a:extLst>
          </p:cNvPr>
          <p:cNvCxnSpPr>
            <a:cxnSpLocks/>
          </p:cNvCxnSpPr>
          <p:nvPr/>
        </p:nvCxnSpPr>
        <p:spPr>
          <a:xfrm>
            <a:off x="3241006" y="2509470"/>
            <a:ext cx="0" cy="4120048"/>
          </a:xfrm>
          <a:prstGeom prst="line">
            <a:avLst/>
          </a:prstGeom>
          <a:ln w="22225">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BDAEAAD6-7D1B-439A-8F79-DE00561D76C8}"/>
              </a:ext>
            </a:extLst>
          </p:cNvPr>
          <p:cNvCxnSpPr/>
          <p:nvPr/>
        </p:nvCxnSpPr>
        <p:spPr>
          <a:xfrm flipH="1">
            <a:off x="3224876" y="6630821"/>
            <a:ext cx="1814082" cy="0"/>
          </a:xfrm>
          <a:prstGeom prst="line">
            <a:avLst/>
          </a:prstGeom>
          <a:ln w="22225">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DDE7857A-467F-4038-9A75-C9A87ECD2A7C}"/>
              </a:ext>
            </a:extLst>
          </p:cNvPr>
          <p:cNvCxnSpPr>
            <a:cxnSpLocks/>
          </p:cNvCxnSpPr>
          <p:nvPr/>
        </p:nvCxnSpPr>
        <p:spPr>
          <a:xfrm>
            <a:off x="5038957" y="2500583"/>
            <a:ext cx="0" cy="484860"/>
          </a:xfrm>
          <a:prstGeom prst="line">
            <a:avLst/>
          </a:prstGeom>
          <a:ln w="22225">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E48EE1CD-277C-4D48-AA13-532BB03A654B}"/>
              </a:ext>
            </a:extLst>
          </p:cNvPr>
          <p:cNvGrpSpPr/>
          <p:nvPr/>
        </p:nvGrpSpPr>
        <p:grpSpPr>
          <a:xfrm>
            <a:off x="4463971" y="3089848"/>
            <a:ext cx="1203366" cy="663909"/>
            <a:chOff x="5477041" y="3099197"/>
            <a:chExt cx="1156848" cy="638244"/>
          </a:xfrm>
        </p:grpSpPr>
        <p:cxnSp>
          <p:nvCxnSpPr>
            <p:cNvPr id="168" name="Straight Arrow Connector 167">
              <a:extLst>
                <a:ext uri="{FF2B5EF4-FFF2-40B4-BE49-F238E27FC236}">
                  <a16:creationId xmlns:a16="http://schemas.microsoft.com/office/drawing/2014/main" id="{74A60958-B766-493F-9015-161A578E4D84}"/>
                </a:ext>
              </a:extLst>
            </p:cNvPr>
            <p:cNvCxnSpPr>
              <a:cxnSpLocks/>
            </p:cNvCxnSpPr>
            <p:nvPr/>
          </p:nvCxnSpPr>
          <p:spPr>
            <a:xfrm>
              <a:off x="6292707" y="3237002"/>
              <a:ext cx="341182" cy="0"/>
            </a:xfrm>
            <a:prstGeom prst="straightConnector1">
              <a:avLst/>
            </a:prstGeom>
            <a:ln w="22225" cap="rnd">
              <a:solidFill>
                <a:schemeClr val="bg1">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9571B18D-A5AA-4162-9551-FD054959B1B7}"/>
                </a:ext>
              </a:extLst>
            </p:cNvPr>
            <p:cNvSpPr txBox="1"/>
            <p:nvPr/>
          </p:nvSpPr>
          <p:spPr>
            <a:xfrm>
              <a:off x="5818429" y="3442771"/>
              <a:ext cx="686892" cy="294670"/>
            </a:xfrm>
            <a:prstGeom prst="rect">
              <a:avLst/>
            </a:prstGeom>
            <a:noFill/>
          </p:spPr>
          <p:txBody>
            <a:bodyPr wrap="square" lIns="0" tIns="0" rIns="0" bIns="0" rtlCol="0">
              <a:noAutofit/>
            </a:bodyPr>
            <a:lstStyle/>
            <a:p>
              <a:pPr defTabSz="951156" fontAlgn="base">
                <a:lnSpc>
                  <a:spcPct val="90000"/>
                </a:lnSpc>
                <a:spcBef>
                  <a:spcPct val="0"/>
                </a:spcBef>
                <a:spcAft>
                  <a:spcPct val="0"/>
                </a:spcAft>
                <a:defRPr/>
              </a:pPr>
              <a:r>
                <a:rPr lang="en-US" sz="1092" b="1" dirty="0">
                  <a:solidFill>
                    <a:srgbClr val="0072C6"/>
                  </a:solidFill>
                  <a:latin typeface="Segoe UI" panose="020B0502040204020203" pitchFamily="34" charset="0"/>
                  <a:ea typeface="Segoe UI" panose="020B0502040204020203" pitchFamily="34" charset="0"/>
                  <a:cs typeface="Segoe UI" panose="020B0502040204020203" pitchFamily="34" charset="0"/>
                </a:rPr>
                <a:t>Backup</a:t>
              </a:r>
              <a:br>
                <a:rPr lang="en-US" sz="1092" b="1" dirty="0">
                  <a:solidFill>
                    <a:srgbClr val="0072C6"/>
                  </a:solidFill>
                  <a:latin typeface="Segoe UI" panose="020B0502040204020203" pitchFamily="34" charset="0"/>
                  <a:ea typeface="Segoe UI" panose="020B0502040204020203" pitchFamily="34" charset="0"/>
                  <a:cs typeface="Segoe UI" panose="020B0502040204020203" pitchFamily="34" charset="0"/>
                </a:rPr>
              </a:br>
              <a:r>
                <a:rPr lang="en-US" sz="1092" b="1" dirty="0">
                  <a:solidFill>
                    <a:srgbClr val="0072C6"/>
                  </a:solidFill>
                  <a:latin typeface="Segoe UI" panose="020B0502040204020203" pitchFamily="34" charset="0"/>
                  <a:ea typeface="Segoe UI" panose="020B0502040204020203" pitchFamily="34" charset="0"/>
                  <a:cs typeface="Segoe UI" panose="020B0502040204020203" pitchFamily="34" charset="0"/>
                </a:rPr>
                <a:t>extension</a:t>
              </a:r>
            </a:p>
          </p:txBody>
        </p:sp>
        <p:sp>
          <p:nvSpPr>
            <p:cNvPr id="170" name="Freeform 9">
              <a:extLst>
                <a:ext uri="{FF2B5EF4-FFF2-40B4-BE49-F238E27FC236}">
                  <a16:creationId xmlns:a16="http://schemas.microsoft.com/office/drawing/2014/main" id="{96E4BFF1-139B-4B0C-AECE-57724A7CAC60}"/>
                </a:ext>
              </a:extLst>
            </p:cNvPr>
            <p:cNvSpPr>
              <a:spLocks noChangeAspect="1" noEditPoints="1"/>
            </p:cNvSpPr>
            <p:nvPr/>
          </p:nvSpPr>
          <p:spPr bwMode="black">
            <a:xfrm>
              <a:off x="5814385" y="3099197"/>
              <a:ext cx="366128" cy="296868"/>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accent1"/>
            </a:solidFill>
            <a:ln>
              <a:noFill/>
            </a:ln>
          </p:spPr>
          <p:txBody>
            <a:bodyPr vert="horz" wrap="square" lIns="91413" tIns="45707" rIns="91413" bIns="45707" numCol="1" anchor="t" anchorCtr="0" compatLnSpc="1">
              <a:prstTxWarp prst="textNoShape">
                <a:avLst/>
              </a:prstTxWarp>
            </a:bodyPr>
            <a:lstStyle/>
            <a:p>
              <a:pPr defTabSz="932383">
                <a:defRPr/>
              </a:pPr>
              <a:endParaRPr lang="en-US" sz="1799" dirty="0">
                <a:solidFill>
                  <a:srgbClr val="FFFFFF"/>
                </a:solidFill>
                <a:latin typeface="Segoe UI Semilight"/>
              </a:endParaRPr>
            </a:p>
          </p:txBody>
        </p:sp>
        <p:cxnSp>
          <p:nvCxnSpPr>
            <p:cNvPr id="171" name="Straight Arrow Connector 170">
              <a:extLst>
                <a:ext uri="{FF2B5EF4-FFF2-40B4-BE49-F238E27FC236}">
                  <a16:creationId xmlns:a16="http://schemas.microsoft.com/office/drawing/2014/main" id="{496BED77-EC43-4F69-A98B-4B049DD35E08}"/>
                </a:ext>
              </a:extLst>
            </p:cNvPr>
            <p:cNvCxnSpPr>
              <a:cxnSpLocks/>
            </p:cNvCxnSpPr>
            <p:nvPr/>
          </p:nvCxnSpPr>
          <p:spPr>
            <a:xfrm>
              <a:off x="5477041" y="3237002"/>
              <a:ext cx="285584" cy="0"/>
            </a:xfrm>
            <a:prstGeom prst="straightConnector1">
              <a:avLst/>
            </a:prstGeom>
            <a:ln w="22225" cap="rnd">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23BD37EE-28CF-437D-8BCF-1B75161D3A5F}"/>
              </a:ext>
            </a:extLst>
          </p:cNvPr>
          <p:cNvGrpSpPr/>
          <p:nvPr/>
        </p:nvGrpSpPr>
        <p:grpSpPr>
          <a:xfrm>
            <a:off x="4463971" y="4380927"/>
            <a:ext cx="1203366" cy="663909"/>
            <a:chOff x="5477041" y="3099197"/>
            <a:chExt cx="1156848" cy="638244"/>
          </a:xfrm>
        </p:grpSpPr>
        <p:cxnSp>
          <p:nvCxnSpPr>
            <p:cNvPr id="173" name="Straight Arrow Connector 172">
              <a:extLst>
                <a:ext uri="{FF2B5EF4-FFF2-40B4-BE49-F238E27FC236}">
                  <a16:creationId xmlns:a16="http://schemas.microsoft.com/office/drawing/2014/main" id="{4385F4F1-5EC8-47E0-AEB2-B19B64179C6B}"/>
                </a:ext>
              </a:extLst>
            </p:cNvPr>
            <p:cNvCxnSpPr>
              <a:cxnSpLocks/>
            </p:cNvCxnSpPr>
            <p:nvPr/>
          </p:nvCxnSpPr>
          <p:spPr>
            <a:xfrm>
              <a:off x="6292707" y="3237002"/>
              <a:ext cx="341182" cy="0"/>
            </a:xfrm>
            <a:prstGeom prst="straightConnector1">
              <a:avLst/>
            </a:prstGeom>
            <a:ln w="22225" cap="rnd">
              <a:solidFill>
                <a:schemeClr val="bg1">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0ADFC6E9-3D6D-42C3-8989-36412BBA1065}"/>
                </a:ext>
              </a:extLst>
            </p:cNvPr>
            <p:cNvSpPr txBox="1"/>
            <p:nvPr/>
          </p:nvSpPr>
          <p:spPr>
            <a:xfrm>
              <a:off x="5818429" y="3442771"/>
              <a:ext cx="686892" cy="294670"/>
            </a:xfrm>
            <a:prstGeom prst="rect">
              <a:avLst/>
            </a:prstGeom>
            <a:noFill/>
          </p:spPr>
          <p:txBody>
            <a:bodyPr wrap="square" lIns="0" tIns="0" rIns="0" bIns="0" rtlCol="0">
              <a:noAutofit/>
            </a:bodyPr>
            <a:lstStyle/>
            <a:p>
              <a:pPr defTabSz="951156" fontAlgn="base">
                <a:lnSpc>
                  <a:spcPct val="90000"/>
                </a:lnSpc>
                <a:spcBef>
                  <a:spcPct val="0"/>
                </a:spcBef>
                <a:spcAft>
                  <a:spcPct val="0"/>
                </a:spcAft>
                <a:defRPr/>
              </a:pPr>
              <a:r>
                <a:rPr lang="en-US" sz="1092" b="1" dirty="0">
                  <a:solidFill>
                    <a:srgbClr val="0072C6"/>
                  </a:solidFill>
                  <a:latin typeface="Segoe UI" panose="020B0502040204020203" pitchFamily="34" charset="0"/>
                  <a:ea typeface="Segoe UI" panose="020B0502040204020203" pitchFamily="34" charset="0"/>
                  <a:cs typeface="Segoe UI" panose="020B0502040204020203" pitchFamily="34" charset="0"/>
                </a:rPr>
                <a:t>Backup</a:t>
              </a:r>
              <a:br>
                <a:rPr lang="en-US" sz="1092" b="1" dirty="0">
                  <a:solidFill>
                    <a:srgbClr val="0072C6"/>
                  </a:solidFill>
                  <a:latin typeface="Segoe UI" panose="020B0502040204020203" pitchFamily="34" charset="0"/>
                  <a:ea typeface="Segoe UI" panose="020B0502040204020203" pitchFamily="34" charset="0"/>
                  <a:cs typeface="Segoe UI" panose="020B0502040204020203" pitchFamily="34" charset="0"/>
                </a:rPr>
              </a:br>
              <a:r>
                <a:rPr lang="en-US" sz="1092" b="1" dirty="0">
                  <a:solidFill>
                    <a:srgbClr val="0072C6"/>
                  </a:solidFill>
                  <a:latin typeface="Segoe UI" panose="020B0502040204020203" pitchFamily="34" charset="0"/>
                  <a:ea typeface="Segoe UI" panose="020B0502040204020203" pitchFamily="34" charset="0"/>
                  <a:cs typeface="Segoe UI" panose="020B0502040204020203" pitchFamily="34" charset="0"/>
                </a:rPr>
                <a:t>extension</a:t>
              </a:r>
            </a:p>
          </p:txBody>
        </p:sp>
        <p:sp>
          <p:nvSpPr>
            <p:cNvPr id="175" name="Freeform 9">
              <a:extLst>
                <a:ext uri="{FF2B5EF4-FFF2-40B4-BE49-F238E27FC236}">
                  <a16:creationId xmlns:a16="http://schemas.microsoft.com/office/drawing/2014/main" id="{E6134C2E-0B19-41D9-A5F3-CD85677B2D1C}"/>
                </a:ext>
              </a:extLst>
            </p:cNvPr>
            <p:cNvSpPr>
              <a:spLocks noChangeAspect="1" noEditPoints="1"/>
            </p:cNvSpPr>
            <p:nvPr/>
          </p:nvSpPr>
          <p:spPr bwMode="black">
            <a:xfrm>
              <a:off x="5814385" y="3099197"/>
              <a:ext cx="366128" cy="296868"/>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accent1"/>
            </a:solidFill>
            <a:ln>
              <a:noFill/>
            </a:ln>
          </p:spPr>
          <p:txBody>
            <a:bodyPr vert="horz" wrap="square" lIns="91413" tIns="45707" rIns="91413" bIns="45707" numCol="1" anchor="t" anchorCtr="0" compatLnSpc="1">
              <a:prstTxWarp prst="textNoShape">
                <a:avLst/>
              </a:prstTxWarp>
            </a:bodyPr>
            <a:lstStyle/>
            <a:p>
              <a:pPr defTabSz="932383">
                <a:defRPr/>
              </a:pPr>
              <a:endParaRPr lang="en-US" sz="1799" dirty="0">
                <a:solidFill>
                  <a:srgbClr val="FFFFFF"/>
                </a:solidFill>
                <a:latin typeface="Segoe UI Semilight"/>
              </a:endParaRPr>
            </a:p>
          </p:txBody>
        </p:sp>
        <p:cxnSp>
          <p:nvCxnSpPr>
            <p:cNvPr id="176" name="Straight Arrow Connector 175">
              <a:extLst>
                <a:ext uri="{FF2B5EF4-FFF2-40B4-BE49-F238E27FC236}">
                  <a16:creationId xmlns:a16="http://schemas.microsoft.com/office/drawing/2014/main" id="{B7CDC657-E60C-4C67-8B63-D0D1D8197594}"/>
                </a:ext>
              </a:extLst>
            </p:cNvPr>
            <p:cNvCxnSpPr>
              <a:cxnSpLocks/>
            </p:cNvCxnSpPr>
            <p:nvPr/>
          </p:nvCxnSpPr>
          <p:spPr>
            <a:xfrm>
              <a:off x="5477041" y="3237002"/>
              <a:ext cx="285584" cy="0"/>
            </a:xfrm>
            <a:prstGeom prst="straightConnector1">
              <a:avLst/>
            </a:prstGeom>
            <a:ln w="22225" cap="rnd">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177" name="Straight Connector 176">
            <a:extLst>
              <a:ext uri="{FF2B5EF4-FFF2-40B4-BE49-F238E27FC236}">
                <a16:creationId xmlns:a16="http://schemas.microsoft.com/office/drawing/2014/main" id="{18ACEA0A-6B87-4661-A60B-CC7BB03C7591}"/>
              </a:ext>
            </a:extLst>
          </p:cNvPr>
          <p:cNvCxnSpPr>
            <a:cxnSpLocks/>
          </p:cNvCxnSpPr>
          <p:nvPr/>
        </p:nvCxnSpPr>
        <p:spPr>
          <a:xfrm>
            <a:off x="5038957" y="3816618"/>
            <a:ext cx="0" cy="484860"/>
          </a:xfrm>
          <a:prstGeom prst="line">
            <a:avLst/>
          </a:prstGeom>
          <a:ln w="22225">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072E9498-1653-4CA0-8716-A9FB8AE4E7EE}"/>
              </a:ext>
            </a:extLst>
          </p:cNvPr>
          <p:cNvCxnSpPr>
            <a:cxnSpLocks/>
          </p:cNvCxnSpPr>
          <p:nvPr/>
        </p:nvCxnSpPr>
        <p:spPr>
          <a:xfrm>
            <a:off x="5038957" y="5161623"/>
            <a:ext cx="0" cy="484860"/>
          </a:xfrm>
          <a:prstGeom prst="line">
            <a:avLst/>
          </a:prstGeom>
          <a:ln w="22225">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4751D8AF-F760-48FC-8AFF-DE600E1878C1}"/>
              </a:ext>
            </a:extLst>
          </p:cNvPr>
          <p:cNvCxnSpPr>
            <a:cxnSpLocks/>
          </p:cNvCxnSpPr>
          <p:nvPr/>
        </p:nvCxnSpPr>
        <p:spPr>
          <a:xfrm>
            <a:off x="5038957" y="6144658"/>
            <a:ext cx="0" cy="484860"/>
          </a:xfrm>
          <a:prstGeom prst="line">
            <a:avLst/>
          </a:prstGeom>
          <a:ln w="22225">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80" name="Group 179">
            <a:extLst>
              <a:ext uri="{FF2B5EF4-FFF2-40B4-BE49-F238E27FC236}">
                <a16:creationId xmlns:a16="http://schemas.microsoft.com/office/drawing/2014/main" id="{56AF1644-C604-414F-935F-E100267E2EDA}"/>
              </a:ext>
            </a:extLst>
          </p:cNvPr>
          <p:cNvGrpSpPr/>
          <p:nvPr/>
        </p:nvGrpSpPr>
        <p:grpSpPr>
          <a:xfrm>
            <a:off x="3840666" y="5643571"/>
            <a:ext cx="576667" cy="501088"/>
            <a:chOff x="2374900" y="4881562"/>
            <a:chExt cx="1865313" cy="1620838"/>
          </a:xfrm>
          <a:solidFill>
            <a:schemeClr val="accent1"/>
          </a:solidFill>
        </p:grpSpPr>
        <p:sp>
          <p:nvSpPr>
            <p:cNvPr id="181" name="Freeform 12">
              <a:extLst>
                <a:ext uri="{FF2B5EF4-FFF2-40B4-BE49-F238E27FC236}">
                  <a16:creationId xmlns:a16="http://schemas.microsoft.com/office/drawing/2014/main" id="{10EE03FD-E974-460F-9E3B-2269C173A845}"/>
                </a:ext>
              </a:extLst>
            </p:cNvPr>
            <p:cNvSpPr>
              <a:spLocks/>
            </p:cNvSpPr>
            <p:nvPr/>
          </p:nvSpPr>
          <p:spPr bwMode="auto">
            <a:xfrm>
              <a:off x="3055938" y="5645150"/>
              <a:ext cx="485775" cy="76200"/>
            </a:xfrm>
            <a:custGeom>
              <a:avLst/>
              <a:gdLst>
                <a:gd name="T0" fmla="*/ 0 w 114"/>
                <a:gd name="T1" fmla="*/ 18 h 18"/>
                <a:gd name="T2" fmla="*/ 114 w 114"/>
                <a:gd name="T3" fmla="*/ 18 h 18"/>
                <a:gd name="T4" fmla="*/ 114 w 114"/>
                <a:gd name="T5" fmla="*/ 0 h 18"/>
                <a:gd name="T6" fmla="*/ 0 w 114"/>
                <a:gd name="T7" fmla="*/ 0 h 18"/>
                <a:gd name="T8" fmla="*/ 0 w 114"/>
                <a:gd name="T9" fmla="*/ 18 h 18"/>
              </a:gdLst>
              <a:ahLst/>
              <a:cxnLst>
                <a:cxn ang="0">
                  <a:pos x="T0" y="T1"/>
                </a:cxn>
                <a:cxn ang="0">
                  <a:pos x="T2" y="T3"/>
                </a:cxn>
                <a:cxn ang="0">
                  <a:pos x="T4" y="T5"/>
                </a:cxn>
                <a:cxn ang="0">
                  <a:pos x="T6" y="T7"/>
                </a:cxn>
                <a:cxn ang="0">
                  <a:pos x="T8" y="T9"/>
                </a:cxn>
              </a:cxnLst>
              <a:rect l="0" t="0" r="r" b="b"/>
              <a:pathLst>
                <a:path w="114" h="18">
                  <a:moveTo>
                    <a:pt x="0" y="18"/>
                  </a:moveTo>
                  <a:cubicBezTo>
                    <a:pt x="86" y="18"/>
                    <a:pt x="114" y="18"/>
                    <a:pt x="114" y="18"/>
                  </a:cubicBezTo>
                  <a:cubicBezTo>
                    <a:pt x="114" y="0"/>
                    <a:pt x="114" y="0"/>
                    <a:pt x="114" y="0"/>
                  </a:cubicBezTo>
                  <a:cubicBezTo>
                    <a:pt x="28" y="0"/>
                    <a:pt x="0" y="0"/>
                    <a:pt x="0" y="0"/>
                  </a:cubicBezTo>
                  <a:lnTo>
                    <a:pt x="0" y="18"/>
                  </a:lnTo>
                  <a:close/>
                </a:path>
              </a:pathLst>
            </a:custGeom>
            <a:grpFill/>
            <a:ln>
              <a:noFill/>
            </a:ln>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Semilight"/>
              </a:endParaRPr>
            </a:p>
          </p:txBody>
        </p:sp>
        <p:sp>
          <p:nvSpPr>
            <p:cNvPr id="182" name="Freeform 13">
              <a:extLst>
                <a:ext uri="{FF2B5EF4-FFF2-40B4-BE49-F238E27FC236}">
                  <a16:creationId xmlns:a16="http://schemas.microsoft.com/office/drawing/2014/main" id="{FC9B2038-53CD-40B6-8A78-D62576935A63}"/>
                </a:ext>
              </a:extLst>
            </p:cNvPr>
            <p:cNvSpPr>
              <a:spLocks/>
            </p:cNvSpPr>
            <p:nvPr/>
          </p:nvSpPr>
          <p:spPr bwMode="auto">
            <a:xfrm>
              <a:off x="3055938" y="5402263"/>
              <a:ext cx="204788" cy="80963"/>
            </a:xfrm>
            <a:custGeom>
              <a:avLst/>
              <a:gdLst>
                <a:gd name="T0" fmla="*/ 48 w 48"/>
                <a:gd name="T1" fmla="*/ 19 h 19"/>
                <a:gd name="T2" fmla="*/ 0 w 48"/>
                <a:gd name="T3" fmla="*/ 19 h 19"/>
                <a:gd name="T4" fmla="*/ 0 w 48"/>
                <a:gd name="T5" fmla="*/ 0 h 19"/>
                <a:gd name="T6" fmla="*/ 48 w 48"/>
                <a:gd name="T7" fmla="*/ 0 h 19"/>
                <a:gd name="T8" fmla="*/ 48 w 48"/>
                <a:gd name="T9" fmla="*/ 19 h 19"/>
              </a:gdLst>
              <a:ahLst/>
              <a:cxnLst>
                <a:cxn ang="0">
                  <a:pos x="T0" y="T1"/>
                </a:cxn>
                <a:cxn ang="0">
                  <a:pos x="T2" y="T3"/>
                </a:cxn>
                <a:cxn ang="0">
                  <a:pos x="T4" y="T5"/>
                </a:cxn>
                <a:cxn ang="0">
                  <a:pos x="T6" y="T7"/>
                </a:cxn>
                <a:cxn ang="0">
                  <a:pos x="T8" y="T9"/>
                </a:cxn>
              </a:cxnLst>
              <a:rect l="0" t="0" r="r" b="b"/>
              <a:pathLst>
                <a:path w="48" h="19">
                  <a:moveTo>
                    <a:pt x="48" y="19"/>
                  </a:moveTo>
                  <a:cubicBezTo>
                    <a:pt x="0" y="19"/>
                    <a:pt x="0" y="19"/>
                    <a:pt x="0" y="19"/>
                  </a:cubicBezTo>
                  <a:cubicBezTo>
                    <a:pt x="0" y="0"/>
                    <a:pt x="0" y="0"/>
                    <a:pt x="0" y="0"/>
                  </a:cubicBezTo>
                  <a:cubicBezTo>
                    <a:pt x="48" y="0"/>
                    <a:pt x="48" y="0"/>
                    <a:pt x="48" y="0"/>
                  </a:cubicBezTo>
                  <a:lnTo>
                    <a:pt x="48" y="19"/>
                  </a:lnTo>
                  <a:close/>
                </a:path>
              </a:pathLst>
            </a:custGeom>
            <a:grpFill/>
            <a:ln>
              <a:noFill/>
            </a:ln>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Semilight"/>
              </a:endParaRPr>
            </a:p>
          </p:txBody>
        </p:sp>
        <p:sp>
          <p:nvSpPr>
            <p:cNvPr id="183" name="Freeform 14">
              <a:extLst>
                <a:ext uri="{FF2B5EF4-FFF2-40B4-BE49-F238E27FC236}">
                  <a16:creationId xmlns:a16="http://schemas.microsoft.com/office/drawing/2014/main" id="{9FA45732-820D-4619-AE73-871B9110D35F}"/>
                </a:ext>
              </a:extLst>
            </p:cNvPr>
            <p:cNvSpPr>
              <a:spLocks/>
            </p:cNvSpPr>
            <p:nvPr/>
          </p:nvSpPr>
          <p:spPr bwMode="auto">
            <a:xfrm>
              <a:off x="3055938" y="5883275"/>
              <a:ext cx="485775" cy="80963"/>
            </a:xfrm>
            <a:custGeom>
              <a:avLst/>
              <a:gdLst>
                <a:gd name="T0" fmla="*/ 0 w 114"/>
                <a:gd name="T1" fmla="*/ 19 h 19"/>
                <a:gd name="T2" fmla="*/ 114 w 114"/>
                <a:gd name="T3" fmla="*/ 19 h 19"/>
                <a:gd name="T4" fmla="*/ 114 w 114"/>
                <a:gd name="T5" fmla="*/ 0 h 19"/>
                <a:gd name="T6" fmla="*/ 0 w 114"/>
                <a:gd name="T7" fmla="*/ 0 h 19"/>
                <a:gd name="T8" fmla="*/ 0 w 114"/>
                <a:gd name="T9" fmla="*/ 19 h 19"/>
              </a:gdLst>
              <a:ahLst/>
              <a:cxnLst>
                <a:cxn ang="0">
                  <a:pos x="T0" y="T1"/>
                </a:cxn>
                <a:cxn ang="0">
                  <a:pos x="T2" y="T3"/>
                </a:cxn>
                <a:cxn ang="0">
                  <a:pos x="T4" y="T5"/>
                </a:cxn>
                <a:cxn ang="0">
                  <a:pos x="T6" y="T7"/>
                </a:cxn>
                <a:cxn ang="0">
                  <a:pos x="T8" y="T9"/>
                </a:cxn>
              </a:cxnLst>
              <a:rect l="0" t="0" r="r" b="b"/>
              <a:pathLst>
                <a:path w="114" h="19">
                  <a:moveTo>
                    <a:pt x="0" y="19"/>
                  </a:moveTo>
                  <a:cubicBezTo>
                    <a:pt x="86" y="19"/>
                    <a:pt x="114" y="19"/>
                    <a:pt x="114" y="19"/>
                  </a:cubicBezTo>
                  <a:cubicBezTo>
                    <a:pt x="114" y="0"/>
                    <a:pt x="114" y="0"/>
                    <a:pt x="114" y="0"/>
                  </a:cubicBezTo>
                  <a:cubicBezTo>
                    <a:pt x="28" y="0"/>
                    <a:pt x="0" y="0"/>
                    <a:pt x="0" y="0"/>
                  </a:cubicBezTo>
                  <a:lnTo>
                    <a:pt x="0" y="19"/>
                  </a:lnTo>
                  <a:close/>
                </a:path>
              </a:pathLst>
            </a:custGeom>
            <a:grpFill/>
            <a:ln>
              <a:noFill/>
            </a:ln>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Semilight"/>
              </a:endParaRPr>
            </a:p>
          </p:txBody>
        </p:sp>
        <p:grpSp>
          <p:nvGrpSpPr>
            <p:cNvPr id="184" name="Group 183">
              <a:extLst>
                <a:ext uri="{FF2B5EF4-FFF2-40B4-BE49-F238E27FC236}">
                  <a16:creationId xmlns:a16="http://schemas.microsoft.com/office/drawing/2014/main" id="{DA1F9736-5698-4F36-AC4F-86F9CB7B6414}"/>
                </a:ext>
              </a:extLst>
            </p:cNvPr>
            <p:cNvGrpSpPr/>
            <p:nvPr/>
          </p:nvGrpSpPr>
          <p:grpSpPr>
            <a:xfrm>
              <a:off x="2374900" y="4881562"/>
              <a:ext cx="1865313" cy="1620838"/>
              <a:chOff x="2374900" y="4881562"/>
              <a:chExt cx="1865313" cy="1620838"/>
            </a:xfrm>
            <a:grpFill/>
          </p:grpSpPr>
          <p:sp>
            <p:nvSpPr>
              <p:cNvPr id="185" name="Freeform 11">
                <a:extLst>
                  <a:ext uri="{FF2B5EF4-FFF2-40B4-BE49-F238E27FC236}">
                    <a16:creationId xmlns:a16="http://schemas.microsoft.com/office/drawing/2014/main" id="{83BEDF55-9FB0-46F4-B1E8-2E869D531B59}"/>
                  </a:ext>
                </a:extLst>
              </p:cNvPr>
              <p:cNvSpPr>
                <a:spLocks noEditPoints="1"/>
              </p:cNvSpPr>
              <p:nvPr/>
            </p:nvSpPr>
            <p:spPr bwMode="auto">
              <a:xfrm>
                <a:off x="2903538" y="5167313"/>
                <a:ext cx="804863" cy="1049338"/>
              </a:xfrm>
              <a:custGeom>
                <a:avLst/>
                <a:gdLst>
                  <a:gd name="T0" fmla="*/ 464 w 507"/>
                  <a:gd name="T1" fmla="*/ 620 h 661"/>
                  <a:gd name="T2" fmla="*/ 43 w 507"/>
                  <a:gd name="T3" fmla="*/ 620 h 661"/>
                  <a:gd name="T4" fmla="*/ 43 w 507"/>
                  <a:gd name="T5" fmla="*/ 40 h 661"/>
                  <a:gd name="T6" fmla="*/ 297 w 507"/>
                  <a:gd name="T7" fmla="*/ 40 h 661"/>
                  <a:gd name="T8" fmla="*/ 297 w 507"/>
                  <a:gd name="T9" fmla="*/ 207 h 661"/>
                  <a:gd name="T10" fmla="*/ 464 w 507"/>
                  <a:gd name="T11" fmla="*/ 207 h 661"/>
                  <a:gd name="T12" fmla="*/ 464 w 507"/>
                  <a:gd name="T13" fmla="*/ 620 h 661"/>
                  <a:gd name="T14" fmla="*/ 340 w 507"/>
                  <a:gd name="T15" fmla="*/ 57 h 661"/>
                  <a:gd name="T16" fmla="*/ 448 w 507"/>
                  <a:gd name="T17" fmla="*/ 167 h 661"/>
                  <a:gd name="T18" fmla="*/ 340 w 507"/>
                  <a:gd name="T19" fmla="*/ 167 h 661"/>
                  <a:gd name="T20" fmla="*/ 340 w 507"/>
                  <a:gd name="T21" fmla="*/ 57 h 661"/>
                  <a:gd name="T22" fmla="*/ 340 w 507"/>
                  <a:gd name="T23" fmla="*/ 0 h 661"/>
                  <a:gd name="T24" fmla="*/ 0 w 507"/>
                  <a:gd name="T25" fmla="*/ 0 h 661"/>
                  <a:gd name="T26" fmla="*/ 0 w 507"/>
                  <a:gd name="T27" fmla="*/ 661 h 661"/>
                  <a:gd name="T28" fmla="*/ 507 w 507"/>
                  <a:gd name="T29" fmla="*/ 661 h 661"/>
                  <a:gd name="T30" fmla="*/ 507 w 507"/>
                  <a:gd name="T31" fmla="*/ 167 h 661"/>
                  <a:gd name="T32" fmla="*/ 340 w 507"/>
                  <a:gd name="T33"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7" h="661">
                    <a:moveTo>
                      <a:pt x="464" y="620"/>
                    </a:moveTo>
                    <a:lnTo>
                      <a:pt x="43" y="620"/>
                    </a:lnTo>
                    <a:lnTo>
                      <a:pt x="43" y="40"/>
                    </a:lnTo>
                    <a:lnTo>
                      <a:pt x="297" y="40"/>
                    </a:lnTo>
                    <a:lnTo>
                      <a:pt x="297" y="207"/>
                    </a:lnTo>
                    <a:lnTo>
                      <a:pt x="464" y="207"/>
                    </a:lnTo>
                    <a:lnTo>
                      <a:pt x="464" y="620"/>
                    </a:lnTo>
                    <a:close/>
                    <a:moveTo>
                      <a:pt x="340" y="57"/>
                    </a:moveTo>
                    <a:lnTo>
                      <a:pt x="448" y="167"/>
                    </a:lnTo>
                    <a:lnTo>
                      <a:pt x="340" y="167"/>
                    </a:lnTo>
                    <a:lnTo>
                      <a:pt x="340" y="57"/>
                    </a:lnTo>
                    <a:close/>
                    <a:moveTo>
                      <a:pt x="340" y="0"/>
                    </a:moveTo>
                    <a:lnTo>
                      <a:pt x="0" y="0"/>
                    </a:lnTo>
                    <a:lnTo>
                      <a:pt x="0" y="661"/>
                    </a:lnTo>
                    <a:lnTo>
                      <a:pt x="507" y="661"/>
                    </a:lnTo>
                    <a:lnTo>
                      <a:pt x="507" y="167"/>
                    </a:lnTo>
                    <a:lnTo>
                      <a:pt x="3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Semilight"/>
                </a:endParaRPr>
              </a:p>
            </p:txBody>
          </p:sp>
          <p:sp>
            <p:nvSpPr>
              <p:cNvPr id="186" name="Freeform 15">
                <a:extLst>
                  <a:ext uri="{FF2B5EF4-FFF2-40B4-BE49-F238E27FC236}">
                    <a16:creationId xmlns:a16="http://schemas.microsoft.com/office/drawing/2014/main" id="{DD060450-3896-4F39-9D70-073178F87B4A}"/>
                  </a:ext>
                </a:extLst>
              </p:cNvPr>
              <p:cNvSpPr>
                <a:spLocks noEditPoints="1"/>
              </p:cNvSpPr>
              <p:nvPr/>
            </p:nvSpPr>
            <p:spPr bwMode="auto">
              <a:xfrm>
                <a:off x="2374900" y="4881562"/>
                <a:ext cx="1865313" cy="1620838"/>
              </a:xfrm>
              <a:custGeom>
                <a:avLst/>
                <a:gdLst>
                  <a:gd name="T0" fmla="*/ 880 w 1175"/>
                  <a:gd name="T1" fmla="*/ 1021 h 1021"/>
                  <a:gd name="T2" fmla="*/ 292 w 1175"/>
                  <a:gd name="T3" fmla="*/ 1021 h 1021"/>
                  <a:gd name="T4" fmla="*/ 0 w 1175"/>
                  <a:gd name="T5" fmla="*/ 510 h 1021"/>
                  <a:gd name="T6" fmla="*/ 292 w 1175"/>
                  <a:gd name="T7" fmla="*/ 0 h 1021"/>
                  <a:gd name="T8" fmla="*/ 880 w 1175"/>
                  <a:gd name="T9" fmla="*/ 0 h 1021"/>
                  <a:gd name="T10" fmla="*/ 1175 w 1175"/>
                  <a:gd name="T11" fmla="*/ 510 h 1021"/>
                  <a:gd name="T12" fmla="*/ 880 w 1175"/>
                  <a:gd name="T13" fmla="*/ 1021 h 1021"/>
                  <a:gd name="T14" fmla="*/ 322 w 1175"/>
                  <a:gd name="T15" fmla="*/ 972 h 1021"/>
                  <a:gd name="T16" fmla="*/ 853 w 1175"/>
                  <a:gd name="T17" fmla="*/ 972 h 1021"/>
                  <a:gd name="T18" fmla="*/ 1119 w 1175"/>
                  <a:gd name="T19" fmla="*/ 510 h 1021"/>
                  <a:gd name="T20" fmla="*/ 853 w 1175"/>
                  <a:gd name="T21" fmla="*/ 49 h 1021"/>
                  <a:gd name="T22" fmla="*/ 322 w 1175"/>
                  <a:gd name="T23" fmla="*/ 49 h 1021"/>
                  <a:gd name="T24" fmla="*/ 54 w 1175"/>
                  <a:gd name="T25" fmla="*/ 510 h 1021"/>
                  <a:gd name="T26" fmla="*/ 322 w 1175"/>
                  <a:gd name="T27" fmla="*/ 972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5" h="1021">
                    <a:moveTo>
                      <a:pt x="880" y="1021"/>
                    </a:moveTo>
                    <a:lnTo>
                      <a:pt x="292" y="1021"/>
                    </a:lnTo>
                    <a:lnTo>
                      <a:pt x="0" y="510"/>
                    </a:lnTo>
                    <a:lnTo>
                      <a:pt x="292" y="0"/>
                    </a:lnTo>
                    <a:lnTo>
                      <a:pt x="880" y="0"/>
                    </a:lnTo>
                    <a:lnTo>
                      <a:pt x="1175" y="510"/>
                    </a:lnTo>
                    <a:lnTo>
                      <a:pt x="880" y="1021"/>
                    </a:lnTo>
                    <a:close/>
                    <a:moveTo>
                      <a:pt x="322" y="972"/>
                    </a:moveTo>
                    <a:lnTo>
                      <a:pt x="853" y="972"/>
                    </a:lnTo>
                    <a:lnTo>
                      <a:pt x="1119" y="510"/>
                    </a:lnTo>
                    <a:lnTo>
                      <a:pt x="853" y="49"/>
                    </a:lnTo>
                    <a:lnTo>
                      <a:pt x="322" y="49"/>
                    </a:lnTo>
                    <a:lnTo>
                      <a:pt x="54" y="510"/>
                    </a:lnTo>
                    <a:lnTo>
                      <a:pt x="322" y="9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Semilight"/>
                </a:endParaRPr>
              </a:p>
            </p:txBody>
          </p:sp>
        </p:grpSp>
      </p:grpSp>
      <p:grpSp>
        <p:nvGrpSpPr>
          <p:cNvPr id="187" name="Group 186">
            <a:extLst>
              <a:ext uri="{FF2B5EF4-FFF2-40B4-BE49-F238E27FC236}">
                <a16:creationId xmlns:a16="http://schemas.microsoft.com/office/drawing/2014/main" id="{DFCCBA40-605A-4AF3-860D-AC2AD7EC9E86}"/>
              </a:ext>
            </a:extLst>
          </p:cNvPr>
          <p:cNvGrpSpPr/>
          <p:nvPr/>
        </p:nvGrpSpPr>
        <p:grpSpPr>
          <a:xfrm flipH="1">
            <a:off x="11101131" y="4416195"/>
            <a:ext cx="965853" cy="236586"/>
            <a:chOff x="4000500" y="2943225"/>
            <a:chExt cx="3007432" cy="661988"/>
          </a:xfrm>
          <a:solidFill>
            <a:srgbClr val="0079D6"/>
          </a:solidFill>
        </p:grpSpPr>
        <p:sp>
          <p:nvSpPr>
            <p:cNvPr id="188" name="Oval 187">
              <a:extLst>
                <a:ext uri="{FF2B5EF4-FFF2-40B4-BE49-F238E27FC236}">
                  <a16:creationId xmlns:a16="http://schemas.microsoft.com/office/drawing/2014/main" id="{B73FA449-485C-449E-BE1A-052580C57505}"/>
                </a:ext>
              </a:extLst>
            </p:cNvPr>
            <p:cNvSpPr/>
            <p:nvPr/>
          </p:nvSpPr>
          <p:spPr bwMode="auto">
            <a:xfrm>
              <a:off x="4000500" y="2943225"/>
              <a:ext cx="661988" cy="6619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2497"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89" name="Oval 188">
              <a:extLst>
                <a:ext uri="{FF2B5EF4-FFF2-40B4-BE49-F238E27FC236}">
                  <a16:creationId xmlns:a16="http://schemas.microsoft.com/office/drawing/2014/main" id="{E754AF50-FFD2-4872-A1C3-806CD164BD50}"/>
                </a:ext>
              </a:extLst>
            </p:cNvPr>
            <p:cNvSpPr/>
            <p:nvPr/>
          </p:nvSpPr>
          <p:spPr bwMode="auto">
            <a:xfrm>
              <a:off x="4876629" y="3035464"/>
              <a:ext cx="507780" cy="51435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2497"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90" name="Oval 189">
              <a:extLst>
                <a:ext uri="{FF2B5EF4-FFF2-40B4-BE49-F238E27FC236}">
                  <a16:creationId xmlns:a16="http://schemas.microsoft.com/office/drawing/2014/main" id="{7EF5FAC2-1CB7-4830-A03C-4F194B158519}"/>
                </a:ext>
              </a:extLst>
            </p:cNvPr>
            <p:cNvSpPr/>
            <p:nvPr/>
          </p:nvSpPr>
          <p:spPr bwMode="auto">
            <a:xfrm>
              <a:off x="5649301" y="3094995"/>
              <a:ext cx="382148" cy="3952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2497"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91" name="Oval 190">
              <a:extLst>
                <a:ext uri="{FF2B5EF4-FFF2-40B4-BE49-F238E27FC236}">
                  <a16:creationId xmlns:a16="http://schemas.microsoft.com/office/drawing/2014/main" id="{3A732F71-A589-4511-AE5B-FD8A3BE19BA6}"/>
                </a:ext>
              </a:extLst>
            </p:cNvPr>
            <p:cNvSpPr/>
            <p:nvPr/>
          </p:nvSpPr>
          <p:spPr bwMode="auto">
            <a:xfrm>
              <a:off x="6296341" y="3133725"/>
              <a:ext cx="294615" cy="30956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2497"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92" name="Oval 191">
              <a:extLst>
                <a:ext uri="{FF2B5EF4-FFF2-40B4-BE49-F238E27FC236}">
                  <a16:creationId xmlns:a16="http://schemas.microsoft.com/office/drawing/2014/main" id="{C764C94D-97A0-4739-ADA1-38591A6175D4}"/>
                </a:ext>
              </a:extLst>
            </p:cNvPr>
            <p:cNvSpPr/>
            <p:nvPr/>
          </p:nvSpPr>
          <p:spPr bwMode="auto">
            <a:xfrm>
              <a:off x="6808223" y="3195637"/>
              <a:ext cx="199709" cy="1905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2497"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193" name="TextBox 192">
            <a:extLst>
              <a:ext uri="{FF2B5EF4-FFF2-40B4-BE49-F238E27FC236}">
                <a16:creationId xmlns:a16="http://schemas.microsoft.com/office/drawing/2014/main" id="{68406E21-D63A-4D8B-9438-9ACFA52E30CB}"/>
              </a:ext>
            </a:extLst>
          </p:cNvPr>
          <p:cNvSpPr txBox="1"/>
          <p:nvPr/>
        </p:nvSpPr>
        <p:spPr>
          <a:xfrm>
            <a:off x="10677422" y="4659027"/>
            <a:ext cx="1878697" cy="777570"/>
          </a:xfrm>
          <a:prstGeom prst="rect">
            <a:avLst/>
          </a:prstGeom>
          <a:noFill/>
        </p:spPr>
        <p:txBody>
          <a:bodyPr wrap="square" lIns="190234" tIns="152188" rIns="190234" bIns="152188" rtlCol="0">
            <a:spAutoFit/>
          </a:bodyPr>
          <a:lstStyle/>
          <a:p>
            <a:pPr algn="ctr" defTabSz="951156">
              <a:lnSpc>
                <a:spcPct val="90000"/>
              </a:lnSpc>
              <a:spcAft>
                <a:spcPts val="624"/>
              </a:spcAft>
              <a:defRPr/>
            </a:pPr>
            <a:r>
              <a:rPr lang="en-US" sz="2081" dirty="0">
                <a:gradFill>
                  <a:gsLst>
                    <a:gs pos="2917">
                      <a:srgbClr val="353535"/>
                    </a:gs>
                    <a:gs pos="30000">
                      <a:srgbClr val="353535"/>
                    </a:gs>
                  </a:gsLst>
                  <a:lin ang="5400000" scaled="0"/>
                </a:gradFill>
                <a:latin typeface="Segoe UI Semilight"/>
              </a:rPr>
              <a:t>Scale-out</a:t>
            </a:r>
            <a:br>
              <a:rPr lang="en-US" sz="1248" dirty="0">
                <a:gradFill>
                  <a:gsLst>
                    <a:gs pos="2917">
                      <a:srgbClr val="353535"/>
                    </a:gs>
                    <a:gs pos="30000">
                      <a:srgbClr val="353535"/>
                    </a:gs>
                  </a:gsLst>
                  <a:lin ang="5400000" scaled="0"/>
                </a:gradFill>
                <a:latin typeface="Segoe UI Semilight"/>
              </a:rPr>
            </a:br>
            <a:r>
              <a:rPr lang="en-US" sz="1248" dirty="0">
                <a:gradFill>
                  <a:gsLst>
                    <a:gs pos="2917">
                      <a:srgbClr val="353535"/>
                    </a:gs>
                    <a:gs pos="30000">
                      <a:srgbClr val="353535"/>
                    </a:gs>
                  </a:gsLst>
                  <a:lin ang="5400000" scaled="0"/>
                </a:gradFill>
                <a:latin typeface="Segoe UI Semilight"/>
              </a:rPr>
              <a:t>Across customers</a:t>
            </a:r>
          </a:p>
        </p:txBody>
      </p:sp>
      <p:grpSp>
        <p:nvGrpSpPr>
          <p:cNvPr id="194" name="Group 193">
            <a:extLst>
              <a:ext uri="{FF2B5EF4-FFF2-40B4-BE49-F238E27FC236}">
                <a16:creationId xmlns:a16="http://schemas.microsoft.com/office/drawing/2014/main" id="{09466CFC-D285-4A3A-8962-D8AC076C93A8}"/>
              </a:ext>
            </a:extLst>
          </p:cNvPr>
          <p:cNvGrpSpPr/>
          <p:nvPr/>
        </p:nvGrpSpPr>
        <p:grpSpPr>
          <a:xfrm rot="5400000">
            <a:off x="2417866" y="2204939"/>
            <a:ext cx="1060732" cy="218945"/>
            <a:chOff x="4000500" y="2943225"/>
            <a:chExt cx="3007432" cy="661988"/>
          </a:xfrm>
          <a:solidFill>
            <a:srgbClr val="0079D6"/>
          </a:solidFill>
        </p:grpSpPr>
        <p:sp>
          <p:nvSpPr>
            <p:cNvPr id="195" name="Oval 194">
              <a:extLst>
                <a:ext uri="{FF2B5EF4-FFF2-40B4-BE49-F238E27FC236}">
                  <a16:creationId xmlns:a16="http://schemas.microsoft.com/office/drawing/2014/main" id="{09C09E3B-015E-4849-A451-762401E467AD}"/>
                </a:ext>
              </a:extLst>
            </p:cNvPr>
            <p:cNvSpPr/>
            <p:nvPr/>
          </p:nvSpPr>
          <p:spPr bwMode="auto">
            <a:xfrm>
              <a:off x="4000500" y="2943225"/>
              <a:ext cx="661988" cy="6619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2497"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96" name="Oval 195">
              <a:extLst>
                <a:ext uri="{FF2B5EF4-FFF2-40B4-BE49-F238E27FC236}">
                  <a16:creationId xmlns:a16="http://schemas.microsoft.com/office/drawing/2014/main" id="{B2D18DC8-085F-4D0B-A8F4-119B79999554}"/>
                </a:ext>
              </a:extLst>
            </p:cNvPr>
            <p:cNvSpPr/>
            <p:nvPr/>
          </p:nvSpPr>
          <p:spPr bwMode="auto">
            <a:xfrm>
              <a:off x="4876629" y="3035464"/>
              <a:ext cx="507780" cy="51435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2497"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97" name="Oval 196">
              <a:extLst>
                <a:ext uri="{FF2B5EF4-FFF2-40B4-BE49-F238E27FC236}">
                  <a16:creationId xmlns:a16="http://schemas.microsoft.com/office/drawing/2014/main" id="{8336839D-C28A-472F-A435-A378565A7A53}"/>
                </a:ext>
              </a:extLst>
            </p:cNvPr>
            <p:cNvSpPr/>
            <p:nvPr/>
          </p:nvSpPr>
          <p:spPr bwMode="auto">
            <a:xfrm>
              <a:off x="5649301" y="3094995"/>
              <a:ext cx="382148" cy="3952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2497"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98" name="Oval 197">
              <a:extLst>
                <a:ext uri="{FF2B5EF4-FFF2-40B4-BE49-F238E27FC236}">
                  <a16:creationId xmlns:a16="http://schemas.microsoft.com/office/drawing/2014/main" id="{325A062A-F7B2-477A-809B-34C9966DE7F0}"/>
                </a:ext>
              </a:extLst>
            </p:cNvPr>
            <p:cNvSpPr/>
            <p:nvPr/>
          </p:nvSpPr>
          <p:spPr bwMode="auto">
            <a:xfrm>
              <a:off x="6296341" y="3133725"/>
              <a:ext cx="294615" cy="30956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2497"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99" name="Oval 198">
              <a:extLst>
                <a:ext uri="{FF2B5EF4-FFF2-40B4-BE49-F238E27FC236}">
                  <a16:creationId xmlns:a16="http://schemas.microsoft.com/office/drawing/2014/main" id="{9BA0890C-4BE2-421B-BCA4-8D801C01883E}"/>
                </a:ext>
              </a:extLst>
            </p:cNvPr>
            <p:cNvSpPr/>
            <p:nvPr/>
          </p:nvSpPr>
          <p:spPr bwMode="auto">
            <a:xfrm>
              <a:off x="6808223" y="3195637"/>
              <a:ext cx="199709" cy="1905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2497"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200" name="TextBox 199">
            <a:extLst>
              <a:ext uri="{FF2B5EF4-FFF2-40B4-BE49-F238E27FC236}">
                <a16:creationId xmlns:a16="http://schemas.microsoft.com/office/drawing/2014/main" id="{33578B53-4CE1-4B81-95AA-33D62FB01A57}"/>
              </a:ext>
            </a:extLst>
          </p:cNvPr>
          <p:cNvSpPr txBox="1"/>
          <p:nvPr/>
        </p:nvSpPr>
        <p:spPr>
          <a:xfrm>
            <a:off x="1052714" y="2207559"/>
            <a:ext cx="1878697" cy="777570"/>
          </a:xfrm>
          <a:prstGeom prst="rect">
            <a:avLst/>
          </a:prstGeom>
          <a:noFill/>
        </p:spPr>
        <p:txBody>
          <a:bodyPr wrap="square" lIns="190234" tIns="152188" rIns="190234" bIns="152188" rtlCol="0">
            <a:spAutoFit/>
          </a:bodyPr>
          <a:lstStyle/>
          <a:p>
            <a:pPr algn="ctr" defTabSz="951156">
              <a:lnSpc>
                <a:spcPct val="90000"/>
              </a:lnSpc>
              <a:spcAft>
                <a:spcPts val="624"/>
              </a:spcAft>
              <a:defRPr/>
            </a:pPr>
            <a:r>
              <a:rPr lang="en-US" sz="2081" dirty="0">
                <a:gradFill>
                  <a:gsLst>
                    <a:gs pos="2917">
                      <a:srgbClr val="353535"/>
                    </a:gs>
                    <a:gs pos="30000">
                      <a:srgbClr val="353535"/>
                    </a:gs>
                  </a:gsLst>
                  <a:lin ang="5400000" scaled="0"/>
                </a:gradFill>
                <a:latin typeface="Segoe UI Semilight"/>
              </a:rPr>
              <a:t>Scale-up</a:t>
            </a:r>
            <a:br>
              <a:rPr lang="en-US" sz="1248" dirty="0">
                <a:gradFill>
                  <a:gsLst>
                    <a:gs pos="2917">
                      <a:srgbClr val="353535"/>
                    </a:gs>
                    <a:gs pos="30000">
                      <a:srgbClr val="353535"/>
                    </a:gs>
                  </a:gsLst>
                  <a:lin ang="5400000" scaled="0"/>
                </a:gradFill>
                <a:latin typeface="Segoe UI Semilight"/>
              </a:rPr>
            </a:br>
            <a:r>
              <a:rPr lang="en-US" sz="1248" dirty="0">
                <a:gradFill>
                  <a:gsLst>
                    <a:gs pos="2917">
                      <a:srgbClr val="353535"/>
                    </a:gs>
                    <a:gs pos="30000">
                      <a:srgbClr val="353535"/>
                    </a:gs>
                  </a:gsLst>
                  <a:lin ang="5400000" scaled="0"/>
                </a:gradFill>
                <a:latin typeface="Segoe UI Semilight"/>
              </a:rPr>
              <a:t>Within the enterprise</a:t>
            </a:r>
          </a:p>
        </p:txBody>
      </p:sp>
      <p:grpSp>
        <p:nvGrpSpPr>
          <p:cNvPr id="201" name="Group 200">
            <a:extLst>
              <a:ext uri="{FF2B5EF4-FFF2-40B4-BE49-F238E27FC236}">
                <a16:creationId xmlns:a16="http://schemas.microsoft.com/office/drawing/2014/main" id="{6C8C72B7-02C5-4CBA-A096-8EADF17090B7}"/>
              </a:ext>
            </a:extLst>
          </p:cNvPr>
          <p:cNvGrpSpPr/>
          <p:nvPr/>
        </p:nvGrpSpPr>
        <p:grpSpPr>
          <a:xfrm>
            <a:off x="509140" y="3485194"/>
            <a:ext cx="2942650" cy="311309"/>
            <a:chOff x="693506" y="2436733"/>
            <a:chExt cx="2885213" cy="305233"/>
          </a:xfrm>
        </p:grpSpPr>
        <p:sp>
          <p:nvSpPr>
            <p:cNvPr id="202" name="Rectangle 201">
              <a:extLst>
                <a:ext uri="{FF2B5EF4-FFF2-40B4-BE49-F238E27FC236}">
                  <a16:creationId xmlns:a16="http://schemas.microsoft.com/office/drawing/2014/main" id="{61E80FE8-379C-497A-8740-C82B7645C1AC}"/>
                </a:ext>
              </a:extLst>
            </p:cNvPr>
            <p:cNvSpPr/>
            <p:nvPr/>
          </p:nvSpPr>
          <p:spPr bwMode="auto">
            <a:xfrm>
              <a:off x="951460" y="2436733"/>
              <a:ext cx="2627259" cy="30523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42671" defTabSz="950663" fontAlgn="base">
                <a:lnSpc>
                  <a:spcPct val="90000"/>
                </a:lnSpc>
                <a:spcBef>
                  <a:spcPct val="0"/>
                </a:spcBef>
                <a:spcAft>
                  <a:spcPct val="0"/>
                </a:spcAft>
                <a:defRPr/>
              </a:pPr>
              <a:r>
                <a:rPr lang="en-US" sz="2081" kern="0" dirty="0">
                  <a:solidFill>
                    <a:schemeClr val="accent1"/>
                  </a:solidFill>
                  <a:latin typeface="Segoe UI" panose="020B0502040204020203" pitchFamily="34" charset="0"/>
                  <a:ea typeface="Segoe UI" charset="0"/>
                  <a:cs typeface="Segoe UI" panose="020B0502040204020203" pitchFamily="34" charset="0"/>
                </a:rPr>
                <a:t>No infrastructure</a:t>
              </a:r>
            </a:p>
          </p:txBody>
        </p:sp>
        <p:sp>
          <p:nvSpPr>
            <p:cNvPr id="203" name="Freeform 5">
              <a:extLst>
                <a:ext uri="{FF2B5EF4-FFF2-40B4-BE49-F238E27FC236}">
                  <a16:creationId xmlns:a16="http://schemas.microsoft.com/office/drawing/2014/main" id="{D34105F6-6255-463C-85A3-126BC1994D4E}"/>
                </a:ext>
              </a:extLst>
            </p:cNvPr>
            <p:cNvSpPr>
              <a:spLocks/>
            </p:cNvSpPr>
            <p:nvPr/>
          </p:nvSpPr>
          <p:spPr bwMode="auto">
            <a:xfrm>
              <a:off x="693506" y="2502982"/>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2081">
                <a:latin typeface="Segoe UI" panose="020B0502040204020203" pitchFamily="34" charset="0"/>
                <a:cs typeface="Segoe UI" panose="020B0502040204020203" pitchFamily="34" charset="0"/>
              </a:endParaRPr>
            </a:p>
          </p:txBody>
        </p:sp>
      </p:grpSp>
      <p:grpSp>
        <p:nvGrpSpPr>
          <p:cNvPr id="204" name="Group 203">
            <a:extLst>
              <a:ext uri="{FF2B5EF4-FFF2-40B4-BE49-F238E27FC236}">
                <a16:creationId xmlns:a16="http://schemas.microsoft.com/office/drawing/2014/main" id="{2A397EAE-30BE-4D1D-AEFC-10415423D6AF}"/>
              </a:ext>
            </a:extLst>
          </p:cNvPr>
          <p:cNvGrpSpPr/>
          <p:nvPr/>
        </p:nvGrpSpPr>
        <p:grpSpPr>
          <a:xfrm>
            <a:off x="509140" y="4077056"/>
            <a:ext cx="2349598" cy="362804"/>
            <a:chOff x="693506" y="3017043"/>
            <a:chExt cx="2303737" cy="355722"/>
          </a:xfrm>
        </p:grpSpPr>
        <p:sp>
          <p:nvSpPr>
            <p:cNvPr id="205" name="Rectangle 204">
              <a:extLst>
                <a:ext uri="{FF2B5EF4-FFF2-40B4-BE49-F238E27FC236}">
                  <a16:creationId xmlns:a16="http://schemas.microsoft.com/office/drawing/2014/main" id="{1C2F6E4D-6359-4049-BF62-6917BD24A49C}"/>
                </a:ext>
              </a:extLst>
            </p:cNvPr>
            <p:cNvSpPr/>
            <p:nvPr/>
          </p:nvSpPr>
          <p:spPr>
            <a:xfrm>
              <a:off x="951460" y="3017043"/>
              <a:ext cx="2045783" cy="355722"/>
            </a:xfrm>
            <a:prstGeom prst="rect">
              <a:avLst/>
            </a:prstGeom>
          </p:spPr>
          <p:txBody>
            <a:bodyPr lIns="0" tIns="0" rIns="0" bIns="0">
              <a:noAutofit/>
            </a:bodyPr>
            <a:lstStyle/>
            <a:p>
              <a:pPr indent="-242671" defTabSz="950663" fontAlgn="base">
                <a:lnSpc>
                  <a:spcPct val="90000"/>
                </a:lnSpc>
                <a:spcBef>
                  <a:spcPct val="0"/>
                </a:spcBef>
                <a:spcAft>
                  <a:spcPct val="0"/>
                </a:spcAft>
                <a:defRPr/>
              </a:pPr>
              <a:r>
                <a:rPr lang="en-US" sz="2081" kern="0" dirty="0">
                  <a:solidFill>
                    <a:schemeClr val="accent1"/>
                  </a:solidFill>
                  <a:latin typeface="Segoe UI" panose="020B0502040204020203" pitchFamily="34" charset="0"/>
                  <a:ea typeface="Segoe UI" charset="0"/>
                  <a:cs typeface="Segoe UI" panose="020B0502040204020203" pitchFamily="34" charset="0"/>
                </a:rPr>
                <a:t>Enterprise scale</a:t>
              </a:r>
            </a:p>
          </p:txBody>
        </p:sp>
        <p:sp>
          <p:nvSpPr>
            <p:cNvPr id="206" name="Freeform 5">
              <a:extLst>
                <a:ext uri="{FF2B5EF4-FFF2-40B4-BE49-F238E27FC236}">
                  <a16:creationId xmlns:a16="http://schemas.microsoft.com/office/drawing/2014/main" id="{D1ED969E-38B6-4762-B2E2-A1267E590839}"/>
                </a:ext>
              </a:extLst>
            </p:cNvPr>
            <p:cNvSpPr>
              <a:spLocks/>
            </p:cNvSpPr>
            <p:nvPr/>
          </p:nvSpPr>
          <p:spPr bwMode="auto">
            <a:xfrm>
              <a:off x="693506" y="3086823"/>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2081">
                <a:latin typeface="Segoe UI" panose="020B0502040204020203" pitchFamily="34" charset="0"/>
                <a:cs typeface="Segoe UI" panose="020B0502040204020203" pitchFamily="34" charset="0"/>
              </a:endParaRPr>
            </a:p>
          </p:txBody>
        </p:sp>
      </p:grpSp>
      <p:grpSp>
        <p:nvGrpSpPr>
          <p:cNvPr id="207" name="Group 206">
            <a:extLst>
              <a:ext uri="{FF2B5EF4-FFF2-40B4-BE49-F238E27FC236}">
                <a16:creationId xmlns:a16="http://schemas.microsoft.com/office/drawing/2014/main" id="{FA2C56B3-9645-4EEE-BB73-C92F1DFC104A}"/>
              </a:ext>
            </a:extLst>
          </p:cNvPr>
          <p:cNvGrpSpPr/>
          <p:nvPr/>
        </p:nvGrpSpPr>
        <p:grpSpPr>
          <a:xfrm>
            <a:off x="509140" y="4720412"/>
            <a:ext cx="1874597" cy="253250"/>
            <a:chOff x="693506" y="3647841"/>
            <a:chExt cx="1838007" cy="248307"/>
          </a:xfrm>
        </p:grpSpPr>
        <p:sp>
          <p:nvSpPr>
            <p:cNvPr id="208" name="Rectangle 207">
              <a:extLst>
                <a:ext uri="{FF2B5EF4-FFF2-40B4-BE49-F238E27FC236}">
                  <a16:creationId xmlns:a16="http://schemas.microsoft.com/office/drawing/2014/main" id="{E41E437C-04AA-4542-80E3-AD31A674EA69}"/>
                </a:ext>
              </a:extLst>
            </p:cNvPr>
            <p:cNvSpPr/>
            <p:nvPr/>
          </p:nvSpPr>
          <p:spPr>
            <a:xfrm>
              <a:off x="951461" y="3647841"/>
              <a:ext cx="1580052" cy="248307"/>
            </a:xfrm>
            <a:prstGeom prst="rect">
              <a:avLst/>
            </a:prstGeom>
          </p:spPr>
          <p:txBody>
            <a:bodyPr lIns="0" tIns="0" rIns="0" bIns="0">
              <a:noAutofit/>
            </a:bodyPr>
            <a:lstStyle/>
            <a:p>
              <a:pPr indent="-242671" defTabSz="950663" fontAlgn="base">
                <a:lnSpc>
                  <a:spcPct val="90000"/>
                </a:lnSpc>
                <a:spcBef>
                  <a:spcPct val="0"/>
                </a:spcBef>
                <a:spcAft>
                  <a:spcPct val="0"/>
                </a:spcAft>
                <a:defRPr/>
              </a:pPr>
              <a:r>
                <a:rPr lang="en-US" sz="2081" kern="0" dirty="0">
                  <a:solidFill>
                    <a:schemeClr val="accent1"/>
                  </a:solidFill>
                  <a:latin typeface="Segoe UI" panose="020B0502040204020203" pitchFamily="34" charset="0"/>
                  <a:ea typeface="Segoe UI" charset="0"/>
                  <a:cs typeface="Segoe UI" panose="020B0502040204020203" pitchFamily="34" charset="0"/>
                </a:rPr>
                <a:t>Extensible</a:t>
              </a:r>
            </a:p>
          </p:txBody>
        </p:sp>
        <p:sp>
          <p:nvSpPr>
            <p:cNvPr id="209" name="Freeform 5">
              <a:extLst>
                <a:ext uri="{FF2B5EF4-FFF2-40B4-BE49-F238E27FC236}">
                  <a16:creationId xmlns:a16="http://schemas.microsoft.com/office/drawing/2014/main" id="{473B6599-C864-48C4-9F8A-1F661608C12B}"/>
                </a:ext>
              </a:extLst>
            </p:cNvPr>
            <p:cNvSpPr>
              <a:spLocks/>
            </p:cNvSpPr>
            <p:nvPr/>
          </p:nvSpPr>
          <p:spPr bwMode="auto">
            <a:xfrm>
              <a:off x="693506" y="3711634"/>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2081">
                <a:latin typeface="Segoe UI" panose="020B0502040204020203" pitchFamily="34" charset="0"/>
                <a:cs typeface="Segoe UI" panose="020B0502040204020203" pitchFamily="34" charset="0"/>
              </a:endParaRPr>
            </a:p>
          </p:txBody>
        </p:sp>
      </p:grpSp>
      <p:grpSp>
        <p:nvGrpSpPr>
          <p:cNvPr id="210" name="Group 209">
            <a:extLst>
              <a:ext uri="{FF2B5EF4-FFF2-40B4-BE49-F238E27FC236}">
                <a16:creationId xmlns:a16="http://schemas.microsoft.com/office/drawing/2014/main" id="{F30C5777-E993-4F08-9EBD-BBD8464AA9E9}"/>
              </a:ext>
            </a:extLst>
          </p:cNvPr>
          <p:cNvGrpSpPr/>
          <p:nvPr/>
        </p:nvGrpSpPr>
        <p:grpSpPr>
          <a:xfrm>
            <a:off x="509140" y="5283449"/>
            <a:ext cx="2396502" cy="221119"/>
            <a:chOff x="693506" y="4199888"/>
            <a:chExt cx="2349725" cy="216803"/>
          </a:xfrm>
        </p:grpSpPr>
        <p:sp>
          <p:nvSpPr>
            <p:cNvPr id="211" name="Rectangle 210">
              <a:extLst>
                <a:ext uri="{FF2B5EF4-FFF2-40B4-BE49-F238E27FC236}">
                  <a16:creationId xmlns:a16="http://schemas.microsoft.com/office/drawing/2014/main" id="{796BB93D-42B3-4F0C-A18E-86944240F242}"/>
                </a:ext>
              </a:extLst>
            </p:cNvPr>
            <p:cNvSpPr/>
            <p:nvPr/>
          </p:nvSpPr>
          <p:spPr>
            <a:xfrm>
              <a:off x="951461" y="4199888"/>
              <a:ext cx="2091770" cy="216803"/>
            </a:xfrm>
            <a:prstGeom prst="rect">
              <a:avLst/>
            </a:prstGeom>
          </p:spPr>
          <p:txBody>
            <a:bodyPr lIns="0" tIns="0" rIns="0" bIns="0">
              <a:noAutofit/>
            </a:bodyPr>
            <a:lstStyle/>
            <a:p>
              <a:pPr indent="-242671" defTabSz="950663" fontAlgn="base">
                <a:lnSpc>
                  <a:spcPct val="90000"/>
                </a:lnSpc>
                <a:spcBef>
                  <a:spcPct val="0"/>
                </a:spcBef>
                <a:spcAft>
                  <a:spcPct val="0"/>
                </a:spcAft>
                <a:defRPr/>
              </a:pPr>
              <a:r>
                <a:rPr lang="en-US" sz="2081" kern="0" dirty="0">
                  <a:solidFill>
                    <a:schemeClr val="accent1"/>
                  </a:solidFill>
                  <a:latin typeface="Segoe UI" panose="020B0502040204020203" pitchFamily="34" charset="0"/>
                  <a:ea typeface="Segoe UI" charset="0"/>
                  <a:cs typeface="Segoe UI" panose="020B0502040204020203" pitchFamily="34" charset="0"/>
                </a:rPr>
                <a:t>Central management</a:t>
              </a:r>
            </a:p>
          </p:txBody>
        </p:sp>
        <p:sp>
          <p:nvSpPr>
            <p:cNvPr id="212" name="Freeform 5">
              <a:extLst>
                <a:ext uri="{FF2B5EF4-FFF2-40B4-BE49-F238E27FC236}">
                  <a16:creationId xmlns:a16="http://schemas.microsoft.com/office/drawing/2014/main" id="{D60A16B1-E8C2-4603-BD5F-7138733BFC0F}"/>
                </a:ext>
              </a:extLst>
            </p:cNvPr>
            <p:cNvSpPr>
              <a:spLocks/>
            </p:cNvSpPr>
            <p:nvPr/>
          </p:nvSpPr>
          <p:spPr bwMode="auto">
            <a:xfrm>
              <a:off x="693506" y="4272363"/>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2081">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87025818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a:spLocks noGrp="1"/>
          </p:cNvSpPr>
          <p:nvPr>
            <p:ph type="title"/>
          </p:nvPr>
        </p:nvSpPr>
        <p:spPr/>
        <p:txBody>
          <a:bodyPr/>
          <a:lstStyle/>
          <a:p>
            <a:r>
              <a:rPr lang="en-US" dirty="0"/>
              <a:t>SharePoint – non HA</a:t>
            </a:r>
          </a:p>
        </p:txBody>
      </p:sp>
      <p:sp>
        <p:nvSpPr>
          <p:cNvPr id="56" name="Rounded Rectangle 9">
            <a:extLst>
              <a:ext uri="{FF2B5EF4-FFF2-40B4-BE49-F238E27FC236}">
                <a16:creationId xmlns:a16="http://schemas.microsoft.com/office/drawing/2014/main" id="{494EFFF8-DABD-4F38-BC4A-1EDCD870C8B0}"/>
              </a:ext>
            </a:extLst>
          </p:cNvPr>
          <p:cNvSpPr/>
          <p:nvPr/>
        </p:nvSpPr>
        <p:spPr>
          <a:xfrm>
            <a:off x="4935255" y="1990559"/>
            <a:ext cx="2017004" cy="306451"/>
          </a:xfrm>
          <a:prstGeom prst="rect">
            <a:avLst/>
          </a:prstGeom>
          <a:noFill/>
          <a:ln w="22225" cap="rnd">
            <a:solidFill>
              <a:schemeClr val="accent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Public IP</a:t>
            </a:r>
          </a:p>
        </p:txBody>
      </p:sp>
      <p:sp>
        <p:nvSpPr>
          <p:cNvPr id="57" name="Rounded Rectangle 16">
            <a:extLst>
              <a:ext uri="{FF2B5EF4-FFF2-40B4-BE49-F238E27FC236}">
                <a16:creationId xmlns:a16="http://schemas.microsoft.com/office/drawing/2014/main" id="{5683D59A-2FEF-4113-929C-A9986E848CEE}"/>
              </a:ext>
            </a:extLst>
          </p:cNvPr>
          <p:cNvSpPr/>
          <p:nvPr/>
        </p:nvSpPr>
        <p:spPr>
          <a:xfrm>
            <a:off x="4460875" y="1791577"/>
            <a:ext cx="3641135" cy="4846591"/>
          </a:xfrm>
          <a:prstGeom prst="rect">
            <a:avLst/>
          </a:prstGeom>
          <a:noFill/>
          <a:ln w="22225" cap="rnd" cmpd="sng">
            <a:solidFill>
              <a:schemeClr val="tx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5"/>
            <a:endParaRPr lang="en-US" sz="1729" b="1">
              <a:solidFill>
                <a:srgbClr val="505050"/>
              </a:solidFill>
              <a:latin typeface="+mj-lt"/>
            </a:endParaRPr>
          </a:p>
        </p:txBody>
      </p:sp>
      <p:sp>
        <p:nvSpPr>
          <p:cNvPr id="58" name="TextBox 57">
            <a:extLst>
              <a:ext uri="{FF2B5EF4-FFF2-40B4-BE49-F238E27FC236}">
                <a16:creationId xmlns:a16="http://schemas.microsoft.com/office/drawing/2014/main" id="{E43C935F-FFCD-4936-AE6A-020C9783A6CD}"/>
              </a:ext>
            </a:extLst>
          </p:cNvPr>
          <p:cNvSpPr txBox="1"/>
          <p:nvPr/>
        </p:nvSpPr>
        <p:spPr>
          <a:xfrm rot="16200000">
            <a:off x="4045044" y="2125639"/>
            <a:ext cx="531340" cy="233022"/>
          </a:xfrm>
          <a:prstGeom prst="rect">
            <a:avLst/>
          </a:prstGeom>
          <a:noFill/>
        </p:spPr>
        <p:txBody>
          <a:bodyPr wrap="square" rtlCol="0">
            <a:spAutoFit/>
          </a:bodyPr>
          <a:lstStyle/>
          <a:p>
            <a:pP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VNET</a:t>
            </a:r>
          </a:p>
        </p:txBody>
      </p:sp>
      <p:sp>
        <p:nvSpPr>
          <p:cNvPr id="60" name="TextBox 59">
            <a:extLst>
              <a:ext uri="{FF2B5EF4-FFF2-40B4-BE49-F238E27FC236}">
                <a16:creationId xmlns:a16="http://schemas.microsoft.com/office/drawing/2014/main" id="{3D65BDD8-D9AC-4BE0-AB07-213ECB308FAC}"/>
              </a:ext>
            </a:extLst>
          </p:cNvPr>
          <p:cNvSpPr txBox="1"/>
          <p:nvPr/>
        </p:nvSpPr>
        <p:spPr>
          <a:xfrm>
            <a:off x="8284986" y="3990055"/>
            <a:ext cx="409761"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S1</a:t>
            </a:r>
          </a:p>
        </p:txBody>
      </p:sp>
      <p:cxnSp>
        <p:nvCxnSpPr>
          <p:cNvPr id="61" name="Elbow Connector 35">
            <a:extLst>
              <a:ext uri="{FF2B5EF4-FFF2-40B4-BE49-F238E27FC236}">
                <a16:creationId xmlns:a16="http://schemas.microsoft.com/office/drawing/2014/main" id="{0E435AEB-9E55-458C-956F-1A9141620E5F}"/>
              </a:ext>
            </a:extLst>
          </p:cNvPr>
          <p:cNvCxnSpPr>
            <a:cxnSpLocks/>
          </p:cNvCxnSpPr>
          <p:nvPr/>
        </p:nvCxnSpPr>
        <p:spPr>
          <a:xfrm>
            <a:off x="6973484" y="3256029"/>
            <a:ext cx="1463040" cy="245032"/>
          </a:xfrm>
          <a:prstGeom prst="bentConnector2">
            <a:avLst/>
          </a:prstGeom>
          <a:ln w="22225" cap="rnd" cmpd="sng">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62" name="Elbow Connector 53">
            <a:extLst>
              <a:ext uri="{FF2B5EF4-FFF2-40B4-BE49-F238E27FC236}">
                <a16:creationId xmlns:a16="http://schemas.microsoft.com/office/drawing/2014/main" id="{A803FAC0-3989-4F91-9F40-245B4CBF949E}"/>
              </a:ext>
            </a:extLst>
          </p:cNvPr>
          <p:cNvCxnSpPr>
            <a:cxnSpLocks/>
          </p:cNvCxnSpPr>
          <p:nvPr/>
        </p:nvCxnSpPr>
        <p:spPr>
          <a:xfrm flipV="1">
            <a:off x="6983292" y="4274749"/>
            <a:ext cx="1463040" cy="437600"/>
          </a:xfrm>
          <a:prstGeom prst="bentConnector2">
            <a:avLst/>
          </a:prstGeom>
          <a:ln w="22225" cap="rnd" cmpd="sng">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159D9E4E-7ABE-4B03-82C1-4CA2E63296BE}"/>
              </a:ext>
            </a:extLst>
          </p:cNvPr>
          <p:cNvSpPr txBox="1"/>
          <p:nvPr/>
        </p:nvSpPr>
        <p:spPr>
          <a:xfrm>
            <a:off x="6045763" y="3757645"/>
            <a:ext cx="419630" cy="234872"/>
          </a:xfrm>
          <a:prstGeom prst="rect">
            <a:avLst/>
          </a:prstGeom>
          <a:noFill/>
        </p:spPr>
        <p:txBody>
          <a:bodyPr wrap="square" rtlCol="0">
            <a:spAutoFit/>
          </a:bodyPr>
          <a:lstStyle/>
          <a:p>
            <a:pPr fontAlgn="base">
              <a:lnSpc>
                <a:spcPct val="90000"/>
              </a:lnSpc>
              <a:spcBef>
                <a:spcPct val="0"/>
              </a:spcBef>
              <a:spcAft>
                <a:spcPct val="0"/>
              </a:spcAft>
              <a:defRPr/>
            </a:pPr>
            <a:r>
              <a:rPr lang="en-US" sz="1029" b="1" dirty="0">
                <a:latin typeface="Segoe UI" panose="020B0502040204020203" pitchFamily="34" charset="0"/>
                <a:ea typeface="Segoe UI" panose="020B0502040204020203" pitchFamily="34" charset="0"/>
                <a:cs typeface="Segoe UI" panose="020B0502040204020203" pitchFamily="34" charset="0"/>
              </a:rPr>
              <a:t>ILB</a:t>
            </a:r>
          </a:p>
        </p:txBody>
      </p:sp>
      <p:sp>
        <p:nvSpPr>
          <p:cNvPr id="65" name="Rounded Rectangle 3">
            <a:extLst>
              <a:ext uri="{FF2B5EF4-FFF2-40B4-BE49-F238E27FC236}">
                <a16:creationId xmlns:a16="http://schemas.microsoft.com/office/drawing/2014/main" id="{2CA66BFA-A24D-4515-AB63-ABABDF722D80}"/>
              </a:ext>
            </a:extLst>
          </p:cNvPr>
          <p:cNvSpPr/>
          <p:nvPr/>
        </p:nvSpPr>
        <p:spPr>
          <a:xfrm>
            <a:off x="4935255" y="4234776"/>
            <a:ext cx="2000985" cy="843067"/>
          </a:xfrm>
          <a:prstGeom prst="rect">
            <a:avLst/>
          </a:prstGeom>
          <a:noFill/>
          <a:ln w="22225" cap="rnd" cmpd="sng">
            <a:solidFill>
              <a:schemeClr val="bg1">
                <a:lumMod val="5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5"/>
            <a:endParaRPr lang="en-US" sz="1729" b="1">
              <a:solidFill>
                <a:srgbClr val="505050"/>
              </a:solidFill>
              <a:latin typeface="+mj-lt"/>
            </a:endParaRPr>
          </a:p>
        </p:txBody>
      </p:sp>
      <p:sp>
        <p:nvSpPr>
          <p:cNvPr id="66" name="TextBox 65">
            <a:extLst>
              <a:ext uri="{FF2B5EF4-FFF2-40B4-BE49-F238E27FC236}">
                <a16:creationId xmlns:a16="http://schemas.microsoft.com/office/drawing/2014/main" id="{877234C2-85A4-4620-A25D-FF2B011110B5}"/>
              </a:ext>
            </a:extLst>
          </p:cNvPr>
          <p:cNvSpPr txBox="1"/>
          <p:nvPr/>
        </p:nvSpPr>
        <p:spPr>
          <a:xfrm rot="16200000">
            <a:off x="4213031" y="4552321"/>
            <a:ext cx="1095432"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Availability Set</a:t>
            </a:r>
          </a:p>
        </p:txBody>
      </p:sp>
      <p:sp>
        <p:nvSpPr>
          <p:cNvPr id="67" name="TextBox 66">
            <a:extLst>
              <a:ext uri="{FF2B5EF4-FFF2-40B4-BE49-F238E27FC236}">
                <a16:creationId xmlns:a16="http://schemas.microsoft.com/office/drawing/2014/main" id="{AA0B222B-04A7-4F76-A7F3-6E2DDE7E76A2}"/>
              </a:ext>
            </a:extLst>
          </p:cNvPr>
          <p:cNvSpPr txBox="1"/>
          <p:nvPr/>
        </p:nvSpPr>
        <p:spPr>
          <a:xfrm>
            <a:off x="5197461" y="4779262"/>
            <a:ext cx="597345"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APP1</a:t>
            </a:r>
          </a:p>
        </p:txBody>
      </p:sp>
      <p:grpSp>
        <p:nvGrpSpPr>
          <p:cNvPr id="69" name="Group 68">
            <a:extLst>
              <a:ext uri="{FF2B5EF4-FFF2-40B4-BE49-F238E27FC236}">
                <a16:creationId xmlns:a16="http://schemas.microsoft.com/office/drawing/2014/main" id="{E872F01F-0787-44C9-BA8B-0BF22DA415B3}"/>
              </a:ext>
            </a:extLst>
          </p:cNvPr>
          <p:cNvGrpSpPr/>
          <p:nvPr/>
        </p:nvGrpSpPr>
        <p:grpSpPr>
          <a:xfrm>
            <a:off x="5290436" y="4368375"/>
            <a:ext cx="411393" cy="321999"/>
            <a:chOff x="6519578" y="3783956"/>
            <a:chExt cx="634064" cy="496284"/>
          </a:xfrm>
          <a:solidFill>
            <a:schemeClr val="accent1"/>
          </a:solidFill>
        </p:grpSpPr>
        <p:sp>
          <p:nvSpPr>
            <p:cNvPr id="70" name="Freeform 21">
              <a:extLst>
                <a:ext uri="{FF2B5EF4-FFF2-40B4-BE49-F238E27FC236}">
                  <a16:creationId xmlns:a16="http://schemas.microsoft.com/office/drawing/2014/main" id="{7DA13EA5-4E04-4BF3-B2AF-E5FABEB96236}"/>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71" name="Group 70">
              <a:extLst>
                <a:ext uri="{FF2B5EF4-FFF2-40B4-BE49-F238E27FC236}">
                  <a16:creationId xmlns:a16="http://schemas.microsoft.com/office/drawing/2014/main" id="{42378E06-A03C-409B-869E-9409CA85B246}"/>
                </a:ext>
              </a:extLst>
            </p:cNvPr>
            <p:cNvGrpSpPr/>
            <p:nvPr/>
          </p:nvGrpSpPr>
          <p:grpSpPr>
            <a:xfrm>
              <a:off x="6721475" y="3873516"/>
              <a:ext cx="236538" cy="255587"/>
              <a:chOff x="6721475" y="3887788"/>
              <a:chExt cx="236538" cy="255587"/>
            </a:xfrm>
            <a:grpFill/>
          </p:grpSpPr>
          <p:sp>
            <p:nvSpPr>
              <p:cNvPr id="72" name="Freeform 5">
                <a:extLst>
                  <a:ext uri="{FF2B5EF4-FFF2-40B4-BE49-F238E27FC236}">
                    <a16:creationId xmlns:a16="http://schemas.microsoft.com/office/drawing/2014/main" id="{2548F3B9-0EFF-459F-A113-28354823FE9D}"/>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73" name="Freeform 6">
                <a:extLst>
                  <a:ext uri="{FF2B5EF4-FFF2-40B4-BE49-F238E27FC236}">
                    <a16:creationId xmlns:a16="http://schemas.microsoft.com/office/drawing/2014/main" id="{7FBCF7C5-A003-4217-BF5B-627CD4DF74CD}"/>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74" name="Freeform 7">
                <a:extLst>
                  <a:ext uri="{FF2B5EF4-FFF2-40B4-BE49-F238E27FC236}">
                    <a16:creationId xmlns:a16="http://schemas.microsoft.com/office/drawing/2014/main" id="{1545EA3C-4CCC-4F52-99B4-9CF522F47720}"/>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cxnSp>
        <p:nvCxnSpPr>
          <p:cNvPr id="81" name="Connector: Elbow 80">
            <a:extLst>
              <a:ext uri="{FF2B5EF4-FFF2-40B4-BE49-F238E27FC236}">
                <a16:creationId xmlns:a16="http://schemas.microsoft.com/office/drawing/2014/main" id="{0247B94C-D054-40F8-A75D-EB3AC3BB4309}"/>
              </a:ext>
            </a:extLst>
          </p:cNvPr>
          <p:cNvCxnSpPr>
            <a:cxnSpLocks/>
          </p:cNvCxnSpPr>
          <p:nvPr/>
        </p:nvCxnSpPr>
        <p:spPr>
          <a:xfrm rot="5400000" flipH="1" flipV="1">
            <a:off x="5917870" y="3813155"/>
            <a:ext cx="9622" cy="819849"/>
          </a:xfrm>
          <a:prstGeom prst="bentConnector3">
            <a:avLst>
              <a:gd name="adj1" fmla="val 1409504"/>
            </a:avLst>
          </a:prstGeom>
          <a:ln w="22225">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5D776AC-7035-4FD2-9D51-6CED08378EB4}"/>
              </a:ext>
            </a:extLst>
          </p:cNvPr>
          <p:cNvCxnSpPr>
            <a:cxnSpLocks/>
          </p:cNvCxnSpPr>
          <p:nvPr/>
        </p:nvCxnSpPr>
        <p:spPr>
          <a:xfrm>
            <a:off x="5926794" y="3684450"/>
            <a:ext cx="0" cy="417189"/>
          </a:xfrm>
          <a:prstGeom prst="line">
            <a:avLst/>
          </a:prstGeom>
          <a:ln w="22225" cmpd="sng">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ECEB1DC4-810D-47E9-8E52-1D924BBABA0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5147" t="4407" r="4728" b="4969"/>
          <a:stretch/>
        </p:blipFill>
        <p:spPr>
          <a:xfrm rot="10800000">
            <a:off x="5787962" y="3735372"/>
            <a:ext cx="281240" cy="278025"/>
          </a:xfrm>
          <a:prstGeom prst="diamond">
            <a:avLst/>
          </a:prstGeom>
        </p:spPr>
      </p:pic>
      <p:sp>
        <p:nvSpPr>
          <p:cNvPr id="84" name="TextBox 83">
            <a:extLst>
              <a:ext uri="{FF2B5EF4-FFF2-40B4-BE49-F238E27FC236}">
                <a16:creationId xmlns:a16="http://schemas.microsoft.com/office/drawing/2014/main" id="{C56D7381-CD17-4595-BEE8-E25A59DF1606}"/>
              </a:ext>
            </a:extLst>
          </p:cNvPr>
          <p:cNvSpPr txBox="1"/>
          <p:nvPr/>
        </p:nvSpPr>
        <p:spPr>
          <a:xfrm>
            <a:off x="6051971" y="2357364"/>
            <a:ext cx="492867" cy="233022"/>
          </a:xfrm>
          <a:prstGeom prst="rect">
            <a:avLst/>
          </a:prstGeom>
          <a:noFill/>
        </p:spPr>
        <p:txBody>
          <a:bodyPr wrap="square" rtlCol="0">
            <a:spAutoFit/>
          </a:bodyPr>
          <a:lstStyle/>
          <a:p>
            <a:pPr fontAlgn="base">
              <a:lnSpc>
                <a:spcPct val="90000"/>
              </a:lnSpc>
              <a:spcBef>
                <a:spcPct val="0"/>
              </a:spcBef>
              <a:spcAft>
                <a:spcPct val="0"/>
              </a:spcAft>
              <a:defRPr/>
            </a:pPr>
            <a:r>
              <a:rPr lang="en-US" sz="1029" b="1" dirty="0">
                <a:latin typeface="Segoe UI" panose="020B0502040204020203" pitchFamily="34" charset="0"/>
                <a:ea typeface="Segoe UI" panose="020B0502040204020203" pitchFamily="34" charset="0"/>
                <a:cs typeface="Segoe UI" panose="020B0502040204020203" pitchFamily="34" charset="0"/>
              </a:rPr>
              <a:t>LB</a:t>
            </a:r>
          </a:p>
        </p:txBody>
      </p:sp>
      <p:sp>
        <p:nvSpPr>
          <p:cNvPr id="85" name="Rounded Rectangle 3">
            <a:extLst>
              <a:ext uri="{FF2B5EF4-FFF2-40B4-BE49-F238E27FC236}">
                <a16:creationId xmlns:a16="http://schemas.microsoft.com/office/drawing/2014/main" id="{C03C53BB-6361-48E6-9EF3-5546A5722070}"/>
              </a:ext>
            </a:extLst>
          </p:cNvPr>
          <p:cNvSpPr/>
          <p:nvPr/>
        </p:nvSpPr>
        <p:spPr>
          <a:xfrm>
            <a:off x="4941462" y="2834496"/>
            <a:ext cx="2000985" cy="843067"/>
          </a:xfrm>
          <a:prstGeom prst="rect">
            <a:avLst/>
          </a:prstGeom>
          <a:noFill/>
          <a:ln w="22225" cap="rnd" cmpd="sng">
            <a:solidFill>
              <a:schemeClr val="bg1">
                <a:lumMod val="5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5"/>
            <a:endParaRPr lang="en-US" sz="1729" b="1">
              <a:solidFill>
                <a:srgbClr val="505050"/>
              </a:solidFill>
              <a:latin typeface="+mj-lt"/>
            </a:endParaRPr>
          </a:p>
        </p:txBody>
      </p:sp>
      <p:sp>
        <p:nvSpPr>
          <p:cNvPr id="86" name="TextBox 85">
            <a:extLst>
              <a:ext uri="{FF2B5EF4-FFF2-40B4-BE49-F238E27FC236}">
                <a16:creationId xmlns:a16="http://schemas.microsoft.com/office/drawing/2014/main" id="{0F903135-02D9-4251-932F-342F56F309D4}"/>
              </a:ext>
            </a:extLst>
          </p:cNvPr>
          <p:cNvSpPr txBox="1"/>
          <p:nvPr/>
        </p:nvSpPr>
        <p:spPr>
          <a:xfrm rot="16200000">
            <a:off x="4219238" y="3152041"/>
            <a:ext cx="1095432"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Availability Set</a:t>
            </a:r>
          </a:p>
        </p:txBody>
      </p:sp>
      <p:sp>
        <p:nvSpPr>
          <p:cNvPr id="87" name="TextBox 86">
            <a:extLst>
              <a:ext uri="{FF2B5EF4-FFF2-40B4-BE49-F238E27FC236}">
                <a16:creationId xmlns:a16="http://schemas.microsoft.com/office/drawing/2014/main" id="{B5101F1C-C4AA-4996-ACDE-98C973BAA033}"/>
              </a:ext>
            </a:extLst>
          </p:cNvPr>
          <p:cNvSpPr txBox="1"/>
          <p:nvPr/>
        </p:nvSpPr>
        <p:spPr>
          <a:xfrm>
            <a:off x="5197461" y="3378981"/>
            <a:ext cx="597345"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WEB1</a:t>
            </a:r>
          </a:p>
        </p:txBody>
      </p:sp>
      <p:grpSp>
        <p:nvGrpSpPr>
          <p:cNvPr id="89" name="Group 88">
            <a:extLst>
              <a:ext uri="{FF2B5EF4-FFF2-40B4-BE49-F238E27FC236}">
                <a16:creationId xmlns:a16="http://schemas.microsoft.com/office/drawing/2014/main" id="{D5F5B43D-A00F-4B99-8EE7-0CD2D7D1EA1F}"/>
              </a:ext>
            </a:extLst>
          </p:cNvPr>
          <p:cNvGrpSpPr/>
          <p:nvPr/>
        </p:nvGrpSpPr>
        <p:grpSpPr>
          <a:xfrm>
            <a:off x="5290436" y="2968094"/>
            <a:ext cx="411393" cy="321999"/>
            <a:chOff x="6519578" y="3783956"/>
            <a:chExt cx="634064" cy="496284"/>
          </a:xfrm>
          <a:solidFill>
            <a:schemeClr val="accent1"/>
          </a:solidFill>
        </p:grpSpPr>
        <p:sp>
          <p:nvSpPr>
            <p:cNvPr id="90" name="Freeform 21">
              <a:extLst>
                <a:ext uri="{FF2B5EF4-FFF2-40B4-BE49-F238E27FC236}">
                  <a16:creationId xmlns:a16="http://schemas.microsoft.com/office/drawing/2014/main" id="{A091BECE-B068-47DA-95EA-A17C9A24CC7A}"/>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91" name="Group 90">
              <a:extLst>
                <a:ext uri="{FF2B5EF4-FFF2-40B4-BE49-F238E27FC236}">
                  <a16:creationId xmlns:a16="http://schemas.microsoft.com/office/drawing/2014/main" id="{78F7579F-D8A1-4230-9327-1E5473ED7E33}"/>
                </a:ext>
              </a:extLst>
            </p:cNvPr>
            <p:cNvGrpSpPr/>
            <p:nvPr/>
          </p:nvGrpSpPr>
          <p:grpSpPr>
            <a:xfrm>
              <a:off x="6721475" y="3873516"/>
              <a:ext cx="236538" cy="255587"/>
              <a:chOff x="6721475" y="3887788"/>
              <a:chExt cx="236538" cy="255587"/>
            </a:xfrm>
            <a:grpFill/>
          </p:grpSpPr>
          <p:sp>
            <p:nvSpPr>
              <p:cNvPr id="92" name="Freeform 5">
                <a:extLst>
                  <a:ext uri="{FF2B5EF4-FFF2-40B4-BE49-F238E27FC236}">
                    <a16:creationId xmlns:a16="http://schemas.microsoft.com/office/drawing/2014/main" id="{71CE2EF0-158F-479A-9DD2-A34AE7B76B07}"/>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93" name="Freeform 6">
                <a:extLst>
                  <a:ext uri="{FF2B5EF4-FFF2-40B4-BE49-F238E27FC236}">
                    <a16:creationId xmlns:a16="http://schemas.microsoft.com/office/drawing/2014/main" id="{C1C148BC-4642-4AB4-9368-5D018B9E5DA2}"/>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94" name="Freeform 7">
                <a:extLst>
                  <a:ext uri="{FF2B5EF4-FFF2-40B4-BE49-F238E27FC236}">
                    <a16:creationId xmlns:a16="http://schemas.microsoft.com/office/drawing/2014/main" id="{6F47AD64-9046-44AB-ACEF-641428659397}"/>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cxnSp>
        <p:nvCxnSpPr>
          <p:cNvPr id="101" name="Connector: Elbow 100">
            <a:extLst>
              <a:ext uri="{FF2B5EF4-FFF2-40B4-BE49-F238E27FC236}">
                <a16:creationId xmlns:a16="http://schemas.microsoft.com/office/drawing/2014/main" id="{C51950ED-DCCC-4B3A-B580-60FE3E88B637}"/>
              </a:ext>
            </a:extLst>
          </p:cNvPr>
          <p:cNvCxnSpPr>
            <a:cxnSpLocks/>
          </p:cNvCxnSpPr>
          <p:nvPr/>
        </p:nvCxnSpPr>
        <p:spPr>
          <a:xfrm rot="5400000" flipH="1" flipV="1">
            <a:off x="5924077" y="2412874"/>
            <a:ext cx="9622" cy="819849"/>
          </a:xfrm>
          <a:prstGeom prst="bentConnector3">
            <a:avLst>
              <a:gd name="adj1" fmla="val 1409504"/>
            </a:avLst>
          </a:prstGeom>
          <a:ln w="22225">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0EF264D-4FA5-4705-A965-70DC9E6528DF}"/>
              </a:ext>
            </a:extLst>
          </p:cNvPr>
          <p:cNvCxnSpPr>
            <a:cxnSpLocks/>
          </p:cNvCxnSpPr>
          <p:nvPr/>
        </p:nvCxnSpPr>
        <p:spPr>
          <a:xfrm>
            <a:off x="5933001" y="2284170"/>
            <a:ext cx="0" cy="417189"/>
          </a:xfrm>
          <a:prstGeom prst="line">
            <a:avLst/>
          </a:prstGeom>
          <a:ln w="22225" cmpd="sng">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3" name="Picture 102">
            <a:extLst>
              <a:ext uri="{FF2B5EF4-FFF2-40B4-BE49-F238E27FC236}">
                <a16:creationId xmlns:a16="http://schemas.microsoft.com/office/drawing/2014/main" id="{2DA14493-08E6-47B4-9119-1A93834349AD}"/>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5147" t="4407" r="4728" b="4969"/>
          <a:stretch/>
        </p:blipFill>
        <p:spPr>
          <a:xfrm rot="10800000">
            <a:off x="5794169" y="2335092"/>
            <a:ext cx="281240" cy="278025"/>
          </a:xfrm>
          <a:prstGeom prst="diamond">
            <a:avLst/>
          </a:prstGeom>
        </p:spPr>
      </p:pic>
      <p:sp>
        <p:nvSpPr>
          <p:cNvPr id="104" name="TextBox 103">
            <a:extLst>
              <a:ext uri="{FF2B5EF4-FFF2-40B4-BE49-F238E27FC236}">
                <a16:creationId xmlns:a16="http://schemas.microsoft.com/office/drawing/2014/main" id="{2B4AE8E5-E78F-4D7C-8698-0987E0C308E6}"/>
              </a:ext>
            </a:extLst>
          </p:cNvPr>
          <p:cNvSpPr txBox="1"/>
          <p:nvPr/>
        </p:nvSpPr>
        <p:spPr>
          <a:xfrm>
            <a:off x="6052607" y="5157925"/>
            <a:ext cx="492229" cy="234872"/>
          </a:xfrm>
          <a:prstGeom prst="rect">
            <a:avLst/>
          </a:prstGeom>
          <a:noFill/>
        </p:spPr>
        <p:txBody>
          <a:bodyPr wrap="square" rtlCol="0">
            <a:spAutoFit/>
          </a:bodyPr>
          <a:lstStyle/>
          <a:p>
            <a:pPr fontAlgn="base">
              <a:lnSpc>
                <a:spcPct val="90000"/>
              </a:lnSpc>
              <a:spcBef>
                <a:spcPct val="0"/>
              </a:spcBef>
              <a:spcAft>
                <a:spcPct val="0"/>
              </a:spcAft>
              <a:defRPr/>
            </a:pPr>
            <a:r>
              <a:rPr lang="en-US" sz="1029" b="1" dirty="0">
                <a:latin typeface="Segoe UI" panose="020B0502040204020203" pitchFamily="34" charset="0"/>
                <a:ea typeface="Segoe UI" panose="020B0502040204020203" pitchFamily="34" charset="0"/>
                <a:cs typeface="Segoe UI" panose="020B0502040204020203" pitchFamily="34" charset="0"/>
              </a:rPr>
              <a:t>ILB</a:t>
            </a:r>
          </a:p>
        </p:txBody>
      </p:sp>
      <p:sp>
        <p:nvSpPr>
          <p:cNvPr id="105" name="Rounded Rectangle 3">
            <a:extLst>
              <a:ext uri="{FF2B5EF4-FFF2-40B4-BE49-F238E27FC236}">
                <a16:creationId xmlns:a16="http://schemas.microsoft.com/office/drawing/2014/main" id="{70CACCAB-CC90-495C-916F-E1DB28C75F0E}"/>
              </a:ext>
            </a:extLst>
          </p:cNvPr>
          <p:cNvSpPr/>
          <p:nvPr/>
        </p:nvSpPr>
        <p:spPr>
          <a:xfrm>
            <a:off x="4942099" y="5635057"/>
            <a:ext cx="2000985" cy="843067"/>
          </a:xfrm>
          <a:prstGeom prst="rect">
            <a:avLst/>
          </a:prstGeom>
          <a:noFill/>
          <a:ln w="22225" cap="rnd" cmpd="sng">
            <a:solidFill>
              <a:schemeClr val="bg1">
                <a:lumMod val="5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5"/>
            <a:endParaRPr lang="en-US" sz="1729" b="1">
              <a:solidFill>
                <a:srgbClr val="505050"/>
              </a:solidFill>
              <a:latin typeface="+mj-lt"/>
            </a:endParaRPr>
          </a:p>
        </p:txBody>
      </p:sp>
      <p:sp>
        <p:nvSpPr>
          <p:cNvPr id="106" name="TextBox 105">
            <a:extLst>
              <a:ext uri="{FF2B5EF4-FFF2-40B4-BE49-F238E27FC236}">
                <a16:creationId xmlns:a16="http://schemas.microsoft.com/office/drawing/2014/main" id="{5AD65AE6-1D80-4B94-929A-D6AFD7E9BDE5}"/>
              </a:ext>
            </a:extLst>
          </p:cNvPr>
          <p:cNvSpPr txBox="1"/>
          <p:nvPr/>
        </p:nvSpPr>
        <p:spPr>
          <a:xfrm rot="16200000">
            <a:off x="4219875" y="5952602"/>
            <a:ext cx="1095432"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Availability Set</a:t>
            </a:r>
          </a:p>
        </p:txBody>
      </p:sp>
      <p:sp>
        <p:nvSpPr>
          <p:cNvPr id="107" name="TextBox 106">
            <a:extLst>
              <a:ext uri="{FF2B5EF4-FFF2-40B4-BE49-F238E27FC236}">
                <a16:creationId xmlns:a16="http://schemas.microsoft.com/office/drawing/2014/main" id="{3261C77B-2371-47FE-9D58-57F08C8DD1E8}"/>
              </a:ext>
            </a:extLst>
          </p:cNvPr>
          <p:cNvSpPr txBox="1"/>
          <p:nvPr/>
        </p:nvSpPr>
        <p:spPr>
          <a:xfrm>
            <a:off x="5636829" y="6179542"/>
            <a:ext cx="581408" cy="23487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SQLW</a:t>
            </a:r>
          </a:p>
        </p:txBody>
      </p:sp>
      <p:grpSp>
        <p:nvGrpSpPr>
          <p:cNvPr id="109" name="Group 108">
            <a:extLst>
              <a:ext uri="{FF2B5EF4-FFF2-40B4-BE49-F238E27FC236}">
                <a16:creationId xmlns:a16="http://schemas.microsoft.com/office/drawing/2014/main" id="{0C0B0A5E-7FA8-49E0-B1E8-69B534F78AA6}"/>
              </a:ext>
            </a:extLst>
          </p:cNvPr>
          <p:cNvGrpSpPr/>
          <p:nvPr/>
        </p:nvGrpSpPr>
        <p:grpSpPr>
          <a:xfrm>
            <a:off x="5728306" y="5768656"/>
            <a:ext cx="411393" cy="321999"/>
            <a:chOff x="6519578" y="3783956"/>
            <a:chExt cx="634064" cy="496284"/>
          </a:xfrm>
          <a:solidFill>
            <a:schemeClr val="accent1"/>
          </a:solidFill>
        </p:grpSpPr>
        <p:sp>
          <p:nvSpPr>
            <p:cNvPr id="110" name="Freeform 21">
              <a:extLst>
                <a:ext uri="{FF2B5EF4-FFF2-40B4-BE49-F238E27FC236}">
                  <a16:creationId xmlns:a16="http://schemas.microsoft.com/office/drawing/2014/main" id="{1C529528-3B6E-4338-A082-B1BDA15CE8E7}"/>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111" name="Group 110">
              <a:extLst>
                <a:ext uri="{FF2B5EF4-FFF2-40B4-BE49-F238E27FC236}">
                  <a16:creationId xmlns:a16="http://schemas.microsoft.com/office/drawing/2014/main" id="{E37B16CE-F4AE-4427-9985-50B62F3F2CF4}"/>
                </a:ext>
              </a:extLst>
            </p:cNvPr>
            <p:cNvGrpSpPr/>
            <p:nvPr/>
          </p:nvGrpSpPr>
          <p:grpSpPr>
            <a:xfrm>
              <a:off x="6721475" y="3873516"/>
              <a:ext cx="236538" cy="255587"/>
              <a:chOff x="6721475" y="3887788"/>
              <a:chExt cx="236538" cy="255587"/>
            </a:xfrm>
            <a:grpFill/>
          </p:grpSpPr>
          <p:sp>
            <p:nvSpPr>
              <p:cNvPr id="112" name="Freeform 5">
                <a:extLst>
                  <a:ext uri="{FF2B5EF4-FFF2-40B4-BE49-F238E27FC236}">
                    <a16:creationId xmlns:a16="http://schemas.microsoft.com/office/drawing/2014/main" id="{4D724B57-A69B-4D63-B829-3EEB407651DB}"/>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113" name="Freeform 6">
                <a:extLst>
                  <a:ext uri="{FF2B5EF4-FFF2-40B4-BE49-F238E27FC236}">
                    <a16:creationId xmlns:a16="http://schemas.microsoft.com/office/drawing/2014/main" id="{A42C8882-2D54-4DCE-A2DB-2EC894021D21}"/>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114" name="Freeform 7">
                <a:extLst>
                  <a:ext uri="{FF2B5EF4-FFF2-40B4-BE49-F238E27FC236}">
                    <a16:creationId xmlns:a16="http://schemas.microsoft.com/office/drawing/2014/main" id="{2E27A029-E5CA-431D-B149-256C25175419}"/>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cxnSp>
        <p:nvCxnSpPr>
          <p:cNvPr id="121" name="Connector: Elbow 120">
            <a:extLst>
              <a:ext uri="{FF2B5EF4-FFF2-40B4-BE49-F238E27FC236}">
                <a16:creationId xmlns:a16="http://schemas.microsoft.com/office/drawing/2014/main" id="{D9161F8F-64C1-4DE4-8084-66B4146D01E2}"/>
              </a:ext>
            </a:extLst>
          </p:cNvPr>
          <p:cNvCxnSpPr>
            <a:cxnSpLocks/>
          </p:cNvCxnSpPr>
          <p:nvPr/>
        </p:nvCxnSpPr>
        <p:spPr>
          <a:xfrm rot="5400000" flipH="1" flipV="1">
            <a:off x="5924714" y="5213434"/>
            <a:ext cx="9622" cy="819849"/>
          </a:xfrm>
          <a:prstGeom prst="bentConnector3">
            <a:avLst>
              <a:gd name="adj1" fmla="val 1409504"/>
            </a:avLst>
          </a:prstGeom>
          <a:ln w="22225">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13734FC-20C1-4171-AECC-1B7958DFAB53}"/>
              </a:ext>
            </a:extLst>
          </p:cNvPr>
          <p:cNvCxnSpPr>
            <a:cxnSpLocks/>
          </p:cNvCxnSpPr>
          <p:nvPr/>
        </p:nvCxnSpPr>
        <p:spPr>
          <a:xfrm>
            <a:off x="5933638" y="5084730"/>
            <a:ext cx="0" cy="417189"/>
          </a:xfrm>
          <a:prstGeom prst="line">
            <a:avLst/>
          </a:prstGeom>
          <a:ln w="22225" cmpd="sng">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23" name="Picture 122">
            <a:extLst>
              <a:ext uri="{FF2B5EF4-FFF2-40B4-BE49-F238E27FC236}">
                <a16:creationId xmlns:a16="http://schemas.microsoft.com/office/drawing/2014/main" id="{5BA9E6B6-1554-4A24-9368-1457E869BA2D}"/>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5147" t="4407" r="4728" b="4969"/>
          <a:stretch/>
        </p:blipFill>
        <p:spPr>
          <a:xfrm rot="10800000">
            <a:off x="5794806" y="5135654"/>
            <a:ext cx="281240" cy="278025"/>
          </a:xfrm>
          <a:prstGeom prst="diamond">
            <a:avLst/>
          </a:prstGeom>
        </p:spPr>
      </p:pic>
      <p:grpSp>
        <p:nvGrpSpPr>
          <p:cNvPr id="124" name="Group 123">
            <a:extLst>
              <a:ext uri="{FF2B5EF4-FFF2-40B4-BE49-F238E27FC236}">
                <a16:creationId xmlns:a16="http://schemas.microsoft.com/office/drawing/2014/main" id="{0C086CED-17E3-4156-BD78-DFD09D7522EC}"/>
              </a:ext>
            </a:extLst>
          </p:cNvPr>
          <p:cNvGrpSpPr/>
          <p:nvPr/>
        </p:nvGrpSpPr>
        <p:grpSpPr>
          <a:xfrm>
            <a:off x="4253968" y="2490758"/>
            <a:ext cx="413818" cy="233395"/>
            <a:chOff x="6084179" y="2756637"/>
            <a:chExt cx="422226" cy="238137"/>
          </a:xfrm>
        </p:grpSpPr>
        <p:sp>
          <p:nvSpPr>
            <p:cNvPr id="125" name="Rectangle 124">
              <a:extLst>
                <a:ext uri="{FF2B5EF4-FFF2-40B4-BE49-F238E27FC236}">
                  <a16:creationId xmlns:a16="http://schemas.microsoft.com/office/drawing/2014/main" id="{02E9274C-FE94-4063-A654-80C6FC36D6F5}"/>
                </a:ext>
              </a:extLst>
            </p:cNvPr>
            <p:cNvSpPr/>
            <p:nvPr/>
          </p:nvSpPr>
          <p:spPr bwMode="auto">
            <a:xfrm>
              <a:off x="6185022" y="2756637"/>
              <a:ext cx="228600" cy="23813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26" name="Group 125">
              <a:extLst>
                <a:ext uri="{FF2B5EF4-FFF2-40B4-BE49-F238E27FC236}">
                  <a16:creationId xmlns:a16="http://schemas.microsoft.com/office/drawing/2014/main" id="{5BD249BA-BB98-4424-B32D-2DC2A718645F}"/>
                </a:ext>
              </a:extLst>
            </p:cNvPr>
            <p:cNvGrpSpPr/>
            <p:nvPr/>
          </p:nvGrpSpPr>
          <p:grpSpPr>
            <a:xfrm>
              <a:off x="6084179" y="2810885"/>
              <a:ext cx="422226" cy="135397"/>
              <a:chOff x="4808538" y="3187701"/>
              <a:chExt cx="752475" cy="241300"/>
            </a:xfrm>
            <a:solidFill>
              <a:schemeClr val="accent1"/>
            </a:solidFill>
          </p:grpSpPr>
          <p:sp>
            <p:nvSpPr>
              <p:cNvPr id="127" name="Freeform 11">
                <a:extLst>
                  <a:ext uri="{FF2B5EF4-FFF2-40B4-BE49-F238E27FC236}">
                    <a16:creationId xmlns:a16="http://schemas.microsoft.com/office/drawing/2014/main" id="{6C34E09A-1290-49FC-BB92-5D2C6A7F99B8}"/>
                  </a:ext>
                </a:extLst>
              </p:cNvPr>
              <p:cNvSpPr>
                <a:spLocks/>
              </p:cNvSpPr>
              <p:nvPr/>
            </p:nvSpPr>
            <p:spPr bwMode="auto">
              <a:xfrm>
                <a:off x="4808538" y="3187701"/>
                <a:ext cx="206375" cy="241300"/>
              </a:xfrm>
              <a:custGeom>
                <a:avLst/>
                <a:gdLst>
                  <a:gd name="T0" fmla="*/ 130 w 130"/>
                  <a:gd name="T1" fmla="*/ 152 h 152"/>
                  <a:gd name="T2" fmla="*/ 0 w 130"/>
                  <a:gd name="T3" fmla="*/ 90 h 152"/>
                  <a:gd name="T4" fmla="*/ 0 w 130"/>
                  <a:gd name="T5" fmla="*/ 65 h 152"/>
                  <a:gd name="T6" fmla="*/ 130 w 130"/>
                  <a:gd name="T7" fmla="*/ 0 h 152"/>
                  <a:gd name="T8" fmla="*/ 130 w 130"/>
                  <a:gd name="T9" fmla="*/ 36 h 152"/>
                  <a:gd name="T10" fmla="*/ 35 w 130"/>
                  <a:gd name="T11" fmla="*/ 76 h 152"/>
                  <a:gd name="T12" fmla="*/ 35 w 130"/>
                  <a:gd name="T13" fmla="*/ 79 h 152"/>
                  <a:gd name="T14" fmla="*/ 130 w 130"/>
                  <a:gd name="T15" fmla="*/ 115 h 152"/>
                  <a:gd name="T16" fmla="*/ 130 w 130"/>
                  <a:gd name="T1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52">
                    <a:moveTo>
                      <a:pt x="130" y="152"/>
                    </a:moveTo>
                    <a:lnTo>
                      <a:pt x="0" y="90"/>
                    </a:lnTo>
                    <a:lnTo>
                      <a:pt x="0" y="65"/>
                    </a:lnTo>
                    <a:lnTo>
                      <a:pt x="130" y="0"/>
                    </a:lnTo>
                    <a:lnTo>
                      <a:pt x="130" y="36"/>
                    </a:lnTo>
                    <a:lnTo>
                      <a:pt x="35" y="76"/>
                    </a:lnTo>
                    <a:lnTo>
                      <a:pt x="35" y="79"/>
                    </a:lnTo>
                    <a:lnTo>
                      <a:pt x="130" y="115"/>
                    </a:lnTo>
                    <a:lnTo>
                      <a:pt x="130"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128" name="Freeform 12">
                <a:extLst>
                  <a:ext uri="{FF2B5EF4-FFF2-40B4-BE49-F238E27FC236}">
                    <a16:creationId xmlns:a16="http://schemas.microsoft.com/office/drawing/2014/main" id="{6237B6C9-D131-4378-909C-9F45932E729B}"/>
                  </a:ext>
                </a:extLst>
              </p:cNvPr>
              <p:cNvSpPr>
                <a:spLocks/>
              </p:cNvSpPr>
              <p:nvPr/>
            </p:nvSpPr>
            <p:spPr bwMode="auto">
              <a:xfrm>
                <a:off x="5354638" y="3187701"/>
                <a:ext cx="206375" cy="236538"/>
              </a:xfrm>
              <a:custGeom>
                <a:avLst/>
                <a:gdLst>
                  <a:gd name="T0" fmla="*/ 130 w 130"/>
                  <a:gd name="T1" fmla="*/ 87 h 149"/>
                  <a:gd name="T2" fmla="*/ 0 w 130"/>
                  <a:gd name="T3" fmla="*/ 149 h 149"/>
                  <a:gd name="T4" fmla="*/ 0 w 130"/>
                  <a:gd name="T5" fmla="*/ 115 h 149"/>
                  <a:gd name="T6" fmla="*/ 95 w 130"/>
                  <a:gd name="T7" fmla="*/ 76 h 149"/>
                  <a:gd name="T8" fmla="*/ 95 w 130"/>
                  <a:gd name="T9" fmla="*/ 76 h 149"/>
                  <a:gd name="T10" fmla="*/ 0 w 130"/>
                  <a:gd name="T11" fmla="*/ 34 h 149"/>
                  <a:gd name="T12" fmla="*/ 0 w 130"/>
                  <a:gd name="T13" fmla="*/ 0 h 149"/>
                  <a:gd name="T14" fmla="*/ 130 w 130"/>
                  <a:gd name="T15" fmla="*/ 65 h 149"/>
                  <a:gd name="T16" fmla="*/ 130 w 130"/>
                  <a:gd name="T17" fmla="*/ 8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49">
                    <a:moveTo>
                      <a:pt x="130" y="87"/>
                    </a:moveTo>
                    <a:lnTo>
                      <a:pt x="0" y="149"/>
                    </a:lnTo>
                    <a:lnTo>
                      <a:pt x="0" y="115"/>
                    </a:lnTo>
                    <a:lnTo>
                      <a:pt x="95" y="76"/>
                    </a:lnTo>
                    <a:lnTo>
                      <a:pt x="95" y="76"/>
                    </a:lnTo>
                    <a:lnTo>
                      <a:pt x="0" y="34"/>
                    </a:lnTo>
                    <a:lnTo>
                      <a:pt x="0" y="0"/>
                    </a:lnTo>
                    <a:lnTo>
                      <a:pt x="130" y="65"/>
                    </a:lnTo>
                    <a:lnTo>
                      <a:pt x="13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129" name="Oval 13">
                <a:extLst>
                  <a:ext uri="{FF2B5EF4-FFF2-40B4-BE49-F238E27FC236}">
                    <a16:creationId xmlns:a16="http://schemas.microsoft.com/office/drawing/2014/main" id="{46AB40B3-BF67-4A5C-8285-2DBAFEFCEE40}"/>
                  </a:ext>
                </a:extLst>
              </p:cNvPr>
              <p:cNvSpPr>
                <a:spLocks noChangeArrowheads="1"/>
              </p:cNvSpPr>
              <p:nvPr/>
            </p:nvSpPr>
            <p:spPr bwMode="auto">
              <a:xfrm>
                <a:off x="5040313" y="3271838"/>
                <a:ext cx="65088" cy="714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130" name="Oval 14">
                <a:extLst>
                  <a:ext uri="{FF2B5EF4-FFF2-40B4-BE49-F238E27FC236}">
                    <a16:creationId xmlns:a16="http://schemas.microsoft.com/office/drawing/2014/main" id="{895536C9-19DA-452B-A607-83EC9A205D40}"/>
                  </a:ext>
                </a:extLst>
              </p:cNvPr>
              <p:cNvSpPr>
                <a:spLocks noChangeArrowheads="1"/>
              </p:cNvSpPr>
              <p:nvPr/>
            </p:nvSpPr>
            <p:spPr bwMode="auto">
              <a:xfrm>
                <a:off x="5156200" y="3271838"/>
                <a:ext cx="69850" cy="714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131" name="Oval 15">
                <a:extLst>
                  <a:ext uri="{FF2B5EF4-FFF2-40B4-BE49-F238E27FC236}">
                    <a16:creationId xmlns:a16="http://schemas.microsoft.com/office/drawing/2014/main" id="{A06DD41B-D969-42BB-B60B-E469CD1FB496}"/>
                  </a:ext>
                </a:extLst>
              </p:cNvPr>
              <p:cNvSpPr>
                <a:spLocks noChangeArrowheads="1"/>
              </p:cNvSpPr>
              <p:nvPr/>
            </p:nvSpPr>
            <p:spPr bwMode="auto">
              <a:xfrm>
                <a:off x="5272088" y="3271838"/>
                <a:ext cx="69850" cy="714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sp>
        <p:nvSpPr>
          <p:cNvPr id="132" name="Freeform 13">
            <a:extLst>
              <a:ext uri="{FF2B5EF4-FFF2-40B4-BE49-F238E27FC236}">
                <a16:creationId xmlns:a16="http://schemas.microsoft.com/office/drawing/2014/main" id="{C5824493-E967-4D32-A934-87AE293A2C70}"/>
              </a:ext>
            </a:extLst>
          </p:cNvPr>
          <p:cNvSpPr>
            <a:spLocks noEditPoints="1"/>
          </p:cNvSpPr>
          <p:nvPr/>
        </p:nvSpPr>
        <p:spPr bwMode="auto">
          <a:xfrm>
            <a:off x="8293045" y="3575811"/>
            <a:ext cx="393640" cy="370301"/>
          </a:xfrm>
          <a:custGeom>
            <a:avLst/>
            <a:gdLst>
              <a:gd name="T0" fmla="*/ 0 w 92"/>
              <a:gd name="T1" fmla="*/ 83 h 86"/>
              <a:gd name="T2" fmla="*/ 89 w 92"/>
              <a:gd name="T3" fmla="*/ 86 h 86"/>
              <a:gd name="T4" fmla="*/ 92 w 92"/>
              <a:gd name="T5" fmla="*/ 3 h 86"/>
              <a:gd name="T6" fmla="*/ 3 w 92"/>
              <a:gd name="T7" fmla="*/ 0 h 86"/>
              <a:gd name="T8" fmla="*/ 20 w 92"/>
              <a:gd name="T9" fmla="*/ 76 h 86"/>
              <a:gd name="T10" fmla="*/ 10 w 92"/>
              <a:gd name="T11" fmla="*/ 65 h 86"/>
              <a:gd name="T12" fmla="*/ 20 w 92"/>
              <a:gd name="T13" fmla="*/ 76 h 86"/>
              <a:gd name="T14" fmla="*/ 10 w 92"/>
              <a:gd name="T15" fmla="*/ 60 h 86"/>
              <a:gd name="T16" fmla="*/ 20 w 92"/>
              <a:gd name="T17" fmla="*/ 50 h 86"/>
              <a:gd name="T18" fmla="*/ 20 w 92"/>
              <a:gd name="T19" fmla="*/ 45 h 86"/>
              <a:gd name="T20" fmla="*/ 10 w 92"/>
              <a:gd name="T21" fmla="*/ 35 h 86"/>
              <a:gd name="T22" fmla="*/ 20 w 92"/>
              <a:gd name="T23" fmla="*/ 45 h 86"/>
              <a:gd name="T24" fmla="*/ 26 w 92"/>
              <a:gd name="T25" fmla="*/ 76 h 86"/>
              <a:gd name="T26" fmla="*/ 36 w 92"/>
              <a:gd name="T27" fmla="*/ 65 h 86"/>
              <a:gd name="T28" fmla="*/ 36 w 92"/>
              <a:gd name="T29" fmla="*/ 60 h 86"/>
              <a:gd name="T30" fmla="*/ 26 w 92"/>
              <a:gd name="T31" fmla="*/ 50 h 86"/>
              <a:gd name="T32" fmla="*/ 36 w 92"/>
              <a:gd name="T33" fmla="*/ 60 h 86"/>
              <a:gd name="T34" fmla="*/ 26 w 92"/>
              <a:gd name="T35" fmla="*/ 45 h 86"/>
              <a:gd name="T36" fmla="*/ 36 w 92"/>
              <a:gd name="T37" fmla="*/ 35 h 86"/>
              <a:gd name="T38" fmla="*/ 36 w 92"/>
              <a:gd name="T39" fmla="*/ 30 h 86"/>
              <a:gd name="T40" fmla="*/ 26 w 92"/>
              <a:gd name="T41" fmla="*/ 20 h 86"/>
              <a:gd name="T42" fmla="*/ 36 w 92"/>
              <a:gd name="T43" fmla="*/ 30 h 86"/>
              <a:gd name="T44" fmla="*/ 41 w 92"/>
              <a:gd name="T45" fmla="*/ 76 h 86"/>
              <a:gd name="T46" fmla="*/ 51 w 92"/>
              <a:gd name="T47" fmla="*/ 65 h 86"/>
              <a:gd name="T48" fmla="*/ 51 w 92"/>
              <a:gd name="T49" fmla="*/ 60 h 86"/>
              <a:gd name="T50" fmla="*/ 41 w 92"/>
              <a:gd name="T51" fmla="*/ 50 h 86"/>
              <a:gd name="T52" fmla="*/ 51 w 92"/>
              <a:gd name="T53" fmla="*/ 60 h 86"/>
              <a:gd name="T54" fmla="*/ 41 w 92"/>
              <a:gd name="T55" fmla="*/ 45 h 86"/>
              <a:gd name="T56" fmla="*/ 51 w 92"/>
              <a:gd name="T57" fmla="*/ 35 h 86"/>
              <a:gd name="T58" fmla="*/ 51 w 92"/>
              <a:gd name="T59" fmla="*/ 30 h 86"/>
              <a:gd name="T60" fmla="*/ 41 w 92"/>
              <a:gd name="T61" fmla="*/ 20 h 86"/>
              <a:gd name="T62" fmla="*/ 51 w 92"/>
              <a:gd name="T63" fmla="*/ 30 h 86"/>
              <a:gd name="T64" fmla="*/ 56 w 92"/>
              <a:gd name="T65" fmla="*/ 76 h 86"/>
              <a:gd name="T66" fmla="*/ 66 w 92"/>
              <a:gd name="T67" fmla="*/ 65 h 86"/>
              <a:gd name="T68" fmla="*/ 66 w 92"/>
              <a:gd name="T69" fmla="*/ 60 h 86"/>
              <a:gd name="T70" fmla="*/ 56 w 92"/>
              <a:gd name="T71" fmla="*/ 50 h 86"/>
              <a:gd name="T72" fmla="*/ 66 w 92"/>
              <a:gd name="T73" fmla="*/ 60 h 86"/>
              <a:gd name="T74" fmla="*/ 56 w 92"/>
              <a:gd name="T75" fmla="*/ 45 h 86"/>
              <a:gd name="T76" fmla="*/ 66 w 92"/>
              <a:gd name="T77" fmla="*/ 35 h 86"/>
              <a:gd name="T78" fmla="*/ 66 w 92"/>
              <a:gd name="T79" fmla="*/ 30 h 86"/>
              <a:gd name="T80" fmla="*/ 56 w 92"/>
              <a:gd name="T81" fmla="*/ 20 h 86"/>
              <a:gd name="T82" fmla="*/ 66 w 92"/>
              <a:gd name="T83" fmla="*/ 30 h 86"/>
              <a:gd name="T84" fmla="*/ 71 w 92"/>
              <a:gd name="T85" fmla="*/ 60 h 86"/>
              <a:gd name="T86" fmla="*/ 82 w 92"/>
              <a:gd name="T87" fmla="*/ 50 h 86"/>
              <a:gd name="T88" fmla="*/ 82 w 92"/>
              <a:gd name="T89" fmla="*/ 45 h 86"/>
              <a:gd name="T90" fmla="*/ 71 w 92"/>
              <a:gd name="T91" fmla="*/ 35 h 86"/>
              <a:gd name="T92" fmla="*/ 82 w 92"/>
              <a:gd name="T93" fmla="*/ 45 h 86"/>
              <a:gd name="T94" fmla="*/ 71 w 92"/>
              <a:gd name="T95" fmla="*/ 30 h 86"/>
              <a:gd name="T96" fmla="*/ 82 w 92"/>
              <a:gd name="T97" fmla="*/ 2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2" h="86">
                <a:moveTo>
                  <a:pt x="0" y="3"/>
                </a:moveTo>
                <a:cubicBezTo>
                  <a:pt x="0" y="83"/>
                  <a:pt x="0" y="83"/>
                  <a:pt x="0" y="83"/>
                </a:cubicBezTo>
                <a:cubicBezTo>
                  <a:pt x="0" y="85"/>
                  <a:pt x="2" y="86"/>
                  <a:pt x="3" y="86"/>
                </a:cubicBezTo>
                <a:cubicBezTo>
                  <a:pt x="89" y="86"/>
                  <a:pt x="89" y="86"/>
                  <a:pt x="89" y="86"/>
                </a:cubicBezTo>
                <a:cubicBezTo>
                  <a:pt x="91" y="86"/>
                  <a:pt x="92" y="85"/>
                  <a:pt x="92" y="83"/>
                </a:cubicBezTo>
                <a:cubicBezTo>
                  <a:pt x="92" y="3"/>
                  <a:pt x="92" y="3"/>
                  <a:pt x="92" y="3"/>
                </a:cubicBezTo>
                <a:cubicBezTo>
                  <a:pt x="92" y="1"/>
                  <a:pt x="91" y="0"/>
                  <a:pt x="89" y="0"/>
                </a:cubicBezTo>
                <a:cubicBezTo>
                  <a:pt x="3" y="0"/>
                  <a:pt x="3" y="0"/>
                  <a:pt x="3" y="0"/>
                </a:cubicBezTo>
                <a:cubicBezTo>
                  <a:pt x="2" y="0"/>
                  <a:pt x="0" y="1"/>
                  <a:pt x="0" y="3"/>
                </a:cubicBezTo>
                <a:close/>
                <a:moveTo>
                  <a:pt x="20" y="76"/>
                </a:moveTo>
                <a:cubicBezTo>
                  <a:pt x="10" y="76"/>
                  <a:pt x="10" y="76"/>
                  <a:pt x="10" y="76"/>
                </a:cubicBezTo>
                <a:cubicBezTo>
                  <a:pt x="10" y="65"/>
                  <a:pt x="10" y="65"/>
                  <a:pt x="10" y="65"/>
                </a:cubicBezTo>
                <a:cubicBezTo>
                  <a:pt x="20" y="65"/>
                  <a:pt x="20" y="65"/>
                  <a:pt x="20" y="65"/>
                </a:cubicBezTo>
                <a:lnTo>
                  <a:pt x="20" y="76"/>
                </a:lnTo>
                <a:close/>
                <a:moveTo>
                  <a:pt x="20" y="60"/>
                </a:moveTo>
                <a:cubicBezTo>
                  <a:pt x="10" y="60"/>
                  <a:pt x="10" y="60"/>
                  <a:pt x="10" y="60"/>
                </a:cubicBezTo>
                <a:cubicBezTo>
                  <a:pt x="10" y="50"/>
                  <a:pt x="10" y="50"/>
                  <a:pt x="10" y="50"/>
                </a:cubicBezTo>
                <a:cubicBezTo>
                  <a:pt x="20" y="50"/>
                  <a:pt x="20" y="50"/>
                  <a:pt x="20" y="50"/>
                </a:cubicBezTo>
                <a:lnTo>
                  <a:pt x="20" y="60"/>
                </a:lnTo>
                <a:close/>
                <a:moveTo>
                  <a:pt x="20" y="45"/>
                </a:moveTo>
                <a:cubicBezTo>
                  <a:pt x="10" y="45"/>
                  <a:pt x="10" y="45"/>
                  <a:pt x="10" y="45"/>
                </a:cubicBezTo>
                <a:cubicBezTo>
                  <a:pt x="10" y="35"/>
                  <a:pt x="10" y="35"/>
                  <a:pt x="10" y="35"/>
                </a:cubicBezTo>
                <a:cubicBezTo>
                  <a:pt x="20" y="35"/>
                  <a:pt x="20" y="35"/>
                  <a:pt x="20" y="35"/>
                </a:cubicBezTo>
                <a:lnTo>
                  <a:pt x="20" y="45"/>
                </a:lnTo>
                <a:close/>
                <a:moveTo>
                  <a:pt x="36" y="76"/>
                </a:moveTo>
                <a:cubicBezTo>
                  <a:pt x="26" y="76"/>
                  <a:pt x="26" y="76"/>
                  <a:pt x="26" y="76"/>
                </a:cubicBezTo>
                <a:cubicBezTo>
                  <a:pt x="26" y="65"/>
                  <a:pt x="26" y="65"/>
                  <a:pt x="26" y="65"/>
                </a:cubicBezTo>
                <a:cubicBezTo>
                  <a:pt x="36" y="65"/>
                  <a:pt x="36" y="65"/>
                  <a:pt x="36" y="65"/>
                </a:cubicBezTo>
                <a:lnTo>
                  <a:pt x="36" y="76"/>
                </a:lnTo>
                <a:close/>
                <a:moveTo>
                  <a:pt x="36" y="60"/>
                </a:moveTo>
                <a:cubicBezTo>
                  <a:pt x="26" y="60"/>
                  <a:pt x="26" y="60"/>
                  <a:pt x="26" y="60"/>
                </a:cubicBezTo>
                <a:cubicBezTo>
                  <a:pt x="26" y="50"/>
                  <a:pt x="26" y="50"/>
                  <a:pt x="26" y="50"/>
                </a:cubicBezTo>
                <a:cubicBezTo>
                  <a:pt x="36" y="50"/>
                  <a:pt x="36" y="50"/>
                  <a:pt x="36" y="50"/>
                </a:cubicBezTo>
                <a:lnTo>
                  <a:pt x="36" y="60"/>
                </a:lnTo>
                <a:close/>
                <a:moveTo>
                  <a:pt x="36" y="45"/>
                </a:moveTo>
                <a:cubicBezTo>
                  <a:pt x="26" y="45"/>
                  <a:pt x="26" y="45"/>
                  <a:pt x="26" y="45"/>
                </a:cubicBezTo>
                <a:cubicBezTo>
                  <a:pt x="26" y="35"/>
                  <a:pt x="26" y="35"/>
                  <a:pt x="26" y="35"/>
                </a:cubicBezTo>
                <a:cubicBezTo>
                  <a:pt x="36" y="35"/>
                  <a:pt x="36" y="35"/>
                  <a:pt x="36" y="35"/>
                </a:cubicBezTo>
                <a:lnTo>
                  <a:pt x="36" y="45"/>
                </a:lnTo>
                <a:close/>
                <a:moveTo>
                  <a:pt x="36" y="30"/>
                </a:moveTo>
                <a:cubicBezTo>
                  <a:pt x="26" y="30"/>
                  <a:pt x="26" y="30"/>
                  <a:pt x="26" y="30"/>
                </a:cubicBezTo>
                <a:cubicBezTo>
                  <a:pt x="26" y="20"/>
                  <a:pt x="26" y="20"/>
                  <a:pt x="26" y="20"/>
                </a:cubicBezTo>
                <a:cubicBezTo>
                  <a:pt x="36" y="20"/>
                  <a:pt x="36" y="20"/>
                  <a:pt x="36" y="20"/>
                </a:cubicBezTo>
                <a:lnTo>
                  <a:pt x="36" y="30"/>
                </a:lnTo>
                <a:close/>
                <a:moveTo>
                  <a:pt x="51" y="76"/>
                </a:moveTo>
                <a:cubicBezTo>
                  <a:pt x="41" y="76"/>
                  <a:pt x="41" y="76"/>
                  <a:pt x="41" y="76"/>
                </a:cubicBezTo>
                <a:cubicBezTo>
                  <a:pt x="41" y="65"/>
                  <a:pt x="41" y="65"/>
                  <a:pt x="41" y="65"/>
                </a:cubicBezTo>
                <a:cubicBezTo>
                  <a:pt x="51" y="65"/>
                  <a:pt x="51" y="65"/>
                  <a:pt x="51" y="65"/>
                </a:cubicBezTo>
                <a:lnTo>
                  <a:pt x="51" y="76"/>
                </a:lnTo>
                <a:close/>
                <a:moveTo>
                  <a:pt x="51" y="60"/>
                </a:moveTo>
                <a:cubicBezTo>
                  <a:pt x="41" y="60"/>
                  <a:pt x="41" y="60"/>
                  <a:pt x="41" y="60"/>
                </a:cubicBezTo>
                <a:cubicBezTo>
                  <a:pt x="41" y="50"/>
                  <a:pt x="41" y="50"/>
                  <a:pt x="41" y="50"/>
                </a:cubicBezTo>
                <a:cubicBezTo>
                  <a:pt x="51" y="50"/>
                  <a:pt x="51" y="50"/>
                  <a:pt x="51" y="50"/>
                </a:cubicBezTo>
                <a:lnTo>
                  <a:pt x="51" y="60"/>
                </a:lnTo>
                <a:close/>
                <a:moveTo>
                  <a:pt x="51" y="45"/>
                </a:moveTo>
                <a:cubicBezTo>
                  <a:pt x="41" y="45"/>
                  <a:pt x="41" y="45"/>
                  <a:pt x="41" y="45"/>
                </a:cubicBezTo>
                <a:cubicBezTo>
                  <a:pt x="41" y="35"/>
                  <a:pt x="41" y="35"/>
                  <a:pt x="41" y="35"/>
                </a:cubicBezTo>
                <a:cubicBezTo>
                  <a:pt x="51" y="35"/>
                  <a:pt x="51" y="35"/>
                  <a:pt x="51" y="35"/>
                </a:cubicBezTo>
                <a:lnTo>
                  <a:pt x="51" y="45"/>
                </a:lnTo>
                <a:close/>
                <a:moveTo>
                  <a:pt x="51" y="30"/>
                </a:moveTo>
                <a:cubicBezTo>
                  <a:pt x="41" y="30"/>
                  <a:pt x="41" y="30"/>
                  <a:pt x="41" y="30"/>
                </a:cubicBezTo>
                <a:cubicBezTo>
                  <a:pt x="41" y="20"/>
                  <a:pt x="41" y="20"/>
                  <a:pt x="41" y="20"/>
                </a:cubicBezTo>
                <a:cubicBezTo>
                  <a:pt x="51" y="20"/>
                  <a:pt x="51" y="20"/>
                  <a:pt x="51" y="20"/>
                </a:cubicBezTo>
                <a:lnTo>
                  <a:pt x="51" y="30"/>
                </a:lnTo>
                <a:close/>
                <a:moveTo>
                  <a:pt x="66" y="76"/>
                </a:moveTo>
                <a:cubicBezTo>
                  <a:pt x="56" y="76"/>
                  <a:pt x="56" y="76"/>
                  <a:pt x="56" y="76"/>
                </a:cubicBezTo>
                <a:cubicBezTo>
                  <a:pt x="56" y="65"/>
                  <a:pt x="56" y="65"/>
                  <a:pt x="56" y="65"/>
                </a:cubicBezTo>
                <a:cubicBezTo>
                  <a:pt x="66" y="65"/>
                  <a:pt x="66" y="65"/>
                  <a:pt x="66" y="65"/>
                </a:cubicBezTo>
                <a:lnTo>
                  <a:pt x="66" y="76"/>
                </a:lnTo>
                <a:close/>
                <a:moveTo>
                  <a:pt x="66" y="60"/>
                </a:moveTo>
                <a:cubicBezTo>
                  <a:pt x="56" y="60"/>
                  <a:pt x="56" y="60"/>
                  <a:pt x="56" y="60"/>
                </a:cubicBezTo>
                <a:cubicBezTo>
                  <a:pt x="56" y="50"/>
                  <a:pt x="56" y="50"/>
                  <a:pt x="56" y="50"/>
                </a:cubicBezTo>
                <a:cubicBezTo>
                  <a:pt x="66" y="50"/>
                  <a:pt x="66" y="50"/>
                  <a:pt x="66" y="50"/>
                </a:cubicBezTo>
                <a:lnTo>
                  <a:pt x="66" y="60"/>
                </a:lnTo>
                <a:close/>
                <a:moveTo>
                  <a:pt x="66" y="45"/>
                </a:moveTo>
                <a:cubicBezTo>
                  <a:pt x="56" y="45"/>
                  <a:pt x="56" y="45"/>
                  <a:pt x="56" y="45"/>
                </a:cubicBezTo>
                <a:cubicBezTo>
                  <a:pt x="56" y="35"/>
                  <a:pt x="56" y="35"/>
                  <a:pt x="56" y="35"/>
                </a:cubicBezTo>
                <a:cubicBezTo>
                  <a:pt x="66" y="35"/>
                  <a:pt x="66" y="35"/>
                  <a:pt x="66" y="35"/>
                </a:cubicBezTo>
                <a:lnTo>
                  <a:pt x="66" y="45"/>
                </a:lnTo>
                <a:close/>
                <a:moveTo>
                  <a:pt x="66" y="30"/>
                </a:moveTo>
                <a:cubicBezTo>
                  <a:pt x="56" y="30"/>
                  <a:pt x="56" y="30"/>
                  <a:pt x="56" y="30"/>
                </a:cubicBezTo>
                <a:cubicBezTo>
                  <a:pt x="56" y="20"/>
                  <a:pt x="56" y="20"/>
                  <a:pt x="56" y="20"/>
                </a:cubicBezTo>
                <a:cubicBezTo>
                  <a:pt x="66" y="20"/>
                  <a:pt x="66" y="20"/>
                  <a:pt x="66" y="20"/>
                </a:cubicBezTo>
                <a:lnTo>
                  <a:pt x="66" y="30"/>
                </a:lnTo>
                <a:close/>
                <a:moveTo>
                  <a:pt x="82" y="60"/>
                </a:moveTo>
                <a:cubicBezTo>
                  <a:pt x="71" y="60"/>
                  <a:pt x="71" y="60"/>
                  <a:pt x="71" y="60"/>
                </a:cubicBezTo>
                <a:cubicBezTo>
                  <a:pt x="71" y="50"/>
                  <a:pt x="71" y="50"/>
                  <a:pt x="71" y="50"/>
                </a:cubicBezTo>
                <a:cubicBezTo>
                  <a:pt x="82" y="50"/>
                  <a:pt x="82" y="50"/>
                  <a:pt x="82" y="50"/>
                </a:cubicBezTo>
                <a:lnTo>
                  <a:pt x="82" y="60"/>
                </a:lnTo>
                <a:close/>
                <a:moveTo>
                  <a:pt x="82" y="45"/>
                </a:moveTo>
                <a:cubicBezTo>
                  <a:pt x="71" y="45"/>
                  <a:pt x="71" y="45"/>
                  <a:pt x="71" y="45"/>
                </a:cubicBezTo>
                <a:cubicBezTo>
                  <a:pt x="71" y="35"/>
                  <a:pt x="71" y="35"/>
                  <a:pt x="71" y="35"/>
                </a:cubicBezTo>
                <a:cubicBezTo>
                  <a:pt x="82" y="35"/>
                  <a:pt x="82" y="35"/>
                  <a:pt x="82" y="35"/>
                </a:cubicBezTo>
                <a:lnTo>
                  <a:pt x="82" y="45"/>
                </a:lnTo>
                <a:close/>
                <a:moveTo>
                  <a:pt x="82" y="30"/>
                </a:moveTo>
                <a:cubicBezTo>
                  <a:pt x="71" y="30"/>
                  <a:pt x="71" y="30"/>
                  <a:pt x="71" y="30"/>
                </a:cubicBezTo>
                <a:cubicBezTo>
                  <a:pt x="71" y="20"/>
                  <a:pt x="71" y="20"/>
                  <a:pt x="71" y="20"/>
                </a:cubicBezTo>
                <a:cubicBezTo>
                  <a:pt x="82" y="20"/>
                  <a:pt x="82" y="20"/>
                  <a:pt x="82" y="20"/>
                </a:cubicBezTo>
                <a:lnTo>
                  <a:pt x="82" y="30"/>
                </a:lnTo>
                <a:close/>
              </a:path>
            </a:pathLst>
          </a:custGeom>
          <a:solidFill>
            <a:schemeClr val="accent1"/>
          </a:solidFill>
          <a:ln>
            <a:noFill/>
          </a:ln>
        </p:spPr>
        <p:txBody>
          <a:bodyPr vert="horz" wrap="square" lIns="89619" tIns="44810" rIns="89619" bIns="44810" numCol="1" anchor="t" anchorCtr="0" compatLnSpc="1">
            <a:prstTxWarp prst="textNoShape">
              <a:avLst/>
            </a:prstTxWarp>
          </a:bodyPr>
          <a:lstStyle/>
          <a:p>
            <a:endParaRPr lang="en-US" sz="1729"/>
          </a:p>
        </p:txBody>
      </p:sp>
      <p:cxnSp>
        <p:nvCxnSpPr>
          <p:cNvPr id="133" name="Elbow Connector 53">
            <a:extLst>
              <a:ext uri="{FF2B5EF4-FFF2-40B4-BE49-F238E27FC236}">
                <a16:creationId xmlns:a16="http://schemas.microsoft.com/office/drawing/2014/main" id="{5D6F6B14-2861-456E-B17F-637D5AD71B1A}"/>
              </a:ext>
            </a:extLst>
          </p:cNvPr>
          <p:cNvCxnSpPr>
            <a:cxnSpLocks/>
          </p:cNvCxnSpPr>
          <p:nvPr/>
        </p:nvCxnSpPr>
        <p:spPr>
          <a:xfrm flipV="1">
            <a:off x="6983292" y="5735499"/>
            <a:ext cx="1463040" cy="437600"/>
          </a:xfrm>
          <a:prstGeom prst="bentConnector2">
            <a:avLst/>
          </a:prstGeom>
          <a:ln w="22225" cap="rnd" cmpd="sng">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633C3CA0-74F5-4F71-B378-79864D74502E}"/>
              </a:ext>
            </a:extLst>
          </p:cNvPr>
          <p:cNvSpPr txBox="1"/>
          <p:nvPr/>
        </p:nvSpPr>
        <p:spPr>
          <a:xfrm>
            <a:off x="8284986" y="5470384"/>
            <a:ext cx="409761"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S2</a:t>
            </a:r>
          </a:p>
        </p:txBody>
      </p:sp>
      <p:sp>
        <p:nvSpPr>
          <p:cNvPr id="135" name="Freeform 13">
            <a:extLst>
              <a:ext uri="{FF2B5EF4-FFF2-40B4-BE49-F238E27FC236}">
                <a16:creationId xmlns:a16="http://schemas.microsoft.com/office/drawing/2014/main" id="{B30E1DE6-B2CC-4096-9A61-136BE1CDCF9C}"/>
              </a:ext>
            </a:extLst>
          </p:cNvPr>
          <p:cNvSpPr>
            <a:spLocks noEditPoints="1"/>
          </p:cNvSpPr>
          <p:nvPr/>
        </p:nvSpPr>
        <p:spPr bwMode="auto">
          <a:xfrm>
            <a:off x="8293045" y="5056140"/>
            <a:ext cx="393640" cy="370301"/>
          </a:xfrm>
          <a:custGeom>
            <a:avLst/>
            <a:gdLst>
              <a:gd name="T0" fmla="*/ 0 w 92"/>
              <a:gd name="T1" fmla="*/ 83 h 86"/>
              <a:gd name="T2" fmla="*/ 89 w 92"/>
              <a:gd name="T3" fmla="*/ 86 h 86"/>
              <a:gd name="T4" fmla="*/ 92 w 92"/>
              <a:gd name="T5" fmla="*/ 3 h 86"/>
              <a:gd name="T6" fmla="*/ 3 w 92"/>
              <a:gd name="T7" fmla="*/ 0 h 86"/>
              <a:gd name="T8" fmla="*/ 20 w 92"/>
              <a:gd name="T9" fmla="*/ 76 h 86"/>
              <a:gd name="T10" fmla="*/ 10 w 92"/>
              <a:gd name="T11" fmla="*/ 65 h 86"/>
              <a:gd name="T12" fmla="*/ 20 w 92"/>
              <a:gd name="T13" fmla="*/ 76 h 86"/>
              <a:gd name="T14" fmla="*/ 10 w 92"/>
              <a:gd name="T15" fmla="*/ 60 h 86"/>
              <a:gd name="T16" fmla="*/ 20 w 92"/>
              <a:gd name="T17" fmla="*/ 50 h 86"/>
              <a:gd name="T18" fmla="*/ 20 w 92"/>
              <a:gd name="T19" fmla="*/ 45 h 86"/>
              <a:gd name="T20" fmla="*/ 10 w 92"/>
              <a:gd name="T21" fmla="*/ 35 h 86"/>
              <a:gd name="T22" fmla="*/ 20 w 92"/>
              <a:gd name="T23" fmla="*/ 45 h 86"/>
              <a:gd name="T24" fmla="*/ 26 w 92"/>
              <a:gd name="T25" fmla="*/ 76 h 86"/>
              <a:gd name="T26" fmla="*/ 36 w 92"/>
              <a:gd name="T27" fmla="*/ 65 h 86"/>
              <a:gd name="T28" fmla="*/ 36 w 92"/>
              <a:gd name="T29" fmla="*/ 60 h 86"/>
              <a:gd name="T30" fmla="*/ 26 w 92"/>
              <a:gd name="T31" fmla="*/ 50 h 86"/>
              <a:gd name="T32" fmla="*/ 36 w 92"/>
              <a:gd name="T33" fmla="*/ 60 h 86"/>
              <a:gd name="T34" fmla="*/ 26 w 92"/>
              <a:gd name="T35" fmla="*/ 45 h 86"/>
              <a:gd name="T36" fmla="*/ 36 w 92"/>
              <a:gd name="T37" fmla="*/ 35 h 86"/>
              <a:gd name="T38" fmla="*/ 36 w 92"/>
              <a:gd name="T39" fmla="*/ 30 h 86"/>
              <a:gd name="T40" fmla="*/ 26 w 92"/>
              <a:gd name="T41" fmla="*/ 20 h 86"/>
              <a:gd name="T42" fmla="*/ 36 w 92"/>
              <a:gd name="T43" fmla="*/ 30 h 86"/>
              <a:gd name="T44" fmla="*/ 41 w 92"/>
              <a:gd name="T45" fmla="*/ 76 h 86"/>
              <a:gd name="T46" fmla="*/ 51 w 92"/>
              <a:gd name="T47" fmla="*/ 65 h 86"/>
              <a:gd name="T48" fmla="*/ 51 w 92"/>
              <a:gd name="T49" fmla="*/ 60 h 86"/>
              <a:gd name="T50" fmla="*/ 41 w 92"/>
              <a:gd name="T51" fmla="*/ 50 h 86"/>
              <a:gd name="T52" fmla="*/ 51 w 92"/>
              <a:gd name="T53" fmla="*/ 60 h 86"/>
              <a:gd name="T54" fmla="*/ 41 w 92"/>
              <a:gd name="T55" fmla="*/ 45 h 86"/>
              <a:gd name="T56" fmla="*/ 51 w 92"/>
              <a:gd name="T57" fmla="*/ 35 h 86"/>
              <a:gd name="T58" fmla="*/ 51 w 92"/>
              <a:gd name="T59" fmla="*/ 30 h 86"/>
              <a:gd name="T60" fmla="*/ 41 w 92"/>
              <a:gd name="T61" fmla="*/ 20 h 86"/>
              <a:gd name="T62" fmla="*/ 51 w 92"/>
              <a:gd name="T63" fmla="*/ 30 h 86"/>
              <a:gd name="T64" fmla="*/ 56 w 92"/>
              <a:gd name="T65" fmla="*/ 76 h 86"/>
              <a:gd name="T66" fmla="*/ 66 w 92"/>
              <a:gd name="T67" fmla="*/ 65 h 86"/>
              <a:gd name="T68" fmla="*/ 66 w 92"/>
              <a:gd name="T69" fmla="*/ 60 h 86"/>
              <a:gd name="T70" fmla="*/ 56 w 92"/>
              <a:gd name="T71" fmla="*/ 50 h 86"/>
              <a:gd name="T72" fmla="*/ 66 w 92"/>
              <a:gd name="T73" fmla="*/ 60 h 86"/>
              <a:gd name="T74" fmla="*/ 56 w 92"/>
              <a:gd name="T75" fmla="*/ 45 h 86"/>
              <a:gd name="T76" fmla="*/ 66 w 92"/>
              <a:gd name="T77" fmla="*/ 35 h 86"/>
              <a:gd name="T78" fmla="*/ 66 w 92"/>
              <a:gd name="T79" fmla="*/ 30 h 86"/>
              <a:gd name="T80" fmla="*/ 56 w 92"/>
              <a:gd name="T81" fmla="*/ 20 h 86"/>
              <a:gd name="T82" fmla="*/ 66 w 92"/>
              <a:gd name="T83" fmla="*/ 30 h 86"/>
              <a:gd name="T84" fmla="*/ 71 w 92"/>
              <a:gd name="T85" fmla="*/ 60 h 86"/>
              <a:gd name="T86" fmla="*/ 82 w 92"/>
              <a:gd name="T87" fmla="*/ 50 h 86"/>
              <a:gd name="T88" fmla="*/ 82 w 92"/>
              <a:gd name="T89" fmla="*/ 45 h 86"/>
              <a:gd name="T90" fmla="*/ 71 w 92"/>
              <a:gd name="T91" fmla="*/ 35 h 86"/>
              <a:gd name="T92" fmla="*/ 82 w 92"/>
              <a:gd name="T93" fmla="*/ 45 h 86"/>
              <a:gd name="T94" fmla="*/ 71 w 92"/>
              <a:gd name="T95" fmla="*/ 30 h 86"/>
              <a:gd name="T96" fmla="*/ 82 w 92"/>
              <a:gd name="T97" fmla="*/ 2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2" h="86">
                <a:moveTo>
                  <a:pt x="0" y="3"/>
                </a:moveTo>
                <a:cubicBezTo>
                  <a:pt x="0" y="83"/>
                  <a:pt x="0" y="83"/>
                  <a:pt x="0" y="83"/>
                </a:cubicBezTo>
                <a:cubicBezTo>
                  <a:pt x="0" y="85"/>
                  <a:pt x="2" y="86"/>
                  <a:pt x="3" y="86"/>
                </a:cubicBezTo>
                <a:cubicBezTo>
                  <a:pt x="89" y="86"/>
                  <a:pt x="89" y="86"/>
                  <a:pt x="89" y="86"/>
                </a:cubicBezTo>
                <a:cubicBezTo>
                  <a:pt x="91" y="86"/>
                  <a:pt x="92" y="85"/>
                  <a:pt x="92" y="83"/>
                </a:cubicBezTo>
                <a:cubicBezTo>
                  <a:pt x="92" y="3"/>
                  <a:pt x="92" y="3"/>
                  <a:pt x="92" y="3"/>
                </a:cubicBezTo>
                <a:cubicBezTo>
                  <a:pt x="92" y="1"/>
                  <a:pt x="91" y="0"/>
                  <a:pt x="89" y="0"/>
                </a:cubicBezTo>
                <a:cubicBezTo>
                  <a:pt x="3" y="0"/>
                  <a:pt x="3" y="0"/>
                  <a:pt x="3" y="0"/>
                </a:cubicBezTo>
                <a:cubicBezTo>
                  <a:pt x="2" y="0"/>
                  <a:pt x="0" y="1"/>
                  <a:pt x="0" y="3"/>
                </a:cubicBezTo>
                <a:close/>
                <a:moveTo>
                  <a:pt x="20" y="76"/>
                </a:moveTo>
                <a:cubicBezTo>
                  <a:pt x="10" y="76"/>
                  <a:pt x="10" y="76"/>
                  <a:pt x="10" y="76"/>
                </a:cubicBezTo>
                <a:cubicBezTo>
                  <a:pt x="10" y="65"/>
                  <a:pt x="10" y="65"/>
                  <a:pt x="10" y="65"/>
                </a:cubicBezTo>
                <a:cubicBezTo>
                  <a:pt x="20" y="65"/>
                  <a:pt x="20" y="65"/>
                  <a:pt x="20" y="65"/>
                </a:cubicBezTo>
                <a:lnTo>
                  <a:pt x="20" y="76"/>
                </a:lnTo>
                <a:close/>
                <a:moveTo>
                  <a:pt x="20" y="60"/>
                </a:moveTo>
                <a:cubicBezTo>
                  <a:pt x="10" y="60"/>
                  <a:pt x="10" y="60"/>
                  <a:pt x="10" y="60"/>
                </a:cubicBezTo>
                <a:cubicBezTo>
                  <a:pt x="10" y="50"/>
                  <a:pt x="10" y="50"/>
                  <a:pt x="10" y="50"/>
                </a:cubicBezTo>
                <a:cubicBezTo>
                  <a:pt x="20" y="50"/>
                  <a:pt x="20" y="50"/>
                  <a:pt x="20" y="50"/>
                </a:cubicBezTo>
                <a:lnTo>
                  <a:pt x="20" y="60"/>
                </a:lnTo>
                <a:close/>
                <a:moveTo>
                  <a:pt x="20" y="45"/>
                </a:moveTo>
                <a:cubicBezTo>
                  <a:pt x="10" y="45"/>
                  <a:pt x="10" y="45"/>
                  <a:pt x="10" y="45"/>
                </a:cubicBezTo>
                <a:cubicBezTo>
                  <a:pt x="10" y="35"/>
                  <a:pt x="10" y="35"/>
                  <a:pt x="10" y="35"/>
                </a:cubicBezTo>
                <a:cubicBezTo>
                  <a:pt x="20" y="35"/>
                  <a:pt x="20" y="35"/>
                  <a:pt x="20" y="35"/>
                </a:cubicBezTo>
                <a:lnTo>
                  <a:pt x="20" y="45"/>
                </a:lnTo>
                <a:close/>
                <a:moveTo>
                  <a:pt x="36" y="76"/>
                </a:moveTo>
                <a:cubicBezTo>
                  <a:pt x="26" y="76"/>
                  <a:pt x="26" y="76"/>
                  <a:pt x="26" y="76"/>
                </a:cubicBezTo>
                <a:cubicBezTo>
                  <a:pt x="26" y="65"/>
                  <a:pt x="26" y="65"/>
                  <a:pt x="26" y="65"/>
                </a:cubicBezTo>
                <a:cubicBezTo>
                  <a:pt x="36" y="65"/>
                  <a:pt x="36" y="65"/>
                  <a:pt x="36" y="65"/>
                </a:cubicBezTo>
                <a:lnTo>
                  <a:pt x="36" y="76"/>
                </a:lnTo>
                <a:close/>
                <a:moveTo>
                  <a:pt x="36" y="60"/>
                </a:moveTo>
                <a:cubicBezTo>
                  <a:pt x="26" y="60"/>
                  <a:pt x="26" y="60"/>
                  <a:pt x="26" y="60"/>
                </a:cubicBezTo>
                <a:cubicBezTo>
                  <a:pt x="26" y="50"/>
                  <a:pt x="26" y="50"/>
                  <a:pt x="26" y="50"/>
                </a:cubicBezTo>
                <a:cubicBezTo>
                  <a:pt x="36" y="50"/>
                  <a:pt x="36" y="50"/>
                  <a:pt x="36" y="50"/>
                </a:cubicBezTo>
                <a:lnTo>
                  <a:pt x="36" y="60"/>
                </a:lnTo>
                <a:close/>
                <a:moveTo>
                  <a:pt x="36" y="45"/>
                </a:moveTo>
                <a:cubicBezTo>
                  <a:pt x="26" y="45"/>
                  <a:pt x="26" y="45"/>
                  <a:pt x="26" y="45"/>
                </a:cubicBezTo>
                <a:cubicBezTo>
                  <a:pt x="26" y="35"/>
                  <a:pt x="26" y="35"/>
                  <a:pt x="26" y="35"/>
                </a:cubicBezTo>
                <a:cubicBezTo>
                  <a:pt x="36" y="35"/>
                  <a:pt x="36" y="35"/>
                  <a:pt x="36" y="35"/>
                </a:cubicBezTo>
                <a:lnTo>
                  <a:pt x="36" y="45"/>
                </a:lnTo>
                <a:close/>
                <a:moveTo>
                  <a:pt x="36" y="30"/>
                </a:moveTo>
                <a:cubicBezTo>
                  <a:pt x="26" y="30"/>
                  <a:pt x="26" y="30"/>
                  <a:pt x="26" y="30"/>
                </a:cubicBezTo>
                <a:cubicBezTo>
                  <a:pt x="26" y="20"/>
                  <a:pt x="26" y="20"/>
                  <a:pt x="26" y="20"/>
                </a:cubicBezTo>
                <a:cubicBezTo>
                  <a:pt x="36" y="20"/>
                  <a:pt x="36" y="20"/>
                  <a:pt x="36" y="20"/>
                </a:cubicBezTo>
                <a:lnTo>
                  <a:pt x="36" y="30"/>
                </a:lnTo>
                <a:close/>
                <a:moveTo>
                  <a:pt x="51" y="76"/>
                </a:moveTo>
                <a:cubicBezTo>
                  <a:pt x="41" y="76"/>
                  <a:pt x="41" y="76"/>
                  <a:pt x="41" y="76"/>
                </a:cubicBezTo>
                <a:cubicBezTo>
                  <a:pt x="41" y="65"/>
                  <a:pt x="41" y="65"/>
                  <a:pt x="41" y="65"/>
                </a:cubicBezTo>
                <a:cubicBezTo>
                  <a:pt x="51" y="65"/>
                  <a:pt x="51" y="65"/>
                  <a:pt x="51" y="65"/>
                </a:cubicBezTo>
                <a:lnTo>
                  <a:pt x="51" y="76"/>
                </a:lnTo>
                <a:close/>
                <a:moveTo>
                  <a:pt x="51" y="60"/>
                </a:moveTo>
                <a:cubicBezTo>
                  <a:pt x="41" y="60"/>
                  <a:pt x="41" y="60"/>
                  <a:pt x="41" y="60"/>
                </a:cubicBezTo>
                <a:cubicBezTo>
                  <a:pt x="41" y="50"/>
                  <a:pt x="41" y="50"/>
                  <a:pt x="41" y="50"/>
                </a:cubicBezTo>
                <a:cubicBezTo>
                  <a:pt x="51" y="50"/>
                  <a:pt x="51" y="50"/>
                  <a:pt x="51" y="50"/>
                </a:cubicBezTo>
                <a:lnTo>
                  <a:pt x="51" y="60"/>
                </a:lnTo>
                <a:close/>
                <a:moveTo>
                  <a:pt x="51" y="45"/>
                </a:moveTo>
                <a:cubicBezTo>
                  <a:pt x="41" y="45"/>
                  <a:pt x="41" y="45"/>
                  <a:pt x="41" y="45"/>
                </a:cubicBezTo>
                <a:cubicBezTo>
                  <a:pt x="41" y="35"/>
                  <a:pt x="41" y="35"/>
                  <a:pt x="41" y="35"/>
                </a:cubicBezTo>
                <a:cubicBezTo>
                  <a:pt x="51" y="35"/>
                  <a:pt x="51" y="35"/>
                  <a:pt x="51" y="35"/>
                </a:cubicBezTo>
                <a:lnTo>
                  <a:pt x="51" y="45"/>
                </a:lnTo>
                <a:close/>
                <a:moveTo>
                  <a:pt x="51" y="30"/>
                </a:moveTo>
                <a:cubicBezTo>
                  <a:pt x="41" y="30"/>
                  <a:pt x="41" y="30"/>
                  <a:pt x="41" y="30"/>
                </a:cubicBezTo>
                <a:cubicBezTo>
                  <a:pt x="41" y="20"/>
                  <a:pt x="41" y="20"/>
                  <a:pt x="41" y="20"/>
                </a:cubicBezTo>
                <a:cubicBezTo>
                  <a:pt x="51" y="20"/>
                  <a:pt x="51" y="20"/>
                  <a:pt x="51" y="20"/>
                </a:cubicBezTo>
                <a:lnTo>
                  <a:pt x="51" y="30"/>
                </a:lnTo>
                <a:close/>
                <a:moveTo>
                  <a:pt x="66" y="76"/>
                </a:moveTo>
                <a:cubicBezTo>
                  <a:pt x="56" y="76"/>
                  <a:pt x="56" y="76"/>
                  <a:pt x="56" y="76"/>
                </a:cubicBezTo>
                <a:cubicBezTo>
                  <a:pt x="56" y="65"/>
                  <a:pt x="56" y="65"/>
                  <a:pt x="56" y="65"/>
                </a:cubicBezTo>
                <a:cubicBezTo>
                  <a:pt x="66" y="65"/>
                  <a:pt x="66" y="65"/>
                  <a:pt x="66" y="65"/>
                </a:cubicBezTo>
                <a:lnTo>
                  <a:pt x="66" y="76"/>
                </a:lnTo>
                <a:close/>
                <a:moveTo>
                  <a:pt x="66" y="60"/>
                </a:moveTo>
                <a:cubicBezTo>
                  <a:pt x="56" y="60"/>
                  <a:pt x="56" y="60"/>
                  <a:pt x="56" y="60"/>
                </a:cubicBezTo>
                <a:cubicBezTo>
                  <a:pt x="56" y="50"/>
                  <a:pt x="56" y="50"/>
                  <a:pt x="56" y="50"/>
                </a:cubicBezTo>
                <a:cubicBezTo>
                  <a:pt x="66" y="50"/>
                  <a:pt x="66" y="50"/>
                  <a:pt x="66" y="50"/>
                </a:cubicBezTo>
                <a:lnTo>
                  <a:pt x="66" y="60"/>
                </a:lnTo>
                <a:close/>
                <a:moveTo>
                  <a:pt x="66" y="45"/>
                </a:moveTo>
                <a:cubicBezTo>
                  <a:pt x="56" y="45"/>
                  <a:pt x="56" y="45"/>
                  <a:pt x="56" y="45"/>
                </a:cubicBezTo>
                <a:cubicBezTo>
                  <a:pt x="56" y="35"/>
                  <a:pt x="56" y="35"/>
                  <a:pt x="56" y="35"/>
                </a:cubicBezTo>
                <a:cubicBezTo>
                  <a:pt x="66" y="35"/>
                  <a:pt x="66" y="35"/>
                  <a:pt x="66" y="35"/>
                </a:cubicBezTo>
                <a:lnTo>
                  <a:pt x="66" y="45"/>
                </a:lnTo>
                <a:close/>
                <a:moveTo>
                  <a:pt x="66" y="30"/>
                </a:moveTo>
                <a:cubicBezTo>
                  <a:pt x="56" y="30"/>
                  <a:pt x="56" y="30"/>
                  <a:pt x="56" y="30"/>
                </a:cubicBezTo>
                <a:cubicBezTo>
                  <a:pt x="56" y="20"/>
                  <a:pt x="56" y="20"/>
                  <a:pt x="56" y="20"/>
                </a:cubicBezTo>
                <a:cubicBezTo>
                  <a:pt x="66" y="20"/>
                  <a:pt x="66" y="20"/>
                  <a:pt x="66" y="20"/>
                </a:cubicBezTo>
                <a:lnTo>
                  <a:pt x="66" y="30"/>
                </a:lnTo>
                <a:close/>
                <a:moveTo>
                  <a:pt x="82" y="60"/>
                </a:moveTo>
                <a:cubicBezTo>
                  <a:pt x="71" y="60"/>
                  <a:pt x="71" y="60"/>
                  <a:pt x="71" y="60"/>
                </a:cubicBezTo>
                <a:cubicBezTo>
                  <a:pt x="71" y="50"/>
                  <a:pt x="71" y="50"/>
                  <a:pt x="71" y="50"/>
                </a:cubicBezTo>
                <a:cubicBezTo>
                  <a:pt x="82" y="50"/>
                  <a:pt x="82" y="50"/>
                  <a:pt x="82" y="50"/>
                </a:cubicBezTo>
                <a:lnTo>
                  <a:pt x="82" y="60"/>
                </a:lnTo>
                <a:close/>
                <a:moveTo>
                  <a:pt x="82" y="45"/>
                </a:moveTo>
                <a:cubicBezTo>
                  <a:pt x="71" y="45"/>
                  <a:pt x="71" y="45"/>
                  <a:pt x="71" y="45"/>
                </a:cubicBezTo>
                <a:cubicBezTo>
                  <a:pt x="71" y="35"/>
                  <a:pt x="71" y="35"/>
                  <a:pt x="71" y="35"/>
                </a:cubicBezTo>
                <a:cubicBezTo>
                  <a:pt x="82" y="35"/>
                  <a:pt x="82" y="35"/>
                  <a:pt x="82" y="35"/>
                </a:cubicBezTo>
                <a:lnTo>
                  <a:pt x="82" y="45"/>
                </a:lnTo>
                <a:close/>
                <a:moveTo>
                  <a:pt x="82" y="30"/>
                </a:moveTo>
                <a:cubicBezTo>
                  <a:pt x="71" y="30"/>
                  <a:pt x="71" y="30"/>
                  <a:pt x="71" y="30"/>
                </a:cubicBezTo>
                <a:cubicBezTo>
                  <a:pt x="71" y="20"/>
                  <a:pt x="71" y="20"/>
                  <a:pt x="71" y="20"/>
                </a:cubicBezTo>
                <a:cubicBezTo>
                  <a:pt x="82" y="20"/>
                  <a:pt x="82" y="20"/>
                  <a:pt x="82" y="20"/>
                </a:cubicBezTo>
                <a:lnTo>
                  <a:pt x="82" y="30"/>
                </a:lnTo>
                <a:close/>
              </a:path>
            </a:pathLst>
          </a:custGeom>
          <a:solidFill>
            <a:schemeClr val="accent1"/>
          </a:solidFill>
          <a:ln>
            <a:noFill/>
          </a:ln>
        </p:spPr>
        <p:txBody>
          <a:bodyPr vert="horz" wrap="square" lIns="89619" tIns="44810" rIns="89619" bIns="44810" numCol="1" anchor="t" anchorCtr="0" compatLnSpc="1">
            <a:prstTxWarp prst="textNoShape">
              <a:avLst/>
            </a:prstTxWarp>
          </a:bodyPr>
          <a:lstStyle/>
          <a:p>
            <a:endParaRPr lang="en-US" sz="1729"/>
          </a:p>
        </p:txBody>
      </p:sp>
      <p:grpSp>
        <p:nvGrpSpPr>
          <p:cNvPr id="136" name="Group 135">
            <a:extLst>
              <a:ext uri="{FF2B5EF4-FFF2-40B4-BE49-F238E27FC236}">
                <a16:creationId xmlns:a16="http://schemas.microsoft.com/office/drawing/2014/main" id="{8BEA1AE8-3105-481B-9AFB-E66ABDF6DDB4}"/>
              </a:ext>
            </a:extLst>
          </p:cNvPr>
          <p:cNvGrpSpPr/>
          <p:nvPr/>
        </p:nvGrpSpPr>
        <p:grpSpPr>
          <a:xfrm>
            <a:off x="513681" y="2185537"/>
            <a:ext cx="2884052" cy="656070"/>
            <a:chOff x="693506" y="2436733"/>
            <a:chExt cx="2885213" cy="656334"/>
          </a:xfrm>
        </p:grpSpPr>
        <p:sp>
          <p:nvSpPr>
            <p:cNvPr id="137" name="Rectangle 136">
              <a:extLst>
                <a:ext uri="{FF2B5EF4-FFF2-40B4-BE49-F238E27FC236}">
                  <a16:creationId xmlns:a16="http://schemas.microsoft.com/office/drawing/2014/main" id="{F104DDCE-A04F-489D-9BD9-36AF9EE5F688}"/>
                </a:ext>
              </a:extLst>
            </p:cNvPr>
            <p:cNvSpPr/>
            <p:nvPr/>
          </p:nvSpPr>
          <p:spPr bwMode="auto">
            <a:xfrm>
              <a:off x="951460" y="2436733"/>
              <a:ext cx="2627259" cy="6563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37842" defTabSz="931745" fontAlgn="base">
                <a:lnSpc>
                  <a:spcPct val="90000"/>
                </a:lnSpc>
                <a:spcBef>
                  <a:spcPct val="0"/>
                </a:spcBef>
                <a:spcAft>
                  <a:spcPct val="0"/>
                </a:spcAft>
                <a:defRPr/>
              </a:pPr>
              <a:r>
                <a:rPr lang="en-US" sz="2040" kern="0" dirty="0">
                  <a:solidFill>
                    <a:srgbClr val="0072C6"/>
                  </a:solidFill>
                  <a:latin typeface="Segoe UI" charset="0"/>
                  <a:ea typeface="Segoe UI" charset="0"/>
                  <a:cs typeface="Segoe UI" charset="0"/>
                </a:rPr>
                <a:t>Multi-tiered with Availability Set</a:t>
              </a:r>
            </a:p>
          </p:txBody>
        </p:sp>
        <p:sp>
          <p:nvSpPr>
            <p:cNvPr id="138" name="Freeform 5">
              <a:extLst>
                <a:ext uri="{FF2B5EF4-FFF2-40B4-BE49-F238E27FC236}">
                  <a16:creationId xmlns:a16="http://schemas.microsoft.com/office/drawing/2014/main" id="{0B352C8B-238D-4241-8E6A-ACFAB3A426A7}"/>
                </a:ext>
              </a:extLst>
            </p:cNvPr>
            <p:cNvSpPr>
              <a:spLocks/>
            </p:cNvSpPr>
            <p:nvPr/>
          </p:nvSpPr>
          <p:spPr bwMode="auto">
            <a:xfrm>
              <a:off x="693506" y="2502982"/>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2040">
                <a:solidFill>
                  <a:srgbClr val="505050"/>
                </a:solidFill>
                <a:latin typeface="Segoe UI Semilight"/>
              </a:endParaRPr>
            </a:p>
          </p:txBody>
        </p:sp>
      </p:grpSp>
      <p:grpSp>
        <p:nvGrpSpPr>
          <p:cNvPr id="139" name="Group 138">
            <a:extLst>
              <a:ext uri="{FF2B5EF4-FFF2-40B4-BE49-F238E27FC236}">
                <a16:creationId xmlns:a16="http://schemas.microsoft.com/office/drawing/2014/main" id="{D8CF250D-97E1-41E5-A944-9668FCFD7D51}"/>
              </a:ext>
            </a:extLst>
          </p:cNvPr>
          <p:cNvGrpSpPr/>
          <p:nvPr/>
        </p:nvGrpSpPr>
        <p:grpSpPr>
          <a:xfrm>
            <a:off x="513680" y="3149713"/>
            <a:ext cx="2302810" cy="355578"/>
            <a:chOff x="693506" y="3017043"/>
            <a:chExt cx="2303737" cy="355722"/>
          </a:xfrm>
        </p:grpSpPr>
        <p:sp>
          <p:nvSpPr>
            <p:cNvPr id="140" name="Rectangle 139">
              <a:extLst>
                <a:ext uri="{FF2B5EF4-FFF2-40B4-BE49-F238E27FC236}">
                  <a16:creationId xmlns:a16="http://schemas.microsoft.com/office/drawing/2014/main" id="{4D7DFACF-E131-4C1B-8E3A-847D9770EFA9}"/>
                </a:ext>
              </a:extLst>
            </p:cNvPr>
            <p:cNvSpPr/>
            <p:nvPr/>
          </p:nvSpPr>
          <p:spPr>
            <a:xfrm>
              <a:off x="951460" y="3017043"/>
              <a:ext cx="2045783" cy="355722"/>
            </a:xfrm>
            <a:prstGeom prst="rect">
              <a:avLst/>
            </a:prstGeom>
          </p:spPr>
          <p:txBody>
            <a:bodyPr lIns="0" tIns="0" rIns="0" bIns="0">
              <a:noAutofit/>
            </a:bodyPr>
            <a:lstStyle/>
            <a:p>
              <a:pPr indent="-237842" defTabSz="931745" fontAlgn="base">
                <a:lnSpc>
                  <a:spcPct val="90000"/>
                </a:lnSpc>
                <a:spcBef>
                  <a:spcPct val="0"/>
                </a:spcBef>
                <a:spcAft>
                  <a:spcPct val="0"/>
                </a:spcAft>
                <a:defRPr/>
              </a:pPr>
              <a:r>
                <a:rPr lang="en-US" sz="2040" kern="0" dirty="0">
                  <a:solidFill>
                    <a:srgbClr val="0072C6"/>
                  </a:solidFill>
                  <a:latin typeface="Segoe UI" charset="0"/>
                  <a:ea typeface="Segoe UI" charset="0"/>
                  <a:cs typeface="Segoe UI" charset="0"/>
                </a:rPr>
                <a:t>Load balancers </a:t>
              </a:r>
            </a:p>
          </p:txBody>
        </p:sp>
        <p:sp>
          <p:nvSpPr>
            <p:cNvPr id="141" name="Freeform 5">
              <a:extLst>
                <a:ext uri="{FF2B5EF4-FFF2-40B4-BE49-F238E27FC236}">
                  <a16:creationId xmlns:a16="http://schemas.microsoft.com/office/drawing/2014/main" id="{907988F8-486B-4218-A6EB-1CCD6ED1DDAF}"/>
                </a:ext>
              </a:extLst>
            </p:cNvPr>
            <p:cNvSpPr>
              <a:spLocks/>
            </p:cNvSpPr>
            <p:nvPr/>
          </p:nvSpPr>
          <p:spPr bwMode="auto">
            <a:xfrm>
              <a:off x="693506" y="3086823"/>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2040">
                <a:solidFill>
                  <a:srgbClr val="505050"/>
                </a:solidFill>
                <a:latin typeface="Segoe UI Semilight"/>
              </a:endParaRPr>
            </a:p>
          </p:txBody>
        </p:sp>
      </p:grpSp>
      <p:grpSp>
        <p:nvGrpSpPr>
          <p:cNvPr id="142" name="Group 141">
            <a:extLst>
              <a:ext uri="{FF2B5EF4-FFF2-40B4-BE49-F238E27FC236}">
                <a16:creationId xmlns:a16="http://schemas.microsoft.com/office/drawing/2014/main" id="{A096AF51-C484-4546-BE75-C3DDFF2411EA}"/>
              </a:ext>
            </a:extLst>
          </p:cNvPr>
          <p:cNvGrpSpPr/>
          <p:nvPr/>
        </p:nvGrpSpPr>
        <p:grpSpPr>
          <a:xfrm>
            <a:off x="513681" y="3780257"/>
            <a:ext cx="2884052" cy="384103"/>
            <a:chOff x="693506" y="3647841"/>
            <a:chExt cx="2885213" cy="384258"/>
          </a:xfrm>
        </p:grpSpPr>
        <p:sp>
          <p:nvSpPr>
            <p:cNvPr id="143" name="Rectangle 142">
              <a:extLst>
                <a:ext uri="{FF2B5EF4-FFF2-40B4-BE49-F238E27FC236}">
                  <a16:creationId xmlns:a16="http://schemas.microsoft.com/office/drawing/2014/main" id="{7DFEF83E-E9EF-47F7-96D0-868537C57AB6}"/>
                </a:ext>
              </a:extLst>
            </p:cNvPr>
            <p:cNvSpPr/>
            <p:nvPr/>
          </p:nvSpPr>
          <p:spPr>
            <a:xfrm>
              <a:off x="951461" y="3647841"/>
              <a:ext cx="2627258" cy="384258"/>
            </a:xfrm>
            <a:prstGeom prst="rect">
              <a:avLst/>
            </a:prstGeom>
          </p:spPr>
          <p:txBody>
            <a:bodyPr lIns="0" tIns="0" rIns="0" bIns="0">
              <a:noAutofit/>
            </a:bodyPr>
            <a:lstStyle/>
            <a:p>
              <a:pPr indent="-237842" defTabSz="931745" fontAlgn="base">
                <a:lnSpc>
                  <a:spcPct val="90000"/>
                </a:lnSpc>
                <a:spcBef>
                  <a:spcPct val="0"/>
                </a:spcBef>
                <a:spcAft>
                  <a:spcPct val="0"/>
                </a:spcAft>
                <a:defRPr/>
              </a:pPr>
              <a:r>
                <a:rPr lang="en-US" sz="2040" kern="0" dirty="0">
                  <a:solidFill>
                    <a:srgbClr val="0072C6"/>
                  </a:solidFill>
                  <a:latin typeface="Segoe UI" charset="0"/>
                  <a:ea typeface="Segoe UI" charset="0"/>
                  <a:cs typeface="Segoe UI" charset="0"/>
                </a:rPr>
                <a:t>Public IP connectivity </a:t>
              </a:r>
            </a:p>
          </p:txBody>
        </p:sp>
        <p:sp>
          <p:nvSpPr>
            <p:cNvPr id="144" name="Freeform 5">
              <a:extLst>
                <a:ext uri="{FF2B5EF4-FFF2-40B4-BE49-F238E27FC236}">
                  <a16:creationId xmlns:a16="http://schemas.microsoft.com/office/drawing/2014/main" id="{FFE36774-E778-442B-A365-FBA7A594FBC5}"/>
                </a:ext>
              </a:extLst>
            </p:cNvPr>
            <p:cNvSpPr>
              <a:spLocks/>
            </p:cNvSpPr>
            <p:nvPr/>
          </p:nvSpPr>
          <p:spPr bwMode="auto">
            <a:xfrm>
              <a:off x="693506" y="3711634"/>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2040">
                <a:solidFill>
                  <a:srgbClr val="505050"/>
                </a:solidFill>
                <a:latin typeface="Segoe UI Semilight"/>
              </a:endParaRPr>
            </a:p>
          </p:txBody>
        </p:sp>
      </p:grpSp>
      <p:grpSp>
        <p:nvGrpSpPr>
          <p:cNvPr id="148" name="Group 147">
            <a:extLst>
              <a:ext uri="{FF2B5EF4-FFF2-40B4-BE49-F238E27FC236}">
                <a16:creationId xmlns:a16="http://schemas.microsoft.com/office/drawing/2014/main" id="{95A9E822-434D-42D0-B7B3-9CECDE050F43}"/>
              </a:ext>
            </a:extLst>
          </p:cNvPr>
          <p:cNvGrpSpPr/>
          <p:nvPr/>
        </p:nvGrpSpPr>
        <p:grpSpPr>
          <a:xfrm>
            <a:off x="513681" y="4351409"/>
            <a:ext cx="2884052" cy="384103"/>
            <a:chOff x="693506" y="3647841"/>
            <a:chExt cx="2885213" cy="384258"/>
          </a:xfrm>
        </p:grpSpPr>
        <p:sp>
          <p:nvSpPr>
            <p:cNvPr id="149" name="Rectangle 148">
              <a:extLst>
                <a:ext uri="{FF2B5EF4-FFF2-40B4-BE49-F238E27FC236}">
                  <a16:creationId xmlns:a16="http://schemas.microsoft.com/office/drawing/2014/main" id="{67DF1E55-57F6-4E1A-85A8-96E4F7D95EB5}"/>
                </a:ext>
              </a:extLst>
            </p:cNvPr>
            <p:cNvSpPr/>
            <p:nvPr/>
          </p:nvSpPr>
          <p:spPr>
            <a:xfrm>
              <a:off x="951461" y="3647841"/>
              <a:ext cx="2627258" cy="384258"/>
            </a:xfrm>
            <a:prstGeom prst="rect">
              <a:avLst/>
            </a:prstGeom>
          </p:spPr>
          <p:txBody>
            <a:bodyPr lIns="0" tIns="0" rIns="0" bIns="0">
              <a:noAutofit/>
            </a:bodyPr>
            <a:lstStyle/>
            <a:p>
              <a:pPr indent="-237842" defTabSz="931745" fontAlgn="base">
                <a:lnSpc>
                  <a:spcPct val="90000"/>
                </a:lnSpc>
                <a:spcBef>
                  <a:spcPct val="0"/>
                </a:spcBef>
                <a:spcAft>
                  <a:spcPct val="0"/>
                </a:spcAft>
                <a:defRPr/>
              </a:pPr>
              <a:r>
                <a:rPr lang="en-US" sz="2040" kern="0" dirty="0">
                  <a:solidFill>
                    <a:srgbClr val="0072C6"/>
                  </a:solidFill>
                  <a:latin typeface="Segoe UI" charset="0"/>
                  <a:ea typeface="Segoe UI" charset="0"/>
                  <a:cs typeface="Segoe UI" charset="0"/>
                </a:rPr>
                <a:t>SQL Always On</a:t>
              </a:r>
            </a:p>
          </p:txBody>
        </p:sp>
        <p:sp>
          <p:nvSpPr>
            <p:cNvPr id="150" name="Freeform 5">
              <a:extLst>
                <a:ext uri="{FF2B5EF4-FFF2-40B4-BE49-F238E27FC236}">
                  <a16:creationId xmlns:a16="http://schemas.microsoft.com/office/drawing/2014/main" id="{172899E9-164B-40E2-981C-EC2FA5DDC82C}"/>
                </a:ext>
              </a:extLst>
            </p:cNvPr>
            <p:cNvSpPr>
              <a:spLocks/>
            </p:cNvSpPr>
            <p:nvPr/>
          </p:nvSpPr>
          <p:spPr bwMode="auto">
            <a:xfrm>
              <a:off x="693506" y="3711634"/>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defTabSz="932468"/>
              <a:endParaRPr lang="en-US" sz="2040">
                <a:solidFill>
                  <a:srgbClr val="505050"/>
                </a:solidFill>
                <a:latin typeface="Segoe UI Semilight"/>
              </a:endParaRPr>
            </a:p>
          </p:txBody>
        </p:sp>
      </p:grpSp>
      <p:sp>
        <p:nvSpPr>
          <p:cNvPr id="158" name="TextBox 157">
            <a:extLst>
              <a:ext uri="{FF2B5EF4-FFF2-40B4-BE49-F238E27FC236}">
                <a16:creationId xmlns:a16="http://schemas.microsoft.com/office/drawing/2014/main" id="{90C5405B-4BCC-48EC-934F-BC3FCC6BC957}"/>
              </a:ext>
            </a:extLst>
          </p:cNvPr>
          <p:cNvSpPr txBox="1"/>
          <p:nvPr/>
        </p:nvSpPr>
        <p:spPr>
          <a:xfrm>
            <a:off x="6040141" y="3378981"/>
            <a:ext cx="597345"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WEB2</a:t>
            </a:r>
          </a:p>
        </p:txBody>
      </p:sp>
      <p:grpSp>
        <p:nvGrpSpPr>
          <p:cNvPr id="159" name="Group 158">
            <a:extLst>
              <a:ext uri="{FF2B5EF4-FFF2-40B4-BE49-F238E27FC236}">
                <a16:creationId xmlns:a16="http://schemas.microsoft.com/office/drawing/2014/main" id="{44862629-8A2B-4D86-A727-1CF9E86E6E7C}"/>
              </a:ext>
            </a:extLst>
          </p:cNvPr>
          <p:cNvGrpSpPr/>
          <p:nvPr/>
        </p:nvGrpSpPr>
        <p:grpSpPr>
          <a:xfrm>
            <a:off x="6133117" y="2968094"/>
            <a:ext cx="411393" cy="321999"/>
            <a:chOff x="6519578" y="3783956"/>
            <a:chExt cx="634064" cy="496284"/>
          </a:xfrm>
          <a:solidFill>
            <a:schemeClr val="accent1"/>
          </a:solidFill>
        </p:grpSpPr>
        <p:sp>
          <p:nvSpPr>
            <p:cNvPr id="160" name="Freeform 21">
              <a:extLst>
                <a:ext uri="{FF2B5EF4-FFF2-40B4-BE49-F238E27FC236}">
                  <a16:creationId xmlns:a16="http://schemas.microsoft.com/office/drawing/2014/main" id="{E527EA82-13CD-4AD8-BF28-508321B8494F}"/>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161" name="Group 160">
              <a:extLst>
                <a:ext uri="{FF2B5EF4-FFF2-40B4-BE49-F238E27FC236}">
                  <a16:creationId xmlns:a16="http://schemas.microsoft.com/office/drawing/2014/main" id="{288865D8-10B8-44FB-B9B5-218EE3FA2E5F}"/>
                </a:ext>
              </a:extLst>
            </p:cNvPr>
            <p:cNvGrpSpPr/>
            <p:nvPr/>
          </p:nvGrpSpPr>
          <p:grpSpPr>
            <a:xfrm>
              <a:off x="6721475" y="3873516"/>
              <a:ext cx="236538" cy="255587"/>
              <a:chOff x="6721475" y="3887788"/>
              <a:chExt cx="236538" cy="255587"/>
            </a:xfrm>
            <a:grpFill/>
          </p:grpSpPr>
          <p:sp>
            <p:nvSpPr>
              <p:cNvPr id="162" name="Freeform 5">
                <a:extLst>
                  <a:ext uri="{FF2B5EF4-FFF2-40B4-BE49-F238E27FC236}">
                    <a16:creationId xmlns:a16="http://schemas.microsoft.com/office/drawing/2014/main" id="{1F535316-0D5C-44A1-873E-50D4A6DF587D}"/>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163" name="Freeform 6">
                <a:extLst>
                  <a:ext uri="{FF2B5EF4-FFF2-40B4-BE49-F238E27FC236}">
                    <a16:creationId xmlns:a16="http://schemas.microsoft.com/office/drawing/2014/main" id="{35188311-E92F-449B-89AB-B2F0AD0AEC5A}"/>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164" name="Freeform 7">
                <a:extLst>
                  <a:ext uri="{FF2B5EF4-FFF2-40B4-BE49-F238E27FC236}">
                    <a16:creationId xmlns:a16="http://schemas.microsoft.com/office/drawing/2014/main" id="{4CA7BDD2-088E-4865-8FDE-E59F26145D95}"/>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sp>
        <p:nvSpPr>
          <p:cNvPr id="165" name="TextBox 164">
            <a:extLst>
              <a:ext uri="{FF2B5EF4-FFF2-40B4-BE49-F238E27FC236}">
                <a16:creationId xmlns:a16="http://schemas.microsoft.com/office/drawing/2014/main" id="{E54956B0-BE07-4CFE-A4FD-F3B389323FF2}"/>
              </a:ext>
            </a:extLst>
          </p:cNvPr>
          <p:cNvSpPr txBox="1"/>
          <p:nvPr/>
        </p:nvSpPr>
        <p:spPr>
          <a:xfrm>
            <a:off x="6051971" y="4779262"/>
            <a:ext cx="597345"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APP2</a:t>
            </a:r>
          </a:p>
        </p:txBody>
      </p:sp>
      <p:grpSp>
        <p:nvGrpSpPr>
          <p:cNvPr id="166" name="Group 165">
            <a:extLst>
              <a:ext uri="{FF2B5EF4-FFF2-40B4-BE49-F238E27FC236}">
                <a16:creationId xmlns:a16="http://schemas.microsoft.com/office/drawing/2014/main" id="{084BB404-2690-4AEF-8063-4E1971596210}"/>
              </a:ext>
            </a:extLst>
          </p:cNvPr>
          <p:cNvGrpSpPr/>
          <p:nvPr/>
        </p:nvGrpSpPr>
        <p:grpSpPr>
          <a:xfrm>
            <a:off x="6144946" y="4368375"/>
            <a:ext cx="411393" cy="321999"/>
            <a:chOff x="6519578" y="3783956"/>
            <a:chExt cx="634064" cy="496284"/>
          </a:xfrm>
          <a:solidFill>
            <a:schemeClr val="accent1"/>
          </a:solidFill>
        </p:grpSpPr>
        <p:sp>
          <p:nvSpPr>
            <p:cNvPr id="167" name="Freeform 21">
              <a:extLst>
                <a:ext uri="{FF2B5EF4-FFF2-40B4-BE49-F238E27FC236}">
                  <a16:creationId xmlns:a16="http://schemas.microsoft.com/office/drawing/2014/main" id="{A4166A3E-60D9-4E5A-8AF0-52C44303077D}"/>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168" name="Group 167">
              <a:extLst>
                <a:ext uri="{FF2B5EF4-FFF2-40B4-BE49-F238E27FC236}">
                  <a16:creationId xmlns:a16="http://schemas.microsoft.com/office/drawing/2014/main" id="{5BF890BD-B5DC-477D-89A8-9A49EC78444B}"/>
                </a:ext>
              </a:extLst>
            </p:cNvPr>
            <p:cNvGrpSpPr/>
            <p:nvPr/>
          </p:nvGrpSpPr>
          <p:grpSpPr>
            <a:xfrm>
              <a:off x="6721475" y="3873516"/>
              <a:ext cx="236538" cy="255587"/>
              <a:chOff x="6721475" y="3887788"/>
              <a:chExt cx="236538" cy="255587"/>
            </a:xfrm>
            <a:grpFill/>
          </p:grpSpPr>
          <p:sp>
            <p:nvSpPr>
              <p:cNvPr id="169" name="Freeform 5">
                <a:extLst>
                  <a:ext uri="{FF2B5EF4-FFF2-40B4-BE49-F238E27FC236}">
                    <a16:creationId xmlns:a16="http://schemas.microsoft.com/office/drawing/2014/main" id="{CDEA2738-9FEF-4B21-B7A4-A0D1201CC503}"/>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170" name="Freeform 6">
                <a:extLst>
                  <a:ext uri="{FF2B5EF4-FFF2-40B4-BE49-F238E27FC236}">
                    <a16:creationId xmlns:a16="http://schemas.microsoft.com/office/drawing/2014/main" id="{C2EDE727-2E00-4E7C-8914-27546898D89A}"/>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171" name="Freeform 7">
                <a:extLst>
                  <a:ext uri="{FF2B5EF4-FFF2-40B4-BE49-F238E27FC236}">
                    <a16:creationId xmlns:a16="http://schemas.microsoft.com/office/drawing/2014/main" id="{F80F5877-2686-40EA-9DBD-B7CD1950162F}"/>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sp>
        <p:nvSpPr>
          <p:cNvPr id="172" name="TextBox 171">
            <a:extLst>
              <a:ext uri="{FF2B5EF4-FFF2-40B4-BE49-F238E27FC236}">
                <a16:creationId xmlns:a16="http://schemas.microsoft.com/office/drawing/2014/main" id="{90AFBA14-FF02-4342-AB42-BFAEE89D8247}"/>
              </a:ext>
            </a:extLst>
          </p:cNvPr>
          <p:cNvSpPr txBox="1"/>
          <p:nvPr/>
        </p:nvSpPr>
        <p:spPr>
          <a:xfrm>
            <a:off x="5064351" y="6179542"/>
            <a:ext cx="510550" cy="23487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SQL1</a:t>
            </a:r>
          </a:p>
        </p:txBody>
      </p:sp>
      <p:grpSp>
        <p:nvGrpSpPr>
          <p:cNvPr id="173" name="Group 172">
            <a:extLst>
              <a:ext uri="{FF2B5EF4-FFF2-40B4-BE49-F238E27FC236}">
                <a16:creationId xmlns:a16="http://schemas.microsoft.com/office/drawing/2014/main" id="{49BCCCF2-05EE-4DC7-A40A-F928C18EE39C}"/>
              </a:ext>
            </a:extLst>
          </p:cNvPr>
          <p:cNvGrpSpPr/>
          <p:nvPr/>
        </p:nvGrpSpPr>
        <p:grpSpPr>
          <a:xfrm>
            <a:off x="5120400" y="5768656"/>
            <a:ext cx="411393" cy="321999"/>
            <a:chOff x="6519578" y="3783956"/>
            <a:chExt cx="634064" cy="496284"/>
          </a:xfrm>
          <a:solidFill>
            <a:schemeClr val="accent1"/>
          </a:solidFill>
        </p:grpSpPr>
        <p:sp>
          <p:nvSpPr>
            <p:cNvPr id="174" name="Freeform 21">
              <a:extLst>
                <a:ext uri="{FF2B5EF4-FFF2-40B4-BE49-F238E27FC236}">
                  <a16:creationId xmlns:a16="http://schemas.microsoft.com/office/drawing/2014/main" id="{2AE20286-5ADE-4EAE-97EC-755FFE6B8060}"/>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175" name="Group 174">
              <a:extLst>
                <a:ext uri="{FF2B5EF4-FFF2-40B4-BE49-F238E27FC236}">
                  <a16:creationId xmlns:a16="http://schemas.microsoft.com/office/drawing/2014/main" id="{DD6FBA2A-67CF-4378-AD7F-FD24D6DD8420}"/>
                </a:ext>
              </a:extLst>
            </p:cNvPr>
            <p:cNvGrpSpPr/>
            <p:nvPr/>
          </p:nvGrpSpPr>
          <p:grpSpPr>
            <a:xfrm>
              <a:off x="6721475" y="3873516"/>
              <a:ext cx="236538" cy="255587"/>
              <a:chOff x="6721475" y="3887788"/>
              <a:chExt cx="236538" cy="255587"/>
            </a:xfrm>
            <a:grpFill/>
          </p:grpSpPr>
          <p:sp>
            <p:nvSpPr>
              <p:cNvPr id="176" name="Freeform 5">
                <a:extLst>
                  <a:ext uri="{FF2B5EF4-FFF2-40B4-BE49-F238E27FC236}">
                    <a16:creationId xmlns:a16="http://schemas.microsoft.com/office/drawing/2014/main" id="{EF18FAE2-689E-4589-8E83-5445D412046A}"/>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177" name="Freeform 6">
                <a:extLst>
                  <a:ext uri="{FF2B5EF4-FFF2-40B4-BE49-F238E27FC236}">
                    <a16:creationId xmlns:a16="http://schemas.microsoft.com/office/drawing/2014/main" id="{BB0FC0E4-098C-43BA-9BB6-0F014086012A}"/>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178" name="Freeform 7">
                <a:extLst>
                  <a:ext uri="{FF2B5EF4-FFF2-40B4-BE49-F238E27FC236}">
                    <a16:creationId xmlns:a16="http://schemas.microsoft.com/office/drawing/2014/main" id="{76FBD49F-8456-472D-A98B-4FC5C6E55237}"/>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sp>
        <p:nvSpPr>
          <p:cNvPr id="179" name="TextBox 178">
            <a:extLst>
              <a:ext uri="{FF2B5EF4-FFF2-40B4-BE49-F238E27FC236}">
                <a16:creationId xmlns:a16="http://schemas.microsoft.com/office/drawing/2014/main" id="{7CDE2B73-5804-4144-9001-D6937B330535}"/>
              </a:ext>
            </a:extLst>
          </p:cNvPr>
          <p:cNvSpPr txBox="1"/>
          <p:nvPr/>
        </p:nvSpPr>
        <p:spPr>
          <a:xfrm>
            <a:off x="6275941" y="6179542"/>
            <a:ext cx="581408" cy="23487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SQL2</a:t>
            </a:r>
          </a:p>
        </p:txBody>
      </p:sp>
      <p:grpSp>
        <p:nvGrpSpPr>
          <p:cNvPr id="180" name="Group 179">
            <a:extLst>
              <a:ext uri="{FF2B5EF4-FFF2-40B4-BE49-F238E27FC236}">
                <a16:creationId xmlns:a16="http://schemas.microsoft.com/office/drawing/2014/main" id="{7D81AA10-8420-43BD-8B16-576095ABD214}"/>
              </a:ext>
            </a:extLst>
          </p:cNvPr>
          <p:cNvGrpSpPr/>
          <p:nvPr/>
        </p:nvGrpSpPr>
        <p:grpSpPr>
          <a:xfrm>
            <a:off x="6367419" y="5768656"/>
            <a:ext cx="411393" cy="321999"/>
            <a:chOff x="6519578" y="3783956"/>
            <a:chExt cx="634064" cy="496284"/>
          </a:xfrm>
          <a:solidFill>
            <a:schemeClr val="accent1"/>
          </a:solidFill>
        </p:grpSpPr>
        <p:sp>
          <p:nvSpPr>
            <p:cNvPr id="181" name="Freeform 21">
              <a:extLst>
                <a:ext uri="{FF2B5EF4-FFF2-40B4-BE49-F238E27FC236}">
                  <a16:creationId xmlns:a16="http://schemas.microsoft.com/office/drawing/2014/main" id="{DC1B23CA-DDAA-4FEA-9133-656190551307}"/>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182" name="Group 181">
              <a:extLst>
                <a:ext uri="{FF2B5EF4-FFF2-40B4-BE49-F238E27FC236}">
                  <a16:creationId xmlns:a16="http://schemas.microsoft.com/office/drawing/2014/main" id="{3C9595EA-EFEF-4D07-A3E5-57C010A4A1B6}"/>
                </a:ext>
              </a:extLst>
            </p:cNvPr>
            <p:cNvGrpSpPr/>
            <p:nvPr/>
          </p:nvGrpSpPr>
          <p:grpSpPr>
            <a:xfrm>
              <a:off x="6721475" y="3873516"/>
              <a:ext cx="236538" cy="255587"/>
              <a:chOff x="6721475" y="3887788"/>
              <a:chExt cx="236538" cy="255587"/>
            </a:xfrm>
            <a:grpFill/>
          </p:grpSpPr>
          <p:sp>
            <p:nvSpPr>
              <p:cNvPr id="183" name="Freeform 5">
                <a:extLst>
                  <a:ext uri="{FF2B5EF4-FFF2-40B4-BE49-F238E27FC236}">
                    <a16:creationId xmlns:a16="http://schemas.microsoft.com/office/drawing/2014/main" id="{0ADE7AF4-0C5B-46DF-B300-3B30F73ED028}"/>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184" name="Freeform 6">
                <a:extLst>
                  <a:ext uri="{FF2B5EF4-FFF2-40B4-BE49-F238E27FC236}">
                    <a16:creationId xmlns:a16="http://schemas.microsoft.com/office/drawing/2014/main" id="{0F35878C-E19A-4A66-B2F9-5C904ECCC75F}"/>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185" name="Freeform 7">
                <a:extLst>
                  <a:ext uri="{FF2B5EF4-FFF2-40B4-BE49-F238E27FC236}">
                    <a16:creationId xmlns:a16="http://schemas.microsoft.com/office/drawing/2014/main" id="{A6917DFF-7E00-4C5C-9C89-C5CD57F8C90C}"/>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sp>
        <p:nvSpPr>
          <p:cNvPr id="186" name="Rounded Rectangle 3">
            <a:extLst>
              <a:ext uri="{FF2B5EF4-FFF2-40B4-BE49-F238E27FC236}">
                <a16:creationId xmlns:a16="http://schemas.microsoft.com/office/drawing/2014/main" id="{4D4092CC-4302-4896-9120-BE38BB50FFE6}"/>
              </a:ext>
            </a:extLst>
          </p:cNvPr>
          <p:cNvSpPr/>
          <p:nvPr/>
        </p:nvSpPr>
        <p:spPr>
          <a:xfrm rot="5400000">
            <a:off x="6651224" y="4030477"/>
            <a:ext cx="1957777" cy="673848"/>
          </a:xfrm>
          <a:prstGeom prst="rect">
            <a:avLst/>
          </a:prstGeom>
          <a:noFill/>
          <a:ln w="22225" cap="rnd" cmpd="sng">
            <a:solidFill>
              <a:schemeClr val="bg1">
                <a:lumMod val="5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5"/>
            <a:endParaRPr lang="en-US" sz="1729" b="1">
              <a:solidFill>
                <a:srgbClr val="505050"/>
              </a:solidFill>
              <a:latin typeface="+mj-lt"/>
            </a:endParaRPr>
          </a:p>
        </p:txBody>
      </p:sp>
      <p:sp>
        <p:nvSpPr>
          <p:cNvPr id="187" name="TextBox 186">
            <a:extLst>
              <a:ext uri="{FF2B5EF4-FFF2-40B4-BE49-F238E27FC236}">
                <a16:creationId xmlns:a16="http://schemas.microsoft.com/office/drawing/2014/main" id="{04327988-E69D-4B5B-BF01-88389D870673}"/>
              </a:ext>
            </a:extLst>
          </p:cNvPr>
          <p:cNvSpPr txBox="1"/>
          <p:nvPr/>
        </p:nvSpPr>
        <p:spPr>
          <a:xfrm>
            <a:off x="6734669" y="3875163"/>
            <a:ext cx="361530" cy="233022"/>
          </a:xfrm>
          <a:prstGeom prst="rect">
            <a:avLst/>
          </a:prstGeom>
          <a:noFill/>
        </p:spPr>
        <p:txBody>
          <a:bodyPr wrap="square" rtlCol="0">
            <a:spAutoFit/>
          </a:bodyPr>
          <a:lstStyle/>
          <a:p>
            <a:pPr fontAlgn="base">
              <a:lnSpc>
                <a:spcPct val="90000"/>
              </a:lnSpc>
              <a:spcBef>
                <a:spcPct val="0"/>
              </a:spcBef>
              <a:spcAft>
                <a:spcPct val="0"/>
              </a:spcAft>
              <a:defRPr/>
            </a:pPr>
            <a:r>
              <a:rPr lang="en-US" sz="1029" b="1" dirty="0">
                <a:latin typeface="Segoe UI" panose="020B0502040204020203" pitchFamily="34" charset="0"/>
                <a:ea typeface="Segoe UI" panose="020B0502040204020203" pitchFamily="34" charset="0"/>
                <a:cs typeface="Segoe UI" panose="020B0502040204020203" pitchFamily="34" charset="0"/>
              </a:rPr>
              <a:t>LB</a:t>
            </a:r>
          </a:p>
        </p:txBody>
      </p:sp>
      <p:sp>
        <p:nvSpPr>
          <p:cNvPr id="188" name="TextBox 187">
            <a:extLst>
              <a:ext uri="{FF2B5EF4-FFF2-40B4-BE49-F238E27FC236}">
                <a16:creationId xmlns:a16="http://schemas.microsoft.com/office/drawing/2014/main" id="{A9E3A951-2038-4432-81EC-C82C01123630}"/>
              </a:ext>
            </a:extLst>
          </p:cNvPr>
          <p:cNvSpPr txBox="1"/>
          <p:nvPr/>
        </p:nvSpPr>
        <p:spPr>
          <a:xfrm>
            <a:off x="7379230" y="4036503"/>
            <a:ext cx="538660"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AD1</a:t>
            </a:r>
          </a:p>
        </p:txBody>
      </p:sp>
      <p:grpSp>
        <p:nvGrpSpPr>
          <p:cNvPr id="189" name="Group 188">
            <a:extLst>
              <a:ext uri="{FF2B5EF4-FFF2-40B4-BE49-F238E27FC236}">
                <a16:creationId xmlns:a16="http://schemas.microsoft.com/office/drawing/2014/main" id="{9587EC9E-46ED-4AE0-ACD4-9AC89EE61CC9}"/>
              </a:ext>
            </a:extLst>
          </p:cNvPr>
          <p:cNvGrpSpPr/>
          <p:nvPr/>
        </p:nvGrpSpPr>
        <p:grpSpPr>
          <a:xfrm>
            <a:off x="7442862" y="3625617"/>
            <a:ext cx="411393" cy="321999"/>
            <a:chOff x="6519578" y="3783956"/>
            <a:chExt cx="634064" cy="496284"/>
          </a:xfrm>
          <a:solidFill>
            <a:schemeClr val="accent1"/>
          </a:solidFill>
        </p:grpSpPr>
        <p:sp>
          <p:nvSpPr>
            <p:cNvPr id="190" name="Freeform 21">
              <a:extLst>
                <a:ext uri="{FF2B5EF4-FFF2-40B4-BE49-F238E27FC236}">
                  <a16:creationId xmlns:a16="http://schemas.microsoft.com/office/drawing/2014/main" id="{DE5C50DE-51C6-4A7D-B5C1-4272E2BB4F75}"/>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191" name="Group 190">
              <a:extLst>
                <a:ext uri="{FF2B5EF4-FFF2-40B4-BE49-F238E27FC236}">
                  <a16:creationId xmlns:a16="http://schemas.microsoft.com/office/drawing/2014/main" id="{C182D917-7A66-403D-98B4-343A7E4BF7E2}"/>
                </a:ext>
              </a:extLst>
            </p:cNvPr>
            <p:cNvGrpSpPr/>
            <p:nvPr/>
          </p:nvGrpSpPr>
          <p:grpSpPr>
            <a:xfrm>
              <a:off x="6721475" y="3873516"/>
              <a:ext cx="236538" cy="255587"/>
              <a:chOff x="6721475" y="3887788"/>
              <a:chExt cx="236538" cy="255587"/>
            </a:xfrm>
            <a:grpFill/>
          </p:grpSpPr>
          <p:sp>
            <p:nvSpPr>
              <p:cNvPr id="192" name="Freeform 5">
                <a:extLst>
                  <a:ext uri="{FF2B5EF4-FFF2-40B4-BE49-F238E27FC236}">
                    <a16:creationId xmlns:a16="http://schemas.microsoft.com/office/drawing/2014/main" id="{603FE61D-95D7-4440-B7AB-B3B368C3A4C2}"/>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193" name="Freeform 6">
                <a:extLst>
                  <a:ext uri="{FF2B5EF4-FFF2-40B4-BE49-F238E27FC236}">
                    <a16:creationId xmlns:a16="http://schemas.microsoft.com/office/drawing/2014/main" id="{5A2B4F9F-A21C-4BC0-A8E1-E6177CEE46E9}"/>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194" name="Freeform 7">
                <a:extLst>
                  <a:ext uri="{FF2B5EF4-FFF2-40B4-BE49-F238E27FC236}">
                    <a16:creationId xmlns:a16="http://schemas.microsoft.com/office/drawing/2014/main" id="{108C41FA-DE05-4750-99BA-123B417CE1E2}"/>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sp>
        <p:nvSpPr>
          <p:cNvPr id="203" name="TextBox 202">
            <a:extLst>
              <a:ext uri="{FF2B5EF4-FFF2-40B4-BE49-F238E27FC236}">
                <a16:creationId xmlns:a16="http://schemas.microsoft.com/office/drawing/2014/main" id="{6CC74EA3-1D83-43A5-9F83-018E2877A2F0}"/>
              </a:ext>
            </a:extLst>
          </p:cNvPr>
          <p:cNvSpPr txBox="1"/>
          <p:nvPr/>
        </p:nvSpPr>
        <p:spPr>
          <a:xfrm>
            <a:off x="7379230" y="4733635"/>
            <a:ext cx="538660"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AD2</a:t>
            </a:r>
          </a:p>
        </p:txBody>
      </p:sp>
      <p:grpSp>
        <p:nvGrpSpPr>
          <p:cNvPr id="204" name="Group 203">
            <a:extLst>
              <a:ext uri="{FF2B5EF4-FFF2-40B4-BE49-F238E27FC236}">
                <a16:creationId xmlns:a16="http://schemas.microsoft.com/office/drawing/2014/main" id="{A1D78DD6-61EC-453C-867D-7CC3D3244093}"/>
              </a:ext>
            </a:extLst>
          </p:cNvPr>
          <p:cNvGrpSpPr/>
          <p:nvPr/>
        </p:nvGrpSpPr>
        <p:grpSpPr>
          <a:xfrm>
            <a:off x="7442862" y="4322749"/>
            <a:ext cx="411393" cy="321999"/>
            <a:chOff x="6519578" y="3783956"/>
            <a:chExt cx="634064" cy="496284"/>
          </a:xfrm>
          <a:solidFill>
            <a:schemeClr val="accent1"/>
          </a:solidFill>
        </p:grpSpPr>
        <p:sp>
          <p:nvSpPr>
            <p:cNvPr id="205" name="Freeform 21">
              <a:extLst>
                <a:ext uri="{FF2B5EF4-FFF2-40B4-BE49-F238E27FC236}">
                  <a16:creationId xmlns:a16="http://schemas.microsoft.com/office/drawing/2014/main" id="{F83F360F-7F0F-49D0-A768-89FB820982F7}"/>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206" name="Group 205">
              <a:extLst>
                <a:ext uri="{FF2B5EF4-FFF2-40B4-BE49-F238E27FC236}">
                  <a16:creationId xmlns:a16="http://schemas.microsoft.com/office/drawing/2014/main" id="{72DA14DC-8AEA-44D2-9340-9B72025FAD38}"/>
                </a:ext>
              </a:extLst>
            </p:cNvPr>
            <p:cNvGrpSpPr/>
            <p:nvPr/>
          </p:nvGrpSpPr>
          <p:grpSpPr>
            <a:xfrm>
              <a:off x="6721475" y="3873516"/>
              <a:ext cx="236538" cy="255587"/>
              <a:chOff x="6721475" y="3887788"/>
              <a:chExt cx="236538" cy="255587"/>
            </a:xfrm>
            <a:grpFill/>
          </p:grpSpPr>
          <p:sp>
            <p:nvSpPr>
              <p:cNvPr id="207" name="Freeform 5">
                <a:extLst>
                  <a:ext uri="{FF2B5EF4-FFF2-40B4-BE49-F238E27FC236}">
                    <a16:creationId xmlns:a16="http://schemas.microsoft.com/office/drawing/2014/main" id="{295B148B-77BC-4E54-A0E3-C56732622D2C}"/>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08" name="Freeform 6">
                <a:extLst>
                  <a:ext uri="{FF2B5EF4-FFF2-40B4-BE49-F238E27FC236}">
                    <a16:creationId xmlns:a16="http://schemas.microsoft.com/office/drawing/2014/main" id="{7B58FE97-F388-4DFE-932B-7F84B632D3DC}"/>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09" name="Freeform 7">
                <a:extLst>
                  <a:ext uri="{FF2B5EF4-FFF2-40B4-BE49-F238E27FC236}">
                    <a16:creationId xmlns:a16="http://schemas.microsoft.com/office/drawing/2014/main" id="{6246EA92-92DE-4B9F-ABD6-8E80DB5A621A}"/>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cxnSp>
        <p:nvCxnSpPr>
          <p:cNvPr id="210" name="Connector: Elbow 209">
            <a:extLst>
              <a:ext uri="{FF2B5EF4-FFF2-40B4-BE49-F238E27FC236}">
                <a16:creationId xmlns:a16="http://schemas.microsoft.com/office/drawing/2014/main" id="{5D4D1005-D375-4532-B74C-2F1A137F040A}"/>
              </a:ext>
            </a:extLst>
          </p:cNvPr>
          <p:cNvCxnSpPr>
            <a:cxnSpLocks/>
          </p:cNvCxnSpPr>
          <p:nvPr/>
        </p:nvCxnSpPr>
        <p:spPr>
          <a:xfrm flipH="1" flipV="1">
            <a:off x="7291190" y="3772418"/>
            <a:ext cx="9622" cy="731520"/>
          </a:xfrm>
          <a:prstGeom prst="bentConnector3">
            <a:avLst>
              <a:gd name="adj1" fmla="val 1409504"/>
            </a:avLst>
          </a:prstGeom>
          <a:ln w="22225">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11" name="Picture 210">
            <a:extLst>
              <a:ext uri="{FF2B5EF4-FFF2-40B4-BE49-F238E27FC236}">
                <a16:creationId xmlns:a16="http://schemas.microsoft.com/office/drawing/2014/main" id="{D8277584-8A82-4B72-A00C-5713DA6179B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5147" t="4407" r="4728" b="4969"/>
          <a:stretch/>
        </p:blipFill>
        <p:spPr>
          <a:xfrm rot="10800000">
            <a:off x="7019571" y="3839962"/>
            <a:ext cx="281240" cy="278025"/>
          </a:xfrm>
          <a:prstGeom prst="diamond">
            <a:avLst/>
          </a:prstGeom>
        </p:spPr>
      </p:pic>
      <p:cxnSp>
        <p:nvCxnSpPr>
          <p:cNvPr id="212" name="Straight Connector 211">
            <a:extLst>
              <a:ext uri="{FF2B5EF4-FFF2-40B4-BE49-F238E27FC236}">
                <a16:creationId xmlns:a16="http://schemas.microsoft.com/office/drawing/2014/main" id="{39FEF0C8-8AC0-457B-825A-7EB582EB41F9}"/>
              </a:ext>
            </a:extLst>
          </p:cNvPr>
          <p:cNvCxnSpPr>
            <a:cxnSpLocks/>
          </p:cNvCxnSpPr>
          <p:nvPr/>
        </p:nvCxnSpPr>
        <p:spPr>
          <a:xfrm flipH="1">
            <a:off x="6648450" y="3987338"/>
            <a:ext cx="115394" cy="0"/>
          </a:xfrm>
          <a:prstGeom prst="line">
            <a:avLst/>
          </a:prstGeom>
          <a:ln w="22225" cmpd="sng">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3" name="TextBox 212">
            <a:extLst>
              <a:ext uri="{FF2B5EF4-FFF2-40B4-BE49-F238E27FC236}">
                <a16:creationId xmlns:a16="http://schemas.microsoft.com/office/drawing/2014/main" id="{921BA8CE-7987-4A99-9740-F138B7702706}"/>
              </a:ext>
            </a:extLst>
          </p:cNvPr>
          <p:cNvSpPr txBox="1"/>
          <p:nvPr/>
        </p:nvSpPr>
        <p:spPr>
          <a:xfrm>
            <a:off x="7047641" y="5431607"/>
            <a:ext cx="1095432"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Availability Set</a:t>
            </a:r>
          </a:p>
        </p:txBody>
      </p:sp>
    </p:spTree>
    <p:extLst>
      <p:ext uri="{BB962C8B-B14F-4D97-AF65-F5344CB8AC3E}">
        <p14:creationId xmlns:p14="http://schemas.microsoft.com/office/powerpoint/2010/main" val="3711043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9"/>
                                        </p:tgtEl>
                                        <p:attrNameLst>
                                          <p:attrName>style.visibility</p:attrName>
                                        </p:attrNameLst>
                                      </p:cBhvr>
                                      <p:to>
                                        <p:strVal val="visible"/>
                                      </p:to>
                                    </p:set>
                                    <p:animEffect transition="in" filter="fade">
                                      <p:cBhvr>
                                        <p:cTn id="11" dur="500"/>
                                        <p:tgtEl>
                                          <p:spTgt spid="13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2"/>
                                        </p:tgtEl>
                                        <p:attrNameLst>
                                          <p:attrName>style.visibility</p:attrName>
                                        </p:attrNameLst>
                                      </p:cBhvr>
                                      <p:to>
                                        <p:strVal val="visible"/>
                                      </p:to>
                                    </p:set>
                                    <p:animEffect transition="in" filter="fade">
                                      <p:cBhvr>
                                        <p:cTn id="15" dur="500"/>
                                        <p:tgtEl>
                                          <p:spTgt spid="14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8"/>
                                        </p:tgtEl>
                                        <p:attrNameLst>
                                          <p:attrName>style.visibility</p:attrName>
                                        </p:attrNameLst>
                                      </p:cBhvr>
                                      <p:to>
                                        <p:strVal val="visible"/>
                                      </p:to>
                                    </p:set>
                                    <p:animEffect transition="in" filter="fade">
                                      <p:cBhvr>
                                        <p:cTn id="19"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940515-F820-4928-BB72-2BDD24419C5D}"/>
              </a:ext>
            </a:extLst>
          </p:cNvPr>
          <p:cNvSpPr/>
          <p:nvPr/>
        </p:nvSpPr>
        <p:spPr bwMode="auto">
          <a:xfrm>
            <a:off x="635703" y="1616574"/>
            <a:ext cx="4053255" cy="5219700"/>
          </a:xfrm>
          <a:prstGeom prst="rect">
            <a:avLst/>
          </a:prstGeom>
          <a:solidFill>
            <a:srgbClr val="D83B01">
              <a:alpha val="1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9" name="Title 1"/>
          <p:cNvSpPr>
            <a:spLocks noGrp="1"/>
          </p:cNvSpPr>
          <p:nvPr>
            <p:ph type="title"/>
          </p:nvPr>
        </p:nvSpPr>
        <p:spPr/>
        <p:txBody>
          <a:bodyPr/>
          <a:lstStyle/>
          <a:p>
            <a:r>
              <a:rPr lang="en-US" dirty="0"/>
              <a:t>Application-aware recovery</a:t>
            </a:r>
          </a:p>
        </p:txBody>
      </p:sp>
      <p:grpSp>
        <p:nvGrpSpPr>
          <p:cNvPr id="183" name="Group 182">
            <a:extLst>
              <a:ext uri="{FF2B5EF4-FFF2-40B4-BE49-F238E27FC236}">
                <a16:creationId xmlns:a16="http://schemas.microsoft.com/office/drawing/2014/main" id="{0CB29930-8D43-452C-946C-FB016252CC2C}"/>
              </a:ext>
            </a:extLst>
          </p:cNvPr>
          <p:cNvGrpSpPr/>
          <p:nvPr/>
        </p:nvGrpSpPr>
        <p:grpSpPr>
          <a:xfrm>
            <a:off x="5717597" y="3559691"/>
            <a:ext cx="839270" cy="2129446"/>
            <a:chOff x="5247590" y="3290060"/>
            <a:chExt cx="839270" cy="2129446"/>
          </a:xfrm>
        </p:grpSpPr>
        <p:sp>
          <p:nvSpPr>
            <p:cNvPr id="184" name="TextBox 183">
              <a:extLst>
                <a:ext uri="{FF2B5EF4-FFF2-40B4-BE49-F238E27FC236}">
                  <a16:creationId xmlns:a16="http://schemas.microsoft.com/office/drawing/2014/main" id="{3D30521D-636E-4FAE-911A-8A581DD194A7}"/>
                </a:ext>
              </a:extLst>
            </p:cNvPr>
            <p:cNvSpPr txBox="1"/>
            <p:nvPr/>
          </p:nvSpPr>
          <p:spPr>
            <a:xfrm>
              <a:off x="5247590" y="3704305"/>
              <a:ext cx="839270" cy="23487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S1Cache</a:t>
              </a:r>
            </a:p>
          </p:txBody>
        </p:sp>
        <p:sp>
          <p:nvSpPr>
            <p:cNvPr id="185" name="Freeform 13">
              <a:extLst>
                <a:ext uri="{FF2B5EF4-FFF2-40B4-BE49-F238E27FC236}">
                  <a16:creationId xmlns:a16="http://schemas.microsoft.com/office/drawing/2014/main" id="{955BBAC5-52D7-4589-88B4-60FF51CE397E}"/>
                </a:ext>
              </a:extLst>
            </p:cNvPr>
            <p:cNvSpPr>
              <a:spLocks noEditPoints="1"/>
            </p:cNvSpPr>
            <p:nvPr/>
          </p:nvSpPr>
          <p:spPr bwMode="auto">
            <a:xfrm>
              <a:off x="5470404" y="3290060"/>
              <a:ext cx="393640" cy="370301"/>
            </a:xfrm>
            <a:custGeom>
              <a:avLst/>
              <a:gdLst>
                <a:gd name="T0" fmla="*/ 0 w 92"/>
                <a:gd name="T1" fmla="*/ 83 h 86"/>
                <a:gd name="T2" fmla="*/ 89 w 92"/>
                <a:gd name="T3" fmla="*/ 86 h 86"/>
                <a:gd name="T4" fmla="*/ 92 w 92"/>
                <a:gd name="T5" fmla="*/ 3 h 86"/>
                <a:gd name="T6" fmla="*/ 3 w 92"/>
                <a:gd name="T7" fmla="*/ 0 h 86"/>
                <a:gd name="T8" fmla="*/ 20 w 92"/>
                <a:gd name="T9" fmla="*/ 76 h 86"/>
                <a:gd name="T10" fmla="*/ 10 w 92"/>
                <a:gd name="T11" fmla="*/ 65 h 86"/>
                <a:gd name="T12" fmla="*/ 20 w 92"/>
                <a:gd name="T13" fmla="*/ 76 h 86"/>
                <a:gd name="T14" fmla="*/ 10 w 92"/>
                <a:gd name="T15" fmla="*/ 60 h 86"/>
                <a:gd name="T16" fmla="*/ 20 w 92"/>
                <a:gd name="T17" fmla="*/ 50 h 86"/>
                <a:gd name="T18" fmla="*/ 20 w 92"/>
                <a:gd name="T19" fmla="*/ 45 h 86"/>
                <a:gd name="T20" fmla="*/ 10 w 92"/>
                <a:gd name="T21" fmla="*/ 35 h 86"/>
                <a:gd name="T22" fmla="*/ 20 w 92"/>
                <a:gd name="T23" fmla="*/ 45 h 86"/>
                <a:gd name="T24" fmla="*/ 26 w 92"/>
                <a:gd name="T25" fmla="*/ 76 h 86"/>
                <a:gd name="T26" fmla="*/ 36 w 92"/>
                <a:gd name="T27" fmla="*/ 65 h 86"/>
                <a:gd name="T28" fmla="*/ 36 w 92"/>
                <a:gd name="T29" fmla="*/ 60 h 86"/>
                <a:gd name="T30" fmla="*/ 26 w 92"/>
                <a:gd name="T31" fmla="*/ 50 h 86"/>
                <a:gd name="T32" fmla="*/ 36 w 92"/>
                <a:gd name="T33" fmla="*/ 60 h 86"/>
                <a:gd name="T34" fmla="*/ 26 w 92"/>
                <a:gd name="T35" fmla="*/ 45 h 86"/>
                <a:gd name="T36" fmla="*/ 36 w 92"/>
                <a:gd name="T37" fmla="*/ 35 h 86"/>
                <a:gd name="T38" fmla="*/ 36 w 92"/>
                <a:gd name="T39" fmla="*/ 30 h 86"/>
                <a:gd name="T40" fmla="*/ 26 w 92"/>
                <a:gd name="T41" fmla="*/ 20 h 86"/>
                <a:gd name="T42" fmla="*/ 36 w 92"/>
                <a:gd name="T43" fmla="*/ 30 h 86"/>
                <a:gd name="T44" fmla="*/ 41 w 92"/>
                <a:gd name="T45" fmla="*/ 76 h 86"/>
                <a:gd name="T46" fmla="*/ 51 w 92"/>
                <a:gd name="T47" fmla="*/ 65 h 86"/>
                <a:gd name="T48" fmla="*/ 51 w 92"/>
                <a:gd name="T49" fmla="*/ 60 h 86"/>
                <a:gd name="T50" fmla="*/ 41 w 92"/>
                <a:gd name="T51" fmla="*/ 50 h 86"/>
                <a:gd name="T52" fmla="*/ 51 w 92"/>
                <a:gd name="T53" fmla="*/ 60 h 86"/>
                <a:gd name="T54" fmla="*/ 41 w 92"/>
                <a:gd name="T55" fmla="*/ 45 h 86"/>
                <a:gd name="T56" fmla="*/ 51 w 92"/>
                <a:gd name="T57" fmla="*/ 35 h 86"/>
                <a:gd name="T58" fmla="*/ 51 w 92"/>
                <a:gd name="T59" fmla="*/ 30 h 86"/>
                <a:gd name="T60" fmla="*/ 41 w 92"/>
                <a:gd name="T61" fmla="*/ 20 h 86"/>
                <a:gd name="T62" fmla="*/ 51 w 92"/>
                <a:gd name="T63" fmla="*/ 30 h 86"/>
                <a:gd name="T64" fmla="*/ 56 w 92"/>
                <a:gd name="T65" fmla="*/ 76 h 86"/>
                <a:gd name="T66" fmla="*/ 66 w 92"/>
                <a:gd name="T67" fmla="*/ 65 h 86"/>
                <a:gd name="T68" fmla="*/ 66 w 92"/>
                <a:gd name="T69" fmla="*/ 60 h 86"/>
                <a:gd name="T70" fmla="*/ 56 w 92"/>
                <a:gd name="T71" fmla="*/ 50 h 86"/>
                <a:gd name="T72" fmla="*/ 66 w 92"/>
                <a:gd name="T73" fmla="*/ 60 h 86"/>
                <a:gd name="T74" fmla="*/ 56 w 92"/>
                <a:gd name="T75" fmla="*/ 45 h 86"/>
                <a:gd name="T76" fmla="*/ 66 w 92"/>
                <a:gd name="T77" fmla="*/ 35 h 86"/>
                <a:gd name="T78" fmla="*/ 66 w 92"/>
                <a:gd name="T79" fmla="*/ 30 h 86"/>
                <a:gd name="T80" fmla="*/ 56 w 92"/>
                <a:gd name="T81" fmla="*/ 20 h 86"/>
                <a:gd name="T82" fmla="*/ 66 w 92"/>
                <a:gd name="T83" fmla="*/ 30 h 86"/>
                <a:gd name="T84" fmla="*/ 71 w 92"/>
                <a:gd name="T85" fmla="*/ 60 h 86"/>
                <a:gd name="T86" fmla="*/ 82 w 92"/>
                <a:gd name="T87" fmla="*/ 50 h 86"/>
                <a:gd name="T88" fmla="*/ 82 w 92"/>
                <a:gd name="T89" fmla="*/ 45 h 86"/>
                <a:gd name="T90" fmla="*/ 71 w 92"/>
                <a:gd name="T91" fmla="*/ 35 h 86"/>
                <a:gd name="T92" fmla="*/ 82 w 92"/>
                <a:gd name="T93" fmla="*/ 45 h 86"/>
                <a:gd name="T94" fmla="*/ 71 w 92"/>
                <a:gd name="T95" fmla="*/ 30 h 86"/>
                <a:gd name="T96" fmla="*/ 82 w 92"/>
                <a:gd name="T97" fmla="*/ 2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2" h="86">
                  <a:moveTo>
                    <a:pt x="0" y="3"/>
                  </a:moveTo>
                  <a:cubicBezTo>
                    <a:pt x="0" y="83"/>
                    <a:pt x="0" y="83"/>
                    <a:pt x="0" y="83"/>
                  </a:cubicBezTo>
                  <a:cubicBezTo>
                    <a:pt x="0" y="85"/>
                    <a:pt x="2" y="86"/>
                    <a:pt x="3" y="86"/>
                  </a:cubicBezTo>
                  <a:cubicBezTo>
                    <a:pt x="89" y="86"/>
                    <a:pt x="89" y="86"/>
                    <a:pt x="89" y="86"/>
                  </a:cubicBezTo>
                  <a:cubicBezTo>
                    <a:pt x="91" y="86"/>
                    <a:pt x="92" y="85"/>
                    <a:pt x="92" y="83"/>
                  </a:cubicBezTo>
                  <a:cubicBezTo>
                    <a:pt x="92" y="3"/>
                    <a:pt x="92" y="3"/>
                    <a:pt x="92" y="3"/>
                  </a:cubicBezTo>
                  <a:cubicBezTo>
                    <a:pt x="92" y="1"/>
                    <a:pt x="91" y="0"/>
                    <a:pt x="89" y="0"/>
                  </a:cubicBezTo>
                  <a:cubicBezTo>
                    <a:pt x="3" y="0"/>
                    <a:pt x="3" y="0"/>
                    <a:pt x="3" y="0"/>
                  </a:cubicBezTo>
                  <a:cubicBezTo>
                    <a:pt x="2" y="0"/>
                    <a:pt x="0" y="1"/>
                    <a:pt x="0" y="3"/>
                  </a:cubicBezTo>
                  <a:close/>
                  <a:moveTo>
                    <a:pt x="20" y="76"/>
                  </a:moveTo>
                  <a:cubicBezTo>
                    <a:pt x="10" y="76"/>
                    <a:pt x="10" y="76"/>
                    <a:pt x="10" y="76"/>
                  </a:cubicBezTo>
                  <a:cubicBezTo>
                    <a:pt x="10" y="65"/>
                    <a:pt x="10" y="65"/>
                    <a:pt x="10" y="65"/>
                  </a:cubicBezTo>
                  <a:cubicBezTo>
                    <a:pt x="20" y="65"/>
                    <a:pt x="20" y="65"/>
                    <a:pt x="20" y="65"/>
                  </a:cubicBezTo>
                  <a:lnTo>
                    <a:pt x="20" y="76"/>
                  </a:lnTo>
                  <a:close/>
                  <a:moveTo>
                    <a:pt x="20" y="60"/>
                  </a:moveTo>
                  <a:cubicBezTo>
                    <a:pt x="10" y="60"/>
                    <a:pt x="10" y="60"/>
                    <a:pt x="10" y="60"/>
                  </a:cubicBezTo>
                  <a:cubicBezTo>
                    <a:pt x="10" y="50"/>
                    <a:pt x="10" y="50"/>
                    <a:pt x="10" y="50"/>
                  </a:cubicBezTo>
                  <a:cubicBezTo>
                    <a:pt x="20" y="50"/>
                    <a:pt x="20" y="50"/>
                    <a:pt x="20" y="50"/>
                  </a:cubicBezTo>
                  <a:lnTo>
                    <a:pt x="20" y="60"/>
                  </a:lnTo>
                  <a:close/>
                  <a:moveTo>
                    <a:pt x="20" y="45"/>
                  </a:moveTo>
                  <a:cubicBezTo>
                    <a:pt x="10" y="45"/>
                    <a:pt x="10" y="45"/>
                    <a:pt x="10" y="45"/>
                  </a:cubicBezTo>
                  <a:cubicBezTo>
                    <a:pt x="10" y="35"/>
                    <a:pt x="10" y="35"/>
                    <a:pt x="10" y="35"/>
                  </a:cubicBezTo>
                  <a:cubicBezTo>
                    <a:pt x="20" y="35"/>
                    <a:pt x="20" y="35"/>
                    <a:pt x="20" y="35"/>
                  </a:cubicBezTo>
                  <a:lnTo>
                    <a:pt x="20" y="45"/>
                  </a:lnTo>
                  <a:close/>
                  <a:moveTo>
                    <a:pt x="36" y="76"/>
                  </a:moveTo>
                  <a:cubicBezTo>
                    <a:pt x="26" y="76"/>
                    <a:pt x="26" y="76"/>
                    <a:pt x="26" y="76"/>
                  </a:cubicBezTo>
                  <a:cubicBezTo>
                    <a:pt x="26" y="65"/>
                    <a:pt x="26" y="65"/>
                    <a:pt x="26" y="65"/>
                  </a:cubicBezTo>
                  <a:cubicBezTo>
                    <a:pt x="36" y="65"/>
                    <a:pt x="36" y="65"/>
                    <a:pt x="36" y="65"/>
                  </a:cubicBezTo>
                  <a:lnTo>
                    <a:pt x="36" y="76"/>
                  </a:lnTo>
                  <a:close/>
                  <a:moveTo>
                    <a:pt x="36" y="60"/>
                  </a:moveTo>
                  <a:cubicBezTo>
                    <a:pt x="26" y="60"/>
                    <a:pt x="26" y="60"/>
                    <a:pt x="26" y="60"/>
                  </a:cubicBezTo>
                  <a:cubicBezTo>
                    <a:pt x="26" y="50"/>
                    <a:pt x="26" y="50"/>
                    <a:pt x="26" y="50"/>
                  </a:cubicBezTo>
                  <a:cubicBezTo>
                    <a:pt x="36" y="50"/>
                    <a:pt x="36" y="50"/>
                    <a:pt x="36" y="50"/>
                  </a:cubicBezTo>
                  <a:lnTo>
                    <a:pt x="36" y="60"/>
                  </a:lnTo>
                  <a:close/>
                  <a:moveTo>
                    <a:pt x="36" y="45"/>
                  </a:moveTo>
                  <a:cubicBezTo>
                    <a:pt x="26" y="45"/>
                    <a:pt x="26" y="45"/>
                    <a:pt x="26" y="45"/>
                  </a:cubicBezTo>
                  <a:cubicBezTo>
                    <a:pt x="26" y="35"/>
                    <a:pt x="26" y="35"/>
                    <a:pt x="26" y="35"/>
                  </a:cubicBezTo>
                  <a:cubicBezTo>
                    <a:pt x="36" y="35"/>
                    <a:pt x="36" y="35"/>
                    <a:pt x="36" y="35"/>
                  </a:cubicBezTo>
                  <a:lnTo>
                    <a:pt x="36" y="45"/>
                  </a:lnTo>
                  <a:close/>
                  <a:moveTo>
                    <a:pt x="36" y="30"/>
                  </a:moveTo>
                  <a:cubicBezTo>
                    <a:pt x="26" y="30"/>
                    <a:pt x="26" y="30"/>
                    <a:pt x="26" y="30"/>
                  </a:cubicBezTo>
                  <a:cubicBezTo>
                    <a:pt x="26" y="20"/>
                    <a:pt x="26" y="20"/>
                    <a:pt x="26" y="20"/>
                  </a:cubicBezTo>
                  <a:cubicBezTo>
                    <a:pt x="36" y="20"/>
                    <a:pt x="36" y="20"/>
                    <a:pt x="36" y="20"/>
                  </a:cubicBezTo>
                  <a:lnTo>
                    <a:pt x="36" y="30"/>
                  </a:lnTo>
                  <a:close/>
                  <a:moveTo>
                    <a:pt x="51" y="76"/>
                  </a:moveTo>
                  <a:cubicBezTo>
                    <a:pt x="41" y="76"/>
                    <a:pt x="41" y="76"/>
                    <a:pt x="41" y="76"/>
                  </a:cubicBezTo>
                  <a:cubicBezTo>
                    <a:pt x="41" y="65"/>
                    <a:pt x="41" y="65"/>
                    <a:pt x="41" y="65"/>
                  </a:cubicBezTo>
                  <a:cubicBezTo>
                    <a:pt x="51" y="65"/>
                    <a:pt x="51" y="65"/>
                    <a:pt x="51" y="65"/>
                  </a:cubicBezTo>
                  <a:lnTo>
                    <a:pt x="51" y="76"/>
                  </a:lnTo>
                  <a:close/>
                  <a:moveTo>
                    <a:pt x="51" y="60"/>
                  </a:moveTo>
                  <a:cubicBezTo>
                    <a:pt x="41" y="60"/>
                    <a:pt x="41" y="60"/>
                    <a:pt x="41" y="60"/>
                  </a:cubicBezTo>
                  <a:cubicBezTo>
                    <a:pt x="41" y="50"/>
                    <a:pt x="41" y="50"/>
                    <a:pt x="41" y="50"/>
                  </a:cubicBezTo>
                  <a:cubicBezTo>
                    <a:pt x="51" y="50"/>
                    <a:pt x="51" y="50"/>
                    <a:pt x="51" y="50"/>
                  </a:cubicBezTo>
                  <a:lnTo>
                    <a:pt x="51" y="60"/>
                  </a:lnTo>
                  <a:close/>
                  <a:moveTo>
                    <a:pt x="51" y="45"/>
                  </a:moveTo>
                  <a:cubicBezTo>
                    <a:pt x="41" y="45"/>
                    <a:pt x="41" y="45"/>
                    <a:pt x="41" y="45"/>
                  </a:cubicBezTo>
                  <a:cubicBezTo>
                    <a:pt x="41" y="35"/>
                    <a:pt x="41" y="35"/>
                    <a:pt x="41" y="35"/>
                  </a:cubicBezTo>
                  <a:cubicBezTo>
                    <a:pt x="51" y="35"/>
                    <a:pt x="51" y="35"/>
                    <a:pt x="51" y="35"/>
                  </a:cubicBezTo>
                  <a:lnTo>
                    <a:pt x="51" y="45"/>
                  </a:lnTo>
                  <a:close/>
                  <a:moveTo>
                    <a:pt x="51" y="30"/>
                  </a:moveTo>
                  <a:cubicBezTo>
                    <a:pt x="41" y="30"/>
                    <a:pt x="41" y="30"/>
                    <a:pt x="41" y="30"/>
                  </a:cubicBezTo>
                  <a:cubicBezTo>
                    <a:pt x="41" y="20"/>
                    <a:pt x="41" y="20"/>
                    <a:pt x="41" y="20"/>
                  </a:cubicBezTo>
                  <a:cubicBezTo>
                    <a:pt x="51" y="20"/>
                    <a:pt x="51" y="20"/>
                    <a:pt x="51" y="20"/>
                  </a:cubicBezTo>
                  <a:lnTo>
                    <a:pt x="51" y="30"/>
                  </a:lnTo>
                  <a:close/>
                  <a:moveTo>
                    <a:pt x="66" y="76"/>
                  </a:moveTo>
                  <a:cubicBezTo>
                    <a:pt x="56" y="76"/>
                    <a:pt x="56" y="76"/>
                    <a:pt x="56" y="76"/>
                  </a:cubicBezTo>
                  <a:cubicBezTo>
                    <a:pt x="56" y="65"/>
                    <a:pt x="56" y="65"/>
                    <a:pt x="56" y="65"/>
                  </a:cubicBezTo>
                  <a:cubicBezTo>
                    <a:pt x="66" y="65"/>
                    <a:pt x="66" y="65"/>
                    <a:pt x="66" y="65"/>
                  </a:cubicBezTo>
                  <a:lnTo>
                    <a:pt x="66" y="76"/>
                  </a:lnTo>
                  <a:close/>
                  <a:moveTo>
                    <a:pt x="66" y="60"/>
                  </a:moveTo>
                  <a:cubicBezTo>
                    <a:pt x="56" y="60"/>
                    <a:pt x="56" y="60"/>
                    <a:pt x="56" y="60"/>
                  </a:cubicBezTo>
                  <a:cubicBezTo>
                    <a:pt x="56" y="50"/>
                    <a:pt x="56" y="50"/>
                    <a:pt x="56" y="50"/>
                  </a:cubicBezTo>
                  <a:cubicBezTo>
                    <a:pt x="66" y="50"/>
                    <a:pt x="66" y="50"/>
                    <a:pt x="66" y="50"/>
                  </a:cubicBezTo>
                  <a:lnTo>
                    <a:pt x="66" y="60"/>
                  </a:lnTo>
                  <a:close/>
                  <a:moveTo>
                    <a:pt x="66" y="45"/>
                  </a:moveTo>
                  <a:cubicBezTo>
                    <a:pt x="56" y="45"/>
                    <a:pt x="56" y="45"/>
                    <a:pt x="56" y="45"/>
                  </a:cubicBezTo>
                  <a:cubicBezTo>
                    <a:pt x="56" y="35"/>
                    <a:pt x="56" y="35"/>
                    <a:pt x="56" y="35"/>
                  </a:cubicBezTo>
                  <a:cubicBezTo>
                    <a:pt x="66" y="35"/>
                    <a:pt x="66" y="35"/>
                    <a:pt x="66" y="35"/>
                  </a:cubicBezTo>
                  <a:lnTo>
                    <a:pt x="66" y="45"/>
                  </a:lnTo>
                  <a:close/>
                  <a:moveTo>
                    <a:pt x="66" y="30"/>
                  </a:moveTo>
                  <a:cubicBezTo>
                    <a:pt x="56" y="30"/>
                    <a:pt x="56" y="30"/>
                    <a:pt x="56" y="30"/>
                  </a:cubicBezTo>
                  <a:cubicBezTo>
                    <a:pt x="56" y="20"/>
                    <a:pt x="56" y="20"/>
                    <a:pt x="56" y="20"/>
                  </a:cubicBezTo>
                  <a:cubicBezTo>
                    <a:pt x="66" y="20"/>
                    <a:pt x="66" y="20"/>
                    <a:pt x="66" y="20"/>
                  </a:cubicBezTo>
                  <a:lnTo>
                    <a:pt x="66" y="30"/>
                  </a:lnTo>
                  <a:close/>
                  <a:moveTo>
                    <a:pt x="82" y="60"/>
                  </a:moveTo>
                  <a:cubicBezTo>
                    <a:pt x="71" y="60"/>
                    <a:pt x="71" y="60"/>
                    <a:pt x="71" y="60"/>
                  </a:cubicBezTo>
                  <a:cubicBezTo>
                    <a:pt x="71" y="50"/>
                    <a:pt x="71" y="50"/>
                    <a:pt x="71" y="50"/>
                  </a:cubicBezTo>
                  <a:cubicBezTo>
                    <a:pt x="82" y="50"/>
                    <a:pt x="82" y="50"/>
                    <a:pt x="82" y="50"/>
                  </a:cubicBezTo>
                  <a:lnTo>
                    <a:pt x="82" y="60"/>
                  </a:lnTo>
                  <a:close/>
                  <a:moveTo>
                    <a:pt x="82" y="45"/>
                  </a:moveTo>
                  <a:cubicBezTo>
                    <a:pt x="71" y="45"/>
                    <a:pt x="71" y="45"/>
                    <a:pt x="71" y="45"/>
                  </a:cubicBezTo>
                  <a:cubicBezTo>
                    <a:pt x="71" y="35"/>
                    <a:pt x="71" y="35"/>
                    <a:pt x="71" y="35"/>
                  </a:cubicBezTo>
                  <a:cubicBezTo>
                    <a:pt x="82" y="35"/>
                    <a:pt x="82" y="35"/>
                    <a:pt x="82" y="35"/>
                  </a:cubicBezTo>
                  <a:lnTo>
                    <a:pt x="82" y="45"/>
                  </a:lnTo>
                  <a:close/>
                  <a:moveTo>
                    <a:pt x="82" y="30"/>
                  </a:moveTo>
                  <a:cubicBezTo>
                    <a:pt x="71" y="30"/>
                    <a:pt x="71" y="30"/>
                    <a:pt x="71" y="30"/>
                  </a:cubicBezTo>
                  <a:cubicBezTo>
                    <a:pt x="71" y="20"/>
                    <a:pt x="71" y="20"/>
                    <a:pt x="71" y="20"/>
                  </a:cubicBezTo>
                  <a:cubicBezTo>
                    <a:pt x="82" y="20"/>
                    <a:pt x="82" y="20"/>
                    <a:pt x="82" y="20"/>
                  </a:cubicBezTo>
                  <a:lnTo>
                    <a:pt x="82" y="30"/>
                  </a:lnTo>
                  <a:close/>
                </a:path>
              </a:pathLst>
            </a:custGeom>
            <a:solidFill>
              <a:schemeClr val="accent1"/>
            </a:solidFill>
            <a:ln>
              <a:noFill/>
            </a:ln>
          </p:spPr>
          <p:txBody>
            <a:bodyPr vert="horz" wrap="square" lIns="89619" tIns="44810" rIns="89619" bIns="44810" numCol="1" anchor="t" anchorCtr="0" compatLnSpc="1">
              <a:prstTxWarp prst="textNoShape">
                <a:avLst/>
              </a:prstTxWarp>
            </a:bodyPr>
            <a:lstStyle/>
            <a:p>
              <a:endParaRPr lang="en-US" sz="1729"/>
            </a:p>
          </p:txBody>
        </p:sp>
        <p:sp>
          <p:nvSpPr>
            <p:cNvPr id="186" name="TextBox 185">
              <a:extLst>
                <a:ext uri="{FF2B5EF4-FFF2-40B4-BE49-F238E27FC236}">
                  <a16:creationId xmlns:a16="http://schemas.microsoft.com/office/drawing/2014/main" id="{78814B1F-A527-4AA1-98FA-2F993B1B94A3}"/>
                </a:ext>
              </a:extLst>
            </p:cNvPr>
            <p:cNvSpPr txBox="1"/>
            <p:nvPr/>
          </p:nvSpPr>
          <p:spPr>
            <a:xfrm>
              <a:off x="5298621" y="5184634"/>
              <a:ext cx="737208" cy="23487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S2Cache</a:t>
              </a:r>
            </a:p>
          </p:txBody>
        </p:sp>
        <p:sp>
          <p:nvSpPr>
            <p:cNvPr id="187" name="Freeform 13">
              <a:extLst>
                <a:ext uri="{FF2B5EF4-FFF2-40B4-BE49-F238E27FC236}">
                  <a16:creationId xmlns:a16="http://schemas.microsoft.com/office/drawing/2014/main" id="{927F037C-F500-463B-96E2-69A6F85605E1}"/>
                </a:ext>
              </a:extLst>
            </p:cNvPr>
            <p:cNvSpPr>
              <a:spLocks noEditPoints="1"/>
            </p:cNvSpPr>
            <p:nvPr/>
          </p:nvSpPr>
          <p:spPr bwMode="auto">
            <a:xfrm>
              <a:off x="5470404" y="4770389"/>
              <a:ext cx="393640" cy="370301"/>
            </a:xfrm>
            <a:custGeom>
              <a:avLst/>
              <a:gdLst>
                <a:gd name="T0" fmla="*/ 0 w 92"/>
                <a:gd name="T1" fmla="*/ 83 h 86"/>
                <a:gd name="T2" fmla="*/ 89 w 92"/>
                <a:gd name="T3" fmla="*/ 86 h 86"/>
                <a:gd name="T4" fmla="*/ 92 w 92"/>
                <a:gd name="T5" fmla="*/ 3 h 86"/>
                <a:gd name="T6" fmla="*/ 3 w 92"/>
                <a:gd name="T7" fmla="*/ 0 h 86"/>
                <a:gd name="T8" fmla="*/ 20 w 92"/>
                <a:gd name="T9" fmla="*/ 76 h 86"/>
                <a:gd name="T10" fmla="*/ 10 w 92"/>
                <a:gd name="T11" fmla="*/ 65 h 86"/>
                <a:gd name="T12" fmla="*/ 20 w 92"/>
                <a:gd name="T13" fmla="*/ 76 h 86"/>
                <a:gd name="T14" fmla="*/ 10 w 92"/>
                <a:gd name="T15" fmla="*/ 60 h 86"/>
                <a:gd name="T16" fmla="*/ 20 w 92"/>
                <a:gd name="T17" fmla="*/ 50 h 86"/>
                <a:gd name="T18" fmla="*/ 20 w 92"/>
                <a:gd name="T19" fmla="*/ 45 h 86"/>
                <a:gd name="T20" fmla="*/ 10 w 92"/>
                <a:gd name="T21" fmla="*/ 35 h 86"/>
                <a:gd name="T22" fmla="*/ 20 w 92"/>
                <a:gd name="T23" fmla="*/ 45 h 86"/>
                <a:gd name="T24" fmla="*/ 26 w 92"/>
                <a:gd name="T25" fmla="*/ 76 h 86"/>
                <a:gd name="T26" fmla="*/ 36 w 92"/>
                <a:gd name="T27" fmla="*/ 65 h 86"/>
                <a:gd name="T28" fmla="*/ 36 w 92"/>
                <a:gd name="T29" fmla="*/ 60 h 86"/>
                <a:gd name="T30" fmla="*/ 26 w 92"/>
                <a:gd name="T31" fmla="*/ 50 h 86"/>
                <a:gd name="T32" fmla="*/ 36 w 92"/>
                <a:gd name="T33" fmla="*/ 60 h 86"/>
                <a:gd name="T34" fmla="*/ 26 w 92"/>
                <a:gd name="T35" fmla="*/ 45 h 86"/>
                <a:gd name="T36" fmla="*/ 36 w 92"/>
                <a:gd name="T37" fmla="*/ 35 h 86"/>
                <a:gd name="T38" fmla="*/ 36 w 92"/>
                <a:gd name="T39" fmla="*/ 30 h 86"/>
                <a:gd name="T40" fmla="*/ 26 w 92"/>
                <a:gd name="T41" fmla="*/ 20 h 86"/>
                <a:gd name="T42" fmla="*/ 36 w 92"/>
                <a:gd name="T43" fmla="*/ 30 h 86"/>
                <a:gd name="T44" fmla="*/ 41 w 92"/>
                <a:gd name="T45" fmla="*/ 76 h 86"/>
                <a:gd name="T46" fmla="*/ 51 w 92"/>
                <a:gd name="T47" fmla="*/ 65 h 86"/>
                <a:gd name="T48" fmla="*/ 51 w 92"/>
                <a:gd name="T49" fmla="*/ 60 h 86"/>
                <a:gd name="T50" fmla="*/ 41 w 92"/>
                <a:gd name="T51" fmla="*/ 50 h 86"/>
                <a:gd name="T52" fmla="*/ 51 w 92"/>
                <a:gd name="T53" fmla="*/ 60 h 86"/>
                <a:gd name="T54" fmla="*/ 41 w 92"/>
                <a:gd name="T55" fmla="*/ 45 h 86"/>
                <a:gd name="T56" fmla="*/ 51 w 92"/>
                <a:gd name="T57" fmla="*/ 35 h 86"/>
                <a:gd name="T58" fmla="*/ 51 w 92"/>
                <a:gd name="T59" fmla="*/ 30 h 86"/>
                <a:gd name="T60" fmla="*/ 41 w 92"/>
                <a:gd name="T61" fmla="*/ 20 h 86"/>
                <a:gd name="T62" fmla="*/ 51 w 92"/>
                <a:gd name="T63" fmla="*/ 30 h 86"/>
                <a:gd name="T64" fmla="*/ 56 w 92"/>
                <a:gd name="T65" fmla="*/ 76 h 86"/>
                <a:gd name="T66" fmla="*/ 66 w 92"/>
                <a:gd name="T67" fmla="*/ 65 h 86"/>
                <a:gd name="T68" fmla="*/ 66 w 92"/>
                <a:gd name="T69" fmla="*/ 60 h 86"/>
                <a:gd name="T70" fmla="*/ 56 w 92"/>
                <a:gd name="T71" fmla="*/ 50 h 86"/>
                <a:gd name="T72" fmla="*/ 66 w 92"/>
                <a:gd name="T73" fmla="*/ 60 h 86"/>
                <a:gd name="T74" fmla="*/ 56 w 92"/>
                <a:gd name="T75" fmla="*/ 45 h 86"/>
                <a:gd name="T76" fmla="*/ 66 w 92"/>
                <a:gd name="T77" fmla="*/ 35 h 86"/>
                <a:gd name="T78" fmla="*/ 66 w 92"/>
                <a:gd name="T79" fmla="*/ 30 h 86"/>
                <a:gd name="T80" fmla="*/ 56 w 92"/>
                <a:gd name="T81" fmla="*/ 20 h 86"/>
                <a:gd name="T82" fmla="*/ 66 w 92"/>
                <a:gd name="T83" fmla="*/ 30 h 86"/>
                <a:gd name="T84" fmla="*/ 71 w 92"/>
                <a:gd name="T85" fmla="*/ 60 h 86"/>
                <a:gd name="T86" fmla="*/ 82 w 92"/>
                <a:gd name="T87" fmla="*/ 50 h 86"/>
                <a:gd name="T88" fmla="*/ 82 w 92"/>
                <a:gd name="T89" fmla="*/ 45 h 86"/>
                <a:gd name="T90" fmla="*/ 71 w 92"/>
                <a:gd name="T91" fmla="*/ 35 h 86"/>
                <a:gd name="T92" fmla="*/ 82 w 92"/>
                <a:gd name="T93" fmla="*/ 45 h 86"/>
                <a:gd name="T94" fmla="*/ 71 w 92"/>
                <a:gd name="T95" fmla="*/ 30 h 86"/>
                <a:gd name="T96" fmla="*/ 82 w 92"/>
                <a:gd name="T97" fmla="*/ 2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2" h="86">
                  <a:moveTo>
                    <a:pt x="0" y="3"/>
                  </a:moveTo>
                  <a:cubicBezTo>
                    <a:pt x="0" y="83"/>
                    <a:pt x="0" y="83"/>
                    <a:pt x="0" y="83"/>
                  </a:cubicBezTo>
                  <a:cubicBezTo>
                    <a:pt x="0" y="85"/>
                    <a:pt x="2" y="86"/>
                    <a:pt x="3" y="86"/>
                  </a:cubicBezTo>
                  <a:cubicBezTo>
                    <a:pt x="89" y="86"/>
                    <a:pt x="89" y="86"/>
                    <a:pt x="89" y="86"/>
                  </a:cubicBezTo>
                  <a:cubicBezTo>
                    <a:pt x="91" y="86"/>
                    <a:pt x="92" y="85"/>
                    <a:pt x="92" y="83"/>
                  </a:cubicBezTo>
                  <a:cubicBezTo>
                    <a:pt x="92" y="3"/>
                    <a:pt x="92" y="3"/>
                    <a:pt x="92" y="3"/>
                  </a:cubicBezTo>
                  <a:cubicBezTo>
                    <a:pt x="92" y="1"/>
                    <a:pt x="91" y="0"/>
                    <a:pt x="89" y="0"/>
                  </a:cubicBezTo>
                  <a:cubicBezTo>
                    <a:pt x="3" y="0"/>
                    <a:pt x="3" y="0"/>
                    <a:pt x="3" y="0"/>
                  </a:cubicBezTo>
                  <a:cubicBezTo>
                    <a:pt x="2" y="0"/>
                    <a:pt x="0" y="1"/>
                    <a:pt x="0" y="3"/>
                  </a:cubicBezTo>
                  <a:close/>
                  <a:moveTo>
                    <a:pt x="20" y="76"/>
                  </a:moveTo>
                  <a:cubicBezTo>
                    <a:pt x="10" y="76"/>
                    <a:pt x="10" y="76"/>
                    <a:pt x="10" y="76"/>
                  </a:cubicBezTo>
                  <a:cubicBezTo>
                    <a:pt x="10" y="65"/>
                    <a:pt x="10" y="65"/>
                    <a:pt x="10" y="65"/>
                  </a:cubicBezTo>
                  <a:cubicBezTo>
                    <a:pt x="20" y="65"/>
                    <a:pt x="20" y="65"/>
                    <a:pt x="20" y="65"/>
                  </a:cubicBezTo>
                  <a:lnTo>
                    <a:pt x="20" y="76"/>
                  </a:lnTo>
                  <a:close/>
                  <a:moveTo>
                    <a:pt x="20" y="60"/>
                  </a:moveTo>
                  <a:cubicBezTo>
                    <a:pt x="10" y="60"/>
                    <a:pt x="10" y="60"/>
                    <a:pt x="10" y="60"/>
                  </a:cubicBezTo>
                  <a:cubicBezTo>
                    <a:pt x="10" y="50"/>
                    <a:pt x="10" y="50"/>
                    <a:pt x="10" y="50"/>
                  </a:cubicBezTo>
                  <a:cubicBezTo>
                    <a:pt x="20" y="50"/>
                    <a:pt x="20" y="50"/>
                    <a:pt x="20" y="50"/>
                  </a:cubicBezTo>
                  <a:lnTo>
                    <a:pt x="20" y="60"/>
                  </a:lnTo>
                  <a:close/>
                  <a:moveTo>
                    <a:pt x="20" y="45"/>
                  </a:moveTo>
                  <a:cubicBezTo>
                    <a:pt x="10" y="45"/>
                    <a:pt x="10" y="45"/>
                    <a:pt x="10" y="45"/>
                  </a:cubicBezTo>
                  <a:cubicBezTo>
                    <a:pt x="10" y="35"/>
                    <a:pt x="10" y="35"/>
                    <a:pt x="10" y="35"/>
                  </a:cubicBezTo>
                  <a:cubicBezTo>
                    <a:pt x="20" y="35"/>
                    <a:pt x="20" y="35"/>
                    <a:pt x="20" y="35"/>
                  </a:cubicBezTo>
                  <a:lnTo>
                    <a:pt x="20" y="45"/>
                  </a:lnTo>
                  <a:close/>
                  <a:moveTo>
                    <a:pt x="36" y="76"/>
                  </a:moveTo>
                  <a:cubicBezTo>
                    <a:pt x="26" y="76"/>
                    <a:pt x="26" y="76"/>
                    <a:pt x="26" y="76"/>
                  </a:cubicBezTo>
                  <a:cubicBezTo>
                    <a:pt x="26" y="65"/>
                    <a:pt x="26" y="65"/>
                    <a:pt x="26" y="65"/>
                  </a:cubicBezTo>
                  <a:cubicBezTo>
                    <a:pt x="36" y="65"/>
                    <a:pt x="36" y="65"/>
                    <a:pt x="36" y="65"/>
                  </a:cubicBezTo>
                  <a:lnTo>
                    <a:pt x="36" y="76"/>
                  </a:lnTo>
                  <a:close/>
                  <a:moveTo>
                    <a:pt x="36" y="60"/>
                  </a:moveTo>
                  <a:cubicBezTo>
                    <a:pt x="26" y="60"/>
                    <a:pt x="26" y="60"/>
                    <a:pt x="26" y="60"/>
                  </a:cubicBezTo>
                  <a:cubicBezTo>
                    <a:pt x="26" y="50"/>
                    <a:pt x="26" y="50"/>
                    <a:pt x="26" y="50"/>
                  </a:cubicBezTo>
                  <a:cubicBezTo>
                    <a:pt x="36" y="50"/>
                    <a:pt x="36" y="50"/>
                    <a:pt x="36" y="50"/>
                  </a:cubicBezTo>
                  <a:lnTo>
                    <a:pt x="36" y="60"/>
                  </a:lnTo>
                  <a:close/>
                  <a:moveTo>
                    <a:pt x="36" y="45"/>
                  </a:moveTo>
                  <a:cubicBezTo>
                    <a:pt x="26" y="45"/>
                    <a:pt x="26" y="45"/>
                    <a:pt x="26" y="45"/>
                  </a:cubicBezTo>
                  <a:cubicBezTo>
                    <a:pt x="26" y="35"/>
                    <a:pt x="26" y="35"/>
                    <a:pt x="26" y="35"/>
                  </a:cubicBezTo>
                  <a:cubicBezTo>
                    <a:pt x="36" y="35"/>
                    <a:pt x="36" y="35"/>
                    <a:pt x="36" y="35"/>
                  </a:cubicBezTo>
                  <a:lnTo>
                    <a:pt x="36" y="45"/>
                  </a:lnTo>
                  <a:close/>
                  <a:moveTo>
                    <a:pt x="36" y="30"/>
                  </a:moveTo>
                  <a:cubicBezTo>
                    <a:pt x="26" y="30"/>
                    <a:pt x="26" y="30"/>
                    <a:pt x="26" y="30"/>
                  </a:cubicBezTo>
                  <a:cubicBezTo>
                    <a:pt x="26" y="20"/>
                    <a:pt x="26" y="20"/>
                    <a:pt x="26" y="20"/>
                  </a:cubicBezTo>
                  <a:cubicBezTo>
                    <a:pt x="36" y="20"/>
                    <a:pt x="36" y="20"/>
                    <a:pt x="36" y="20"/>
                  </a:cubicBezTo>
                  <a:lnTo>
                    <a:pt x="36" y="30"/>
                  </a:lnTo>
                  <a:close/>
                  <a:moveTo>
                    <a:pt x="51" y="76"/>
                  </a:moveTo>
                  <a:cubicBezTo>
                    <a:pt x="41" y="76"/>
                    <a:pt x="41" y="76"/>
                    <a:pt x="41" y="76"/>
                  </a:cubicBezTo>
                  <a:cubicBezTo>
                    <a:pt x="41" y="65"/>
                    <a:pt x="41" y="65"/>
                    <a:pt x="41" y="65"/>
                  </a:cubicBezTo>
                  <a:cubicBezTo>
                    <a:pt x="51" y="65"/>
                    <a:pt x="51" y="65"/>
                    <a:pt x="51" y="65"/>
                  </a:cubicBezTo>
                  <a:lnTo>
                    <a:pt x="51" y="76"/>
                  </a:lnTo>
                  <a:close/>
                  <a:moveTo>
                    <a:pt x="51" y="60"/>
                  </a:moveTo>
                  <a:cubicBezTo>
                    <a:pt x="41" y="60"/>
                    <a:pt x="41" y="60"/>
                    <a:pt x="41" y="60"/>
                  </a:cubicBezTo>
                  <a:cubicBezTo>
                    <a:pt x="41" y="50"/>
                    <a:pt x="41" y="50"/>
                    <a:pt x="41" y="50"/>
                  </a:cubicBezTo>
                  <a:cubicBezTo>
                    <a:pt x="51" y="50"/>
                    <a:pt x="51" y="50"/>
                    <a:pt x="51" y="50"/>
                  </a:cubicBezTo>
                  <a:lnTo>
                    <a:pt x="51" y="60"/>
                  </a:lnTo>
                  <a:close/>
                  <a:moveTo>
                    <a:pt x="51" y="45"/>
                  </a:moveTo>
                  <a:cubicBezTo>
                    <a:pt x="41" y="45"/>
                    <a:pt x="41" y="45"/>
                    <a:pt x="41" y="45"/>
                  </a:cubicBezTo>
                  <a:cubicBezTo>
                    <a:pt x="41" y="35"/>
                    <a:pt x="41" y="35"/>
                    <a:pt x="41" y="35"/>
                  </a:cubicBezTo>
                  <a:cubicBezTo>
                    <a:pt x="51" y="35"/>
                    <a:pt x="51" y="35"/>
                    <a:pt x="51" y="35"/>
                  </a:cubicBezTo>
                  <a:lnTo>
                    <a:pt x="51" y="45"/>
                  </a:lnTo>
                  <a:close/>
                  <a:moveTo>
                    <a:pt x="51" y="30"/>
                  </a:moveTo>
                  <a:cubicBezTo>
                    <a:pt x="41" y="30"/>
                    <a:pt x="41" y="30"/>
                    <a:pt x="41" y="30"/>
                  </a:cubicBezTo>
                  <a:cubicBezTo>
                    <a:pt x="41" y="20"/>
                    <a:pt x="41" y="20"/>
                    <a:pt x="41" y="20"/>
                  </a:cubicBezTo>
                  <a:cubicBezTo>
                    <a:pt x="51" y="20"/>
                    <a:pt x="51" y="20"/>
                    <a:pt x="51" y="20"/>
                  </a:cubicBezTo>
                  <a:lnTo>
                    <a:pt x="51" y="30"/>
                  </a:lnTo>
                  <a:close/>
                  <a:moveTo>
                    <a:pt x="66" y="76"/>
                  </a:moveTo>
                  <a:cubicBezTo>
                    <a:pt x="56" y="76"/>
                    <a:pt x="56" y="76"/>
                    <a:pt x="56" y="76"/>
                  </a:cubicBezTo>
                  <a:cubicBezTo>
                    <a:pt x="56" y="65"/>
                    <a:pt x="56" y="65"/>
                    <a:pt x="56" y="65"/>
                  </a:cubicBezTo>
                  <a:cubicBezTo>
                    <a:pt x="66" y="65"/>
                    <a:pt x="66" y="65"/>
                    <a:pt x="66" y="65"/>
                  </a:cubicBezTo>
                  <a:lnTo>
                    <a:pt x="66" y="76"/>
                  </a:lnTo>
                  <a:close/>
                  <a:moveTo>
                    <a:pt x="66" y="60"/>
                  </a:moveTo>
                  <a:cubicBezTo>
                    <a:pt x="56" y="60"/>
                    <a:pt x="56" y="60"/>
                    <a:pt x="56" y="60"/>
                  </a:cubicBezTo>
                  <a:cubicBezTo>
                    <a:pt x="56" y="50"/>
                    <a:pt x="56" y="50"/>
                    <a:pt x="56" y="50"/>
                  </a:cubicBezTo>
                  <a:cubicBezTo>
                    <a:pt x="66" y="50"/>
                    <a:pt x="66" y="50"/>
                    <a:pt x="66" y="50"/>
                  </a:cubicBezTo>
                  <a:lnTo>
                    <a:pt x="66" y="60"/>
                  </a:lnTo>
                  <a:close/>
                  <a:moveTo>
                    <a:pt x="66" y="45"/>
                  </a:moveTo>
                  <a:cubicBezTo>
                    <a:pt x="56" y="45"/>
                    <a:pt x="56" y="45"/>
                    <a:pt x="56" y="45"/>
                  </a:cubicBezTo>
                  <a:cubicBezTo>
                    <a:pt x="56" y="35"/>
                    <a:pt x="56" y="35"/>
                    <a:pt x="56" y="35"/>
                  </a:cubicBezTo>
                  <a:cubicBezTo>
                    <a:pt x="66" y="35"/>
                    <a:pt x="66" y="35"/>
                    <a:pt x="66" y="35"/>
                  </a:cubicBezTo>
                  <a:lnTo>
                    <a:pt x="66" y="45"/>
                  </a:lnTo>
                  <a:close/>
                  <a:moveTo>
                    <a:pt x="66" y="30"/>
                  </a:moveTo>
                  <a:cubicBezTo>
                    <a:pt x="56" y="30"/>
                    <a:pt x="56" y="30"/>
                    <a:pt x="56" y="30"/>
                  </a:cubicBezTo>
                  <a:cubicBezTo>
                    <a:pt x="56" y="20"/>
                    <a:pt x="56" y="20"/>
                    <a:pt x="56" y="20"/>
                  </a:cubicBezTo>
                  <a:cubicBezTo>
                    <a:pt x="66" y="20"/>
                    <a:pt x="66" y="20"/>
                    <a:pt x="66" y="20"/>
                  </a:cubicBezTo>
                  <a:lnTo>
                    <a:pt x="66" y="30"/>
                  </a:lnTo>
                  <a:close/>
                  <a:moveTo>
                    <a:pt x="82" y="60"/>
                  </a:moveTo>
                  <a:cubicBezTo>
                    <a:pt x="71" y="60"/>
                    <a:pt x="71" y="60"/>
                    <a:pt x="71" y="60"/>
                  </a:cubicBezTo>
                  <a:cubicBezTo>
                    <a:pt x="71" y="50"/>
                    <a:pt x="71" y="50"/>
                    <a:pt x="71" y="50"/>
                  </a:cubicBezTo>
                  <a:cubicBezTo>
                    <a:pt x="82" y="50"/>
                    <a:pt x="82" y="50"/>
                    <a:pt x="82" y="50"/>
                  </a:cubicBezTo>
                  <a:lnTo>
                    <a:pt x="82" y="60"/>
                  </a:lnTo>
                  <a:close/>
                  <a:moveTo>
                    <a:pt x="82" y="45"/>
                  </a:moveTo>
                  <a:cubicBezTo>
                    <a:pt x="71" y="45"/>
                    <a:pt x="71" y="45"/>
                    <a:pt x="71" y="45"/>
                  </a:cubicBezTo>
                  <a:cubicBezTo>
                    <a:pt x="71" y="35"/>
                    <a:pt x="71" y="35"/>
                    <a:pt x="71" y="35"/>
                  </a:cubicBezTo>
                  <a:cubicBezTo>
                    <a:pt x="82" y="35"/>
                    <a:pt x="82" y="35"/>
                    <a:pt x="82" y="35"/>
                  </a:cubicBezTo>
                  <a:lnTo>
                    <a:pt x="82" y="45"/>
                  </a:lnTo>
                  <a:close/>
                  <a:moveTo>
                    <a:pt x="82" y="30"/>
                  </a:moveTo>
                  <a:cubicBezTo>
                    <a:pt x="71" y="30"/>
                    <a:pt x="71" y="30"/>
                    <a:pt x="71" y="30"/>
                  </a:cubicBezTo>
                  <a:cubicBezTo>
                    <a:pt x="71" y="20"/>
                    <a:pt x="71" y="20"/>
                    <a:pt x="71" y="20"/>
                  </a:cubicBezTo>
                  <a:cubicBezTo>
                    <a:pt x="82" y="20"/>
                    <a:pt x="82" y="20"/>
                    <a:pt x="82" y="20"/>
                  </a:cubicBezTo>
                  <a:lnTo>
                    <a:pt x="82" y="30"/>
                  </a:lnTo>
                  <a:close/>
                </a:path>
              </a:pathLst>
            </a:custGeom>
            <a:solidFill>
              <a:schemeClr val="accent1"/>
            </a:solidFill>
            <a:ln>
              <a:noFill/>
            </a:ln>
          </p:spPr>
          <p:txBody>
            <a:bodyPr vert="horz" wrap="square" lIns="89619" tIns="44810" rIns="89619" bIns="44810" numCol="1" anchor="t" anchorCtr="0" compatLnSpc="1">
              <a:prstTxWarp prst="textNoShape">
                <a:avLst/>
              </a:prstTxWarp>
            </a:bodyPr>
            <a:lstStyle/>
            <a:p>
              <a:endParaRPr lang="en-US" sz="1729"/>
            </a:p>
          </p:txBody>
        </p:sp>
      </p:grpSp>
      <p:grpSp>
        <p:nvGrpSpPr>
          <p:cNvPr id="200" name="Group 199">
            <a:extLst>
              <a:ext uri="{FF2B5EF4-FFF2-40B4-BE49-F238E27FC236}">
                <a16:creationId xmlns:a16="http://schemas.microsoft.com/office/drawing/2014/main" id="{BE473341-36C3-4C06-B166-CCC95F47EFD9}"/>
              </a:ext>
            </a:extLst>
          </p:cNvPr>
          <p:cNvGrpSpPr/>
          <p:nvPr/>
        </p:nvGrpSpPr>
        <p:grpSpPr>
          <a:xfrm>
            <a:off x="6869090" y="3559691"/>
            <a:ext cx="847932" cy="2129446"/>
            <a:chOff x="5243259" y="3290060"/>
            <a:chExt cx="847932" cy="2129446"/>
          </a:xfrm>
        </p:grpSpPr>
        <p:sp>
          <p:nvSpPr>
            <p:cNvPr id="201" name="TextBox 200">
              <a:extLst>
                <a:ext uri="{FF2B5EF4-FFF2-40B4-BE49-F238E27FC236}">
                  <a16:creationId xmlns:a16="http://schemas.microsoft.com/office/drawing/2014/main" id="{EC4EBBCD-F76A-47BF-BFDD-01E2A545CE0B}"/>
                </a:ext>
              </a:extLst>
            </p:cNvPr>
            <p:cNvSpPr txBox="1"/>
            <p:nvPr/>
          </p:nvSpPr>
          <p:spPr>
            <a:xfrm>
              <a:off x="5243259" y="3704305"/>
              <a:ext cx="847932" cy="23487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S1ASR</a:t>
              </a:r>
            </a:p>
          </p:txBody>
        </p:sp>
        <p:sp>
          <p:nvSpPr>
            <p:cNvPr id="202" name="Freeform 13">
              <a:extLst>
                <a:ext uri="{FF2B5EF4-FFF2-40B4-BE49-F238E27FC236}">
                  <a16:creationId xmlns:a16="http://schemas.microsoft.com/office/drawing/2014/main" id="{696E5CC9-26F9-47FF-BBF0-3169ECB31794}"/>
                </a:ext>
              </a:extLst>
            </p:cNvPr>
            <p:cNvSpPr>
              <a:spLocks noEditPoints="1"/>
            </p:cNvSpPr>
            <p:nvPr/>
          </p:nvSpPr>
          <p:spPr bwMode="auto">
            <a:xfrm>
              <a:off x="5470404" y="3290060"/>
              <a:ext cx="393640" cy="370301"/>
            </a:xfrm>
            <a:custGeom>
              <a:avLst/>
              <a:gdLst>
                <a:gd name="T0" fmla="*/ 0 w 92"/>
                <a:gd name="T1" fmla="*/ 83 h 86"/>
                <a:gd name="T2" fmla="*/ 89 w 92"/>
                <a:gd name="T3" fmla="*/ 86 h 86"/>
                <a:gd name="T4" fmla="*/ 92 w 92"/>
                <a:gd name="T5" fmla="*/ 3 h 86"/>
                <a:gd name="T6" fmla="*/ 3 w 92"/>
                <a:gd name="T7" fmla="*/ 0 h 86"/>
                <a:gd name="T8" fmla="*/ 20 w 92"/>
                <a:gd name="T9" fmla="*/ 76 h 86"/>
                <a:gd name="T10" fmla="*/ 10 w 92"/>
                <a:gd name="T11" fmla="*/ 65 h 86"/>
                <a:gd name="T12" fmla="*/ 20 w 92"/>
                <a:gd name="T13" fmla="*/ 76 h 86"/>
                <a:gd name="T14" fmla="*/ 10 w 92"/>
                <a:gd name="T15" fmla="*/ 60 h 86"/>
                <a:gd name="T16" fmla="*/ 20 w 92"/>
                <a:gd name="T17" fmla="*/ 50 h 86"/>
                <a:gd name="T18" fmla="*/ 20 w 92"/>
                <a:gd name="T19" fmla="*/ 45 h 86"/>
                <a:gd name="T20" fmla="*/ 10 w 92"/>
                <a:gd name="T21" fmla="*/ 35 h 86"/>
                <a:gd name="T22" fmla="*/ 20 w 92"/>
                <a:gd name="T23" fmla="*/ 45 h 86"/>
                <a:gd name="T24" fmla="*/ 26 w 92"/>
                <a:gd name="T25" fmla="*/ 76 h 86"/>
                <a:gd name="T26" fmla="*/ 36 w 92"/>
                <a:gd name="T27" fmla="*/ 65 h 86"/>
                <a:gd name="T28" fmla="*/ 36 w 92"/>
                <a:gd name="T29" fmla="*/ 60 h 86"/>
                <a:gd name="T30" fmla="*/ 26 w 92"/>
                <a:gd name="T31" fmla="*/ 50 h 86"/>
                <a:gd name="T32" fmla="*/ 36 w 92"/>
                <a:gd name="T33" fmla="*/ 60 h 86"/>
                <a:gd name="T34" fmla="*/ 26 w 92"/>
                <a:gd name="T35" fmla="*/ 45 h 86"/>
                <a:gd name="T36" fmla="*/ 36 w 92"/>
                <a:gd name="T37" fmla="*/ 35 h 86"/>
                <a:gd name="T38" fmla="*/ 36 w 92"/>
                <a:gd name="T39" fmla="*/ 30 h 86"/>
                <a:gd name="T40" fmla="*/ 26 w 92"/>
                <a:gd name="T41" fmla="*/ 20 h 86"/>
                <a:gd name="T42" fmla="*/ 36 w 92"/>
                <a:gd name="T43" fmla="*/ 30 h 86"/>
                <a:gd name="T44" fmla="*/ 41 w 92"/>
                <a:gd name="T45" fmla="*/ 76 h 86"/>
                <a:gd name="T46" fmla="*/ 51 w 92"/>
                <a:gd name="T47" fmla="*/ 65 h 86"/>
                <a:gd name="T48" fmla="*/ 51 w 92"/>
                <a:gd name="T49" fmla="*/ 60 h 86"/>
                <a:gd name="T50" fmla="*/ 41 w 92"/>
                <a:gd name="T51" fmla="*/ 50 h 86"/>
                <a:gd name="T52" fmla="*/ 51 w 92"/>
                <a:gd name="T53" fmla="*/ 60 h 86"/>
                <a:gd name="T54" fmla="*/ 41 w 92"/>
                <a:gd name="T55" fmla="*/ 45 h 86"/>
                <a:gd name="T56" fmla="*/ 51 w 92"/>
                <a:gd name="T57" fmla="*/ 35 h 86"/>
                <a:gd name="T58" fmla="*/ 51 w 92"/>
                <a:gd name="T59" fmla="*/ 30 h 86"/>
                <a:gd name="T60" fmla="*/ 41 w 92"/>
                <a:gd name="T61" fmla="*/ 20 h 86"/>
                <a:gd name="T62" fmla="*/ 51 w 92"/>
                <a:gd name="T63" fmla="*/ 30 h 86"/>
                <a:gd name="T64" fmla="*/ 56 w 92"/>
                <a:gd name="T65" fmla="*/ 76 h 86"/>
                <a:gd name="T66" fmla="*/ 66 w 92"/>
                <a:gd name="T67" fmla="*/ 65 h 86"/>
                <a:gd name="T68" fmla="*/ 66 w 92"/>
                <a:gd name="T69" fmla="*/ 60 h 86"/>
                <a:gd name="T70" fmla="*/ 56 w 92"/>
                <a:gd name="T71" fmla="*/ 50 h 86"/>
                <a:gd name="T72" fmla="*/ 66 w 92"/>
                <a:gd name="T73" fmla="*/ 60 h 86"/>
                <a:gd name="T74" fmla="*/ 56 w 92"/>
                <a:gd name="T75" fmla="*/ 45 h 86"/>
                <a:gd name="T76" fmla="*/ 66 w 92"/>
                <a:gd name="T77" fmla="*/ 35 h 86"/>
                <a:gd name="T78" fmla="*/ 66 w 92"/>
                <a:gd name="T79" fmla="*/ 30 h 86"/>
                <a:gd name="T80" fmla="*/ 56 w 92"/>
                <a:gd name="T81" fmla="*/ 20 h 86"/>
                <a:gd name="T82" fmla="*/ 66 w 92"/>
                <a:gd name="T83" fmla="*/ 30 h 86"/>
                <a:gd name="T84" fmla="*/ 71 w 92"/>
                <a:gd name="T85" fmla="*/ 60 h 86"/>
                <a:gd name="T86" fmla="*/ 82 w 92"/>
                <a:gd name="T87" fmla="*/ 50 h 86"/>
                <a:gd name="T88" fmla="*/ 82 w 92"/>
                <a:gd name="T89" fmla="*/ 45 h 86"/>
                <a:gd name="T90" fmla="*/ 71 w 92"/>
                <a:gd name="T91" fmla="*/ 35 h 86"/>
                <a:gd name="T92" fmla="*/ 82 w 92"/>
                <a:gd name="T93" fmla="*/ 45 h 86"/>
                <a:gd name="T94" fmla="*/ 71 w 92"/>
                <a:gd name="T95" fmla="*/ 30 h 86"/>
                <a:gd name="T96" fmla="*/ 82 w 92"/>
                <a:gd name="T97" fmla="*/ 2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2" h="86">
                  <a:moveTo>
                    <a:pt x="0" y="3"/>
                  </a:moveTo>
                  <a:cubicBezTo>
                    <a:pt x="0" y="83"/>
                    <a:pt x="0" y="83"/>
                    <a:pt x="0" y="83"/>
                  </a:cubicBezTo>
                  <a:cubicBezTo>
                    <a:pt x="0" y="85"/>
                    <a:pt x="2" y="86"/>
                    <a:pt x="3" y="86"/>
                  </a:cubicBezTo>
                  <a:cubicBezTo>
                    <a:pt x="89" y="86"/>
                    <a:pt x="89" y="86"/>
                    <a:pt x="89" y="86"/>
                  </a:cubicBezTo>
                  <a:cubicBezTo>
                    <a:pt x="91" y="86"/>
                    <a:pt x="92" y="85"/>
                    <a:pt x="92" y="83"/>
                  </a:cubicBezTo>
                  <a:cubicBezTo>
                    <a:pt x="92" y="3"/>
                    <a:pt x="92" y="3"/>
                    <a:pt x="92" y="3"/>
                  </a:cubicBezTo>
                  <a:cubicBezTo>
                    <a:pt x="92" y="1"/>
                    <a:pt x="91" y="0"/>
                    <a:pt x="89" y="0"/>
                  </a:cubicBezTo>
                  <a:cubicBezTo>
                    <a:pt x="3" y="0"/>
                    <a:pt x="3" y="0"/>
                    <a:pt x="3" y="0"/>
                  </a:cubicBezTo>
                  <a:cubicBezTo>
                    <a:pt x="2" y="0"/>
                    <a:pt x="0" y="1"/>
                    <a:pt x="0" y="3"/>
                  </a:cubicBezTo>
                  <a:close/>
                  <a:moveTo>
                    <a:pt x="20" y="76"/>
                  </a:moveTo>
                  <a:cubicBezTo>
                    <a:pt x="10" y="76"/>
                    <a:pt x="10" y="76"/>
                    <a:pt x="10" y="76"/>
                  </a:cubicBezTo>
                  <a:cubicBezTo>
                    <a:pt x="10" y="65"/>
                    <a:pt x="10" y="65"/>
                    <a:pt x="10" y="65"/>
                  </a:cubicBezTo>
                  <a:cubicBezTo>
                    <a:pt x="20" y="65"/>
                    <a:pt x="20" y="65"/>
                    <a:pt x="20" y="65"/>
                  </a:cubicBezTo>
                  <a:lnTo>
                    <a:pt x="20" y="76"/>
                  </a:lnTo>
                  <a:close/>
                  <a:moveTo>
                    <a:pt x="20" y="60"/>
                  </a:moveTo>
                  <a:cubicBezTo>
                    <a:pt x="10" y="60"/>
                    <a:pt x="10" y="60"/>
                    <a:pt x="10" y="60"/>
                  </a:cubicBezTo>
                  <a:cubicBezTo>
                    <a:pt x="10" y="50"/>
                    <a:pt x="10" y="50"/>
                    <a:pt x="10" y="50"/>
                  </a:cubicBezTo>
                  <a:cubicBezTo>
                    <a:pt x="20" y="50"/>
                    <a:pt x="20" y="50"/>
                    <a:pt x="20" y="50"/>
                  </a:cubicBezTo>
                  <a:lnTo>
                    <a:pt x="20" y="60"/>
                  </a:lnTo>
                  <a:close/>
                  <a:moveTo>
                    <a:pt x="20" y="45"/>
                  </a:moveTo>
                  <a:cubicBezTo>
                    <a:pt x="10" y="45"/>
                    <a:pt x="10" y="45"/>
                    <a:pt x="10" y="45"/>
                  </a:cubicBezTo>
                  <a:cubicBezTo>
                    <a:pt x="10" y="35"/>
                    <a:pt x="10" y="35"/>
                    <a:pt x="10" y="35"/>
                  </a:cubicBezTo>
                  <a:cubicBezTo>
                    <a:pt x="20" y="35"/>
                    <a:pt x="20" y="35"/>
                    <a:pt x="20" y="35"/>
                  </a:cubicBezTo>
                  <a:lnTo>
                    <a:pt x="20" y="45"/>
                  </a:lnTo>
                  <a:close/>
                  <a:moveTo>
                    <a:pt x="36" y="76"/>
                  </a:moveTo>
                  <a:cubicBezTo>
                    <a:pt x="26" y="76"/>
                    <a:pt x="26" y="76"/>
                    <a:pt x="26" y="76"/>
                  </a:cubicBezTo>
                  <a:cubicBezTo>
                    <a:pt x="26" y="65"/>
                    <a:pt x="26" y="65"/>
                    <a:pt x="26" y="65"/>
                  </a:cubicBezTo>
                  <a:cubicBezTo>
                    <a:pt x="36" y="65"/>
                    <a:pt x="36" y="65"/>
                    <a:pt x="36" y="65"/>
                  </a:cubicBezTo>
                  <a:lnTo>
                    <a:pt x="36" y="76"/>
                  </a:lnTo>
                  <a:close/>
                  <a:moveTo>
                    <a:pt x="36" y="60"/>
                  </a:moveTo>
                  <a:cubicBezTo>
                    <a:pt x="26" y="60"/>
                    <a:pt x="26" y="60"/>
                    <a:pt x="26" y="60"/>
                  </a:cubicBezTo>
                  <a:cubicBezTo>
                    <a:pt x="26" y="50"/>
                    <a:pt x="26" y="50"/>
                    <a:pt x="26" y="50"/>
                  </a:cubicBezTo>
                  <a:cubicBezTo>
                    <a:pt x="36" y="50"/>
                    <a:pt x="36" y="50"/>
                    <a:pt x="36" y="50"/>
                  </a:cubicBezTo>
                  <a:lnTo>
                    <a:pt x="36" y="60"/>
                  </a:lnTo>
                  <a:close/>
                  <a:moveTo>
                    <a:pt x="36" y="45"/>
                  </a:moveTo>
                  <a:cubicBezTo>
                    <a:pt x="26" y="45"/>
                    <a:pt x="26" y="45"/>
                    <a:pt x="26" y="45"/>
                  </a:cubicBezTo>
                  <a:cubicBezTo>
                    <a:pt x="26" y="35"/>
                    <a:pt x="26" y="35"/>
                    <a:pt x="26" y="35"/>
                  </a:cubicBezTo>
                  <a:cubicBezTo>
                    <a:pt x="36" y="35"/>
                    <a:pt x="36" y="35"/>
                    <a:pt x="36" y="35"/>
                  </a:cubicBezTo>
                  <a:lnTo>
                    <a:pt x="36" y="45"/>
                  </a:lnTo>
                  <a:close/>
                  <a:moveTo>
                    <a:pt x="36" y="30"/>
                  </a:moveTo>
                  <a:cubicBezTo>
                    <a:pt x="26" y="30"/>
                    <a:pt x="26" y="30"/>
                    <a:pt x="26" y="30"/>
                  </a:cubicBezTo>
                  <a:cubicBezTo>
                    <a:pt x="26" y="20"/>
                    <a:pt x="26" y="20"/>
                    <a:pt x="26" y="20"/>
                  </a:cubicBezTo>
                  <a:cubicBezTo>
                    <a:pt x="36" y="20"/>
                    <a:pt x="36" y="20"/>
                    <a:pt x="36" y="20"/>
                  </a:cubicBezTo>
                  <a:lnTo>
                    <a:pt x="36" y="30"/>
                  </a:lnTo>
                  <a:close/>
                  <a:moveTo>
                    <a:pt x="51" y="76"/>
                  </a:moveTo>
                  <a:cubicBezTo>
                    <a:pt x="41" y="76"/>
                    <a:pt x="41" y="76"/>
                    <a:pt x="41" y="76"/>
                  </a:cubicBezTo>
                  <a:cubicBezTo>
                    <a:pt x="41" y="65"/>
                    <a:pt x="41" y="65"/>
                    <a:pt x="41" y="65"/>
                  </a:cubicBezTo>
                  <a:cubicBezTo>
                    <a:pt x="51" y="65"/>
                    <a:pt x="51" y="65"/>
                    <a:pt x="51" y="65"/>
                  </a:cubicBezTo>
                  <a:lnTo>
                    <a:pt x="51" y="76"/>
                  </a:lnTo>
                  <a:close/>
                  <a:moveTo>
                    <a:pt x="51" y="60"/>
                  </a:moveTo>
                  <a:cubicBezTo>
                    <a:pt x="41" y="60"/>
                    <a:pt x="41" y="60"/>
                    <a:pt x="41" y="60"/>
                  </a:cubicBezTo>
                  <a:cubicBezTo>
                    <a:pt x="41" y="50"/>
                    <a:pt x="41" y="50"/>
                    <a:pt x="41" y="50"/>
                  </a:cubicBezTo>
                  <a:cubicBezTo>
                    <a:pt x="51" y="50"/>
                    <a:pt x="51" y="50"/>
                    <a:pt x="51" y="50"/>
                  </a:cubicBezTo>
                  <a:lnTo>
                    <a:pt x="51" y="60"/>
                  </a:lnTo>
                  <a:close/>
                  <a:moveTo>
                    <a:pt x="51" y="45"/>
                  </a:moveTo>
                  <a:cubicBezTo>
                    <a:pt x="41" y="45"/>
                    <a:pt x="41" y="45"/>
                    <a:pt x="41" y="45"/>
                  </a:cubicBezTo>
                  <a:cubicBezTo>
                    <a:pt x="41" y="35"/>
                    <a:pt x="41" y="35"/>
                    <a:pt x="41" y="35"/>
                  </a:cubicBezTo>
                  <a:cubicBezTo>
                    <a:pt x="51" y="35"/>
                    <a:pt x="51" y="35"/>
                    <a:pt x="51" y="35"/>
                  </a:cubicBezTo>
                  <a:lnTo>
                    <a:pt x="51" y="45"/>
                  </a:lnTo>
                  <a:close/>
                  <a:moveTo>
                    <a:pt x="51" y="30"/>
                  </a:moveTo>
                  <a:cubicBezTo>
                    <a:pt x="41" y="30"/>
                    <a:pt x="41" y="30"/>
                    <a:pt x="41" y="30"/>
                  </a:cubicBezTo>
                  <a:cubicBezTo>
                    <a:pt x="41" y="20"/>
                    <a:pt x="41" y="20"/>
                    <a:pt x="41" y="20"/>
                  </a:cubicBezTo>
                  <a:cubicBezTo>
                    <a:pt x="51" y="20"/>
                    <a:pt x="51" y="20"/>
                    <a:pt x="51" y="20"/>
                  </a:cubicBezTo>
                  <a:lnTo>
                    <a:pt x="51" y="30"/>
                  </a:lnTo>
                  <a:close/>
                  <a:moveTo>
                    <a:pt x="66" y="76"/>
                  </a:moveTo>
                  <a:cubicBezTo>
                    <a:pt x="56" y="76"/>
                    <a:pt x="56" y="76"/>
                    <a:pt x="56" y="76"/>
                  </a:cubicBezTo>
                  <a:cubicBezTo>
                    <a:pt x="56" y="65"/>
                    <a:pt x="56" y="65"/>
                    <a:pt x="56" y="65"/>
                  </a:cubicBezTo>
                  <a:cubicBezTo>
                    <a:pt x="66" y="65"/>
                    <a:pt x="66" y="65"/>
                    <a:pt x="66" y="65"/>
                  </a:cubicBezTo>
                  <a:lnTo>
                    <a:pt x="66" y="76"/>
                  </a:lnTo>
                  <a:close/>
                  <a:moveTo>
                    <a:pt x="66" y="60"/>
                  </a:moveTo>
                  <a:cubicBezTo>
                    <a:pt x="56" y="60"/>
                    <a:pt x="56" y="60"/>
                    <a:pt x="56" y="60"/>
                  </a:cubicBezTo>
                  <a:cubicBezTo>
                    <a:pt x="56" y="50"/>
                    <a:pt x="56" y="50"/>
                    <a:pt x="56" y="50"/>
                  </a:cubicBezTo>
                  <a:cubicBezTo>
                    <a:pt x="66" y="50"/>
                    <a:pt x="66" y="50"/>
                    <a:pt x="66" y="50"/>
                  </a:cubicBezTo>
                  <a:lnTo>
                    <a:pt x="66" y="60"/>
                  </a:lnTo>
                  <a:close/>
                  <a:moveTo>
                    <a:pt x="66" y="45"/>
                  </a:moveTo>
                  <a:cubicBezTo>
                    <a:pt x="56" y="45"/>
                    <a:pt x="56" y="45"/>
                    <a:pt x="56" y="45"/>
                  </a:cubicBezTo>
                  <a:cubicBezTo>
                    <a:pt x="56" y="35"/>
                    <a:pt x="56" y="35"/>
                    <a:pt x="56" y="35"/>
                  </a:cubicBezTo>
                  <a:cubicBezTo>
                    <a:pt x="66" y="35"/>
                    <a:pt x="66" y="35"/>
                    <a:pt x="66" y="35"/>
                  </a:cubicBezTo>
                  <a:lnTo>
                    <a:pt x="66" y="45"/>
                  </a:lnTo>
                  <a:close/>
                  <a:moveTo>
                    <a:pt x="66" y="30"/>
                  </a:moveTo>
                  <a:cubicBezTo>
                    <a:pt x="56" y="30"/>
                    <a:pt x="56" y="30"/>
                    <a:pt x="56" y="30"/>
                  </a:cubicBezTo>
                  <a:cubicBezTo>
                    <a:pt x="56" y="20"/>
                    <a:pt x="56" y="20"/>
                    <a:pt x="56" y="20"/>
                  </a:cubicBezTo>
                  <a:cubicBezTo>
                    <a:pt x="66" y="20"/>
                    <a:pt x="66" y="20"/>
                    <a:pt x="66" y="20"/>
                  </a:cubicBezTo>
                  <a:lnTo>
                    <a:pt x="66" y="30"/>
                  </a:lnTo>
                  <a:close/>
                  <a:moveTo>
                    <a:pt x="82" y="60"/>
                  </a:moveTo>
                  <a:cubicBezTo>
                    <a:pt x="71" y="60"/>
                    <a:pt x="71" y="60"/>
                    <a:pt x="71" y="60"/>
                  </a:cubicBezTo>
                  <a:cubicBezTo>
                    <a:pt x="71" y="50"/>
                    <a:pt x="71" y="50"/>
                    <a:pt x="71" y="50"/>
                  </a:cubicBezTo>
                  <a:cubicBezTo>
                    <a:pt x="82" y="50"/>
                    <a:pt x="82" y="50"/>
                    <a:pt x="82" y="50"/>
                  </a:cubicBezTo>
                  <a:lnTo>
                    <a:pt x="82" y="60"/>
                  </a:lnTo>
                  <a:close/>
                  <a:moveTo>
                    <a:pt x="82" y="45"/>
                  </a:moveTo>
                  <a:cubicBezTo>
                    <a:pt x="71" y="45"/>
                    <a:pt x="71" y="45"/>
                    <a:pt x="71" y="45"/>
                  </a:cubicBezTo>
                  <a:cubicBezTo>
                    <a:pt x="71" y="35"/>
                    <a:pt x="71" y="35"/>
                    <a:pt x="71" y="35"/>
                  </a:cubicBezTo>
                  <a:cubicBezTo>
                    <a:pt x="82" y="35"/>
                    <a:pt x="82" y="35"/>
                    <a:pt x="82" y="35"/>
                  </a:cubicBezTo>
                  <a:lnTo>
                    <a:pt x="82" y="45"/>
                  </a:lnTo>
                  <a:close/>
                  <a:moveTo>
                    <a:pt x="82" y="30"/>
                  </a:moveTo>
                  <a:cubicBezTo>
                    <a:pt x="71" y="30"/>
                    <a:pt x="71" y="30"/>
                    <a:pt x="71" y="30"/>
                  </a:cubicBezTo>
                  <a:cubicBezTo>
                    <a:pt x="71" y="20"/>
                    <a:pt x="71" y="20"/>
                    <a:pt x="71" y="20"/>
                  </a:cubicBezTo>
                  <a:cubicBezTo>
                    <a:pt x="82" y="20"/>
                    <a:pt x="82" y="20"/>
                    <a:pt x="82" y="20"/>
                  </a:cubicBezTo>
                  <a:lnTo>
                    <a:pt x="82" y="30"/>
                  </a:lnTo>
                  <a:close/>
                </a:path>
              </a:pathLst>
            </a:custGeom>
            <a:solidFill>
              <a:schemeClr val="accent1"/>
            </a:solidFill>
            <a:ln>
              <a:noFill/>
            </a:ln>
          </p:spPr>
          <p:txBody>
            <a:bodyPr vert="horz" wrap="square" lIns="89619" tIns="44810" rIns="89619" bIns="44810" numCol="1" anchor="t" anchorCtr="0" compatLnSpc="1">
              <a:prstTxWarp prst="textNoShape">
                <a:avLst/>
              </a:prstTxWarp>
            </a:bodyPr>
            <a:lstStyle/>
            <a:p>
              <a:endParaRPr lang="en-US" sz="1729"/>
            </a:p>
          </p:txBody>
        </p:sp>
        <p:sp>
          <p:nvSpPr>
            <p:cNvPr id="203" name="TextBox 202">
              <a:extLst>
                <a:ext uri="{FF2B5EF4-FFF2-40B4-BE49-F238E27FC236}">
                  <a16:creationId xmlns:a16="http://schemas.microsoft.com/office/drawing/2014/main" id="{2A8CAFBB-EAC3-4B94-9894-5A230715A353}"/>
                </a:ext>
              </a:extLst>
            </p:cNvPr>
            <p:cNvSpPr txBox="1"/>
            <p:nvPr/>
          </p:nvSpPr>
          <p:spPr>
            <a:xfrm>
              <a:off x="5253198" y="5184634"/>
              <a:ext cx="828054" cy="23487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S2ASR</a:t>
              </a:r>
            </a:p>
          </p:txBody>
        </p:sp>
        <p:sp>
          <p:nvSpPr>
            <p:cNvPr id="204" name="Freeform 13">
              <a:extLst>
                <a:ext uri="{FF2B5EF4-FFF2-40B4-BE49-F238E27FC236}">
                  <a16:creationId xmlns:a16="http://schemas.microsoft.com/office/drawing/2014/main" id="{0DB5EB80-8AFF-4DD3-8FD9-95FC14ABC898}"/>
                </a:ext>
              </a:extLst>
            </p:cNvPr>
            <p:cNvSpPr>
              <a:spLocks noEditPoints="1"/>
            </p:cNvSpPr>
            <p:nvPr/>
          </p:nvSpPr>
          <p:spPr bwMode="auto">
            <a:xfrm>
              <a:off x="5470404" y="4770389"/>
              <a:ext cx="393640" cy="370301"/>
            </a:xfrm>
            <a:custGeom>
              <a:avLst/>
              <a:gdLst>
                <a:gd name="T0" fmla="*/ 0 w 92"/>
                <a:gd name="T1" fmla="*/ 83 h 86"/>
                <a:gd name="T2" fmla="*/ 89 w 92"/>
                <a:gd name="T3" fmla="*/ 86 h 86"/>
                <a:gd name="T4" fmla="*/ 92 w 92"/>
                <a:gd name="T5" fmla="*/ 3 h 86"/>
                <a:gd name="T6" fmla="*/ 3 w 92"/>
                <a:gd name="T7" fmla="*/ 0 h 86"/>
                <a:gd name="T8" fmla="*/ 20 w 92"/>
                <a:gd name="T9" fmla="*/ 76 h 86"/>
                <a:gd name="T10" fmla="*/ 10 w 92"/>
                <a:gd name="T11" fmla="*/ 65 h 86"/>
                <a:gd name="T12" fmla="*/ 20 w 92"/>
                <a:gd name="T13" fmla="*/ 76 h 86"/>
                <a:gd name="T14" fmla="*/ 10 w 92"/>
                <a:gd name="T15" fmla="*/ 60 h 86"/>
                <a:gd name="T16" fmla="*/ 20 w 92"/>
                <a:gd name="T17" fmla="*/ 50 h 86"/>
                <a:gd name="T18" fmla="*/ 20 w 92"/>
                <a:gd name="T19" fmla="*/ 45 h 86"/>
                <a:gd name="T20" fmla="*/ 10 w 92"/>
                <a:gd name="T21" fmla="*/ 35 h 86"/>
                <a:gd name="T22" fmla="*/ 20 w 92"/>
                <a:gd name="T23" fmla="*/ 45 h 86"/>
                <a:gd name="T24" fmla="*/ 26 w 92"/>
                <a:gd name="T25" fmla="*/ 76 h 86"/>
                <a:gd name="T26" fmla="*/ 36 w 92"/>
                <a:gd name="T27" fmla="*/ 65 h 86"/>
                <a:gd name="T28" fmla="*/ 36 w 92"/>
                <a:gd name="T29" fmla="*/ 60 h 86"/>
                <a:gd name="T30" fmla="*/ 26 w 92"/>
                <a:gd name="T31" fmla="*/ 50 h 86"/>
                <a:gd name="T32" fmla="*/ 36 w 92"/>
                <a:gd name="T33" fmla="*/ 60 h 86"/>
                <a:gd name="T34" fmla="*/ 26 w 92"/>
                <a:gd name="T35" fmla="*/ 45 h 86"/>
                <a:gd name="T36" fmla="*/ 36 w 92"/>
                <a:gd name="T37" fmla="*/ 35 h 86"/>
                <a:gd name="T38" fmla="*/ 36 w 92"/>
                <a:gd name="T39" fmla="*/ 30 h 86"/>
                <a:gd name="T40" fmla="*/ 26 w 92"/>
                <a:gd name="T41" fmla="*/ 20 h 86"/>
                <a:gd name="T42" fmla="*/ 36 w 92"/>
                <a:gd name="T43" fmla="*/ 30 h 86"/>
                <a:gd name="T44" fmla="*/ 41 w 92"/>
                <a:gd name="T45" fmla="*/ 76 h 86"/>
                <a:gd name="T46" fmla="*/ 51 w 92"/>
                <a:gd name="T47" fmla="*/ 65 h 86"/>
                <a:gd name="T48" fmla="*/ 51 w 92"/>
                <a:gd name="T49" fmla="*/ 60 h 86"/>
                <a:gd name="T50" fmla="*/ 41 w 92"/>
                <a:gd name="T51" fmla="*/ 50 h 86"/>
                <a:gd name="T52" fmla="*/ 51 w 92"/>
                <a:gd name="T53" fmla="*/ 60 h 86"/>
                <a:gd name="T54" fmla="*/ 41 w 92"/>
                <a:gd name="T55" fmla="*/ 45 h 86"/>
                <a:gd name="T56" fmla="*/ 51 w 92"/>
                <a:gd name="T57" fmla="*/ 35 h 86"/>
                <a:gd name="T58" fmla="*/ 51 w 92"/>
                <a:gd name="T59" fmla="*/ 30 h 86"/>
                <a:gd name="T60" fmla="*/ 41 w 92"/>
                <a:gd name="T61" fmla="*/ 20 h 86"/>
                <a:gd name="T62" fmla="*/ 51 w 92"/>
                <a:gd name="T63" fmla="*/ 30 h 86"/>
                <a:gd name="T64" fmla="*/ 56 w 92"/>
                <a:gd name="T65" fmla="*/ 76 h 86"/>
                <a:gd name="T66" fmla="*/ 66 w 92"/>
                <a:gd name="T67" fmla="*/ 65 h 86"/>
                <a:gd name="T68" fmla="*/ 66 w 92"/>
                <a:gd name="T69" fmla="*/ 60 h 86"/>
                <a:gd name="T70" fmla="*/ 56 w 92"/>
                <a:gd name="T71" fmla="*/ 50 h 86"/>
                <a:gd name="T72" fmla="*/ 66 w 92"/>
                <a:gd name="T73" fmla="*/ 60 h 86"/>
                <a:gd name="T74" fmla="*/ 56 w 92"/>
                <a:gd name="T75" fmla="*/ 45 h 86"/>
                <a:gd name="T76" fmla="*/ 66 w 92"/>
                <a:gd name="T77" fmla="*/ 35 h 86"/>
                <a:gd name="T78" fmla="*/ 66 w 92"/>
                <a:gd name="T79" fmla="*/ 30 h 86"/>
                <a:gd name="T80" fmla="*/ 56 w 92"/>
                <a:gd name="T81" fmla="*/ 20 h 86"/>
                <a:gd name="T82" fmla="*/ 66 w 92"/>
                <a:gd name="T83" fmla="*/ 30 h 86"/>
                <a:gd name="T84" fmla="*/ 71 w 92"/>
                <a:gd name="T85" fmla="*/ 60 h 86"/>
                <a:gd name="T86" fmla="*/ 82 w 92"/>
                <a:gd name="T87" fmla="*/ 50 h 86"/>
                <a:gd name="T88" fmla="*/ 82 w 92"/>
                <a:gd name="T89" fmla="*/ 45 h 86"/>
                <a:gd name="T90" fmla="*/ 71 w 92"/>
                <a:gd name="T91" fmla="*/ 35 h 86"/>
                <a:gd name="T92" fmla="*/ 82 w 92"/>
                <a:gd name="T93" fmla="*/ 45 h 86"/>
                <a:gd name="T94" fmla="*/ 71 w 92"/>
                <a:gd name="T95" fmla="*/ 30 h 86"/>
                <a:gd name="T96" fmla="*/ 82 w 92"/>
                <a:gd name="T97" fmla="*/ 2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2" h="86">
                  <a:moveTo>
                    <a:pt x="0" y="3"/>
                  </a:moveTo>
                  <a:cubicBezTo>
                    <a:pt x="0" y="83"/>
                    <a:pt x="0" y="83"/>
                    <a:pt x="0" y="83"/>
                  </a:cubicBezTo>
                  <a:cubicBezTo>
                    <a:pt x="0" y="85"/>
                    <a:pt x="2" y="86"/>
                    <a:pt x="3" y="86"/>
                  </a:cubicBezTo>
                  <a:cubicBezTo>
                    <a:pt x="89" y="86"/>
                    <a:pt x="89" y="86"/>
                    <a:pt x="89" y="86"/>
                  </a:cubicBezTo>
                  <a:cubicBezTo>
                    <a:pt x="91" y="86"/>
                    <a:pt x="92" y="85"/>
                    <a:pt x="92" y="83"/>
                  </a:cubicBezTo>
                  <a:cubicBezTo>
                    <a:pt x="92" y="3"/>
                    <a:pt x="92" y="3"/>
                    <a:pt x="92" y="3"/>
                  </a:cubicBezTo>
                  <a:cubicBezTo>
                    <a:pt x="92" y="1"/>
                    <a:pt x="91" y="0"/>
                    <a:pt x="89" y="0"/>
                  </a:cubicBezTo>
                  <a:cubicBezTo>
                    <a:pt x="3" y="0"/>
                    <a:pt x="3" y="0"/>
                    <a:pt x="3" y="0"/>
                  </a:cubicBezTo>
                  <a:cubicBezTo>
                    <a:pt x="2" y="0"/>
                    <a:pt x="0" y="1"/>
                    <a:pt x="0" y="3"/>
                  </a:cubicBezTo>
                  <a:close/>
                  <a:moveTo>
                    <a:pt x="20" y="76"/>
                  </a:moveTo>
                  <a:cubicBezTo>
                    <a:pt x="10" y="76"/>
                    <a:pt x="10" y="76"/>
                    <a:pt x="10" y="76"/>
                  </a:cubicBezTo>
                  <a:cubicBezTo>
                    <a:pt x="10" y="65"/>
                    <a:pt x="10" y="65"/>
                    <a:pt x="10" y="65"/>
                  </a:cubicBezTo>
                  <a:cubicBezTo>
                    <a:pt x="20" y="65"/>
                    <a:pt x="20" y="65"/>
                    <a:pt x="20" y="65"/>
                  </a:cubicBezTo>
                  <a:lnTo>
                    <a:pt x="20" y="76"/>
                  </a:lnTo>
                  <a:close/>
                  <a:moveTo>
                    <a:pt x="20" y="60"/>
                  </a:moveTo>
                  <a:cubicBezTo>
                    <a:pt x="10" y="60"/>
                    <a:pt x="10" y="60"/>
                    <a:pt x="10" y="60"/>
                  </a:cubicBezTo>
                  <a:cubicBezTo>
                    <a:pt x="10" y="50"/>
                    <a:pt x="10" y="50"/>
                    <a:pt x="10" y="50"/>
                  </a:cubicBezTo>
                  <a:cubicBezTo>
                    <a:pt x="20" y="50"/>
                    <a:pt x="20" y="50"/>
                    <a:pt x="20" y="50"/>
                  </a:cubicBezTo>
                  <a:lnTo>
                    <a:pt x="20" y="60"/>
                  </a:lnTo>
                  <a:close/>
                  <a:moveTo>
                    <a:pt x="20" y="45"/>
                  </a:moveTo>
                  <a:cubicBezTo>
                    <a:pt x="10" y="45"/>
                    <a:pt x="10" y="45"/>
                    <a:pt x="10" y="45"/>
                  </a:cubicBezTo>
                  <a:cubicBezTo>
                    <a:pt x="10" y="35"/>
                    <a:pt x="10" y="35"/>
                    <a:pt x="10" y="35"/>
                  </a:cubicBezTo>
                  <a:cubicBezTo>
                    <a:pt x="20" y="35"/>
                    <a:pt x="20" y="35"/>
                    <a:pt x="20" y="35"/>
                  </a:cubicBezTo>
                  <a:lnTo>
                    <a:pt x="20" y="45"/>
                  </a:lnTo>
                  <a:close/>
                  <a:moveTo>
                    <a:pt x="36" y="76"/>
                  </a:moveTo>
                  <a:cubicBezTo>
                    <a:pt x="26" y="76"/>
                    <a:pt x="26" y="76"/>
                    <a:pt x="26" y="76"/>
                  </a:cubicBezTo>
                  <a:cubicBezTo>
                    <a:pt x="26" y="65"/>
                    <a:pt x="26" y="65"/>
                    <a:pt x="26" y="65"/>
                  </a:cubicBezTo>
                  <a:cubicBezTo>
                    <a:pt x="36" y="65"/>
                    <a:pt x="36" y="65"/>
                    <a:pt x="36" y="65"/>
                  </a:cubicBezTo>
                  <a:lnTo>
                    <a:pt x="36" y="76"/>
                  </a:lnTo>
                  <a:close/>
                  <a:moveTo>
                    <a:pt x="36" y="60"/>
                  </a:moveTo>
                  <a:cubicBezTo>
                    <a:pt x="26" y="60"/>
                    <a:pt x="26" y="60"/>
                    <a:pt x="26" y="60"/>
                  </a:cubicBezTo>
                  <a:cubicBezTo>
                    <a:pt x="26" y="50"/>
                    <a:pt x="26" y="50"/>
                    <a:pt x="26" y="50"/>
                  </a:cubicBezTo>
                  <a:cubicBezTo>
                    <a:pt x="36" y="50"/>
                    <a:pt x="36" y="50"/>
                    <a:pt x="36" y="50"/>
                  </a:cubicBezTo>
                  <a:lnTo>
                    <a:pt x="36" y="60"/>
                  </a:lnTo>
                  <a:close/>
                  <a:moveTo>
                    <a:pt x="36" y="45"/>
                  </a:moveTo>
                  <a:cubicBezTo>
                    <a:pt x="26" y="45"/>
                    <a:pt x="26" y="45"/>
                    <a:pt x="26" y="45"/>
                  </a:cubicBezTo>
                  <a:cubicBezTo>
                    <a:pt x="26" y="35"/>
                    <a:pt x="26" y="35"/>
                    <a:pt x="26" y="35"/>
                  </a:cubicBezTo>
                  <a:cubicBezTo>
                    <a:pt x="36" y="35"/>
                    <a:pt x="36" y="35"/>
                    <a:pt x="36" y="35"/>
                  </a:cubicBezTo>
                  <a:lnTo>
                    <a:pt x="36" y="45"/>
                  </a:lnTo>
                  <a:close/>
                  <a:moveTo>
                    <a:pt x="36" y="30"/>
                  </a:moveTo>
                  <a:cubicBezTo>
                    <a:pt x="26" y="30"/>
                    <a:pt x="26" y="30"/>
                    <a:pt x="26" y="30"/>
                  </a:cubicBezTo>
                  <a:cubicBezTo>
                    <a:pt x="26" y="20"/>
                    <a:pt x="26" y="20"/>
                    <a:pt x="26" y="20"/>
                  </a:cubicBezTo>
                  <a:cubicBezTo>
                    <a:pt x="36" y="20"/>
                    <a:pt x="36" y="20"/>
                    <a:pt x="36" y="20"/>
                  </a:cubicBezTo>
                  <a:lnTo>
                    <a:pt x="36" y="30"/>
                  </a:lnTo>
                  <a:close/>
                  <a:moveTo>
                    <a:pt x="51" y="76"/>
                  </a:moveTo>
                  <a:cubicBezTo>
                    <a:pt x="41" y="76"/>
                    <a:pt x="41" y="76"/>
                    <a:pt x="41" y="76"/>
                  </a:cubicBezTo>
                  <a:cubicBezTo>
                    <a:pt x="41" y="65"/>
                    <a:pt x="41" y="65"/>
                    <a:pt x="41" y="65"/>
                  </a:cubicBezTo>
                  <a:cubicBezTo>
                    <a:pt x="51" y="65"/>
                    <a:pt x="51" y="65"/>
                    <a:pt x="51" y="65"/>
                  </a:cubicBezTo>
                  <a:lnTo>
                    <a:pt x="51" y="76"/>
                  </a:lnTo>
                  <a:close/>
                  <a:moveTo>
                    <a:pt x="51" y="60"/>
                  </a:moveTo>
                  <a:cubicBezTo>
                    <a:pt x="41" y="60"/>
                    <a:pt x="41" y="60"/>
                    <a:pt x="41" y="60"/>
                  </a:cubicBezTo>
                  <a:cubicBezTo>
                    <a:pt x="41" y="50"/>
                    <a:pt x="41" y="50"/>
                    <a:pt x="41" y="50"/>
                  </a:cubicBezTo>
                  <a:cubicBezTo>
                    <a:pt x="51" y="50"/>
                    <a:pt x="51" y="50"/>
                    <a:pt x="51" y="50"/>
                  </a:cubicBezTo>
                  <a:lnTo>
                    <a:pt x="51" y="60"/>
                  </a:lnTo>
                  <a:close/>
                  <a:moveTo>
                    <a:pt x="51" y="45"/>
                  </a:moveTo>
                  <a:cubicBezTo>
                    <a:pt x="41" y="45"/>
                    <a:pt x="41" y="45"/>
                    <a:pt x="41" y="45"/>
                  </a:cubicBezTo>
                  <a:cubicBezTo>
                    <a:pt x="41" y="35"/>
                    <a:pt x="41" y="35"/>
                    <a:pt x="41" y="35"/>
                  </a:cubicBezTo>
                  <a:cubicBezTo>
                    <a:pt x="51" y="35"/>
                    <a:pt x="51" y="35"/>
                    <a:pt x="51" y="35"/>
                  </a:cubicBezTo>
                  <a:lnTo>
                    <a:pt x="51" y="45"/>
                  </a:lnTo>
                  <a:close/>
                  <a:moveTo>
                    <a:pt x="51" y="30"/>
                  </a:moveTo>
                  <a:cubicBezTo>
                    <a:pt x="41" y="30"/>
                    <a:pt x="41" y="30"/>
                    <a:pt x="41" y="30"/>
                  </a:cubicBezTo>
                  <a:cubicBezTo>
                    <a:pt x="41" y="20"/>
                    <a:pt x="41" y="20"/>
                    <a:pt x="41" y="20"/>
                  </a:cubicBezTo>
                  <a:cubicBezTo>
                    <a:pt x="51" y="20"/>
                    <a:pt x="51" y="20"/>
                    <a:pt x="51" y="20"/>
                  </a:cubicBezTo>
                  <a:lnTo>
                    <a:pt x="51" y="30"/>
                  </a:lnTo>
                  <a:close/>
                  <a:moveTo>
                    <a:pt x="66" y="76"/>
                  </a:moveTo>
                  <a:cubicBezTo>
                    <a:pt x="56" y="76"/>
                    <a:pt x="56" y="76"/>
                    <a:pt x="56" y="76"/>
                  </a:cubicBezTo>
                  <a:cubicBezTo>
                    <a:pt x="56" y="65"/>
                    <a:pt x="56" y="65"/>
                    <a:pt x="56" y="65"/>
                  </a:cubicBezTo>
                  <a:cubicBezTo>
                    <a:pt x="66" y="65"/>
                    <a:pt x="66" y="65"/>
                    <a:pt x="66" y="65"/>
                  </a:cubicBezTo>
                  <a:lnTo>
                    <a:pt x="66" y="76"/>
                  </a:lnTo>
                  <a:close/>
                  <a:moveTo>
                    <a:pt x="66" y="60"/>
                  </a:moveTo>
                  <a:cubicBezTo>
                    <a:pt x="56" y="60"/>
                    <a:pt x="56" y="60"/>
                    <a:pt x="56" y="60"/>
                  </a:cubicBezTo>
                  <a:cubicBezTo>
                    <a:pt x="56" y="50"/>
                    <a:pt x="56" y="50"/>
                    <a:pt x="56" y="50"/>
                  </a:cubicBezTo>
                  <a:cubicBezTo>
                    <a:pt x="66" y="50"/>
                    <a:pt x="66" y="50"/>
                    <a:pt x="66" y="50"/>
                  </a:cubicBezTo>
                  <a:lnTo>
                    <a:pt x="66" y="60"/>
                  </a:lnTo>
                  <a:close/>
                  <a:moveTo>
                    <a:pt x="66" y="45"/>
                  </a:moveTo>
                  <a:cubicBezTo>
                    <a:pt x="56" y="45"/>
                    <a:pt x="56" y="45"/>
                    <a:pt x="56" y="45"/>
                  </a:cubicBezTo>
                  <a:cubicBezTo>
                    <a:pt x="56" y="35"/>
                    <a:pt x="56" y="35"/>
                    <a:pt x="56" y="35"/>
                  </a:cubicBezTo>
                  <a:cubicBezTo>
                    <a:pt x="66" y="35"/>
                    <a:pt x="66" y="35"/>
                    <a:pt x="66" y="35"/>
                  </a:cubicBezTo>
                  <a:lnTo>
                    <a:pt x="66" y="45"/>
                  </a:lnTo>
                  <a:close/>
                  <a:moveTo>
                    <a:pt x="66" y="30"/>
                  </a:moveTo>
                  <a:cubicBezTo>
                    <a:pt x="56" y="30"/>
                    <a:pt x="56" y="30"/>
                    <a:pt x="56" y="30"/>
                  </a:cubicBezTo>
                  <a:cubicBezTo>
                    <a:pt x="56" y="20"/>
                    <a:pt x="56" y="20"/>
                    <a:pt x="56" y="20"/>
                  </a:cubicBezTo>
                  <a:cubicBezTo>
                    <a:pt x="66" y="20"/>
                    <a:pt x="66" y="20"/>
                    <a:pt x="66" y="20"/>
                  </a:cubicBezTo>
                  <a:lnTo>
                    <a:pt x="66" y="30"/>
                  </a:lnTo>
                  <a:close/>
                  <a:moveTo>
                    <a:pt x="82" y="60"/>
                  </a:moveTo>
                  <a:cubicBezTo>
                    <a:pt x="71" y="60"/>
                    <a:pt x="71" y="60"/>
                    <a:pt x="71" y="60"/>
                  </a:cubicBezTo>
                  <a:cubicBezTo>
                    <a:pt x="71" y="50"/>
                    <a:pt x="71" y="50"/>
                    <a:pt x="71" y="50"/>
                  </a:cubicBezTo>
                  <a:cubicBezTo>
                    <a:pt x="82" y="50"/>
                    <a:pt x="82" y="50"/>
                    <a:pt x="82" y="50"/>
                  </a:cubicBezTo>
                  <a:lnTo>
                    <a:pt x="82" y="60"/>
                  </a:lnTo>
                  <a:close/>
                  <a:moveTo>
                    <a:pt x="82" y="45"/>
                  </a:moveTo>
                  <a:cubicBezTo>
                    <a:pt x="71" y="45"/>
                    <a:pt x="71" y="45"/>
                    <a:pt x="71" y="45"/>
                  </a:cubicBezTo>
                  <a:cubicBezTo>
                    <a:pt x="71" y="35"/>
                    <a:pt x="71" y="35"/>
                    <a:pt x="71" y="35"/>
                  </a:cubicBezTo>
                  <a:cubicBezTo>
                    <a:pt x="82" y="35"/>
                    <a:pt x="82" y="35"/>
                    <a:pt x="82" y="35"/>
                  </a:cubicBezTo>
                  <a:lnTo>
                    <a:pt x="82" y="45"/>
                  </a:lnTo>
                  <a:close/>
                  <a:moveTo>
                    <a:pt x="82" y="30"/>
                  </a:moveTo>
                  <a:cubicBezTo>
                    <a:pt x="71" y="30"/>
                    <a:pt x="71" y="30"/>
                    <a:pt x="71" y="30"/>
                  </a:cubicBezTo>
                  <a:cubicBezTo>
                    <a:pt x="71" y="20"/>
                    <a:pt x="71" y="20"/>
                    <a:pt x="71" y="20"/>
                  </a:cubicBezTo>
                  <a:cubicBezTo>
                    <a:pt x="82" y="20"/>
                    <a:pt x="82" y="20"/>
                    <a:pt x="82" y="20"/>
                  </a:cubicBezTo>
                  <a:lnTo>
                    <a:pt x="82" y="30"/>
                  </a:lnTo>
                  <a:close/>
                </a:path>
              </a:pathLst>
            </a:custGeom>
            <a:solidFill>
              <a:schemeClr val="accent1"/>
            </a:solidFill>
            <a:ln>
              <a:noFill/>
            </a:ln>
          </p:spPr>
          <p:txBody>
            <a:bodyPr vert="horz" wrap="square" lIns="89619" tIns="44810" rIns="89619" bIns="44810" numCol="1" anchor="t" anchorCtr="0" compatLnSpc="1">
              <a:prstTxWarp prst="textNoShape">
                <a:avLst/>
              </a:prstTxWarp>
            </a:bodyPr>
            <a:lstStyle/>
            <a:p>
              <a:endParaRPr lang="en-US" sz="1729"/>
            </a:p>
          </p:txBody>
        </p:sp>
      </p:grpSp>
      <p:grpSp>
        <p:nvGrpSpPr>
          <p:cNvPr id="18" name="Group 17">
            <a:extLst>
              <a:ext uri="{FF2B5EF4-FFF2-40B4-BE49-F238E27FC236}">
                <a16:creationId xmlns:a16="http://schemas.microsoft.com/office/drawing/2014/main" id="{89F1A78C-2928-4998-A9CB-7973BB8E3428}"/>
              </a:ext>
            </a:extLst>
          </p:cNvPr>
          <p:cNvGrpSpPr/>
          <p:nvPr/>
        </p:nvGrpSpPr>
        <p:grpSpPr>
          <a:xfrm>
            <a:off x="6511501" y="3765166"/>
            <a:ext cx="399644" cy="1492250"/>
            <a:chOff x="6256337" y="3495535"/>
            <a:chExt cx="201613" cy="1492250"/>
          </a:xfrm>
        </p:grpSpPr>
        <p:cxnSp>
          <p:nvCxnSpPr>
            <p:cNvPr id="205" name="Straight Arrow Connector 204">
              <a:extLst>
                <a:ext uri="{FF2B5EF4-FFF2-40B4-BE49-F238E27FC236}">
                  <a16:creationId xmlns:a16="http://schemas.microsoft.com/office/drawing/2014/main" id="{E7598309-26FF-4019-90FD-B49EAF93CF9E}"/>
                </a:ext>
              </a:extLst>
            </p:cNvPr>
            <p:cNvCxnSpPr>
              <a:cxnSpLocks/>
            </p:cNvCxnSpPr>
            <p:nvPr/>
          </p:nvCxnSpPr>
          <p:spPr>
            <a:xfrm>
              <a:off x="6256337" y="3495535"/>
              <a:ext cx="201613" cy="0"/>
            </a:xfrm>
            <a:prstGeom prst="straightConnector1">
              <a:avLst/>
            </a:prstGeom>
            <a:ln w="2222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2D5DA8C4-75CE-4EB7-A1A8-D8283AB7CFE4}"/>
                </a:ext>
              </a:extLst>
            </p:cNvPr>
            <p:cNvCxnSpPr>
              <a:cxnSpLocks/>
            </p:cNvCxnSpPr>
            <p:nvPr/>
          </p:nvCxnSpPr>
          <p:spPr>
            <a:xfrm>
              <a:off x="6256337" y="4987785"/>
              <a:ext cx="201613" cy="0"/>
            </a:xfrm>
            <a:prstGeom prst="straightConnector1">
              <a:avLst/>
            </a:prstGeom>
            <a:ln w="2222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09" name="Arrow: Right 208">
            <a:extLst>
              <a:ext uri="{FF2B5EF4-FFF2-40B4-BE49-F238E27FC236}">
                <a16:creationId xmlns:a16="http://schemas.microsoft.com/office/drawing/2014/main" id="{7630910B-4532-4433-9C5B-8116C30F18EE}"/>
              </a:ext>
            </a:extLst>
          </p:cNvPr>
          <p:cNvSpPr/>
          <p:nvPr/>
        </p:nvSpPr>
        <p:spPr bwMode="auto">
          <a:xfrm>
            <a:off x="4597660" y="2031986"/>
            <a:ext cx="2915750" cy="144772"/>
          </a:xfrm>
          <a:prstGeom prst="rightArrow">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400" dirty="0">
              <a:ln w="22225">
                <a:solidFill>
                  <a:schemeClr val="accent2"/>
                </a:solidFill>
                <a:prstDash val="solid"/>
              </a:ln>
              <a:solidFill>
                <a:srgbClr val="0078D7"/>
              </a:solidFill>
              <a:latin typeface="Segoe UI Semibold" panose="020B0702040204020203" pitchFamily="34" charset="0"/>
              <a:cs typeface="Segoe UI Semibold" panose="020B0702040204020203" pitchFamily="34" charset="0"/>
            </a:endParaRPr>
          </a:p>
        </p:txBody>
      </p:sp>
      <p:sp>
        <p:nvSpPr>
          <p:cNvPr id="210" name="TextBox 209">
            <a:extLst>
              <a:ext uri="{FF2B5EF4-FFF2-40B4-BE49-F238E27FC236}">
                <a16:creationId xmlns:a16="http://schemas.microsoft.com/office/drawing/2014/main" id="{C76B079C-A89B-4B63-A126-6FB8B5F3AF30}"/>
              </a:ext>
            </a:extLst>
          </p:cNvPr>
          <p:cNvSpPr txBox="1"/>
          <p:nvPr/>
        </p:nvSpPr>
        <p:spPr>
          <a:xfrm>
            <a:off x="4762349" y="1757370"/>
            <a:ext cx="2907276" cy="221599"/>
          </a:xfrm>
          <a:prstGeom prst="rect">
            <a:avLst/>
          </a:prstGeom>
          <a:noFill/>
        </p:spPr>
        <p:txBody>
          <a:bodyPr wrap="square" lIns="0" tIns="0" rIns="0" bIns="0" rtlCol="0">
            <a:spAutoFit/>
          </a:bodyPr>
          <a:lstStyle/>
          <a:p>
            <a:pPr>
              <a:lnSpc>
                <a:spcPct val="90000"/>
              </a:lnSpc>
              <a:spcAft>
                <a:spcPts val="600"/>
              </a:spcAft>
            </a:pPr>
            <a:r>
              <a:rPr lang="en-US" sz="1600" dirty="0">
                <a:solidFill>
                  <a:srgbClr val="00B050"/>
                </a:solidFill>
                <a:latin typeface="Segoe UI Semibold" panose="020B0702040204020203" pitchFamily="34" charset="0"/>
                <a:cs typeface="Segoe UI Semibold" panose="020B0702040204020203" pitchFamily="34" charset="0"/>
              </a:rPr>
              <a:t>Enable protection</a:t>
            </a:r>
          </a:p>
        </p:txBody>
      </p:sp>
      <p:sp>
        <p:nvSpPr>
          <p:cNvPr id="212" name="Arrow: Right 211">
            <a:extLst>
              <a:ext uri="{FF2B5EF4-FFF2-40B4-BE49-F238E27FC236}">
                <a16:creationId xmlns:a16="http://schemas.microsoft.com/office/drawing/2014/main" id="{536234BC-6C87-42C8-B24A-8CFCFE8C34F4}"/>
              </a:ext>
            </a:extLst>
          </p:cNvPr>
          <p:cNvSpPr/>
          <p:nvPr/>
        </p:nvSpPr>
        <p:spPr bwMode="auto">
          <a:xfrm>
            <a:off x="4597660" y="2590147"/>
            <a:ext cx="2915750" cy="144772"/>
          </a:xfrm>
          <a:prstGeom prst="rightArrow">
            <a:avLst/>
          </a:prstGeom>
          <a:solidFill>
            <a:srgbClr val="D83B0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400" dirty="0">
              <a:ln w="22225">
                <a:solidFill>
                  <a:schemeClr val="accent2"/>
                </a:solidFill>
                <a:prstDash val="solid"/>
              </a:ln>
              <a:solidFill>
                <a:srgbClr val="0078D7"/>
              </a:solidFill>
              <a:latin typeface="Segoe UI Semibold" panose="020B0702040204020203" pitchFamily="34" charset="0"/>
              <a:cs typeface="Segoe UI Semibold" panose="020B0702040204020203" pitchFamily="34" charset="0"/>
            </a:endParaRPr>
          </a:p>
        </p:txBody>
      </p:sp>
      <p:sp>
        <p:nvSpPr>
          <p:cNvPr id="213" name="TextBox 212">
            <a:extLst>
              <a:ext uri="{FF2B5EF4-FFF2-40B4-BE49-F238E27FC236}">
                <a16:creationId xmlns:a16="http://schemas.microsoft.com/office/drawing/2014/main" id="{11D8CEFB-4F45-4169-AD80-191C51890CE9}"/>
              </a:ext>
            </a:extLst>
          </p:cNvPr>
          <p:cNvSpPr txBox="1"/>
          <p:nvPr/>
        </p:nvSpPr>
        <p:spPr>
          <a:xfrm>
            <a:off x="4760224" y="2325004"/>
            <a:ext cx="2907276" cy="221599"/>
          </a:xfrm>
          <a:prstGeom prst="rect">
            <a:avLst/>
          </a:prstGeom>
          <a:noFill/>
        </p:spPr>
        <p:txBody>
          <a:bodyPr wrap="square" lIns="0" tIns="0" rIns="0" bIns="0" rtlCol="0">
            <a:spAutoFit/>
          </a:bodyPr>
          <a:lstStyle/>
          <a:p>
            <a:pPr>
              <a:lnSpc>
                <a:spcPct val="90000"/>
              </a:lnSpc>
              <a:spcAft>
                <a:spcPts val="600"/>
              </a:spcAft>
            </a:pPr>
            <a:r>
              <a:rPr lang="en-US" sz="1600" dirty="0">
                <a:solidFill>
                  <a:srgbClr val="D83B01"/>
                </a:solidFill>
                <a:latin typeface="Segoe UI Semibold" panose="020B0702040204020203" pitchFamily="34" charset="0"/>
                <a:cs typeface="Segoe UI Semibold" panose="020B0702040204020203" pitchFamily="34" charset="0"/>
              </a:rPr>
              <a:t>Failover</a:t>
            </a:r>
          </a:p>
        </p:txBody>
      </p:sp>
      <p:sp>
        <p:nvSpPr>
          <p:cNvPr id="214" name="Rounded Rectangle 9">
            <a:extLst>
              <a:ext uri="{FF2B5EF4-FFF2-40B4-BE49-F238E27FC236}">
                <a16:creationId xmlns:a16="http://schemas.microsoft.com/office/drawing/2014/main" id="{2841CCA0-5190-4C56-BCD9-94A7C534E427}"/>
              </a:ext>
            </a:extLst>
          </p:cNvPr>
          <p:cNvSpPr/>
          <p:nvPr/>
        </p:nvSpPr>
        <p:spPr>
          <a:xfrm>
            <a:off x="1430906" y="1974440"/>
            <a:ext cx="2017004" cy="306451"/>
          </a:xfrm>
          <a:prstGeom prst="rect">
            <a:avLst/>
          </a:prstGeom>
          <a:noFill/>
          <a:ln w="22225" cap="rnd">
            <a:solidFill>
              <a:schemeClr val="accent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Public IP</a:t>
            </a:r>
          </a:p>
        </p:txBody>
      </p:sp>
      <p:sp>
        <p:nvSpPr>
          <p:cNvPr id="215" name="Rounded Rectangle 16">
            <a:extLst>
              <a:ext uri="{FF2B5EF4-FFF2-40B4-BE49-F238E27FC236}">
                <a16:creationId xmlns:a16="http://schemas.microsoft.com/office/drawing/2014/main" id="{BEE58CE1-C66C-4989-BED1-8C58D75D823C}"/>
              </a:ext>
            </a:extLst>
          </p:cNvPr>
          <p:cNvSpPr/>
          <p:nvPr/>
        </p:nvSpPr>
        <p:spPr>
          <a:xfrm>
            <a:off x="956525" y="1775458"/>
            <a:ext cx="3641135" cy="4846591"/>
          </a:xfrm>
          <a:prstGeom prst="rect">
            <a:avLst/>
          </a:prstGeom>
          <a:noFill/>
          <a:ln w="22225" cap="rnd" cmpd="sng">
            <a:solidFill>
              <a:schemeClr val="tx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5"/>
            <a:endParaRPr lang="en-US" sz="1729" b="1">
              <a:solidFill>
                <a:srgbClr val="505050"/>
              </a:solidFill>
              <a:latin typeface="+mj-lt"/>
            </a:endParaRPr>
          </a:p>
        </p:txBody>
      </p:sp>
      <p:sp>
        <p:nvSpPr>
          <p:cNvPr id="216" name="TextBox 215">
            <a:extLst>
              <a:ext uri="{FF2B5EF4-FFF2-40B4-BE49-F238E27FC236}">
                <a16:creationId xmlns:a16="http://schemas.microsoft.com/office/drawing/2014/main" id="{B0AF2265-61A9-4C9C-B870-A90C2A764B44}"/>
              </a:ext>
            </a:extLst>
          </p:cNvPr>
          <p:cNvSpPr txBox="1"/>
          <p:nvPr/>
        </p:nvSpPr>
        <p:spPr>
          <a:xfrm rot="16200000">
            <a:off x="540695" y="2109520"/>
            <a:ext cx="531340" cy="233022"/>
          </a:xfrm>
          <a:prstGeom prst="rect">
            <a:avLst/>
          </a:prstGeom>
          <a:noFill/>
        </p:spPr>
        <p:txBody>
          <a:bodyPr wrap="square" rtlCol="0">
            <a:spAutoFit/>
          </a:bodyPr>
          <a:lstStyle/>
          <a:p>
            <a:pP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VNET</a:t>
            </a:r>
          </a:p>
        </p:txBody>
      </p:sp>
      <p:sp>
        <p:nvSpPr>
          <p:cNvPr id="217" name="TextBox 216">
            <a:extLst>
              <a:ext uri="{FF2B5EF4-FFF2-40B4-BE49-F238E27FC236}">
                <a16:creationId xmlns:a16="http://schemas.microsoft.com/office/drawing/2014/main" id="{59B2B016-3C53-4015-8264-60DDB205896A}"/>
              </a:ext>
            </a:extLst>
          </p:cNvPr>
          <p:cNvSpPr txBox="1"/>
          <p:nvPr/>
        </p:nvSpPr>
        <p:spPr>
          <a:xfrm>
            <a:off x="4780637" y="3973936"/>
            <a:ext cx="409761"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S1</a:t>
            </a:r>
          </a:p>
        </p:txBody>
      </p:sp>
      <p:cxnSp>
        <p:nvCxnSpPr>
          <p:cNvPr id="218" name="Elbow Connector 35">
            <a:extLst>
              <a:ext uri="{FF2B5EF4-FFF2-40B4-BE49-F238E27FC236}">
                <a16:creationId xmlns:a16="http://schemas.microsoft.com/office/drawing/2014/main" id="{0DCD842E-A2FA-46BB-B973-4D3C0E83FEA6}"/>
              </a:ext>
            </a:extLst>
          </p:cNvPr>
          <p:cNvCxnSpPr>
            <a:cxnSpLocks/>
          </p:cNvCxnSpPr>
          <p:nvPr/>
        </p:nvCxnSpPr>
        <p:spPr>
          <a:xfrm>
            <a:off x="3469134" y="3239910"/>
            <a:ext cx="1463040" cy="245032"/>
          </a:xfrm>
          <a:prstGeom prst="bentConnector2">
            <a:avLst/>
          </a:prstGeom>
          <a:ln w="22225" cap="rnd" cmpd="sng">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219" name="Elbow Connector 53">
            <a:extLst>
              <a:ext uri="{FF2B5EF4-FFF2-40B4-BE49-F238E27FC236}">
                <a16:creationId xmlns:a16="http://schemas.microsoft.com/office/drawing/2014/main" id="{620E8E52-883B-4861-8F30-5F65393271C2}"/>
              </a:ext>
            </a:extLst>
          </p:cNvPr>
          <p:cNvCxnSpPr>
            <a:cxnSpLocks/>
          </p:cNvCxnSpPr>
          <p:nvPr/>
        </p:nvCxnSpPr>
        <p:spPr>
          <a:xfrm flipV="1">
            <a:off x="3478944" y="4258630"/>
            <a:ext cx="1463040" cy="437600"/>
          </a:xfrm>
          <a:prstGeom prst="bentConnector2">
            <a:avLst/>
          </a:prstGeom>
          <a:ln w="22225" cap="rnd" cmpd="sng">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220" name="TextBox 219">
            <a:extLst>
              <a:ext uri="{FF2B5EF4-FFF2-40B4-BE49-F238E27FC236}">
                <a16:creationId xmlns:a16="http://schemas.microsoft.com/office/drawing/2014/main" id="{0BF1F299-D3F7-4A8E-A263-2918E48578BC}"/>
              </a:ext>
            </a:extLst>
          </p:cNvPr>
          <p:cNvSpPr txBox="1"/>
          <p:nvPr/>
        </p:nvSpPr>
        <p:spPr>
          <a:xfrm>
            <a:off x="2541414" y="3741526"/>
            <a:ext cx="419630" cy="234872"/>
          </a:xfrm>
          <a:prstGeom prst="rect">
            <a:avLst/>
          </a:prstGeom>
          <a:noFill/>
        </p:spPr>
        <p:txBody>
          <a:bodyPr wrap="square" rtlCol="0">
            <a:spAutoFit/>
          </a:bodyPr>
          <a:lstStyle/>
          <a:p>
            <a:pPr fontAlgn="base">
              <a:lnSpc>
                <a:spcPct val="90000"/>
              </a:lnSpc>
              <a:spcBef>
                <a:spcPct val="0"/>
              </a:spcBef>
              <a:spcAft>
                <a:spcPct val="0"/>
              </a:spcAft>
              <a:defRPr/>
            </a:pPr>
            <a:r>
              <a:rPr lang="en-US" sz="1029" b="1" dirty="0">
                <a:latin typeface="Segoe UI" panose="020B0502040204020203" pitchFamily="34" charset="0"/>
                <a:ea typeface="Segoe UI" panose="020B0502040204020203" pitchFamily="34" charset="0"/>
                <a:cs typeface="Segoe UI" panose="020B0502040204020203" pitchFamily="34" charset="0"/>
              </a:rPr>
              <a:t>ILB</a:t>
            </a:r>
          </a:p>
        </p:txBody>
      </p:sp>
      <p:sp>
        <p:nvSpPr>
          <p:cNvPr id="221" name="Rounded Rectangle 3">
            <a:extLst>
              <a:ext uri="{FF2B5EF4-FFF2-40B4-BE49-F238E27FC236}">
                <a16:creationId xmlns:a16="http://schemas.microsoft.com/office/drawing/2014/main" id="{B10FA5D9-8FA4-4B5C-A70C-6898CF0E35EC}"/>
              </a:ext>
            </a:extLst>
          </p:cNvPr>
          <p:cNvSpPr/>
          <p:nvPr/>
        </p:nvSpPr>
        <p:spPr>
          <a:xfrm>
            <a:off x="1430906" y="4218657"/>
            <a:ext cx="2000985" cy="843067"/>
          </a:xfrm>
          <a:prstGeom prst="rect">
            <a:avLst/>
          </a:prstGeom>
          <a:noFill/>
          <a:ln w="22225" cap="rnd" cmpd="sng">
            <a:solidFill>
              <a:schemeClr val="bg1">
                <a:lumMod val="5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5"/>
            <a:endParaRPr lang="en-US" sz="1729" b="1">
              <a:solidFill>
                <a:srgbClr val="505050"/>
              </a:solidFill>
              <a:latin typeface="+mj-lt"/>
            </a:endParaRPr>
          </a:p>
        </p:txBody>
      </p:sp>
      <p:sp>
        <p:nvSpPr>
          <p:cNvPr id="222" name="TextBox 221">
            <a:extLst>
              <a:ext uri="{FF2B5EF4-FFF2-40B4-BE49-F238E27FC236}">
                <a16:creationId xmlns:a16="http://schemas.microsoft.com/office/drawing/2014/main" id="{2456E0EF-0F8F-453A-A8F6-706906B154EC}"/>
              </a:ext>
            </a:extLst>
          </p:cNvPr>
          <p:cNvSpPr txBox="1"/>
          <p:nvPr/>
        </p:nvSpPr>
        <p:spPr>
          <a:xfrm rot="16200000">
            <a:off x="708682" y="4536202"/>
            <a:ext cx="1095432"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Availability Set</a:t>
            </a:r>
          </a:p>
        </p:txBody>
      </p:sp>
      <p:sp>
        <p:nvSpPr>
          <p:cNvPr id="223" name="TextBox 222">
            <a:extLst>
              <a:ext uri="{FF2B5EF4-FFF2-40B4-BE49-F238E27FC236}">
                <a16:creationId xmlns:a16="http://schemas.microsoft.com/office/drawing/2014/main" id="{0C2B0977-31DD-4D5E-B862-DA0F8C29BA9C}"/>
              </a:ext>
            </a:extLst>
          </p:cNvPr>
          <p:cNvSpPr txBox="1"/>
          <p:nvPr/>
        </p:nvSpPr>
        <p:spPr>
          <a:xfrm>
            <a:off x="1693112" y="4763143"/>
            <a:ext cx="597345"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APP1</a:t>
            </a:r>
          </a:p>
        </p:txBody>
      </p:sp>
      <p:grpSp>
        <p:nvGrpSpPr>
          <p:cNvPr id="224" name="Group 223">
            <a:extLst>
              <a:ext uri="{FF2B5EF4-FFF2-40B4-BE49-F238E27FC236}">
                <a16:creationId xmlns:a16="http://schemas.microsoft.com/office/drawing/2014/main" id="{5F027095-FF98-49CF-B901-F87715BE6D84}"/>
              </a:ext>
            </a:extLst>
          </p:cNvPr>
          <p:cNvGrpSpPr/>
          <p:nvPr/>
        </p:nvGrpSpPr>
        <p:grpSpPr>
          <a:xfrm>
            <a:off x="1786088" y="4352256"/>
            <a:ext cx="411393" cy="321999"/>
            <a:chOff x="6519578" y="3783956"/>
            <a:chExt cx="634064" cy="496284"/>
          </a:xfrm>
          <a:solidFill>
            <a:schemeClr val="accent1"/>
          </a:solidFill>
        </p:grpSpPr>
        <p:sp>
          <p:nvSpPr>
            <p:cNvPr id="225" name="Freeform 21">
              <a:extLst>
                <a:ext uri="{FF2B5EF4-FFF2-40B4-BE49-F238E27FC236}">
                  <a16:creationId xmlns:a16="http://schemas.microsoft.com/office/drawing/2014/main" id="{D9FB769F-6A74-46B9-95DC-AE9DE3B705A5}"/>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226" name="Group 225">
              <a:extLst>
                <a:ext uri="{FF2B5EF4-FFF2-40B4-BE49-F238E27FC236}">
                  <a16:creationId xmlns:a16="http://schemas.microsoft.com/office/drawing/2014/main" id="{02F2A62E-7A36-4315-A212-884605A33FE7}"/>
                </a:ext>
              </a:extLst>
            </p:cNvPr>
            <p:cNvGrpSpPr/>
            <p:nvPr/>
          </p:nvGrpSpPr>
          <p:grpSpPr>
            <a:xfrm>
              <a:off x="6721475" y="3873516"/>
              <a:ext cx="236538" cy="255587"/>
              <a:chOff x="6721475" y="3887788"/>
              <a:chExt cx="236538" cy="255587"/>
            </a:xfrm>
            <a:grpFill/>
          </p:grpSpPr>
          <p:sp>
            <p:nvSpPr>
              <p:cNvPr id="227" name="Freeform 5">
                <a:extLst>
                  <a:ext uri="{FF2B5EF4-FFF2-40B4-BE49-F238E27FC236}">
                    <a16:creationId xmlns:a16="http://schemas.microsoft.com/office/drawing/2014/main" id="{B0AC93E6-4C5D-40EF-B7D4-B58E395329D4}"/>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28" name="Freeform 6">
                <a:extLst>
                  <a:ext uri="{FF2B5EF4-FFF2-40B4-BE49-F238E27FC236}">
                    <a16:creationId xmlns:a16="http://schemas.microsoft.com/office/drawing/2014/main" id="{4A1402BE-84B6-4ED5-97CD-62D282B07113}"/>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29" name="Freeform 7">
                <a:extLst>
                  <a:ext uri="{FF2B5EF4-FFF2-40B4-BE49-F238E27FC236}">
                    <a16:creationId xmlns:a16="http://schemas.microsoft.com/office/drawing/2014/main" id="{80C144B9-C318-42E4-91A5-0A11A051F70F}"/>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cxnSp>
        <p:nvCxnSpPr>
          <p:cNvPr id="230" name="Connector: Elbow 229">
            <a:extLst>
              <a:ext uri="{FF2B5EF4-FFF2-40B4-BE49-F238E27FC236}">
                <a16:creationId xmlns:a16="http://schemas.microsoft.com/office/drawing/2014/main" id="{D75FD48F-169A-443E-9AEB-A4565CAA182B}"/>
              </a:ext>
            </a:extLst>
          </p:cNvPr>
          <p:cNvCxnSpPr>
            <a:cxnSpLocks/>
          </p:cNvCxnSpPr>
          <p:nvPr/>
        </p:nvCxnSpPr>
        <p:spPr>
          <a:xfrm rot="5400000" flipH="1" flipV="1">
            <a:off x="2413522" y="3797036"/>
            <a:ext cx="9622" cy="819849"/>
          </a:xfrm>
          <a:prstGeom prst="bentConnector3">
            <a:avLst>
              <a:gd name="adj1" fmla="val 1409504"/>
            </a:avLst>
          </a:prstGeom>
          <a:ln w="22225">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985B18C3-7B0A-4D4A-A525-C4640C44D5DA}"/>
              </a:ext>
            </a:extLst>
          </p:cNvPr>
          <p:cNvCxnSpPr>
            <a:cxnSpLocks/>
          </p:cNvCxnSpPr>
          <p:nvPr/>
        </p:nvCxnSpPr>
        <p:spPr>
          <a:xfrm>
            <a:off x="2422445" y="3668331"/>
            <a:ext cx="0" cy="417189"/>
          </a:xfrm>
          <a:prstGeom prst="line">
            <a:avLst/>
          </a:prstGeom>
          <a:ln w="22225" cmpd="sng">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32" name="Picture 231">
            <a:extLst>
              <a:ext uri="{FF2B5EF4-FFF2-40B4-BE49-F238E27FC236}">
                <a16:creationId xmlns:a16="http://schemas.microsoft.com/office/drawing/2014/main" id="{8DA75EB7-FC54-4FE9-91DF-AD1D141C2A8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5147" t="4407" r="4728" b="4969"/>
          <a:stretch/>
        </p:blipFill>
        <p:spPr>
          <a:xfrm rot="10800000">
            <a:off x="2283613" y="3719253"/>
            <a:ext cx="281240" cy="278025"/>
          </a:xfrm>
          <a:prstGeom prst="diamond">
            <a:avLst/>
          </a:prstGeom>
        </p:spPr>
      </p:pic>
      <p:sp>
        <p:nvSpPr>
          <p:cNvPr id="233" name="TextBox 232">
            <a:extLst>
              <a:ext uri="{FF2B5EF4-FFF2-40B4-BE49-F238E27FC236}">
                <a16:creationId xmlns:a16="http://schemas.microsoft.com/office/drawing/2014/main" id="{24E24E4A-F6AA-4933-B95A-74FB74E8543B}"/>
              </a:ext>
            </a:extLst>
          </p:cNvPr>
          <p:cNvSpPr txBox="1"/>
          <p:nvPr/>
        </p:nvSpPr>
        <p:spPr>
          <a:xfrm>
            <a:off x="2547621" y="2341245"/>
            <a:ext cx="492867" cy="233022"/>
          </a:xfrm>
          <a:prstGeom prst="rect">
            <a:avLst/>
          </a:prstGeom>
          <a:noFill/>
        </p:spPr>
        <p:txBody>
          <a:bodyPr wrap="square" rtlCol="0">
            <a:spAutoFit/>
          </a:bodyPr>
          <a:lstStyle/>
          <a:p>
            <a:pPr fontAlgn="base">
              <a:lnSpc>
                <a:spcPct val="90000"/>
              </a:lnSpc>
              <a:spcBef>
                <a:spcPct val="0"/>
              </a:spcBef>
              <a:spcAft>
                <a:spcPct val="0"/>
              </a:spcAft>
              <a:defRPr/>
            </a:pPr>
            <a:r>
              <a:rPr lang="en-US" sz="1029" b="1" dirty="0">
                <a:latin typeface="Segoe UI" panose="020B0502040204020203" pitchFamily="34" charset="0"/>
                <a:ea typeface="Segoe UI" panose="020B0502040204020203" pitchFamily="34" charset="0"/>
                <a:cs typeface="Segoe UI" panose="020B0502040204020203" pitchFamily="34" charset="0"/>
              </a:rPr>
              <a:t>LB</a:t>
            </a:r>
          </a:p>
        </p:txBody>
      </p:sp>
      <p:sp>
        <p:nvSpPr>
          <p:cNvPr id="234" name="Rounded Rectangle 3">
            <a:extLst>
              <a:ext uri="{FF2B5EF4-FFF2-40B4-BE49-F238E27FC236}">
                <a16:creationId xmlns:a16="http://schemas.microsoft.com/office/drawing/2014/main" id="{E512CE94-CB0A-47C0-A669-8FBFE914297E}"/>
              </a:ext>
            </a:extLst>
          </p:cNvPr>
          <p:cNvSpPr/>
          <p:nvPr/>
        </p:nvSpPr>
        <p:spPr>
          <a:xfrm>
            <a:off x="1437114" y="2818377"/>
            <a:ext cx="2000985" cy="843067"/>
          </a:xfrm>
          <a:prstGeom prst="rect">
            <a:avLst/>
          </a:prstGeom>
          <a:noFill/>
          <a:ln w="22225" cap="rnd" cmpd="sng">
            <a:solidFill>
              <a:schemeClr val="bg1">
                <a:lumMod val="5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5"/>
            <a:endParaRPr lang="en-US" sz="1729" b="1">
              <a:solidFill>
                <a:srgbClr val="505050"/>
              </a:solidFill>
              <a:latin typeface="+mj-lt"/>
            </a:endParaRPr>
          </a:p>
        </p:txBody>
      </p:sp>
      <p:sp>
        <p:nvSpPr>
          <p:cNvPr id="235" name="TextBox 234">
            <a:extLst>
              <a:ext uri="{FF2B5EF4-FFF2-40B4-BE49-F238E27FC236}">
                <a16:creationId xmlns:a16="http://schemas.microsoft.com/office/drawing/2014/main" id="{3E60ADD6-73FC-4512-A36B-34D3E2CCEA2E}"/>
              </a:ext>
            </a:extLst>
          </p:cNvPr>
          <p:cNvSpPr txBox="1"/>
          <p:nvPr/>
        </p:nvSpPr>
        <p:spPr>
          <a:xfrm rot="16200000">
            <a:off x="714889" y="3135922"/>
            <a:ext cx="1095432"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Availability Set</a:t>
            </a:r>
          </a:p>
        </p:txBody>
      </p:sp>
      <p:sp>
        <p:nvSpPr>
          <p:cNvPr id="236" name="TextBox 235">
            <a:extLst>
              <a:ext uri="{FF2B5EF4-FFF2-40B4-BE49-F238E27FC236}">
                <a16:creationId xmlns:a16="http://schemas.microsoft.com/office/drawing/2014/main" id="{B78AA96C-8D42-4CEF-AEEB-E3C722572BAD}"/>
              </a:ext>
            </a:extLst>
          </p:cNvPr>
          <p:cNvSpPr txBox="1"/>
          <p:nvPr/>
        </p:nvSpPr>
        <p:spPr>
          <a:xfrm>
            <a:off x="1693112" y="3362862"/>
            <a:ext cx="597345"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WEB1</a:t>
            </a:r>
          </a:p>
        </p:txBody>
      </p:sp>
      <p:grpSp>
        <p:nvGrpSpPr>
          <p:cNvPr id="237" name="Group 236">
            <a:extLst>
              <a:ext uri="{FF2B5EF4-FFF2-40B4-BE49-F238E27FC236}">
                <a16:creationId xmlns:a16="http://schemas.microsoft.com/office/drawing/2014/main" id="{81922E44-81C1-48CD-9B5B-85D20119678F}"/>
              </a:ext>
            </a:extLst>
          </p:cNvPr>
          <p:cNvGrpSpPr/>
          <p:nvPr/>
        </p:nvGrpSpPr>
        <p:grpSpPr>
          <a:xfrm>
            <a:off x="1786088" y="2951975"/>
            <a:ext cx="411393" cy="321999"/>
            <a:chOff x="6519578" y="3783956"/>
            <a:chExt cx="634064" cy="496284"/>
          </a:xfrm>
          <a:solidFill>
            <a:schemeClr val="accent1"/>
          </a:solidFill>
        </p:grpSpPr>
        <p:sp>
          <p:nvSpPr>
            <p:cNvPr id="238" name="Freeform 21">
              <a:extLst>
                <a:ext uri="{FF2B5EF4-FFF2-40B4-BE49-F238E27FC236}">
                  <a16:creationId xmlns:a16="http://schemas.microsoft.com/office/drawing/2014/main" id="{4CF3C3C1-EBA9-40F4-BE5A-4C630CBD979C}"/>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239" name="Group 238">
              <a:extLst>
                <a:ext uri="{FF2B5EF4-FFF2-40B4-BE49-F238E27FC236}">
                  <a16:creationId xmlns:a16="http://schemas.microsoft.com/office/drawing/2014/main" id="{1ACA372A-6BAF-4A50-9836-A06E34150696}"/>
                </a:ext>
              </a:extLst>
            </p:cNvPr>
            <p:cNvGrpSpPr/>
            <p:nvPr/>
          </p:nvGrpSpPr>
          <p:grpSpPr>
            <a:xfrm>
              <a:off x="6721475" y="3873516"/>
              <a:ext cx="236538" cy="255587"/>
              <a:chOff x="6721475" y="3887788"/>
              <a:chExt cx="236538" cy="255587"/>
            </a:xfrm>
            <a:grpFill/>
          </p:grpSpPr>
          <p:sp>
            <p:nvSpPr>
              <p:cNvPr id="240" name="Freeform 5">
                <a:extLst>
                  <a:ext uri="{FF2B5EF4-FFF2-40B4-BE49-F238E27FC236}">
                    <a16:creationId xmlns:a16="http://schemas.microsoft.com/office/drawing/2014/main" id="{36123A94-4C1E-4611-8F13-3BBC018AFA3D}"/>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41" name="Freeform 6">
                <a:extLst>
                  <a:ext uri="{FF2B5EF4-FFF2-40B4-BE49-F238E27FC236}">
                    <a16:creationId xmlns:a16="http://schemas.microsoft.com/office/drawing/2014/main" id="{73E94CDA-223C-4B5B-B61B-2816441D24C1}"/>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42" name="Freeform 7">
                <a:extLst>
                  <a:ext uri="{FF2B5EF4-FFF2-40B4-BE49-F238E27FC236}">
                    <a16:creationId xmlns:a16="http://schemas.microsoft.com/office/drawing/2014/main" id="{B87C5C93-2B06-43C2-A44C-BC02B31F77DF}"/>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cxnSp>
        <p:nvCxnSpPr>
          <p:cNvPr id="243" name="Connector: Elbow 242">
            <a:extLst>
              <a:ext uri="{FF2B5EF4-FFF2-40B4-BE49-F238E27FC236}">
                <a16:creationId xmlns:a16="http://schemas.microsoft.com/office/drawing/2014/main" id="{B9548C69-6CBC-4E5B-BEC3-DB3CD3F1177B}"/>
              </a:ext>
            </a:extLst>
          </p:cNvPr>
          <p:cNvCxnSpPr>
            <a:cxnSpLocks/>
          </p:cNvCxnSpPr>
          <p:nvPr/>
        </p:nvCxnSpPr>
        <p:spPr>
          <a:xfrm rot="5400000" flipH="1" flipV="1">
            <a:off x="2419729" y="2396755"/>
            <a:ext cx="9622" cy="819849"/>
          </a:xfrm>
          <a:prstGeom prst="bentConnector3">
            <a:avLst>
              <a:gd name="adj1" fmla="val 1409504"/>
            </a:avLst>
          </a:prstGeom>
          <a:ln w="22225">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A09D6B18-8999-4F37-899B-48471983A53B}"/>
              </a:ext>
            </a:extLst>
          </p:cNvPr>
          <p:cNvCxnSpPr>
            <a:cxnSpLocks/>
          </p:cNvCxnSpPr>
          <p:nvPr/>
        </p:nvCxnSpPr>
        <p:spPr>
          <a:xfrm>
            <a:off x="2428652" y="2268051"/>
            <a:ext cx="0" cy="417189"/>
          </a:xfrm>
          <a:prstGeom prst="line">
            <a:avLst/>
          </a:prstGeom>
          <a:ln w="22225" cmpd="sng">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45" name="Picture 244">
            <a:extLst>
              <a:ext uri="{FF2B5EF4-FFF2-40B4-BE49-F238E27FC236}">
                <a16:creationId xmlns:a16="http://schemas.microsoft.com/office/drawing/2014/main" id="{7582C5BB-1586-4B30-9EAE-E211727221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5147" t="4407" r="4728" b="4969"/>
          <a:stretch/>
        </p:blipFill>
        <p:spPr>
          <a:xfrm rot="10800000">
            <a:off x="2289820" y="2318973"/>
            <a:ext cx="281240" cy="278025"/>
          </a:xfrm>
          <a:prstGeom prst="diamond">
            <a:avLst/>
          </a:prstGeom>
        </p:spPr>
      </p:pic>
      <p:sp>
        <p:nvSpPr>
          <p:cNvPr id="246" name="TextBox 245">
            <a:extLst>
              <a:ext uri="{FF2B5EF4-FFF2-40B4-BE49-F238E27FC236}">
                <a16:creationId xmlns:a16="http://schemas.microsoft.com/office/drawing/2014/main" id="{4FD112D0-EEB6-4B77-A806-2DB5402321AA}"/>
              </a:ext>
            </a:extLst>
          </p:cNvPr>
          <p:cNvSpPr txBox="1"/>
          <p:nvPr/>
        </p:nvSpPr>
        <p:spPr>
          <a:xfrm>
            <a:off x="2548257" y="5141806"/>
            <a:ext cx="492229" cy="234872"/>
          </a:xfrm>
          <a:prstGeom prst="rect">
            <a:avLst/>
          </a:prstGeom>
          <a:noFill/>
        </p:spPr>
        <p:txBody>
          <a:bodyPr wrap="square" rtlCol="0">
            <a:spAutoFit/>
          </a:bodyPr>
          <a:lstStyle/>
          <a:p>
            <a:pPr fontAlgn="base">
              <a:lnSpc>
                <a:spcPct val="90000"/>
              </a:lnSpc>
              <a:spcBef>
                <a:spcPct val="0"/>
              </a:spcBef>
              <a:spcAft>
                <a:spcPct val="0"/>
              </a:spcAft>
              <a:defRPr/>
            </a:pPr>
            <a:r>
              <a:rPr lang="en-US" sz="1029" b="1" dirty="0">
                <a:latin typeface="Segoe UI" panose="020B0502040204020203" pitchFamily="34" charset="0"/>
                <a:ea typeface="Segoe UI" panose="020B0502040204020203" pitchFamily="34" charset="0"/>
                <a:cs typeface="Segoe UI" panose="020B0502040204020203" pitchFamily="34" charset="0"/>
              </a:rPr>
              <a:t>ILB</a:t>
            </a:r>
          </a:p>
        </p:txBody>
      </p:sp>
      <p:sp>
        <p:nvSpPr>
          <p:cNvPr id="247" name="Rounded Rectangle 3">
            <a:extLst>
              <a:ext uri="{FF2B5EF4-FFF2-40B4-BE49-F238E27FC236}">
                <a16:creationId xmlns:a16="http://schemas.microsoft.com/office/drawing/2014/main" id="{C5A6429A-FA95-41F1-8DCD-4251EDD34C83}"/>
              </a:ext>
            </a:extLst>
          </p:cNvPr>
          <p:cNvSpPr/>
          <p:nvPr/>
        </p:nvSpPr>
        <p:spPr>
          <a:xfrm>
            <a:off x="1437751" y="5618938"/>
            <a:ext cx="2000985" cy="843067"/>
          </a:xfrm>
          <a:prstGeom prst="rect">
            <a:avLst/>
          </a:prstGeom>
          <a:noFill/>
          <a:ln w="22225" cap="rnd" cmpd="sng">
            <a:solidFill>
              <a:schemeClr val="bg1">
                <a:lumMod val="5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5"/>
            <a:endParaRPr lang="en-US" sz="1729" b="1">
              <a:solidFill>
                <a:srgbClr val="505050"/>
              </a:solidFill>
              <a:latin typeface="+mj-lt"/>
            </a:endParaRPr>
          </a:p>
        </p:txBody>
      </p:sp>
      <p:sp>
        <p:nvSpPr>
          <p:cNvPr id="248" name="TextBox 247">
            <a:extLst>
              <a:ext uri="{FF2B5EF4-FFF2-40B4-BE49-F238E27FC236}">
                <a16:creationId xmlns:a16="http://schemas.microsoft.com/office/drawing/2014/main" id="{6109D744-18B0-493C-A0A9-18192121613B}"/>
              </a:ext>
            </a:extLst>
          </p:cNvPr>
          <p:cNvSpPr txBox="1"/>
          <p:nvPr/>
        </p:nvSpPr>
        <p:spPr>
          <a:xfrm rot="16200000">
            <a:off x="715526" y="5936483"/>
            <a:ext cx="1095432"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Availability Set</a:t>
            </a:r>
          </a:p>
        </p:txBody>
      </p:sp>
      <p:sp>
        <p:nvSpPr>
          <p:cNvPr id="249" name="TextBox 248">
            <a:extLst>
              <a:ext uri="{FF2B5EF4-FFF2-40B4-BE49-F238E27FC236}">
                <a16:creationId xmlns:a16="http://schemas.microsoft.com/office/drawing/2014/main" id="{B0F724E0-CCC0-40C4-A33F-66B41BDBC0EB}"/>
              </a:ext>
            </a:extLst>
          </p:cNvPr>
          <p:cNvSpPr txBox="1"/>
          <p:nvPr/>
        </p:nvSpPr>
        <p:spPr>
          <a:xfrm>
            <a:off x="2132480" y="6163423"/>
            <a:ext cx="581408" cy="23487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SQLW</a:t>
            </a:r>
          </a:p>
        </p:txBody>
      </p:sp>
      <p:grpSp>
        <p:nvGrpSpPr>
          <p:cNvPr id="250" name="Group 249">
            <a:extLst>
              <a:ext uri="{FF2B5EF4-FFF2-40B4-BE49-F238E27FC236}">
                <a16:creationId xmlns:a16="http://schemas.microsoft.com/office/drawing/2014/main" id="{6EDBB844-F7D8-4247-A8C1-E7A09366BAE8}"/>
              </a:ext>
            </a:extLst>
          </p:cNvPr>
          <p:cNvGrpSpPr/>
          <p:nvPr/>
        </p:nvGrpSpPr>
        <p:grpSpPr>
          <a:xfrm>
            <a:off x="2223958" y="5752537"/>
            <a:ext cx="411393" cy="321999"/>
            <a:chOff x="6519578" y="3783956"/>
            <a:chExt cx="634064" cy="496284"/>
          </a:xfrm>
          <a:solidFill>
            <a:schemeClr val="accent1"/>
          </a:solidFill>
        </p:grpSpPr>
        <p:sp>
          <p:nvSpPr>
            <p:cNvPr id="251" name="Freeform 21">
              <a:extLst>
                <a:ext uri="{FF2B5EF4-FFF2-40B4-BE49-F238E27FC236}">
                  <a16:creationId xmlns:a16="http://schemas.microsoft.com/office/drawing/2014/main" id="{C9278B01-5E9A-4CAB-AF44-D88690BEB9A5}"/>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252" name="Group 251">
              <a:extLst>
                <a:ext uri="{FF2B5EF4-FFF2-40B4-BE49-F238E27FC236}">
                  <a16:creationId xmlns:a16="http://schemas.microsoft.com/office/drawing/2014/main" id="{184A943A-021C-4D38-AD03-C80ACA43AB32}"/>
                </a:ext>
              </a:extLst>
            </p:cNvPr>
            <p:cNvGrpSpPr/>
            <p:nvPr/>
          </p:nvGrpSpPr>
          <p:grpSpPr>
            <a:xfrm>
              <a:off x="6721475" y="3873516"/>
              <a:ext cx="236538" cy="255587"/>
              <a:chOff x="6721475" y="3887788"/>
              <a:chExt cx="236538" cy="255587"/>
            </a:xfrm>
            <a:grpFill/>
          </p:grpSpPr>
          <p:sp>
            <p:nvSpPr>
              <p:cNvPr id="253" name="Freeform 5">
                <a:extLst>
                  <a:ext uri="{FF2B5EF4-FFF2-40B4-BE49-F238E27FC236}">
                    <a16:creationId xmlns:a16="http://schemas.microsoft.com/office/drawing/2014/main" id="{37C46963-3C13-4640-BEBC-3B72F9BB8FB1}"/>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54" name="Freeform 6">
                <a:extLst>
                  <a:ext uri="{FF2B5EF4-FFF2-40B4-BE49-F238E27FC236}">
                    <a16:creationId xmlns:a16="http://schemas.microsoft.com/office/drawing/2014/main" id="{501A30EB-534E-40DF-AB99-5B3281B9C9FE}"/>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55" name="Freeform 7">
                <a:extLst>
                  <a:ext uri="{FF2B5EF4-FFF2-40B4-BE49-F238E27FC236}">
                    <a16:creationId xmlns:a16="http://schemas.microsoft.com/office/drawing/2014/main" id="{A42C799C-9929-4044-AB0C-EFF5B6F4498A}"/>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cxnSp>
        <p:nvCxnSpPr>
          <p:cNvPr id="256" name="Connector: Elbow 255">
            <a:extLst>
              <a:ext uri="{FF2B5EF4-FFF2-40B4-BE49-F238E27FC236}">
                <a16:creationId xmlns:a16="http://schemas.microsoft.com/office/drawing/2014/main" id="{C36DEB8D-E0D8-459D-98D9-C7DC8BB30DC3}"/>
              </a:ext>
            </a:extLst>
          </p:cNvPr>
          <p:cNvCxnSpPr>
            <a:cxnSpLocks/>
          </p:cNvCxnSpPr>
          <p:nvPr/>
        </p:nvCxnSpPr>
        <p:spPr>
          <a:xfrm rot="5400000" flipH="1" flipV="1">
            <a:off x="2420366" y="5197315"/>
            <a:ext cx="9622" cy="819849"/>
          </a:xfrm>
          <a:prstGeom prst="bentConnector3">
            <a:avLst>
              <a:gd name="adj1" fmla="val 1409504"/>
            </a:avLst>
          </a:prstGeom>
          <a:ln w="22225">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12AFC51-EDCB-4022-A63F-62BD6B5D6402}"/>
              </a:ext>
            </a:extLst>
          </p:cNvPr>
          <p:cNvCxnSpPr>
            <a:cxnSpLocks/>
          </p:cNvCxnSpPr>
          <p:nvPr/>
        </p:nvCxnSpPr>
        <p:spPr>
          <a:xfrm>
            <a:off x="2429289" y="5068611"/>
            <a:ext cx="0" cy="417189"/>
          </a:xfrm>
          <a:prstGeom prst="line">
            <a:avLst/>
          </a:prstGeom>
          <a:ln w="22225" cmpd="sng">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58" name="Picture 257">
            <a:extLst>
              <a:ext uri="{FF2B5EF4-FFF2-40B4-BE49-F238E27FC236}">
                <a16:creationId xmlns:a16="http://schemas.microsoft.com/office/drawing/2014/main" id="{373DE875-9507-43BA-8C86-D415B0E627C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5147" t="4407" r="4728" b="4969"/>
          <a:stretch/>
        </p:blipFill>
        <p:spPr>
          <a:xfrm rot="10800000">
            <a:off x="2290457" y="5119535"/>
            <a:ext cx="281240" cy="278025"/>
          </a:xfrm>
          <a:prstGeom prst="diamond">
            <a:avLst/>
          </a:prstGeom>
        </p:spPr>
      </p:pic>
      <p:grpSp>
        <p:nvGrpSpPr>
          <p:cNvPr id="261" name="Group 260">
            <a:extLst>
              <a:ext uri="{FF2B5EF4-FFF2-40B4-BE49-F238E27FC236}">
                <a16:creationId xmlns:a16="http://schemas.microsoft.com/office/drawing/2014/main" id="{0B146EFC-650E-46C2-A45F-3E5450FA8C15}"/>
              </a:ext>
            </a:extLst>
          </p:cNvPr>
          <p:cNvGrpSpPr/>
          <p:nvPr/>
        </p:nvGrpSpPr>
        <p:grpSpPr>
          <a:xfrm>
            <a:off x="749618" y="2527807"/>
            <a:ext cx="413818" cy="132701"/>
            <a:chOff x="4808538" y="3187701"/>
            <a:chExt cx="752475" cy="241300"/>
          </a:xfrm>
          <a:solidFill>
            <a:schemeClr val="accent1"/>
          </a:solidFill>
        </p:grpSpPr>
        <p:sp>
          <p:nvSpPr>
            <p:cNvPr id="262" name="Freeform 11">
              <a:extLst>
                <a:ext uri="{FF2B5EF4-FFF2-40B4-BE49-F238E27FC236}">
                  <a16:creationId xmlns:a16="http://schemas.microsoft.com/office/drawing/2014/main" id="{7B79D333-EC90-4F8A-925A-FD87E392FAD4}"/>
                </a:ext>
              </a:extLst>
            </p:cNvPr>
            <p:cNvSpPr>
              <a:spLocks/>
            </p:cNvSpPr>
            <p:nvPr/>
          </p:nvSpPr>
          <p:spPr bwMode="auto">
            <a:xfrm>
              <a:off x="4808538" y="3187701"/>
              <a:ext cx="206375" cy="241300"/>
            </a:xfrm>
            <a:custGeom>
              <a:avLst/>
              <a:gdLst>
                <a:gd name="T0" fmla="*/ 130 w 130"/>
                <a:gd name="T1" fmla="*/ 152 h 152"/>
                <a:gd name="T2" fmla="*/ 0 w 130"/>
                <a:gd name="T3" fmla="*/ 90 h 152"/>
                <a:gd name="T4" fmla="*/ 0 w 130"/>
                <a:gd name="T5" fmla="*/ 65 h 152"/>
                <a:gd name="T6" fmla="*/ 130 w 130"/>
                <a:gd name="T7" fmla="*/ 0 h 152"/>
                <a:gd name="T8" fmla="*/ 130 w 130"/>
                <a:gd name="T9" fmla="*/ 36 h 152"/>
                <a:gd name="T10" fmla="*/ 35 w 130"/>
                <a:gd name="T11" fmla="*/ 76 h 152"/>
                <a:gd name="T12" fmla="*/ 35 w 130"/>
                <a:gd name="T13" fmla="*/ 79 h 152"/>
                <a:gd name="T14" fmla="*/ 130 w 130"/>
                <a:gd name="T15" fmla="*/ 115 h 152"/>
                <a:gd name="T16" fmla="*/ 130 w 130"/>
                <a:gd name="T1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52">
                  <a:moveTo>
                    <a:pt x="130" y="152"/>
                  </a:moveTo>
                  <a:lnTo>
                    <a:pt x="0" y="90"/>
                  </a:lnTo>
                  <a:lnTo>
                    <a:pt x="0" y="65"/>
                  </a:lnTo>
                  <a:lnTo>
                    <a:pt x="130" y="0"/>
                  </a:lnTo>
                  <a:lnTo>
                    <a:pt x="130" y="36"/>
                  </a:lnTo>
                  <a:lnTo>
                    <a:pt x="35" y="76"/>
                  </a:lnTo>
                  <a:lnTo>
                    <a:pt x="35" y="79"/>
                  </a:lnTo>
                  <a:lnTo>
                    <a:pt x="130" y="115"/>
                  </a:lnTo>
                  <a:lnTo>
                    <a:pt x="130"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63" name="Freeform 12">
              <a:extLst>
                <a:ext uri="{FF2B5EF4-FFF2-40B4-BE49-F238E27FC236}">
                  <a16:creationId xmlns:a16="http://schemas.microsoft.com/office/drawing/2014/main" id="{46A010EE-DE74-403A-BBAC-4454044FE4DF}"/>
                </a:ext>
              </a:extLst>
            </p:cNvPr>
            <p:cNvSpPr>
              <a:spLocks/>
            </p:cNvSpPr>
            <p:nvPr/>
          </p:nvSpPr>
          <p:spPr bwMode="auto">
            <a:xfrm>
              <a:off x="5354638" y="3187701"/>
              <a:ext cx="206375" cy="236538"/>
            </a:xfrm>
            <a:custGeom>
              <a:avLst/>
              <a:gdLst>
                <a:gd name="T0" fmla="*/ 130 w 130"/>
                <a:gd name="T1" fmla="*/ 87 h 149"/>
                <a:gd name="T2" fmla="*/ 0 w 130"/>
                <a:gd name="T3" fmla="*/ 149 h 149"/>
                <a:gd name="T4" fmla="*/ 0 w 130"/>
                <a:gd name="T5" fmla="*/ 115 h 149"/>
                <a:gd name="T6" fmla="*/ 95 w 130"/>
                <a:gd name="T7" fmla="*/ 76 h 149"/>
                <a:gd name="T8" fmla="*/ 95 w 130"/>
                <a:gd name="T9" fmla="*/ 76 h 149"/>
                <a:gd name="T10" fmla="*/ 0 w 130"/>
                <a:gd name="T11" fmla="*/ 34 h 149"/>
                <a:gd name="T12" fmla="*/ 0 w 130"/>
                <a:gd name="T13" fmla="*/ 0 h 149"/>
                <a:gd name="T14" fmla="*/ 130 w 130"/>
                <a:gd name="T15" fmla="*/ 65 h 149"/>
                <a:gd name="T16" fmla="*/ 130 w 130"/>
                <a:gd name="T17" fmla="*/ 8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49">
                  <a:moveTo>
                    <a:pt x="130" y="87"/>
                  </a:moveTo>
                  <a:lnTo>
                    <a:pt x="0" y="149"/>
                  </a:lnTo>
                  <a:lnTo>
                    <a:pt x="0" y="115"/>
                  </a:lnTo>
                  <a:lnTo>
                    <a:pt x="95" y="76"/>
                  </a:lnTo>
                  <a:lnTo>
                    <a:pt x="95" y="76"/>
                  </a:lnTo>
                  <a:lnTo>
                    <a:pt x="0" y="34"/>
                  </a:lnTo>
                  <a:lnTo>
                    <a:pt x="0" y="0"/>
                  </a:lnTo>
                  <a:lnTo>
                    <a:pt x="130" y="65"/>
                  </a:lnTo>
                  <a:lnTo>
                    <a:pt x="13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64" name="Oval 13">
              <a:extLst>
                <a:ext uri="{FF2B5EF4-FFF2-40B4-BE49-F238E27FC236}">
                  <a16:creationId xmlns:a16="http://schemas.microsoft.com/office/drawing/2014/main" id="{E1230655-4C22-4299-BA4A-7B04496CDB2F}"/>
                </a:ext>
              </a:extLst>
            </p:cNvPr>
            <p:cNvSpPr>
              <a:spLocks noChangeArrowheads="1"/>
            </p:cNvSpPr>
            <p:nvPr/>
          </p:nvSpPr>
          <p:spPr bwMode="auto">
            <a:xfrm>
              <a:off x="5040313" y="3271838"/>
              <a:ext cx="65088" cy="714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65" name="Oval 14">
              <a:extLst>
                <a:ext uri="{FF2B5EF4-FFF2-40B4-BE49-F238E27FC236}">
                  <a16:creationId xmlns:a16="http://schemas.microsoft.com/office/drawing/2014/main" id="{FF4122CB-A7F0-46A2-AA8A-6B94C7E0A575}"/>
                </a:ext>
              </a:extLst>
            </p:cNvPr>
            <p:cNvSpPr>
              <a:spLocks noChangeArrowheads="1"/>
            </p:cNvSpPr>
            <p:nvPr/>
          </p:nvSpPr>
          <p:spPr bwMode="auto">
            <a:xfrm>
              <a:off x="5156200" y="3271838"/>
              <a:ext cx="69850" cy="714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66" name="Oval 15">
              <a:extLst>
                <a:ext uri="{FF2B5EF4-FFF2-40B4-BE49-F238E27FC236}">
                  <a16:creationId xmlns:a16="http://schemas.microsoft.com/office/drawing/2014/main" id="{FB4CBEB9-44AE-44BE-934A-4B9AA05C4753}"/>
                </a:ext>
              </a:extLst>
            </p:cNvPr>
            <p:cNvSpPr>
              <a:spLocks noChangeArrowheads="1"/>
            </p:cNvSpPr>
            <p:nvPr/>
          </p:nvSpPr>
          <p:spPr bwMode="auto">
            <a:xfrm>
              <a:off x="5272088" y="3271838"/>
              <a:ext cx="69850" cy="714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sp>
        <p:nvSpPr>
          <p:cNvPr id="267" name="Freeform 13">
            <a:extLst>
              <a:ext uri="{FF2B5EF4-FFF2-40B4-BE49-F238E27FC236}">
                <a16:creationId xmlns:a16="http://schemas.microsoft.com/office/drawing/2014/main" id="{7ECB4F8A-72EF-498B-9136-C6CBB51D8B84}"/>
              </a:ext>
            </a:extLst>
          </p:cNvPr>
          <p:cNvSpPr>
            <a:spLocks noEditPoints="1"/>
          </p:cNvSpPr>
          <p:nvPr/>
        </p:nvSpPr>
        <p:spPr bwMode="auto">
          <a:xfrm>
            <a:off x="4788696" y="3559692"/>
            <a:ext cx="393640" cy="370301"/>
          </a:xfrm>
          <a:custGeom>
            <a:avLst/>
            <a:gdLst>
              <a:gd name="T0" fmla="*/ 0 w 92"/>
              <a:gd name="T1" fmla="*/ 83 h 86"/>
              <a:gd name="T2" fmla="*/ 89 w 92"/>
              <a:gd name="T3" fmla="*/ 86 h 86"/>
              <a:gd name="T4" fmla="*/ 92 w 92"/>
              <a:gd name="T5" fmla="*/ 3 h 86"/>
              <a:gd name="T6" fmla="*/ 3 w 92"/>
              <a:gd name="T7" fmla="*/ 0 h 86"/>
              <a:gd name="T8" fmla="*/ 20 w 92"/>
              <a:gd name="T9" fmla="*/ 76 h 86"/>
              <a:gd name="T10" fmla="*/ 10 w 92"/>
              <a:gd name="T11" fmla="*/ 65 h 86"/>
              <a:gd name="T12" fmla="*/ 20 w 92"/>
              <a:gd name="T13" fmla="*/ 76 h 86"/>
              <a:gd name="T14" fmla="*/ 10 w 92"/>
              <a:gd name="T15" fmla="*/ 60 h 86"/>
              <a:gd name="T16" fmla="*/ 20 w 92"/>
              <a:gd name="T17" fmla="*/ 50 h 86"/>
              <a:gd name="T18" fmla="*/ 20 w 92"/>
              <a:gd name="T19" fmla="*/ 45 h 86"/>
              <a:gd name="T20" fmla="*/ 10 w 92"/>
              <a:gd name="T21" fmla="*/ 35 h 86"/>
              <a:gd name="T22" fmla="*/ 20 w 92"/>
              <a:gd name="T23" fmla="*/ 45 h 86"/>
              <a:gd name="T24" fmla="*/ 26 w 92"/>
              <a:gd name="T25" fmla="*/ 76 h 86"/>
              <a:gd name="T26" fmla="*/ 36 w 92"/>
              <a:gd name="T27" fmla="*/ 65 h 86"/>
              <a:gd name="T28" fmla="*/ 36 w 92"/>
              <a:gd name="T29" fmla="*/ 60 h 86"/>
              <a:gd name="T30" fmla="*/ 26 w 92"/>
              <a:gd name="T31" fmla="*/ 50 h 86"/>
              <a:gd name="T32" fmla="*/ 36 w 92"/>
              <a:gd name="T33" fmla="*/ 60 h 86"/>
              <a:gd name="T34" fmla="*/ 26 w 92"/>
              <a:gd name="T35" fmla="*/ 45 h 86"/>
              <a:gd name="T36" fmla="*/ 36 w 92"/>
              <a:gd name="T37" fmla="*/ 35 h 86"/>
              <a:gd name="T38" fmla="*/ 36 w 92"/>
              <a:gd name="T39" fmla="*/ 30 h 86"/>
              <a:gd name="T40" fmla="*/ 26 w 92"/>
              <a:gd name="T41" fmla="*/ 20 h 86"/>
              <a:gd name="T42" fmla="*/ 36 w 92"/>
              <a:gd name="T43" fmla="*/ 30 h 86"/>
              <a:gd name="T44" fmla="*/ 41 w 92"/>
              <a:gd name="T45" fmla="*/ 76 h 86"/>
              <a:gd name="T46" fmla="*/ 51 w 92"/>
              <a:gd name="T47" fmla="*/ 65 h 86"/>
              <a:gd name="T48" fmla="*/ 51 w 92"/>
              <a:gd name="T49" fmla="*/ 60 h 86"/>
              <a:gd name="T50" fmla="*/ 41 w 92"/>
              <a:gd name="T51" fmla="*/ 50 h 86"/>
              <a:gd name="T52" fmla="*/ 51 w 92"/>
              <a:gd name="T53" fmla="*/ 60 h 86"/>
              <a:gd name="T54" fmla="*/ 41 w 92"/>
              <a:gd name="T55" fmla="*/ 45 h 86"/>
              <a:gd name="T56" fmla="*/ 51 w 92"/>
              <a:gd name="T57" fmla="*/ 35 h 86"/>
              <a:gd name="T58" fmla="*/ 51 w 92"/>
              <a:gd name="T59" fmla="*/ 30 h 86"/>
              <a:gd name="T60" fmla="*/ 41 w 92"/>
              <a:gd name="T61" fmla="*/ 20 h 86"/>
              <a:gd name="T62" fmla="*/ 51 w 92"/>
              <a:gd name="T63" fmla="*/ 30 h 86"/>
              <a:gd name="T64" fmla="*/ 56 w 92"/>
              <a:gd name="T65" fmla="*/ 76 h 86"/>
              <a:gd name="T66" fmla="*/ 66 w 92"/>
              <a:gd name="T67" fmla="*/ 65 h 86"/>
              <a:gd name="T68" fmla="*/ 66 w 92"/>
              <a:gd name="T69" fmla="*/ 60 h 86"/>
              <a:gd name="T70" fmla="*/ 56 w 92"/>
              <a:gd name="T71" fmla="*/ 50 h 86"/>
              <a:gd name="T72" fmla="*/ 66 w 92"/>
              <a:gd name="T73" fmla="*/ 60 h 86"/>
              <a:gd name="T74" fmla="*/ 56 w 92"/>
              <a:gd name="T75" fmla="*/ 45 h 86"/>
              <a:gd name="T76" fmla="*/ 66 w 92"/>
              <a:gd name="T77" fmla="*/ 35 h 86"/>
              <a:gd name="T78" fmla="*/ 66 w 92"/>
              <a:gd name="T79" fmla="*/ 30 h 86"/>
              <a:gd name="T80" fmla="*/ 56 w 92"/>
              <a:gd name="T81" fmla="*/ 20 h 86"/>
              <a:gd name="T82" fmla="*/ 66 w 92"/>
              <a:gd name="T83" fmla="*/ 30 h 86"/>
              <a:gd name="T84" fmla="*/ 71 w 92"/>
              <a:gd name="T85" fmla="*/ 60 h 86"/>
              <a:gd name="T86" fmla="*/ 82 w 92"/>
              <a:gd name="T87" fmla="*/ 50 h 86"/>
              <a:gd name="T88" fmla="*/ 82 w 92"/>
              <a:gd name="T89" fmla="*/ 45 h 86"/>
              <a:gd name="T90" fmla="*/ 71 w 92"/>
              <a:gd name="T91" fmla="*/ 35 h 86"/>
              <a:gd name="T92" fmla="*/ 82 w 92"/>
              <a:gd name="T93" fmla="*/ 45 h 86"/>
              <a:gd name="T94" fmla="*/ 71 w 92"/>
              <a:gd name="T95" fmla="*/ 30 h 86"/>
              <a:gd name="T96" fmla="*/ 82 w 92"/>
              <a:gd name="T97" fmla="*/ 2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2" h="86">
                <a:moveTo>
                  <a:pt x="0" y="3"/>
                </a:moveTo>
                <a:cubicBezTo>
                  <a:pt x="0" y="83"/>
                  <a:pt x="0" y="83"/>
                  <a:pt x="0" y="83"/>
                </a:cubicBezTo>
                <a:cubicBezTo>
                  <a:pt x="0" y="85"/>
                  <a:pt x="2" y="86"/>
                  <a:pt x="3" y="86"/>
                </a:cubicBezTo>
                <a:cubicBezTo>
                  <a:pt x="89" y="86"/>
                  <a:pt x="89" y="86"/>
                  <a:pt x="89" y="86"/>
                </a:cubicBezTo>
                <a:cubicBezTo>
                  <a:pt x="91" y="86"/>
                  <a:pt x="92" y="85"/>
                  <a:pt x="92" y="83"/>
                </a:cubicBezTo>
                <a:cubicBezTo>
                  <a:pt x="92" y="3"/>
                  <a:pt x="92" y="3"/>
                  <a:pt x="92" y="3"/>
                </a:cubicBezTo>
                <a:cubicBezTo>
                  <a:pt x="92" y="1"/>
                  <a:pt x="91" y="0"/>
                  <a:pt x="89" y="0"/>
                </a:cubicBezTo>
                <a:cubicBezTo>
                  <a:pt x="3" y="0"/>
                  <a:pt x="3" y="0"/>
                  <a:pt x="3" y="0"/>
                </a:cubicBezTo>
                <a:cubicBezTo>
                  <a:pt x="2" y="0"/>
                  <a:pt x="0" y="1"/>
                  <a:pt x="0" y="3"/>
                </a:cubicBezTo>
                <a:close/>
                <a:moveTo>
                  <a:pt x="20" y="76"/>
                </a:moveTo>
                <a:cubicBezTo>
                  <a:pt x="10" y="76"/>
                  <a:pt x="10" y="76"/>
                  <a:pt x="10" y="76"/>
                </a:cubicBezTo>
                <a:cubicBezTo>
                  <a:pt x="10" y="65"/>
                  <a:pt x="10" y="65"/>
                  <a:pt x="10" y="65"/>
                </a:cubicBezTo>
                <a:cubicBezTo>
                  <a:pt x="20" y="65"/>
                  <a:pt x="20" y="65"/>
                  <a:pt x="20" y="65"/>
                </a:cubicBezTo>
                <a:lnTo>
                  <a:pt x="20" y="76"/>
                </a:lnTo>
                <a:close/>
                <a:moveTo>
                  <a:pt x="20" y="60"/>
                </a:moveTo>
                <a:cubicBezTo>
                  <a:pt x="10" y="60"/>
                  <a:pt x="10" y="60"/>
                  <a:pt x="10" y="60"/>
                </a:cubicBezTo>
                <a:cubicBezTo>
                  <a:pt x="10" y="50"/>
                  <a:pt x="10" y="50"/>
                  <a:pt x="10" y="50"/>
                </a:cubicBezTo>
                <a:cubicBezTo>
                  <a:pt x="20" y="50"/>
                  <a:pt x="20" y="50"/>
                  <a:pt x="20" y="50"/>
                </a:cubicBezTo>
                <a:lnTo>
                  <a:pt x="20" y="60"/>
                </a:lnTo>
                <a:close/>
                <a:moveTo>
                  <a:pt x="20" y="45"/>
                </a:moveTo>
                <a:cubicBezTo>
                  <a:pt x="10" y="45"/>
                  <a:pt x="10" y="45"/>
                  <a:pt x="10" y="45"/>
                </a:cubicBezTo>
                <a:cubicBezTo>
                  <a:pt x="10" y="35"/>
                  <a:pt x="10" y="35"/>
                  <a:pt x="10" y="35"/>
                </a:cubicBezTo>
                <a:cubicBezTo>
                  <a:pt x="20" y="35"/>
                  <a:pt x="20" y="35"/>
                  <a:pt x="20" y="35"/>
                </a:cubicBezTo>
                <a:lnTo>
                  <a:pt x="20" y="45"/>
                </a:lnTo>
                <a:close/>
                <a:moveTo>
                  <a:pt x="36" y="76"/>
                </a:moveTo>
                <a:cubicBezTo>
                  <a:pt x="26" y="76"/>
                  <a:pt x="26" y="76"/>
                  <a:pt x="26" y="76"/>
                </a:cubicBezTo>
                <a:cubicBezTo>
                  <a:pt x="26" y="65"/>
                  <a:pt x="26" y="65"/>
                  <a:pt x="26" y="65"/>
                </a:cubicBezTo>
                <a:cubicBezTo>
                  <a:pt x="36" y="65"/>
                  <a:pt x="36" y="65"/>
                  <a:pt x="36" y="65"/>
                </a:cubicBezTo>
                <a:lnTo>
                  <a:pt x="36" y="76"/>
                </a:lnTo>
                <a:close/>
                <a:moveTo>
                  <a:pt x="36" y="60"/>
                </a:moveTo>
                <a:cubicBezTo>
                  <a:pt x="26" y="60"/>
                  <a:pt x="26" y="60"/>
                  <a:pt x="26" y="60"/>
                </a:cubicBezTo>
                <a:cubicBezTo>
                  <a:pt x="26" y="50"/>
                  <a:pt x="26" y="50"/>
                  <a:pt x="26" y="50"/>
                </a:cubicBezTo>
                <a:cubicBezTo>
                  <a:pt x="36" y="50"/>
                  <a:pt x="36" y="50"/>
                  <a:pt x="36" y="50"/>
                </a:cubicBezTo>
                <a:lnTo>
                  <a:pt x="36" y="60"/>
                </a:lnTo>
                <a:close/>
                <a:moveTo>
                  <a:pt x="36" y="45"/>
                </a:moveTo>
                <a:cubicBezTo>
                  <a:pt x="26" y="45"/>
                  <a:pt x="26" y="45"/>
                  <a:pt x="26" y="45"/>
                </a:cubicBezTo>
                <a:cubicBezTo>
                  <a:pt x="26" y="35"/>
                  <a:pt x="26" y="35"/>
                  <a:pt x="26" y="35"/>
                </a:cubicBezTo>
                <a:cubicBezTo>
                  <a:pt x="36" y="35"/>
                  <a:pt x="36" y="35"/>
                  <a:pt x="36" y="35"/>
                </a:cubicBezTo>
                <a:lnTo>
                  <a:pt x="36" y="45"/>
                </a:lnTo>
                <a:close/>
                <a:moveTo>
                  <a:pt x="36" y="30"/>
                </a:moveTo>
                <a:cubicBezTo>
                  <a:pt x="26" y="30"/>
                  <a:pt x="26" y="30"/>
                  <a:pt x="26" y="30"/>
                </a:cubicBezTo>
                <a:cubicBezTo>
                  <a:pt x="26" y="20"/>
                  <a:pt x="26" y="20"/>
                  <a:pt x="26" y="20"/>
                </a:cubicBezTo>
                <a:cubicBezTo>
                  <a:pt x="36" y="20"/>
                  <a:pt x="36" y="20"/>
                  <a:pt x="36" y="20"/>
                </a:cubicBezTo>
                <a:lnTo>
                  <a:pt x="36" y="30"/>
                </a:lnTo>
                <a:close/>
                <a:moveTo>
                  <a:pt x="51" y="76"/>
                </a:moveTo>
                <a:cubicBezTo>
                  <a:pt x="41" y="76"/>
                  <a:pt x="41" y="76"/>
                  <a:pt x="41" y="76"/>
                </a:cubicBezTo>
                <a:cubicBezTo>
                  <a:pt x="41" y="65"/>
                  <a:pt x="41" y="65"/>
                  <a:pt x="41" y="65"/>
                </a:cubicBezTo>
                <a:cubicBezTo>
                  <a:pt x="51" y="65"/>
                  <a:pt x="51" y="65"/>
                  <a:pt x="51" y="65"/>
                </a:cubicBezTo>
                <a:lnTo>
                  <a:pt x="51" y="76"/>
                </a:lnTo>
                <a:close/>
                <a:moveTo>
                  <a:pt x="51" y="60"/>
                </a:moveTo>
                <a:cubicBezTo>
                  <a:pt x="41" y="60"/>
                  <a:pt x="41" y="60"/>
                  <a:pt x="41" y="60"/>
                </a:cubicBezTo>
                <a:cubicBezTo>
                  <a:pt x="41" y="50"/>
                  <a:pt x="41" y="50"/>
                  <a:pt x="41" y="50"/>
                </a:cubicBezTo>
                <a:cubicBezTo>
                  <a:pt x="51" y="50"/>
                  <a:pt x="51" y="50"/>
                  <a:pt x="51" y="50"/>
                </a:cubicBezTo>
                <a:lnTo>
                  <a:pt x="51" y="60"/>
                </a:lnTo>
                <a:close/>
                <a:moveTo>
                  <a:pt x="51" y="45"/>
                </a:moveTo>
                <a:cubicBezTo>
                  <a:pt x="41" y="45"/>
                  <a:pt x="41" y="45"/>
                  <a:pt x="41" y="45"/>
                </a:cubicBezTo>
                <a:cubicBezTo>
                  <a:pt x="41" y="35"/>
                  <a:pt x="41" y="35"/>
                  <a:pt x="41" y="35"/>
                </a:cubicBezTo>
                <a:cubicBezTo>
                  <a:pt x="51" y="35"/>
                  <a:pt x="51" y="35"/>
                  <a:pt x="51" y="35"/>
                </a:cubicBezTo>
                <a:lnTo>
                  <a:pt x="51" y="45"/>
                </a:lnTo>
                <a:close/>
                <a:moveTo>
                  <a:pt x="51" y="30"/>
                </a:moveTo>
                <a:cubicBezTo>
                  <a:pt x="41" y="30"/>
                  <a:pt x="41" y="30"/>
                  <a:pt x="41" y="30"/>
                </a:cubicBezTo>
                <a:cubicBezTo>
                  <a:pt x="41" y="20"/>
                  <a:pt x="41" y="20"/>
                  <a:pt x="41" y="20"/>
                </a:cubicBezTo>
                <a:cubicBezTo>
                  <a:pt x="51" y="20"/>
                  <a:pt x="51" y="20"/>
                  <a:pt x="51" y="20"/>
                </a:cubicBezTo>
                <a:lnTo>
                  <a:pt x="51" y="30"/>
                </a:lnTo>
                <a:close/>
                <a:moveTo>
                  <a:pt x="66" y="76"/>
                </a:moveTo>
                <a:cubicBezTo>
                  <a:pt x="56" y="76"/>
                  <a:pt x="56" y="76"/>
                  <a:pt x="56" y="76"/>
                </a:cubicBezTo>
                <a:cubicBezTo>
                  <a:pt x="56" y="65"/>
                  <a:pt x="56" y="65"/>
                  <a:pt x="56" y="65"/>
                </a:cubicBezTo>
                <a:cubicBezTo>
                  <a:pt x="66" y="65"/>
                  <a:pt x="66" y="65"/>
                  <a:pt x="66" y="65"/>
                </a:cubicBezTo>
                <a:lnTo>
                  <a:pt x="66" y="76"/>
                </a:lnTo>
                <a:close/>
                <a:moveTo>
                  <a:pt x="66" y="60"/>
                </a:moveTo>
                <a:cubicBezTo>
                  <a:pt x="56" y="60"/>
                  <a:pt x="56" y="60"/>
                  <a:pt x="56" y="60"/>
                </a:cubicBezTo>
                <a:cubicBezTo>
                  <a:pt x="56" y="50"/>
                  <a:pt x="56" y="50"/>
                  <a:pt x="56" y="50"/>
                </a:cubicBezTo>
                <a:cubicBezTo>
                  <a:pt x="66" y="50"/>
                  <a:pt x="66" y="50"/>
                  <a:pt x="66" y="50"/>
                </a:cubicBezTo>
                <a:lnTo>
                  <a:pt x="66" y="60"/>
                </a:lnTo>
                <a:close/>
                <a:moveTo>
                  <a:pt x="66" y="45"/>
                </a:moveTo>
                <a:cubicBezTo>
                  <a:pt x="56" y="45"/>
                  <a:pt x="56" y="45"/>
                  <a:pt x="56" y="45"/>
                </a:cubicBezTo>
                <a:cubicBezTo>
                  <a:pt x="56" y="35"/>
                  <a:pt x="56" y="35"/>
                  <a:pt x="56" y="35"/>
                </a:cubicBezTo>
                <a:cubicBezTo>
                  <a:pt x="66" y="35"/>
                  <a:pt x="66" y="35"/>
                  <a:pt x="66" y="35"/>
                </a:cubicBezTo>
                <a:lnTo>
                  <a:pt x="66" y="45"/>
                </a:lnTo>
                <a:close/>
                <a:moveTo>
                  <a:pt x="66" y="30"/>
                </a:moveTo>
                <a:cubicBezTo>
                  <a:pt x="56" y="30"/>
                  <a:pt x="56" y="30"/>
                  <a:pt x="56" y="30"/>
                </a:cubicBezTo>
                <a:cubicBezTo>
                  <a:pt x="56" y="20"/>
                  <a:pt x="56" y="20"/>
                  <a:pt x="56" y="20"/>
                </a:cubicBezTo>
                <a:cubicBezTo>
                  <a:pt x="66" y="20"/>
                  <a:pt x="66" y="20"/>
                  <a:pt x="66" y="20"/>
                </a:cubicBezTo>
                <a:lnTo>
                  <a:pt x="66" y="30"/>
                </a:lnTo>
                <a:close/>
                <a:moveTo>
                  <a:pt x="82" y="60"/>
                </a:moveTo>
                <a:cubicBezTo>
                  <a:pt x="71" y="60"/>
                  <a:pt x="71" y="60"/>
                  <a:pt x="71" y="60"/>
                </a:cubicBezTo>
                <a:cubicBezTo>
                  <a:pt x="71" y="50"/>
                  <a:pt x="71" y="50"/>
                  <a:pt x="71" y="50"/>
                </a:cubicBezTo>
                <a:cubicBezTo>
                  <a:pt x="82" y="50"/>
                  <a:pt x="82" y="50"/>
                  <a:pt x="82" y="50"/>
                </a:cubicBezTo>
                <a:lnTo>
                  <a:pt x="82" y="60"/>
                </a:lnTo>
                <a:close/>
                <a:moveTo>
                  <a:pt x="82" y="45"/>
                </a:moveTo>
                <a:cubicBezTo>
                  <a:pt x="71" y="45"/>
                  <a:pt x="71" y="45"/>
                  <a:pt x="71" y="45"/>
                </a:cubicBezTo>
                <a:cubicBezTo>
                  <a:pt x="71" y="35"/>
                  <a:pt x="71" y="35"/>
                  <a:pt x="71" y="35"/>
                </a:cubicBezTo>
                <a:cubicBezTo>
                  <a:pt x="82" y="35"/>
                  <a:pt x="82" y="35"/>
                  <a:pt x="82" y="35"/>
                </a:cubicBezTo>
                <a:lnTo>
                  <a:pt x="82" y="45"/>
                </a:lnTo>
                <a:close/>
                <a:moveTo>
                  <a:pt x="82" y="30"/>
                </a:moveTo>
                <a:cubicBezTo>
                  <a:pt x="71" y="30"/>
                  <a:pt x="71" y="30"/>
                  <a:pt x="71" y="30"/>
                </a:cubicBezTo>
                <a:cubicBezTo>
                  <a:pt x="71" y="20"/>
                  <a:pt x="71" y="20"/>
                  <a:pt x="71" y="20"/>
                </a:cubicBezTo>
                <a:cubicBezTo>
                  <a:pt x="82" y="20"/>
                  <a:pt x="82" y="20"/>
                  <a:pt x="82" y="20"/>
                </a:cubicBezTo>
                <a:lnTo>
                  <a:pt x="82" y="30"/>
                </a:lnTo>
                <a:close/>
              </a:path>
            </a:pathLst>
          </a:custGeom>
          <a:solidFill>
            <a:schemeClr val="accent1"/>
          </a:solidFill>
          <a:ln>
            <a:noFill/>
          </a:ln>
        </p:spPr>
        <p:txBody>
          <a:bodyPr vert="horz" wrap="square" lIns="89619" tIns="44810" rIns="89619" bIns="44810" numCol="1" anchor="t" anchorCtr="0" compatLnSpc="1">
            <a:prstTxWarp prst="textNoShape">
              <a:avLst/>
            </a:prstTxWarp>
          </a:bodyPr>
          <a:lstStyle/>
          <a:p>
            <a:endParaRPr lang="en-US" sz="1729"/>
          </a:p>
        </p:txBody>
      </p:sp>
      <p:cxnSp>
        <p:nvCxnSpPr>
          <p:cNvPr id="268" name="Elbow Connector 53">
            <a:extLst>
              <a:ext uri="{FF2B5EF4-FFF2-40B4-BE49-F238E27FC236}">
                <a16:creationId xmlns:a16="http://schemas.microsoft.com/office/drawing/2014/main" id="{A1963661-FD43-4AB4-B06C-EFC80956A18E}"/>
              </a:ext>
            </a:extLst>
          </p:cNvPr>
          <p:cNvCxnSpPr>
            <a:cxnSpLocks/>
          </p:cNvCxnSpPr>
          <p:nvPr/>
        </p:nvCxnSpPr>
        <p:spPr>
          <a:xfrm flipV="1">
            <a:off x="3478944" y="5719380"/>
            <a:ext cx="1463040" cy="437600"/>
          </a:xfrm>
          <a:prstGeom prst="bentConnector2">
            <a:avLst/>
          </a:prstGeom>
          <a:ln w="22225" cap="rnd" cmpd="sng">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id="{691C12A6-883B-4BE6-93CD-048FED47219B}"/>
              </a:ext>
            </a:extLst>
          </p:cNvPr>
          <p:cNvSpPr txBox="1"/>
          <p:nvPr/>
        </p:nvSpPr>
        <p:spPr>
          <a:xfrm>
            <a:off x="4780637" y="5454265"/>
            <a:ext cx="409761"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S2</a:t>
            </a:r>
          </a:p>
        </p:txBody>
      </p:sp>
      <p:sp>
        <p:nvSpPr>
          <p:cNvPr id="270" name="Freeform 13">
            <a:extLst>
              <a:ext uri="{FF2B5EF4-FFF2-40B4-BE49-F238E27FC236}">
                <a16:creationId xmlns:a16="http://schemas.microsoft.com/office/drawing/2014/main" id="{FF945512-D8E6-4D2B-8305-534352000929}"/>
              </a:ext>
            </a:extLst>
          </p:cNvPr>
          <p:cNvSpPr>
            <a:spLocks noEditPoints="1"/>
          </p:cNvSpPr>
          <p:nvPr/>
        </p:nvSpPr>
        <p:spPr bwMode="auto">
          <a:xfrm>
            <a:off x="4788696" y="5040021"/>
            <a:ext cx="393640" cy="370301"/>
          </a:xfrm>
          <a:custGeom>
            <a:avLst/>
            <a:gdLst>
              <a:gd name="T0" fmla="*/ 0 w 92"/>
              <a:gd name="T1" fmla="*/ 83 h 86"/>
              <a:gd name="T2" fmla="*/ 89 w 92"/>
              <a:gd name="T3" fmla="*/ 86 h 86"/>
              <a:gd name="T4" fmla="*/ 92 w 92"/>
              <a:gd name="T5" fmla="*/ 3 h 86"/>
              <a:gd name="T6" fmla="*/ 3 w 92"/>
              <a:gd name="T7" fmla="*/ 0 h 86"/>
              <a:gd name="T8" fmla="*/ 20 w 92"/>
              <a:gd name="T9" fmla="*/ 76 h 86"/>
              <a:gd name="T10" fmla="*/ 10 w 92"/>
              <a:gd name="T11" fmla="*/ 65 h 86"/>
              <a:gd name="T12" fmla="*/ 20 w 92"/>
              <a:gd name="T13" fmla="*/ 76 h 86"/>
              <a:gd name="T14" fmla="*/ 10 w 92"/>
              <a:gd name="T15" fmla="*/ 60 h 86"/>
              <a:gd name="T16" fmla="*/ 20 w 92"/>
              <a:gd name="T17" fmla="*/ 50 h 86"/>
              <a:gd name="T18" fmla="*/ 20 w 92"/>
              <a:gd name="T19" fmla="*/ 45 h 86"/>
              <a:gd name="T20" fmla="*/ 10 w 92"/>
              <a:gd name="T21" fmla="*/ 35 h 86"/>
              <a:gd name="T22" fmla="*/ 20 w 92"/>
              <a:gd name="T23" fmla="*/ 45 h 86"/>
              <a:gd name="T24" fmla="*/ 26 w 92"/>
              <a:gd name="T25" fmla="*/ 76 h 86"/>
              <a:gd name="T26" fmla="*/ 36 w 92"/>
              <a:gd name="T27" fmla="*/ 65 h 86"/>
              <a:gd name="T28" fmla="*/ 36 w 92"/>
              <a:gd name="T29" fmla="*/ 60 h 86"/>
              <a:gd name="T30" fmla="*/ 26 w 92"/>
              <a:gd name="T31" fmla="*/ 50 h 86"/>
              <a:gd name="T32" fmla="*/ 36 w 92"/>
              <a:gd name="T33" fmla="*/ 60 h 86"/>
              <a:gd name="T34" fmla="*/ 26 w 92"/>
              <a:gd name="T35" fmla="*/ 45 h 86"/>
              <a:gd name="T36" fmla="*/ 36 w 92"/>
              <a:gd name="T37" fmla="*/ 35 h 86"/>
              <a:gd name="T38" fmla="*/ 36 w 92"/>
              <a:gd name="T39" fmla="*/ 30 h 86"/>
              <a:gd name="T40" fmla="*/ 26 w 92"/>
              <a:gd name="T41" fmla="*/ 20 h 86"/>
              <a:gd name="T42" fmla="*/ 36 w 92"/>
              <a:gd name="T43" fmla="*/ 30 h 86"/>
              <a:gd name="T44" fmla="*/ 41 w 92"/>
              <a:gd name="T45" fmla="*/ 76 h 86"/>
              <a:gd name="T46" fmla="*/ 51 w 92"/>
              <a:gd name="T47" fmla="*/ 65 h 86"/>
              <a:gd name="T48" fmla="*/ 51 w 92"/>
              <a:gd name="T49" fmla="*/ 60 h 86"/>
              <a:gd name="T50" fmla="*/ 41 w 92"/>
              <a:gd name="T51" fmla="*/ 50 h 86"/>
              <a:gd name="T52" fmla="*/ 51 w 92"/>
              <a:gd name="T53" fmla="*/ 60 h 86"/>
              <a:gd name="T54" fmla="*/ 41 w 92"/>
              <a:gd name="T55" fmla="*/ 45 h 86"/>
              <a:gd name="T56" fmla="*/ 51 w 92"/>
              <a:gd name="T57" fmla="*/ 35 h 86"/>
              <a:gd name="T58" fmla="*/ 51 w 92"/>
              <a:gd name="T59" fmla="*/ 30 h 86"/>
              <a:gd name="T60" fmla="*/ 41 w 92"/>
              <a:gd name="T61" fmla="*/ 20 h 86"/>
              <a:gd name="T62" fmla="*/ 51 w 92"/>
              <a:gd name="T63" fmla="*/ 30 h 86"/>
              <a:gd name="T64" fmla="*/ 56 w 92"/>
              <a:gd name="T65" fmla="*/ 76 h 86"/>
              <a:gd name="T66" fmla="*/ 66 w 92"/>
              <a:gd name="T67" fmla="*/ 65 h 86"/>
              <a:gd name="T68" fmla="*/ 66 w 92"/>
              <a:gd name="T69" fmla="*/ 60 h 86"/>
              <a:gd name="T70" fmla="*/ 56 w 92"/>
              <a:gd name="T71" fmla="*/ 50 h 86"/>
              <a:gd name="T72" fmla="*/ 66 w 92"/>
              <a:gd name="T73" fmla="*/ 60 h 86"/>
              <a:gd name="T74" fmla="*/ 56 w 92"/>
              <a:gd name="T75" fmla="*/ 45 h 86"/>
              <a:gd name="T76" fmla="*/ 66 w 92"/>
              <a:gd name="T77" fmla="*/ 35 h 86"/>
              <a:gd name="T78" fmla="*/ 66 w 92"/>
              <a:gd name="T79" fmla="*/ 30 h 86"/>
              <a:gd name="T80" fmla="*/ 56 w 92"/>
              <a:gd name="T81" fmla="*/ 20 h 86"/>
              <a:gd name="T82" fmla="*/ 66 w 92"/>
              <a:gd name="T83" fmla="*/ 30 h 86"/>
              <a:gd name="T84" fmla="*/ 71 w 92"/>
              <a:gd name="T85" fmla="*/ 60 h 86"/>
              <a:gd name="T86" fmla="*/ 82 w 92"/>
              <a:gd name="T87" fmla="*/ 50 h 86"/>
              <a:gd name="T88" fmla="*/ 82 w 92"/>
              <a:gd name="T89" fmla="*/ 45 h 86"/>
              <a:gd name="T90" fmla="*/ 71 w 92"/>
              <a:gd name="T91" fmla="*/ 35 h 86"/>
              <a:gd name="T92" fmla="*/ 82 w 92"/>
              <a:gd name="T93" fmla="*/ 45 h 86"/>
              <a:gd name="T94" fmla="*/ 71 w 92"/>
              <a:gd name="T95" fmla="*/ 30 h 86"/>
              <a:gd name="T96" fmla="*/ 82 w 92"/>
              <a:gd name="T97" fmla="*/ 2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2" h="86">
                <a:moveTo>
                  <a:pt x="0" y="3"/>
                </a:moveTo>
                <a:cubicBezTo>
                  <a:pt x="0" y="83"/>
                  <a:pt x="0" y="83"/>
                  <a:pt x="0" y="83"/>
                </a:cubicBezTo>
                <a:cubicBezTo>
                  <a:pt x="0" y="85"/>
                  <a:pt x="2" y="86"/>
                  <a:pt x="3" y="86"/>
                </a:cubicBezTo>
                <a:cubicBezTo>
                  <a:pt x="89" y="86"/>
                  <a:pt x="89" y="86"/>
                  <a:pt x="89" y="86"/>
                </a:cubicBezTo>
                <a:cubicBezTo>
                  <a:pt x="91" y="86"/>
                  <a:pt x="92" y="85"/>
                  <a:pt x="92" y="83"/>
                </a:cubicBezTo>
                <a:cubicBezTo>
                  <a:pt x="92" y="3"/>
                  <a:pt x="92" y="3"/>
                  <a:pt x="92" y="3"/>
                </a:cubicBezTo>
                <a:cubicBezTo>
                  <a:pt x="92" y="1"/>
                  <a:pt x="91" y="0"/>
                  <a:pt x="89" y="0"/>
                </a:cubicBezTo>
                <a:cubicBezTo>
                  <a:pt x="3" y="0"/>
                  <a:pt x="3" y="0"/>
                  <a:pt x="3" y="0"/>
                </a:cubicBezTo>
                <a:cubicBezTo>
                  <a:pt x="2" y="0"/>
                  <a:pt x="0" y="1"/>
                  <a:pt x="0" y="3"/>
                </a:cubicBezTo>
                <a:close/>
                <a:moveTo>
                  <a:pt x="20" y="76"/>
                </a:moveTo>
                <a:cubicBezTo>
                  <a:pt x="10" y="76"/>
                  <a:pt x="10" y="76"/>
                  <a:pt x="10" y="76"/>
                </a:cubicBezTo>
                <a:cubicBezTo>
                  <a:pt x="10" y="65"/>
                  <a:pt x="10" y="65"/>
                  <a:pt x="10" y="65"/>
                </a:cubicBezTo>
                <a:cubicBezTo>
                  <a:pt x="20" y="65"/>
                  <a:pt x="20" y="65"/>
                  <a:pt x="20" y="65"/>
                </a:cubicBezTo>
                <a:lnTo>
                  <a:pt x="20" y="76"/>
                </a:lnTo>
                <a:close/>
                <a:moveTo>
                  <a:pt x="20" y="60"/>
                </a:moveTo>
                <a:cubicBezTo>
                  <a:pt x="10" y="60"/>
                  <a:pt x="10" y="60"/>
                  <a:pt x="10" y="60"/>
                </a:cubicBezTo>
                <a:cubicBezTo>
                  <a:pt x="10" y="50"/>
                  <a:pt x="10" y="50"/>
                  <a:pt x="10" y="50"/>
                </a:cubicBezTo>
                <a:cubicBezTo>
                  <a:pt x="20" y="50"/>
                  <a:pt x="20" y="50"/>
                  <a:pt x="20" y="50"/>
                </a:cubicBezTo>
                <a:lnTo>
                  <a:pt x="20" y="60"/>
                </a:lnTo>
                <a:close/>
                <a:moveTo>
                  <a:pt x="20" y="45"/>
                </a:moveTo>
                <a:cubicBezTo>
                  <a:pt x="10" y="45"/>
                  <a:pt x="10" y="45"/>
                  <a:pt x="10" y="45"/>
                </a:cubicBezTo>
                <a:cubicBezTo>
                  <a:pt x="10" y="35"/>
                  <a:pt x="10" y="35"/>
                  <a:pt x="10" y="35"/>
                </a:cubicBezTo>
                <a:cubicBezTo>
                  <a:pt x="20" y="35"/>
                  <a:pt x="20" y="35"/>
                  <a:pt x="20" y="35"/>
                </a:cubicBezTo>
                <a:lnTo>
                  <a:pt x="20" y="45"/>
                </a:lnTo>
                <a:close/>
                <a:moveTo>
                  <a:pt x="36" y="76"/>
                </a:moveTo>
                <a:cubicBezTo>
                  <a:pt x="26" y="76"/>
                  <a:pt x="26" y="76"/>
                  <a:pt x="26" y="76"/>
                </a:cubicBezTo>
                <a:cubicBezTo>
                  <a:pt x="26" y="65"/>
                  <a:pt x="26" y="65"/>
                  <a:pt x="26" y="65"/>
                </a:cubicBezTo>
                <a:cubicBezTo>
                  <a:pt x="36" y="65"/>
                  <a:pt x="36" y="65"/>
                  <a:pt x="36" y="65"/>
                </a:cubicBezTo>
                <a:lnTo>
                  <a:pt x="36" y="76"/>
                </a:lnTo>
                <a:close/>
                <a:moveTo>
                  <a:pt x="36" y="60"/>
                </a:moveTo>
                <a:cubicBezTo>
                  <a:pt x="26" y="60"/>
                  <a:pt x="26" y="60"/>
                  <a:pt x="26" y="60"/>
                </a:cubicBezTo>
                <a:cubicBezTo>
                  <a:pt x="26" y="50"/>
                  <a:pt x="26" y="50"/>
                  <a:pt x="26" y="50"/>
                </a:cubicBezTo>
                <a:cubicBezTo>
                  <a:pt x="36" y="50"/>
                  <a:pt x="36" y="50"/>
                  <a:pt x="36" y="50"/>
                </a:cubicBezTo>
                <a:lnTo>
                  <a:pt x="36" y="60"/>
                </a:lnTo>
                <a:close/>
                <a:moveTo>
                  <a:pt x="36" y="45"/>
                </a:moveTo>
                <a:cubicBezTo>
                  <a:pt x="26" y="45"/>
                  <a:pt x="26" y="45"/>
                  <a:pt x="26" y="45"/>
                </a:cubicBezTo>
                <a:cubicBezTo>
                  <a:pt x="26" y="35"/>
                  <a:pt x="26" y="35"/>
                  <a:pt x="26" y="35"/>
                </a:cubicBezTo>
                <a:cubicBezTo>
                  <a:pt x="36" y="35"/>
                  <a:pt x="36" y="35"/>
                  <a:pt x="36" y="35"/>
                </a:cubicBezTo>
                <a:lnTo>
                  <a:pt x="36" y="45"/>
                </a:lnTo>
                <a:close/>
                <a:moveTo>
                  <a:pt x="36" y="30"/>
                </a:moveTo>
                <a:cubicBezTo>
                  <a:pt x="26" y="30"/>
                  <a:pt x="26" y="30"/>
                  <a:pt x="26" y="30"/>
                </a:cubicBezTo>
                <a:cubicBezTo>
                  <a:pt x="26" y="20"/>
                  <a:pt x="26" y="20"/>
                  <a:pt x="26" y="20"/>
                </a:cubicBezTo>
                <a:cubicBezTo>
                  <a:pt x="36" y="20"/>
                  <a:pt x="36" y="20"/>
                  <a:pt x="36" y="20"/>
                </a:cubicBezTo>
                <a:lnTo>
                  <a:pt x="36" y="30"/>
                </a:lnTo>
                <a:close/>
                <a:moveTo>
                  <a:pt x="51" y="76"/>
                </a:moveTo>
                <a:cubicBezTo>
                  <a:pt x="41" y="76"/>
                  <a:pt x="41" y="76"/>
                  <a:pt x="41" y="76"/>
                </a:cubicBezTo>
                <a:cubicBezTo>
                  <a:pt x="41" y="65"/>
                  <a:pt x="41" y="65"/>
                  <a:pt x="41" y="65"/>
                </a:cubicBezTo>
                <a:cubicBezTo>
                  <a:pt x="51" y="65"/>
                  <a:pt x="51" y="65"/>
                  <a:pt x="51" y="65"/>
                </a:cubicBezTo>
                <a:lnTo>
                  <a:pt x="51" y="76"/>
                </a:lnTo>
                <a:close/>
                <a:moveTo>
                  <a:pt x="51" y="60"/>
                </a:moveTo>
                <a:cubicBezTo>
                  <a:pt x="41" y="60"/>
                  <a:pt x="41" y="60"/>
                  <a:pt x="41" y="60"/>
                </a:cubicBezTo>
                <a:cubicBezTo>
                  <a:pt x="41" y="50"/>
                  <a:pt x="41" y="50"/>
                  <a:pt x="41" y="50"/>
                </a:cubicBezTo>
                <a:cubicBezTo>
                  <a:pt x="51" y="50"/>
                  <a:pt x="51" y="50"/>
                  <a:pt x="51" y="50"/>
                </a:cubicBezTo>
                <a:lnTo>
                  <a:pt x="51" y="60"/>
                </a:lnTo>
                <a:close/>
                <a:moveTo>
                  <a:pt x="51" y="45"/>
                </a:moveTo>
                <a:cubicBezTo>
                  <a:pt x="41" y="45"/>
                  <a:pt x="41" y="45"/>
                  <a:pt x="41" y="45"/>
                </a:cubicBezTo>
                <a:cubicBezTo>
                  <a:pt x="41" y="35"/>
                  <a:pt x="41" y="35"/>
                  <a:pt x="41" y="35"/>
                </a:cubicBezTo>
                <a:cubicBezTo>
                  <a:pt x="51" y="35"/>
                  <a:pt x="51" y="35"/>
                  <a:pt x="51" y="35"/>
                </a:cubicBezTo>
                <a:lnTo>
                  <a:pt x="51" y="45"/>
                </a:lnTo>
                <a:close/>
                <a:moveTo>
                  <a:pt x="51" y="30"/>
                </a:moveTo>
                <a:cubicBezTo>
                  <a:pt x="41" y="30"/>
                  <a:pt x="41" y="30"/>
                  <a:pt x="41" y="30"/>
                </a:cubicBezTo>
                <a:cubicBezTo>
                  <a:pt x="41" y="20"/>
                  <a:pt x="41" y="20"/>
                  <a:pt x="41" y="20"/>
                </a:cubicBezTo>
                <a:cubicBezTo>
                  <a:pt x="51" y="20"/>
                  <a:pt x="51" y="20"/>
                  <a:pt x="51" y="20"/>
                </a:cubicBezTo>
                <a:lnTo>
                  <a:pt x="51" y="30"/>
                </a:lnTo>
                <a:close/>
                <a:moveTo>
                  <a:pt x="66" y="76"/>
                </a:moveTo>
                <a:cubicBezTo>
                  <a:pt x="56" y="76"/>
                  <a:pt x="56" y="76"/>
                  <a:pt x="56" y="76"/>
                </a:cubicBezTo>
                <a:cubicBezTo>
                  <a:pt x="56" y="65"/>
                  <a:pt x="56" y="65"/>
                  <a:pt x="56" y="65"/>
                </a:cubicBezTo>
                <a:cubicBezTo>
                  <a:pt x="66" y="65"/>
                  <a:pt x="66" y="65"/>
                  <a:pt x="66" y="65"/>
                </a:cubicBezTo>
                <a:lnTo>
                  <a:pt x="66" y="76"/>
                </a:lnTo>
                <a:close/>
                <a:moveTo>
                  <a:pt x="66" y="60"/>
                </a:moveTo>
                <a:cubicBezTo>
                  <a:pt x="56" y="60"/>
                  <a:pt x="56" y="60"/>
                  <a:pt x="56" y="60"/>
                </a:cubicBezTo>
                <a:cubicBezTo>
                  <a:pt x="56" y="50"/>
                  <a:pt x="56" y="50"/>
                  <a:pt x="56" y="50"/>
                </a:cubicBezTo>
                <a:cubicBezTo>
                  <a:pt x="66" y="50"/>
                  <a:pt x="66" y="50"/>
                  <a:pt x="66" y="50"/>
                </a:cubicBezTo>
                <a:lnTo>
                  <a:pt x="66" y="60"/>
                </a:lnTo>
                <a:close/>
                <a:moveTo>
                  <a:pt x="66" y="45"/>
                </a:moveTo>
                <a:cubicBezTo>
                  <a:pt x="56" y="45"/>
                  <a:pt x="56" y="45"/>
                  <a:pt x="56" y="45"/>
                </a:cubicBezTo>
                <a:cubicBezTo>
                  <a:pt x="56" y="35"/>
                  <a:pt x="56" y="35"/>
                  <a:pt x="56" y="35"/>
                </a:cubicBezTo>
                <a:cubicBezTo>
                  <a:pt x="66" y="35"/>
                  <a:pt x="66" y="35"/>
                  <a:pt x="66" y="35"/>
                </a:cubicBezTo>
                <a:lnTo>
                  <a:pt x="66" y="45"/>
                </a:lnTo>
                <a:close/>
                <a:moveTo>
                  <a:pt x="66" y="30"/>
                </a:moveTo>
                <a:cubicBezTo>
                  <a:pt x="56" y="30"/>
                  <a:pt x="56" y="30"/>
                  <a:pt x="56" y="30"/>
                </a:cubicBezTo>
                <a:cubicBezTo>
                  <a:pt x="56" y="20"/>
                  <a:pt x="56" y="20"/>
                  <a:pt x="56" y="20"/>
                </a:cubicBezTo>
                <a:cubicBezTo>
                  <a:pt x="66" y="20"/>
                  <a:pt x="66" y="20"/>
                  <a:pt x="66" y="20"/>
                </a:cubicBezTo>
                <a:lnTo>
                  <a:pt x="66" y="30"/>
                </a:lnTo>
                <a:close/>
                <a:moveTo>
                  <a:pt x="82" y="60"/>
                </a:moveTo>
                <a:cubicBezTo>
                  <a:pt x="71" y="60"/>
                  <a:pt x="71" y="60"/>
                  <a:pt x="71" y="60"/>
                </a:cubicBezTo>
                <a:cubicBezTo>
                  <a:pt x="71" y="50"/>
                  <a:pt x="71" y="50"/>
                  <a:pt x="71" y="50"/>
                </a:cubicBezTo>
                <a:cubicBezTo>
                  <a:pt x="82" y="50"/>
                  <a:pt x="82" y="50"/>
                  <a:pt x="82" y="50"/>
                </a:cubicBezTo>
                <a:lnTo>
                  <a:pt x="82" y="60"/>
                </a:lnTo>
                <a:close/>
                <a:moveTo>
                  <a:pt x="82" y="45"/>
                </a:moveTo>
                <a:cubicBezTo>
                  <a:pt x="71" y="45"/>
                  <a:pt x="71" y="45"/>
                  <a:pt x="71" y="45"/>
                </a:cubicBezTo>
                <a:cubicBezTo>
                  <a:pt x="71" y="35"/>
                  <a:pt x="71" y="35"/>
                  <a:pt x="71" y="35"/>
                </a:cubicBezTo>
                <a:cubicBezTo>
                  <a:pt x="82" y="35"/>
                  <a:pt x="82" y="35"/>
                  <a:pt x="82" y="35"/>
                </a:cubicBezTo>
                <a:lnTo>
                  <a:pt x="82" y="45"/>
                </a:lnTo>
                <a:close/>
                <a:moveTo>
                  <a:pt x="82" y="30"/>
                </a:moveTo>
                <a:cubicBezTo>
                  <a:pt x="71" y="30"/>
                  <a:pt x="71" y="30"/>
                  <a:pt x="71" y="30"/>
                </a:cubicBezTo>
                <a:cubicBezTo>
                  <a:pt x="71" y="20"/>
                  <a:pt x="71" y="20"/>
                  <a:pt x="71" y="20"/>
                </a:cubicBezTo>
                <a:cubicBezTo>
                  <a:pt x="82" y="20"/>
                  <a:pt x="82" y="20"/>
                  <a:pt x="82" y="20"/>
                </a:cubicBezTo>
                <a:lnTo>
                  <a:pt x="82" y="30"/>
                </a:lnTo>
                <a:close/>
              </a:path>
            </a:pathLst>
          </a:custGeom>
          <a:solidFill>
            <a:schemeClr val="accent1"/>
          </a:solidFill>
          <a:ln>
            <a:noFill/>
          </a:ln>
        </p:spPr>
        <p:txBody>
          <a:bodyPr vert="horz" wrap="square" lIns="89619" tIns="44810" rIns="89619" bIns="44810" numCol="1" anchor="t" anchorCtr="0" compatLnSpc="1">
            <a:prstTxWarp prst="textNoShape">
              <a:avLst/>
            </a:prstTxWarp>
          </a:bodyPr>
          <a:lstStyle/>
          <a:p>
            <a:endParaRPr lang="en-US" sz="1729"/>
          </a:p>
        </p:txBody>
      </p:sp>
      <p:sp>
        <p:nvSpPr>
          <p:cNvPr id="271" name="TextBox 270">
            <a:extLst>
              <a:ext uri="{FF2B5EF4-FFF2-40B4-BE49-F238E27FC236}">
                <a16:creationId xmlns:a16="http://schemas.microsoft.com/office/drawing/2014/main" id="{1719D37E-EFBD-4AF5-ADC6-4906232EE3A8}"/>
              </a:ext>
            </a:extLst>
          </p:cNvPr>
          <p:cNvSpPr txBox="1"/>
          <p:nvPr/>
        </p:nvSpPr>
        <p:spPr>
          <a:xfrm>
            <a:off x="2535792" y="3362862"/>
            <a:ext cx="597345"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WEB2</a:t>
            </a:r>
          </a:p>
        </p:txBody>
      </p:sp>
      <p:grpSp>
        <p:nvGrpSpPr>
          <p:cNvPr id="272" name="Group 271">
            <a:extLst>
              <a:ext uri="{FF2B5EF4-FFF2-40B4-BE49-F238E27FC236}">
                <a16:creationId xmlns:a16="http://schemas.microsoft.com/office/drawing/2014/main" id="{4C30B88F-526B-4759-B2C4-D89F14FEF98E}"/>
              </a:ext>
            </a:extLst>
          </p:cNvPr>
          <p:cNvGrpSpPr/>
          <p:nvPr/>
        </p:nvGrpSpPr>
        <p:grpSpPr>
          <a:xfrm>
            <a:off x="2628768" y="2951975"/>
            <a:ext cx="411393" cy="321999"/>
            <a:chOff x="6519578" y="3783956"/>
            <a:chExt cx="634064" cy="496284"/>
          </a:xfrm>
          <a:solidFill>
            <a:schemeClr val="accent1"/>
          </a:solidFill>
        </p:grpSpPr>
        <p:sp>
          <p:nvSpPr>
            <p:cNvPr id="273" name="Freeform 21">
              <a:extLst>
                <a:ext uri="{FF2B5EF4-FFF2-40B4-BE49-F238E27FC236}">
                  <a16:creationId xmlns:a16="http://schemas.microsoft.com/office/drawing/2014/main" id="{23E58DCE-6CB5-48E0-900D-6024BA2BEA10}"/>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274" name="Group 273">
              <a:extLst>
                <a:ext uri="{FF2B5EF4-FFF2-40B4-BE49-F238E27FC236}">
                  <a16:creationId xmlns:a16="http://schemas.microsoft.com/office/drawing/2014/main" id="{810F6D82-F5D2-4140-9486-AD14317986EF}"/>
                </a:ext>
              </a:extLst>
            </p:cNvPr>
            <p:cNvGrpSpPr/>
            <p:nvPr/>
          </p:nvGrpSpPr>
          <p:grpSpPr>
            <a:xfrm>
              <a:off x="6721475" y="3873516"/>
              <a:ext cx="236538" cy="255587"/>
              <a:chOff x="6721475" y="3887788"/>
              <a:chExt cx="236538" cy="255587"/>
            </a:xfrm>
            <a:grpFill/>
          </p:grpSpPr>
          <p:sp>
            <p:nvSpPr>
              <p:cNvPr id="275" name="Freeform 5">
                <a:extLst>
                  <a:ext uri="{FF2B5EF4-FFF2-40B4-BE49-F238E27FC236}">
                    <a16:creationId xmlns:a16="http://schemas.microsoft.com/office/drawing/2014/main" id="{34F70E29-0224-4C15-924E-26DC8BFB207D}"/>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76" name="Freeform 6">
                <a:extLst>
                  <a:ext uri="{FF2B5EF4-FFF2-40B4-BE49-F238E27FC236}">
                    <a16:creationId xmlns:a16="http://schemas.microsoft.com/office/drawing/2014/main" id="{8EB650DB-AD06-43B9-8E25-F72CAAB5BB72}"/>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77" name="Freeform 7">
                <a:extLst>
                  <a:ext uri="{FF2B5EF4-FFF2-40B4-BE49-F238E27FC236}">
                    <a16:creationId xmlns:a16="http://schemas.microsoft.com/office/drawing/2014/main" id="{CD361A8D-5F99-4C09-98ED-4B66BD9CA07A}"/>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sp>
        <p:nvSpPr>
          <p:cNvPr id="278" name="TextBox 277">
            <a:extLst>
              <a:ext uri="{FF2B5EF4-FFF2-40B4-BE49-F238E27FC236}">
                <a16:creationId xmlns:a16="http://schemas.microsoft.com/office/drawing/2014/main" id="{3DDEA13B-5A44-4DE5-9029-1D1958180018}"/>
              </a:ext>
            </a:extLst>
          </p:cNvPr>
          <p:cNvSpPr txBox="1"/>
          <p:nvPr/>
        </p:nvSpPr>
        <p:spPr>
          <a:xfrm>
            <a:off x="2547622" y="4763143"/>
            <a:ext cx="597345"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APP2</a:t>
            </a:r>
          </a:p>
        </p:txBody>
      </p:sp>
      <p:grpSp>
        <p:nvGrpSpPr>
          <p:cNvPr id="279" name="Group 278">
            <a:extLst>
              <a:ext uri="{FF2B5EF4-FFF2-40B4-BE49-F238E27FC236}">
                <a16:creationId xmlns:a16="http://schemas.microsoft.com/office/drawing/2014/main" id="{FE7F7D00-1086-410D-A478-C15696203349}"/>
              </a:ext>
            </a:extLst>
          </p:cNvPr>
          <p:cNvGrpSpPr/>
          <p:nvPr/>
        </p:nvGrpSpPr>
        <p:grpSpPr>
          <a:xfrm>
            <a:off x="2640597" y="4352256"/>
            <a:ext cx="411393" cy="321999"/>
            <a:chOff x="6519578" y="3783956"/>
            <a:chExt cx="634064" cy="496284"/>
          </a:xfrm>
          <a:solidFill>
            <a:schemeClr val="accent1"/>
          </a:solidFill>
        </p:grpSpPr>
        <p:sp>
          <p:nvSpPr>
            <p:cNvPr id="280" name="Freeform 21">
              <a:extLst>
                <a:ext uri="{FF2B5EF4-FFF2-40B4-BE49-F238E27FC236}">
                  <a16:creationId xmlns:a16="http://schemas.microsoft.com/office/drawing/2014/main" id="{B2E6418B-6066-43A5-8EFD-DB51FDF27FEA}"/>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281" name="Group 280">
              <a:extLst>
                <a:ext uri="{FF2B5EF4-FFF2-40B4-BE49-F238E27FC236}">
                  <a16:creationId xmlns:a16="http://schemas.microsoft.com/office/drawing/2014/main" id="{4B7A809D-AB4C-4D03-AC3A-4B92864388E5}"/>
                </a:ext>
              </a:extLst>
            </p:cNvPr>
            <p:cNvGrpSpPr/>
            <p:nvPr/>
          </p:nvGrpSpPr>
          <p:grpSpPr>
            <a:xfrm>
              <a:off x="6721475" y="3873516"/>
              <a:ext cx="236538" cy="255587"/>
              <a:chOff x="6721475" y="3887788"/>
              <a:chExt cx="236538" cy="255587"/>
            </a:xfrm>
            <a:grpFill/>
          </p:grpSpPr>
          <p:sp>
            <p:nvSpPr>
              <p:cNvPr id="282" name="Freeform 5">
                <a:extLst>
                  <a:ext uri="{FF2B5EF4-FFF2-40B4-BE49-F238E27FC236}">
                    <a16:creationId xmlns:a16="http://schemas.microsoft.com/office/drawing/2014/main" id="{F39B9E0A-EBD2-4FB0-968C-3D15E082FFB4}"/>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83" name="Freeform 6">
                <a:extLst>
                  <a:ext uri="{FF2B5EF4-FFF2-40B4-BE49-F238E27FC236}">
                    <a16:creationId xmlns:a16="http://schemas.microsoft.com/office/drawing/2014/main" id="{DA0F7D20-7D83-415B-9635-24167938CA54}"/>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84" name="Freeform 7">
                <a:extLst>
                  <a:ext uri="{FF2B5EF4-FFF2-40B4-BE49-F238E27FC236}">
                    <a16:creationId xmlns:a16="http://schemas.microsoft.com/office/drawing/2014/main" id="{483618CF-4F0A-4E0C-87A2-99CFB7465AD4}"/>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sp>
        <p:nvSpPr>
          <p:cNvPr id="285" name="TextBox 284">
            <a:extLst>
              <a:ext uri="{FF2B5EF4-FFF2-40B4-BE49-F238E27FC236}">
                <a16:creationId xmlns:a16="http://schemas.microsoft.com/office/drawing/2014/main" id="{CF99F000-276A-482C-9498-374EBDE1EFFB}"/>
              </a:ext>
            </a:extLst>
          </p:cNvPr>
          <p:cNvSpPr txBox="1"/>
          <p:nvPr/>
        </p:nvSpPr>
        <p:spPr>
          <a:xfrm>
            <a:off x="1560003" y="6163423"/>
            <a:ext cx="510550" cy="23487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SQL1</a:t>
            </a:r>
          </a:p>
        </p:txBody>
      </p:sp>
      <p:grpSp>
        <p:nvGrpSpPr>
          <p:cNvPr id="286" name="Group 285">
            <a:extLst>
              <a:ext uri="{FF2B5EF4-FFF2-40B4-BE49-F238E27FC236}">
                <a16:creationId xmlns:a16="http://schemas.microsoft.com/office/drawing/2014/main" id="{323036FA-2724-46BF-8D60-0895DC6DAD24}"/>
              </a:ext>
            </a:extLst>
          </p:cNvPr>
          <p:cNvGrpSpPr/>
          <p:nvPr/>
        </p:nvGrpSpPr>
        <p:grpSpPr>
          <a:xfrm>
            <a:off x="1616050" y="5752537"/>
            <a:ext cx="411393" cy="321999"/>
            <a:chOff x="6519578" y="3783956"/>
            <a:chExt cx="634064" cy="496284"/>
          </a:xfrm>
          <a:solidFill>
            <a:schemeClr val="accent1"/>
          </a:solidFill>
        </p:grpSpPr>
        <p:sp>
          <p:nvSpPr>
            <p:cNvPr id="287" name="Freeform 21">
              <a:extLst>
                <a:ext uri="{FF2B5EF4-FFF2-40B4-BE49-F238E27FC236}">
                  <a16:creationId xmlns:a16="http://schemas.microsoft.com/office/drawing/2014/main" id="{952FD660-2BD5-49BE-96B4-7C4BCCC03D9D}"/>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288" name="Group 287">
              <a:extLst>
                <a:ext uri="{FF2B5EF4-FFF2-40B4-BE49-F238E27FC236}">
                  <a16:creationId xmlns:a16="http://schemas.microsoft.com/office/drawing/2014/main" id="{441FA70E-D0D3-4AD9-B754-30EFC05352A3}"/>
                </a:ext>
              </a:extLst>
            </p:cNvPr>
            <p:cNvGrpSpPr/>
            <p:nvPr/>
          </p:nvGrpSpPr>
          <p:grpSpPr>
            <a:xfrm>
              <a:off x="6721475" y="3873516"/>
              <a:ext cx="236538" cy="255587"/>
              <a:chOff x="6721475" y="3887788"/>
              <a:chExt cx="236538" cy="255587"/>
            </a:xfrm>
            <a:grpFill/>
          </p:grpSpPr>
          <p:sp>
            <p:nvSpPr>
              <p:cNvPr id="289" name="Freeform 5">
                <a:extLst>
                  <a:ext uri="{FF2B5EF4-FFF2-40B4-BE49-F238E27FC236}">
                    <a16:creationId xmlns:a16="http://schemas.microsoft.com/office/drawing/2014/main" id="{86DB612E-6116-4C0F-8578-87A180D06DA5}"/>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90" name="Freeform 6">
                <a:extLst>
                  <a:ext uri="{FF2B5EF4-FFF2-40B4-BE49-F238E27FC236}">
                    <a16:creationId xmlns:a16="http://schemas.microsoft.com/office/drawing/2014/main" id="{091BDC79-3E22-48E3-9870-8279D4C60262}"/>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91" name="Freeform 7">
                <a:extLst>
                  <a:ext uri="{FF2B5EF4-FFF2-40B4-BE49-F238E27FC236}">
                    <a16:creationId xmlns:a16="http://schemas.microsoft.com/office/drawing/2014/main" id="{4982AFC4-BC12-4B8F-8B45-D084CF647A6E}"/>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sp>
        <p:nvSpPr>
          <p:cNvPr id="292" name="TextBox 291">
            <a:extLst>
              <a:ext uri="{FF2B5EF4-FFF2-40B4-BE49-F238E27FC236}">
                <a16:creationId xmlns:a16="http://schemas.microsoft.com/office/drawing/2014/main" id="{B04B8E07-E13F-4351-B63B-AC0D889EB11A}"/>
              </a:ext>
            </a:extLst>
          </p:cNvPr>
          <p:cNvSpPr txBox="1"/>
          <p:nvPr/>
        </p:nvSpPr>
        <p:spPr>
          <a:xfrm>
            <a:off x="2771592" y="6163423"/>
            <a:ext cx="581408" cy="23487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SQL2</a:t>
            </a:r>
          </a:p>
        </p:txBody>
      </p:sp>
      <p:grpSp>
        <p:nvGrpSpPr>
          <p:cNvPr id="293" name="Group 292">
            <a:extLst>
              <a:ext uri="{FF2B5EF4-FFF2-40B4-BE49-F238E27FC236}">
                <a16:creationId xmlns:a16="http://schemas.microsoft.com/office/drawing/2014/main" id="{6EE94E20-AD8E-43EB-9C74-B9175B9671FB}"/>
              </a:ext>
            </a:extLst>
          </p:cNvPr>
          <p:cNvGrpSpPr/>
          <p:nvPr/>
        </p:nvGrpSpPr>
        <p:grpSpPr>
          <a:xfrm>
            <a:off x="2863069" y="5752537"/>
            <a:ext cx="411393" cy="321999"/>
            <a:chOff x="6519578" y="3783956"/>
            <a:chExt cx="634064" cy="496284"/>
          </a:xfrm>
          <a:solidFill>
            <a:schemeClr val="accent1"/>
          </a:solidFill>
        </p:grpSpPr>
        <p:sp>
          <p:nvSpPr>
            <p:cNvPr id="294" name="Freeform 21">
              <a:extLst>
                <a:ext uri="{FF2B5EF4-FFF2-40B4-BE49-F238E27FC236}">
                  <a16:creationId xmlns:a16="http://schemas.microsoft.com/office/drawing/2014/main" id="{FD748454-3990-452D-A92C-3FBE0259DC84}"/>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295" name="Group 294">
              <a:extLst>
                <a:ext uri="{FF2B5EF4-FFF2-40B4-BE49-F238E27FC236}">
                  <a16:creationId xmlns:a16="http://schemas.microsoft.com/office/drawing/2014/main" id="{421A328A-CD35-490D-A2E3-7BAA5DF23AFF}"/>
                </a:ext>
              </a:extLst>
            </p:cNvPr>
            <p:cNvGrpSpPr/>
            <p:nvPr/>
          </p:nvGrpSpPr>
          <p:grpSpPr>
            <a:xfrm>
              <a:off x="6721475" y="3873516"/>
              <a:ext cx="236538" cy="255587"/>
              <a:chOff x="6721475" y="3887788"/>
              <a:chExt cx="236538" cy="255587"/>
            </a:xfrm>
            <a:grpFill/>
          </p:grpSpPr>
          <p:sp>
            <p:nvSpPr>
              <p:cNvPr id="296" name="Freeform 5">
                <a:extLst>
                  <a:ext uri="{FF2B5EF4-FFF2-40B4-BE49-F238E27FC236}">
                    <a16:creationId xmlns:a16="http://schemas.microsoft.com/office/drawing/2014/main" id="{3F06FA91-B64E-4577-BDF8-8D4F364F0615}"/>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97" name="Freeform 6">
                <a:extLst>
                  <a:ext uri="{FF2B5EF4-FFF2-40B4-BE49-F238E27FC236}">
                    <a16:creationId xmlns:a16="http://schemas.microsoft.com/office/drawing/2014/main" id="{F2849812-1A20-4C77-96D5-465BFFAF0A4F}"/>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298" name="Freeform 7">
                <a:extLst>
                  <a:ext uri="{FF2B5EF4-FFF2-40B4-BE49-F238E27FC236}">
                    <a16:creationId xmlns:a16="http://schemas.microsoft.com/office/drawing/2014/main" id="{4621B065-8AAE-4B34-9179-84ACA0E33DA5}"/>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sp>
        <p:nvSpPr>
          <p:cNvPr id="299" name="Rounded Rectangle 3">
            <a:extLst>
              <a:ext uri="{FF2B5EF4-FFF2-40B4-BE49-F238E27FC236}">
                <a16:creationId xmlns:a16="http://schemas.microsoft.com/office/drawing/2014/main" id="{558DA4FB-FD39-4374-956D-03B072AC2B31}"/>
              </a:ext>
            </a:extLst>
          </p:cNvPr>
          <p:cNvSpPr/>
          <p:nvPr/>
        </p:nvSpPr>
        <p:spPr>
          <a:xfrm rot="5400000">
            <a:off x="3146875" y="4014358"/>
            <a:ext cx="1957777" cy="673848"/>
          </a:xfrm>
          <a:prstGeom prst="rect">
            <a:avLst/>
          </a:prstGeom>
          <a:noFill/>
          <a:ln w="22225" cap="rnd" cmpd="sng">
            <a:solidFill>
              <a:schemeClr val="bg1">
                <a:lumMod val="5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5"/>
            <a:endParaRPr lang="en-US" sz="1729" b="1">
              <a:solidFill>
                <a:srgbClr val="505050"/>
              </a:solidFill>
              <a:latin typeface="+mj-lt"/>
            </a:endParaRPr>
          </a:p>
        </p:txBody>
      </p:sp>
      <p:sp>
        <p:nvSpPr>
          <p:cNvPr id="300" name="TextBox 299">
            <a:extLst>
              <a:ext uri="{FF2B5EF4-FFF2-40B4-BE49-F238E27FC236}">
                <a16:creationId xmlns:a16="http://schemas.microsoft.com/office/drawing/2014/main" id="{C403514A-8135-4D4F-8491-D7BF28FE5E67}"/>
              </a:ext>
            </a:extLst>
          </p:cNvPr>
          <p:cNvSpPr txBox="1"/>
          <p:nvPr/>
        </p:nvSpPr>
        <p:spPr>
          <a:xfrm>
            <a:off x="3230320" y="3859044"/>
            <a:ext cx="361530" cy="233022"/>
          </a:xfrm>
          <a:prstGeom prst="rect">
            <a:avLst/>
          </a:prstGeom>
          <a:noFill/>
        </p:spPr>
        <p:txBody>
          <a:bodyPr wrap="square" rtlCol="0">
            <a:spAutoFit/>
          </a:bodyPr>
          <a:lstStyle/>
          <a:p>
            <a:pPr fontAlgn="base">
              <a:lnSpc>
                <a:spcPct val="90000"/>
              </a:lnSpc>
              <a:spcBef>
                <a:spcPct val="0"/>
              </a:spcBef>
              <a:spcAft>
                <a:spcPct val="0"/>
              </a:spcAft>
              <a:defRPr/>
            </a:pPr>
            <a:r>
              <a:rPr lang="en-US" sz="1029" b="1" dirty="0">
                <a:latin typeface="Segoe UI" panose="020B0502040204020203" pitchFamily="34" charset="0"/>
                <a:ea typeface="Segoe UI" panose="020B0502040204020203" pitchFamily="34" charset="0"/>
                <a:cs typeface="Segoe UI" panose="020B0502040204020203" pitchFamily="34" charset="0"/>
              </a:rPr>
              <a:t>LB</a:t>
            </a:r>
          </a:p>
        </p:txBody>
      </p:sp>
      <p:sp>
        <p:nvSpPr>
          <p:cNvPr id="301" name="TextBox 300">
            <a:extLst>
              <a:ext uri="{FF2B5EF4-FFF2-40B4-BE49-F238E27FC236}">
                <a16:creationId xmlns:a16="http://schemas.microsoft.com/office/drawing/2014/main" id="{694E0FB9-DC41-405B-BBB6-1D6FE52338FA}"/>
              </a:ext>
            </a:extLst>
          </p:cNvPr>
          <p:cNvSpPr txBox="1"/>
          <p:nvPr/>
        </p:nvSpPr>
        <p:spPr>
          <a:xfrm>
            <a:off x="3874880" y="4020384"/>
            <a:ext cx="538660"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AD1</a:t>
            </a:r>
          </a:p>
        </p:txBody>
      </p:sp>
      <p:grpSp>
        <p:nvGrpSpPr>
          <p:cNvPr id="302" name="Group 301">
            <a:extLst>
              <a:ext uri="{FF2B5EF4-FFF2-40B4-BE49-F238E27FC236}">
                <a16:creationId xmlns:a16="http://schemas.microsoft.com/office/drawing/2014/main" id="{1090BD4A-21A2-483E-B650-86D874505970}"/>
              </a:ext>
            </a:extLst>
          </p:cNvPr>
          <p:cNvGrpSpPr/>
          <p:nvPr/>
        </p:nvGrpSpPr>
        <p:grpSpPr>
          <a:xfrm>
            <a:off x="3938514" y="3609498"/>
            <a:ext cx="411393" cy="321999"/>
            <a:chOff x="6519578" y="3783956"/>
            <a:chExt cx="634064" cy="496284"/>
          </a:xfrm>
          <a:solidFill>
            <a:schemeClr val="accent1"/>
          </a:solidFill>
        </p:grpSpPr>
        <p:sp>
          <p:nvSpPr>
            <p:cNvPr id="303" name="Freeform 21">
              <a:extLst>
                <a:ext uri="{FF2B5EF4-FFF2-40B4-BE49-F238E27FC236}">
                  <a16:creationId xmlns:a16="http://schemas.microsoft.com/office/drawing/2014/main" id="{D8C03007-8A8A-4E64-BB4B-4B5781168646}"/>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304" name="Group 303">
              <a:extLst>
                <a:ext uri="{FF2B5EF4-FFF2-40B4-BE49-F238E27FC236}">
                  <a16:creationId xmlns:a16="http://schemas.microsoft.com/office/drawing/2014/main" id="{E563B710-BD11-44E4-BAB1-E1814C9F0A07}"/>
                </a:ext>
              </a:extLst>
            </p:cNvPr>
            <p:cNvGrpSpPr/>
            <p:nvPr/>
          </p:nvGrpSpPr>
          <p:grpSpPr>
            <a:xfrm>
              <a:off x="6721475" y="3873516"/>
              <a:ext cx="236538" cy="255587"/>
              <a:chOff x="6721475" y="3887788"/>
              <a:chExt cx="236538" cy="255587"/>
            </a:xfrm>
            <a:grpFill/>
          </p:grpSpPr>
          <p:sp>
            <p:nvSpPr>
              <p:cNvPr id="305" name="Freeform 5">
                <a:extLst>
                  <a:ext uri="{FF2B5EF4-FFF2-40B4-BE49-F238E27FC236}">
                    <a16:creationId xmlns:a16="http://schemas.microsoft.com/office/drawing/2014/main" id="{0A8D125D-0EC5-496B-B58A-519278DFCEBB}"/>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06" name="Freeform 6">
                <a:extLst>
                  <a:ext uri="{FF2B5EF4-FFF2-40B4-BE49-F238E27FC236}">
                    <a16:creationId xmlns:a16="http://schemas.microsoft.com/office/drawing/2014/main" id="{B3765433-2765-43C2-B3F0-4D25BC9A08A7}"/>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07" name="Freeform 7">
                <a:extLst>
                  <a:ext uri="{FF2B5EF4-FFF2-40B4-BE49-F238E27FC236}">
                    <a16:creationId xmlns:a16="http://schemas.microsoft.com/office/drawing/2014/main" id="{B393CEDB-3345-4370-BA66-F44AB2478B43}"/>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sp>
        <p:nvSpPr>
          <p:cNvPr id="308" name="TextBox 307">
            <a:extLst>
              <a:ext uri="{FF2B5EF4-FFF2-40B4-BE49-F238E27FC236}">
                <a16:creationId xmlns:a16="http://schemas.microsoft.com/office/drawing/2014/main" id="{DCE4649B-1199-482A-9A1A-69DB981D5D63}"/>
              </a:ext>
            </a:extLst>
          </p:cNvPr>
          <p:cNvSpPr txBox="1"/>
          <p:nvPr/>
        </p:nvSpPr>
        <p:spPr>
          <a:xfrm>
            <a:off x="3874880" y="4717516"/>
            <a:ext cx="538660"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AD2</a:t>
            </a:r>
          </a:p>
        </p:txBody>
      </p:sp>
      <p:grpSp>
        <p:nvGrpSpPr>
          <p:cNvPr id="309" name="Group 308">
            <a:extLst>
              <a:ext uri="{FF2B5EF4-FFF2-40B4-BE49-F238E27FC236}">
                <a16:creationId xmlns:a16="http://schemas.microsoft.com/office/drawing/2014/main" id="{A8A23539-DDDE-405F-9FDF-EF998DE2BDC0}"/>
              </a:ext>
            </a:extLst>
          </p:cNvPr>
          <p:cNvGrpSpPr/>
          <p:nvPr/>
        </p:nvGrpSpPr>
        <p:grpSpPr>
          <a:xfrm>
            <a:off x="3938514" y="4306630"/>
            <a:ext cx="411393" cy="321999"/>
            <a:chOff x="6519578" y="3783956"/>
            <a:chExt cx="634064" cy="496284"/>
          </a:xfrm>
          <a:solidFill>
            <a:schemeClr val="accent1"/>
          </a:solidFill>
        </p:grpSpPr>
        <p:sp>
          <p:nvSpPr>
            <p:cNvPr id="310" name="Freeform 21">
              <a:extLst>
                <a:ext uri="{FF2B5EF4-FFF2-40B4-BE49-F238E27FC236}">
                  <a16:creationId xmlns:a16="http://schemas.microsoft.com/office/drawing/2014/main" id="{1E170C04-FE02-4B63-AAF2-8F59C36D6299}"/>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311" name="Group 310">
              <a:extLst>
                <a:ext uri="{FF2B5EF4-FFF2-40B4-BE49-F238E27FC236}">
                  <a16:creationId xmlns:a16="http://schemas.microsoft.com/office/drawing/2014/main" id="{4D06386C-3209-4664-B90B-21E4E195E218}"/>
                </a:ext>
              </a:extLst>
            </p:cNvPr>
            <p:cNvGrpSpPr/>
            <p:nvPr/>
          </p:nvGrpSpPr>
          <p:grpSpPr>
            <a:xfrm>
              <a:off x="6721475" y="3873516"/>
              <a:ext cx="236538" cy="255587"/>
              <a:chOff x="6721475" y="3887788"/>
              <a:chExt cx="236538" cy="255587"/>
            </a:xfrm>
            <a:grpFill/>
          </p:grpSpPr>
          <p:sp>
            <p:nvSpPr>
              <p:cNvPr id="312" name="Freeform 5">
                <a:extLst>
                  <a:ext uri="{FF2B5EF4-FFF2-40B4-BE49-F238E27FC236}">
                    <a16:creationId xmlns:a16="http://schemas.microsoft.com/office/drawing/2014/main" id="{4D605A05-6159-42D1-9E2E-69D93EFC0CBD}"/>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13" name="Freeform 6">
                <a:extLst>
                  <a:ext uri="{FF2B5EF4-FFF2-40B4-BE49-F238E27FC236}">
                    <a16:creationId xmlns:a16="http://schemas.microsoft.com/office/drawing/2014/main" id="{05C7289B-9728-4DE9-8D03-35E29BDD3B12}"/>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14" name="Freeform 7">
                <a:extLst>
                  <a:ext uri="{FF2B5EF4-FFF2-40B4-BE49-F238E27FC236}">
                    <a16:creationId xmlns:a16="http://schemas.microsoft.com/office/drawing/2014/main" id="{714820E0-717F-467A-A487-439F11E997D5}"/>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cxnSp>
        <p:nvCxnSpPr>
          <p:cNvPr id="315" name="Connector: Elbow 314">
            <a:extLst>
              <a:ext uri="{FF2B5EF4-FFF2-40B4-BE49-F238E27FC236}">
                <a16:creationId xmlns:a16="http://schemas.microsoft.com/office/drawing/2014/main" id="{31FD65B2-B93E-4CA3-A905-27DA8F290C58}"/>
              </a:ext>
            </a:extLst>
          </p:cNvPr>
          <p:cNvCxnSpPr>
            <a:cxnSpLocks/>
          </p:cNvCxnSpPr>
          <p:nvPr/>
        </p:nvCxnSpPr>
        <p:spPr>
          <a:xfrm flipH="1" flipV="1">
            <a:off x="3786840" y="3756299"/>
            <a:ext cx="9622" cy="731520"/>
          </a:xfrm>
          <a:prstGeom prst="bentConnector3">
            <a:avLst>
              <a:gd name="adj1" fmla="val 1409504"/>
            </a:avLst>
          </a:prstGeom>
          <a:ln w="22225">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16" name="Picture 315">
            <a:extLst>
              <a:ext uri="{FF2B5EF4-FFF2-40B4-BE49-F238E27FC236}">
                <a16:creationId xmlns:a16="http://schemas.microsoft.com/office/drawing/2014/main" id="{5C3BC2DA-F1D8-4BF0-8131-EFF8B47C87A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5147" t="4407" r="4728" b="4969"/>
          <a:stretch/>
        </p:blipFill>
        <p:spPr>
          <a:xfrm rot="10800000">
            <a:off x="3515222" y="3823843"/>
            <a:ext cx="281240" cy="278025"/>
          </a:xfrm>
          <a:prstGeom prst="diamond">
            <a:avLst/>
          </a:prstGeom>
        </p:spPr>
      </p:pic>
      <p:cxnSp>
        <p:nvCxnSpPr>
          <p:cNvPr id="317" name="Straight Connector 316">
            <a:extLst>
              <a:ext uri="{FF2B5EF4-FFF2-40B4-BE49-F238E27FC236}">
                <a16:creationId xmlns:a16="http://schemas.microsoft.com/office/drawing/2014/main" id="{AE5C2AE4-A47F-4F18-8797-362AEC003DED}"/>
              </a:ext>
            </a:extLst>
          </p:cNvPr>
          <p:cNvCxnSpPr>
            <a:cxnSpLocks/>
          </p:cNvCxnSpPr>
          <p:nvPr/>
        </p:nvCxnSpPr>
        <p:spPr>
          <a:xfrm flipH="1">
            <a:off x="3144102" y="3971219"/>
            <a:ext cx="115394" cy="0"/>
          </a:xfrm>
          <a:prstGeom prst="line">
            <a:avLst/>
          </a:prstGeom>
          <a:ln w="22225" cmpd="sng">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8" name="Arrow: Right 317">
            <a:extLst>
              <a:ext uri="{FF2B5EF4-FFF2-40B4-BE49-F238E27FC236}">
                <a16:creationId xmlns:a16="http://schemas.microsoft.com/office/drawing/2014/main" id="{DBB9960E-0E92-46F8-AD42-4CA01A8F9402}"/>
              </a:ext>
            </a:extLst>
          </p:cNvPr>
          <p:cNvSpPr/>
          <p:nvPr/>
        </p:nvSpPr>
        <p:spPr bwMode="auto">
          <a:xfrm>
            <a:off x="4597660" y="6477276"/>
            <a:ext cx="2915750" cy="144772"/>
          </a:xfrm>
          <a:prstGeom prst="rightArrow">
            <a:avLst/>
          </a:prstGeom>
          <a:solidFill>
            <a:srgbClr val="D83B0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400" dirty="0">
              <a:ln w="22225">
                <a:solidFill>
                  <a:schemeClr val="accent2"/>
                </a:solidFill>
                <a:prstDash val="solid"/>
              </a:ln>
              <a:solidFill>
                <a:srgbClr val="0078D7"/>
              </a:solidFill>
              <a:latin typeface="Segoe UI Semibold" panose="020B0702040204020203" pitchFamily="34" charset="0"/>
              <a:cs typeface="Segoe UI Semibold" panose="020B0702040204020203" pitchFamily="34" charset="0"/>
            </a:endParaRPr>
          </a:p>
        </p:txBody>
      </p:sp>
      <p:sp>
        <p:nvSpPr>
          <p:cNvPr id="319" name="TextBox 318">
            <a:extLst>
              <a:ext uri="{FF2B5EF4-FFF2-40B4-BE49-F238E27FC236}">
                <a16:creationId xmlns:a16="http://schemas.microsoft.com/office/drawing/2014/main" id="{9CB25F63-F689-4E21-92EE-D26D46BEAC93}"/>
              </a:ext>
            </a:extLst>
          </p:cNvPr>
          <p:cNvSpPr txBox="1"/>
          <p:nvPr/>
        </p:nvSpPr>
        <p:spPr>
          <a:xfrm>
            <a:off x="4760224" y="6212133"/>
            <a:ext cx="2907276" cy="221599"/>
          </a:xfrm>
          <a:prstGeom prst="rect">
            <a:avLst/>
          </a:prstGeom>
          <a:noFill/>
        </p:spPr>
        <p:txBody>
          <a:bodyPr wrap="square" lIns="0" tIns="0" rIns="0" bIns="0" rtlCol="0">
            <a:spAutoFit/>
          </a:bodyPr>
          <a:lstStyle/>
          <a:p>
            <a:pPr>
              <a:lnSpc>
                <a:spcPct val="90000"/>
              </a:lnSpc>
              <a:spcAft>
                <a:spcPts val="600"/>
              </a:spcAft>
            </a:pPr>
            <a:r>
              <a:rPr lang="en-US" sz="1600" dirty="0">
                <a:solidFill>
                  <a:srgbClr val="D83B01"/>
                </a:solidFill>
                <a:latin typeface="Segoe UI Semibold" panose="020B0702040204020203" pitchFamily="34" charset="0"/>
                <a:cs typeface="Segoe UI Semibold" panose="020B0702040204020203" pitchFamily="34" charset="0"/>
              </a:rPr>
              <a:t>SQL replication</a:t>
            </a:r>
          </a:p>
        </p:txBody>
      </p:sp>
      <p:sp>
        <p:nvSpPr>
          <p:cNvPr id="320" name="Rounded Rectangle 9">
            <a:extLst>
              <a:ext uri="{FF2B5EF4-FFF2-40B4-BE49-F238E27FC236}">
                <a16:creationId xmlns:a16="http://schemas.microsoft.com/office/drawing/2014/main" id="{67204DB1-3A72-436E-BB66-90A86F6E4850}"/>
              </a:ext>
            </a:extLst>
          </p:cNvPr>
          <p:cNvSpPr/>
          <p:nvPr/>
        </p:nvSpPr>
        <p:spPr>
          <a:xfrm>
            <a:off x="9058943" y="1974440"/>
            <a:ext cx="2017004" cy="306451"/>
          </a:xfrm>
          <a:prstGeom prst="rect">
            <a:avLst/>
          </a:prstGeom>
          <a:noFill/>
          <a:ln w="22225" cap="rnd">
            <a:solidFill>
              <a:schemeClr val="accent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Public IP</a:t>
            </a:r>
          </a:p>
        </p:txBody>
      </p:sp>
      <p:sp>
        <p:nvSpPr>
          <p:cNvPr id="321" name="Rounded Rectangle 16">
            <a:extLst>
              <a:ext uri="{FF2B5EF4-FFF2-40B4-BE49-F238E27FC236}">
                <a16:creationId xmlns:a16="http://schemas.microsoft.com/office/drawing/2014/main" id="{5CA7046D-3E47-4DFF-B879-163BBB5EA7E9}"/>
              </a:ext>
            </a:extLst>
          </p:cNvPr>
          <p:cNvSpPr/>
          <p:nvPr/>
        </p:nvSpPr>
        <p:spPr>
          <a:xfrm>
            <a:off x="7914312" y="1775458"/>
            <a:ext cx="3641135" cy="4846591"/>
          </a:xfrm>
          <a:prstGeom prst="rect">
            <a:avLst/>
          </a:prstGeom>
          <a:noFill/>
          <a:ln w="22225" cap="rnd" cmpd="sng">
            <a:solidFill>
              <a:schemeClr val="tx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5"/>
            <a:endParaRPr lang="en-US" sz="1729" b="1">
              <a:solidFill>
                <a:srgbClr val="505050"/>
              </a:solidFill>
              <a:latin typeface="+mj-lt"/>
            </a:endParaRPr>
          </a:p>
        </p:txBody>
      </p:sp>
      <p:sp>
        <p:nvSpPr>
          <p:cNvPr id="322" name="TextBox 321">
            <a:extLst>
              <a:ext uri="{FF2B5EF4-FFF2-40B4-BE49-F238E27FC236}">
                <a16:creationId xmlns:a16="http://schemas.microsoft.com/office/drawing/2014/main" id="{FE8D7D23-5CF1-4800-98DA-05C4DC40FDFC}"/>
              </a:ext>
            </a:extLst>
          </p:cNvPr>
          <p:cNvSpPr txBox="1"/>
          <p:nvPr/>
        </p:nvSpPr>
        <p:spPr>
          <a:xfrm rot="16200000">
            <a:off x="7498482" y="2109520"/>
            <a:ext cx="531340" cy="233022"/>
          </a:xfrm>
          <a:prstGeom prst="rect">
            <a:avLst/>
          </a:prstGeom>
          <a:noFill/>
        </p:spPr>
        <p:txBody>
          <a:bodyPr wrap="square" rtlCol="0">
            <a:spAutoFit/>
          </a:bodyPr>
          <a:lstStyle/>
          <a:p>
            <a:pP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VNET</a:t>
            </a:r>
          </a:p>
        </p:txBody>
      </p:sp>
      <p:sp>
        <p:nvSpPr>
          <p:cNvPr id="323" name="TextBox 322">
            <a:extLst>
              <a:ext uri="{FF2B5EF4-FFF2-40B4-BE49-F238E27FC236}">
                <a16:creationId xmlns:a16="http://schemas.microsoft.com/office/drawing/2014/main" id="{163C3D73-0531-4791-B921-91A709C29138}"/>
              </a:ext>
            </a:extLst>
          </p:cNvPr>
          <p:cNvSpPr txBox="1"/>
          <p:nvPr/>
        </p:nvSpPr>
        <p:spPr>
          <a:xfrm>
            <a:off x="10169452" y="3741526"/>
            <a:ext cx="419630" cy="234872"/>
          </a:xfrm>
          <a:prstGeom prst="rect">
            <a:avLst/>
          </a:prstGeom>
          <a:noFill/>
        </p:spPr>
        <p:txBody>
          <a:bodyPr wrap="square" rtlCol="0">
            <a:spAutoFit/>
          </a:bodyPr>
          <a:lstStyle/>
          <a:p>
            <a:pPr fontAlgn="base">
              <a:lnSpc>
                <a:spcPct val="90000"/>
              </a:lnSpc>
              <a:spcBef>
                <a:spcPct val="0"/>
              </a:spcBef>
              <a:spcAft>
                <a:spcPct val="0"/>
              </a:spcAft>
              <a:defRPr/>
            </a:pPr>
            <a:r>
              <a:rPr lang="en-US" sz="1029" b="1" dirty="0">
                <a:latin typeface="Segoe UI" panose="020B0502040204020203" pitchFamily="34" charset="0"/>
                <a:ea typeface="Segoe UI" panose="020B0502040204020203" pitchFamily="34" charset="0"/>
                <a:cs typeface="Segoe UI" panose="020B0502040204020203" pitchFamily="34" charset="0"/>
              </a:rPr>
              <a:t>ILB</a:t>
            </a:r>
          </a:p>
        </p:txBody>
      </p:sp>
      <p:sp>
        <p:nvSpPr>
          <p:cNvPr id="324" name="Rounded Rectangle 3">
            <a:extLst>
              <a:ext uri="{FF2B5EF4-FFF2-40B4-BE49-F238E27FC236}">
                <a16:creationId xmlns:a16="http://schemas.microsoft.com/office/drawing/2014/main" id="{33942349-0057-46B0-8D38-9ED23287D11A}"/>
              </a:ext>
            </a:extLst>
          </p:cNvPr>
          <p:cNvSpPr/>
          <p:nvPr/>
        </p:nvSpPr>
        <p:spPr>
          <a:xfrm>
            <a:off x="9058945" y="4218657"/>
            <a:ext cx="2000985" cy="843067"/>
          </a:xfrm>
          <a:prstGeom prst="rect">
            <a:avLst/>
          </a:prstGeom>
          <a:noFill/>
          <a:ln w="22225" cap="rnd" cmpd="sng">
            <a:solidFill>
              <a:schemeClr val="bg1">
                <a:lumMod val="5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5"/>
            <a:endParaRPr lang="en-US" sz="1729" b="1">
              <a:solidFill>
                <a:srgbClr val="505050"/>
              </a:solidFill>
              <a:latin typeface="+mj-lt"/>
            </a:endParaRPr>
          </a:p>
        </p:txBody>
      </p:sp>
      <p:sp>
        <p:nvSpPr>
          <p:cNvPr id="325" name="TextBox 324">
            <a:extLst>
              <a:ext uri="{FF2B5EF4-FFF2-40B4-BE49-F238E27FC236}">
                <a16:creationId xmlns:a16="http://schemas.microsoft.com/office/drawing/2014/main" id="{BEBECBFD-BFA4-47DB-9356-8F3701C4FE86}"/>
              </a:ext>
            </a:extLst>
          </p:cNvPr>
          <p:cNvSpPr txBox="1"/>
          <p:nvPr/>
        </p:nvSpPr>
        <p:spPr>
          <a:xfrm rot="16200000">
            <a:off x="10689069" y="4536202"/>
            <a:ext cx="1095432"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Availability Set</a:t>
            </a:r>
          </a:p>
        </p:txBody>
      </p:sp>
      <p:sp>
        <p:nvSpPr>
          <p:cNvPr id="326" name="TextBox 325">
            <a:extLst>
              <a:ext uri="{FF2B5EF4-FFF2-40B4-BE49-F238E27FC236}">
                <a16:creationId xmlns:a16="http://schemas.microsoft.com/office/drawing/2014/main" id="{903A3778-F280-4B90-90ED-9A971F05B3BB}"/>
              </a:ext>
            </a:extLst>
          </p:cNvPr>
          <p:cNvSpPr txBox="1"/>
          <p:nvPr/>
        </p:nvSpPr>
        <p:spPr>
          <a:xfrm>
            <a:off x="9321150" y="4763143"/>
            <a:ext cx="597345"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APP1</a:t>
            </a:r>
          </a:p>
        </p:txBody>
      </p:sp>
      <p:grpSp>
        <p:nvGrpSpPr>
          <p:cNvPr id="327" name="Group 326">
            <a:extLst>
              <a:ext uri="{FF2B5EF4-FFF2-40B4-BE49-F238E27FC236}">
                <a16:creationId xmlns:a16="http://schemas.microsoft.com/office/drawing/2014/main" id="{1F7C263D-38DF-4809-99EB-8143AA2B0770}"/>
              </a:ext>
            </a:extLst>
          </p:cNvPr>
          <p:cNvGrpSpPr/>
          <p:nvPr/>
        </p:nvGrpSpPr>
        <p:grpSpPr>
          <a:xfrm>
            <a:off x="9414126" y="4352256"/>
            <a:ext cx="411393" cy="321999"/>
            <a:chOff x="6519578" y="3783956"/>
            <a:chExt cx="634064" cy="496284"/>
          </a:xfrm>
          <a:solidFill>
            <a:schemeClr val="accent1"/>
          </a:solidFill>
        </p:grpSpPr>
        <p:sp>
          <p:nvSpPr>
            <p:cNvPr id="328" name="Freeform 21">
              <a:extLst>
                <a:ext uri="{FF2B5EF4-FFF2-40B4-BE49-F238E27FC236}">
                  <a16:creationId xmlns:a16="http://schemas.microsoft.com/office/drawing/2014/main" id="{E094333C-59E3-4F6F-A547-E0FB0E2191D3}"/>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329" name="Group 328">
              <a:extLst>
                <a:ext uri="{FF2B5EF4-FFF2-40B4-BE49-F238E27FC236}">
                  <a16:creationId xmlns:a16="http://schemas.microsoft.com/office/drawing/2014/main" id="{FB9532A1-C54A-440E-A645-B85B5F6D625A}"/>
                </a:ext>
              </a:extLst>
            </p:cNvPr>
            <p:cNvGrpSpPr/>
            <p:nvPr/>
          </p:nvGrpSpPr>
          <p:grpSpPr>
            <a:xfrm>
              <a:off x="6721475" y="3873516"/>
              <a:ext cx="236538" cy="255587"/>
              <a:chOff x="6721475" y="3887788"/>
              <a:chExt cx="236538" cy="255587"/>
            </a:xfrm>
            <a:grpFill/>
          </p:grpSpPr>
          <p:sp>
            <p:nvSpPr>
              <p:cNvPr id="330" name="Freeform 5">
                <a:extLst>
                  <a:ext uri="{FF2B5EF4-FFF2-40B4-BE49-F238E27FC236}">
                    <a16:creationId xmlns:a16="http://schemas.microsoft.com/office/drawing/2014/main" id="{48446B26-A847-4036-B401-10A16814F85D}"/>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31" name="Freeform 6">
                <a:extLst>
                  <a:ext uri="{FF2B5EF4-FFF2-40B4-BE49-F238E27FC236}">
                    <a16:creationId xmlns:a16="http://schemas.microsoft.com/office/drawing/2014/main" id="{45D03104-CE0A-4490-8E04-AC4125CB0592}"/>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32" name="Freeform 7">
                <a:extLst>
                  <a:ext uri="{FF2B5EF4-FFF2-40B4-BE49-F238E27FC236}">
                    <a16:creationId xmlns:a16="http://schemas.microsoft.com/office/drawing/2014/main" id="{1C935F2E-05C5-4613-957D-B942C02D372F}"/>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cxnSp>
        <p:nvCxnSpPr>
          <p:cNvPr id="333" name="Connector: Elbow 332">
            <a:extLst>
              <a:ext uri="{FF2B5EF4-FFF2-40B4-BE49-F238E27FC236}">
                <a16:creationId xmlns:a16="http://schemas.microsoft.com/office/drawing/2014/main" id="{B1759CF9-5A1C-4F58-80A0-39D16C4D6400}"/>
              </a:ext>
            </a:extLst>
          </p:cNvPr>
          <p:cNvCxnSpPr>
            <a:cxnSpLocks/>
          </p:cNvCxnSpPr>
          <p:nvPr/>
        </p:nvCxnSpPr>
        <p:spPr>
          <a:xfrm rot="5400000" flipH="1" flipV="1">
            <a:off x="10041560" y="3797036"/>
            <a:ext cx="9622" cy="819849"/>
          </a:xfrm>
          <a:prstGeom prst="bentConnector3">
            <a:avLst>
              <a:gd name="adj1" fmla="val 1409504"/>
            </a:avLst>
          </a:prstGeom>
          <a:ln w="22225">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C04C2702-925D-4AC6-9C09-F345A83AC079}"/>
              </a:ext>
            </a:extLst>
          </p:cNvPr>
          <p:cNvCxnSpPr>
            <a:cxnSpLocks/>
          </p:cNvCxnSpPr>
          <p:nvPr/>
        </p:nvCxnSpPr>
        <p:spPr>
          <a:xfrm>
            <a:off x="10050483" y="3668331"/>
            <a:ext cx="0" cy="417189"/>
          </a:xfrm>
          <a:prstGeom prst="line">
            <a:avLst/>
          </a:prstGeom>
          <a:ln w="22225" cmpd="sng">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35" name="Picture 334">
            <a:extLst>
              <a:ext uri="{FF2B5EF4-FFF2-40B4-BE49-F238E27FC236}">
                <a16:creationId xmlns:a16="http://schemas.microsoft.com/office/drawing/2014/main" id="{290FB575-B528-4F52-8675-FD693FAA51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5147" t="4407" r="4728" b="4969"/>
          <a:stretch/>
        </p:blipFill>
        <p:spPr>
          <a:xfrm rot="10800000">
            <a:off x="9911651" y="3719253"/>
            <a:ext cx="281240" cy="278025"/>
          </a:xfrm>
          <a:prstGeom prst="diamond">
            <a:avLst/>
          </a:prstGeom>
        </p:spPr>
      </p:pic>
      <p:sp>
        <p:nvSpPr>
          <p:cNvPr id="336" name="TextBox 335">
            <a:extLst>
              <a:ext uri="{FF2B5EF4-FFF2-40B4-BE49-F238E27FC236}">
                <a16:creationId xmlns:a16="http://schemas.microsoft.com/office/drawing/2014/main" id="{AFCDB0CF-BBF3-4EA3-9277-1B85FAE1F7CE}"/>
              </a:ext>
            </a:extLst>
          </p:cNvPr>
          <p:cNvSpPr txBox="1"/>
          <p:nvPr/>
        </p:nvSpPr>
        <p:spPr>
          <a:xfrm>
            <a:off x="10175659" y="2341245"/>
            <a:ext cx="492867" cy="233022"/>
          </a:xfrm>
          <a:prstGeom prst="rect">
            <a:avLst/>
          </a:prstGeom>
          <a:noFill/>
        </p:spPr>
        <p:txBody>
          <a:bodyPr wrap="square" rtlCol="0">
            <a:spAutoFit/>
          </a:bodyPr>
          <a:lstStyle/>
          <a:p>
            <a:pPr fontAlgn="base">
              <a:lnSpc>
                <a:spcPct val="90000"/>
              </a:lnSpc>
              <a:spcBef>
                <a:spcPct val="0"/>
              </a:spcBef>
              <a:spcAft>
                <a:spcPct val="0"/>
              </a:spcAft>
              <a:defRPr/>
            </a:pPr>
            <a:r>
              <a:rPr lang="en-US" sz="1029" b="1" dirty="0">
                <a:latin typeface="Segoe UI" panose="020B0502040204020203" pitchFamily="34" charset="0"/>
                <a:ea typeface="Segoe UI" panose="020B0502040204020203" pitchFamily="34" charset="0"/>
                <a:cs typeface="Segoe UI" panose="020B0502040204020203" pitchFamily="34" charset="0"/>
              </a:rPr>
              <a:t>LB</a:t>
            </a:r>
          </a:p>
        </p:txBody>
      </p:sp>
      <p:sp>
        <p:nvSpPr>
          <p:cNvPr id="337" name="Rounded Rectangle 3">
            <a:extLst>
              <a:ext uri="{FF2B5EF4-FFF2-40B4-BE49-F238E27FC236}">
                <a16:creationId xmlns:a16="http://schemas.microsoft.com/office/drawing/2014/main" id="{14B935C2-BECE-4456-804B-5C844105A986}"/>
              </a:ext>
            </a:extLst>
          </p:cNvPr>
          <p:cNvSpPr/>
          <p:nvPr/>
        </p:nvSpPr>
        <p:spPr>
          <a:xfrm>
            <a:off x="9065152" y="2818377"/>
            <a:ext cx="2000985" cy="843067"/>
          </a:xfrm>
          <a:prstGeom prst="rect">
            <a:avLst/>
          </a:prstGeom>
          <a:noFill/>
          <a:ln w="22225" cap="rnd" cmpd="sng">
            <a:solidFill>
              <a:schemeClr val="bg1">
                <a:lumMod val="5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5"/>
            <a:endParaRPr lang="en-US" sz="1729" b="1">
              <a:solidFill>
                <a:srgbClr val="505050"/>
              </a:solidFill>
              <a:latin typeface="+mj-lt"/>
            </a:endParaRPr>
          </a:p>
        </p:txBody>
      </p:sp>
      <p:sp>
        <p:nvSpPr>
          <p:cNvPr id="338" name="TextBox 337">
            <a:extLst>
              <a:ext uri="{FF2B5EF4-FFF2-40B4-BE49-F238E27FC236}">
                <a16:creationId xmlns:a16="http://schemas.microsoft.com/office/drawing/2014/main" id="{9113A6FB-D751-4422-AF69-DB1AA60131BA}"/>
              </a:ext>
            </a:extLst>
          </p:cNvPr>
          <p:cNvSpPr txBox="1"/>
          <p:nvPr/>
        </p:nvSpPr>
        <p:spPr>
          <a:xfrm rot="16200000">
            <a:off x="10695276" y="3135922"/>
            <a:ext cx="1095432"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Availability Set</a:t>
            </a:r>
          </a:p>
        </p:txBody>
      </p:sp>
      <p:sp>
        <p:nvSpPr>
          <p:cNvPr id="339" name="TextBox 338">
            <a:extLst>
              <a:ext uri="{FF2B5EF4-FFF2-40B4-BE49-F238E27FC236}">
                <a16:creationId xmlns:a16="http://schemas.microsoft.com/office/drawing/2014/main" id="{75CE5614-4A39-4CAF-B1D5-B2BA5A410AF6}"/>
              </a:ext>
            </a:extLst>
          </p:cNvPr>
          <p:cNvSpPr txBox="1"/>
          <p:nvPr/>
        </p:nvSpPr>
        <p:spPr>
          <a:xfrm>
            <a:off x="9321150" y="3362862"/>
            <a:ext cx="597345"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WEB1</a:t>
            </a:r>
          </a:p>
        </p:txBody>
      </p:sp>
      <p:grpSp>
        <p:nvGrpSpPr>
          <p:cNvPr id="340" name="Group 339">
            <a:extLst>
              <a:ext uri="{FF2B5EF4-FFF2-40B4-BE49-F238E27FC236}">
                <a16:creationId xmlns:a16="http://schemas.microsoft.com/office/drawing/2014/main" id="{4752E4E0-31C2-46DE-A5A6-A27A2CB4E832}"/>
              </a:ext>
            </a:extLst>
          </p:cNvPr>
          <p:cNvGrpSpPr/>
          <p:nvPr/>
        </p:nvGrpSpPr>
        <p:grpSpPr>
          <a:xfrm>
            <a:off x="9414126" y="2951975"/>
            <a:ext cx="411393" cy="321999"/>
            <a:chOff x="6519578" y="3783956"/>
            <a:chExt cx="634064" cy="496284"/>
          </a:xfrm>
          <a:solidFill>
            <a:schemeClr val="accent1"/>
          </a:solidFill>
        </p:grpSpPr>
        <p:sp>
          <p:nvSpPr>
            <p:cNvPr id="341" name="Freeform 21">
              <a:extLst>
                <a:ext uri="{FF2B5EF4-FFF2-40B4-BE49-F238E27FC236}">
                  <a16:creationId xmlns:a16="http://schemas.microsoft.com/office/drawing/2014/main" id="{2A1CF677-260E-4C3C-B9F4-34ED3B6160CB}"/>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342" name="Group 341">
              <a:extLst>
                <a:ext uri="{FF2B5EF4-FFF2-40B4-BE49-F238E27FC236}">
                  <a16:creationId xmlns:a16="http://schemas.microsoft.com/office/drawing/2014/main" id="{4DC39BC7-100E-41E2-9600-1D7D9C2F20AF}"/>
                </a:ext>
              </a:extLst>
            </p:cNvPr>
            <p:cNvGrpSpPr/>
            <p:nvPr/>
          </p:nvGrpSpPr>
          <p:grpSpPr>
            <a:xfrm>
              <a:off x="6721475" y="3873516"/>
              <a:ext cx="236538" cy="255587"/>
              <a:chOff x="6721475" y="3887788"/>
              <a:chExt cx="236538" cy="255587"/>
            </a:xfrm>
            <a:grpFill/>
          </p:grpSpPr>
          <p:sp>
            <p:nvSpPr>
              <p:cNvPr id="343" name="Freeform 5">
                <a:extLst>
                  <a:ext uri="{FF2B5EF4-FFF2-40B4-BE49-F238E27FC236}">
                    <a16:creationId xmlns:a16="http://schemas.microsoft.com/office/drawing/2014/main" id="{62ABA659-69A7-4BF3-88B6-617DE7F73269}"/>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44" name="Freeform 6">
                <a:extLst>
                  <a:ext uri="{FF2B5EF4-FFF2-40B4-BE49-F238E27FC236}">
                    <a16:creationId xmlns:a16="http://schemas.microsoft.com/office/drawing/2014/main" id="{D64F4E18-6AE4-494F-AA50-FD2C14D9A3F5}"/>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45" name="Freeform 7">
                <a:extLst>
                  <a:ext uri="{FF2B5EF4-FFF2-40B4-BE49-F238E27FC236}">
                    <a16:creationId xmlns:a16="http://schemas.microsoft.com/office/drawing/2014/main" id="{A76172D6-EEAD-4645-A5B2-83FE619F1653}"/>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cxnSp>
        <p:nvCxnSpPr>
          <p:cNvPr id="346" name="Connector: Elbow 345">
            <a:extLst>
              <a:ext uri="{FF2B5EF4-FFF2-40B4-BE49-F238E27FC236}">
                <a16:creationId xmlns:a16="http://schemas.microsoft.com/office/drawing/2014/main" id="{08387785-00F3-4D88-8540-730D720A8D6B}"/>
              </a:ext>
            </a:extLst>
          </p:cNvPr>
          <p:cNvCxnSpPr>
            <a:cxnSpLocks/>
          </p:cNvCxnSpPr>
          <p:nvPr/>
        </p:nvCxnSpPr>
        <p:spPr>
          <a:xfrm rot="5400000" flipH="1" flipV="1">
            <a:off x="10047766" y="2396755"/>
            <a:ext cx="9622" cy="819849"/>
          </a:xfrm>
          <a:prstGeom prst="bentConnector3">
            <a:avLst>
              <a:gd name="adj1" fmla="val 1409504"/>
            </a:avLst>
          </a:prstGeom>
          <a:ln w="22225">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8FB955A5-7343-45FF-A095-BE433B6A540A}"/>
              </a:ext>
            </a:extLst>
          </p:cNvPr>
          <p:cNvCxnSpPr>
            <a:cxnSpLocks/>
          </p:cNvCxnSpPr>
          <p:nvPr/>
        </p:nvCxnSpPr>
        <p:spPr>
          <a:xfrm>
            <a:off x="10056690" y="2268051"/>
            <a:ext cx="0" cy="417189"/>
          </a:xfrm>
          <a:prstGeom prst="line">
            <a:avLst/>
          </a:prstGeom>
          <a:ln w="22225" cmpd="sng">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48" name="Picture 347">
            <a:extLst>
              <a:ext uri="{FF2B5EF4-FFF2-40B4-BE49-F238E27FC236}">
                <a16:creationId xmlns:a16="http://schemas.microsoft.com/office/drawing/2014/main" id="{A39BE412-06EE-48A0-9FFF-23F688208B3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5147" t="4407" r="4728" b="4969"/>
          <a:stretch/>
        </p:blipFill>
        <p:spPr>
          <a:xfrm rot="10800000">
            <a:off x="9917858" y="2318973"/>
            <a:ext cx="281240" cy="278025"/>
          </a:xfrm>
          <a:prstGeom prst="diamond">
            <a:avLst/>
          </a:prstGeom>
        </p:spPr>
      </p:pic>
      <p:sp>
        <p:nvSpPr>
          <p:cNvPr id="349" name="TextBox 348">
            <a:extLst>
              <a:ext uri="{FF2B5EF4-FFF2-40B4-BE49-F238E27FC236}">
                <a16:creationId xmlns:a16="http://schemas.microsoft.com/office/drawing/2014/main" id="{3094FEE2-FC59-4A44-8D61-9BE2E7B5B616}"/>
              </a:ext>
            </a:extLst>
          </p:cNvPr>
          <p:cNvSpPr txBox="1"/>
          <p:nvPr/>
        </p:nvSpPr>
        <p:spPr>
          <a:xfrm>
            <a:off x="10176295" y="5141806"/>
            <a:ext cx="492229" cy="234872"/>
          </a:xfrm>
          <a:prstGeom prst="rect">
            <a:avLst/>
          </a:prstGeom>
          <a:noFill/>
        </p:spPr>
        <p:txBody>
          <a:bodyPr wrap="square" rtlCol="0">
            <a:spAutoFit/>
          </a:bodyPr>
          <a:lstStyle/>
          <a:p>
            <a:pPr fontAlgn="base">
              <a:lnSpc>
                <a:spcPct val="90000"/>
              </a:lnSpc>
              <a:spcBef>
                <a:spcPct val="0"/>
              </a:spcBef>
              <a:spcAft>
                <a:spcPct val="0"/>
              </a:spcAft>
              <a:defRPr/>
            </a:pPr>
            <a:r>
              <a:rPr lang="en-US" sz="1029" b="1" dirty="0">
                <a:latin typeface="Segoe UI" panose="020B0502040204020203" pitchFamily="34" charset="0"/>
                <a:ea typeface="Segoe UI" panose="020B0502040204020203" pitchFamily="34" charset="0"/>
                <a:cs typeface="Segoe UI" panose="020B0502040204020203" pitchFamily="34" charset="0"/>
              </a:rPr>
              <a:t>ILB</a:t>
            </a:r>
          </a:p>
        </p:txBody>
      </p:sp>
      <p:sp>
        <p:nvSpPr>
          <p:cNvPr id="350" name="Rounded Rectangle 3">
            <a:extLst>
              <a:ext uri="{FF2B5EF4-FFF2-40B4-BE49-F238E27FC236}">
                <a16:creationId xmlns:a16="http://schemas.microsoft.com/office/drawing/2014/main" id="{D764495B-89C4-4EF7-B9E6-03BA65C56714}"/>
              </a:ext>
            </a:extLst>
          </p:cNvPr>
          <p:cNvSpPr/>
          <p:nvPr/>
        </p:nvSpPr>
        <p:spPr>
          <a:xfrm>
            <a:off x="9065789" y="5618938"/>
            <a:ext cx="2000985" cy="843067"/>
          </a:xfrm>
          <a:prstGeom prst="rect">
            <a:avLst/>
          </a:prstGeom>
          <a:noFill/>
          <a:ln w="22225" cap="rnd" cmpd="sng">
            <a:solidFill>
              <a:schemeClr val="bg1">
                <a:lumMod val="5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5"/>
            <a:endParaRPr lang="en-US" sz="1729" b="1">
              <a:solidFill>
                <a:srgbClr val="505050"/>
              </a:solidFill>
              <a:latin typeface="+mj-lt"/>
            </a:endParaRPr>
          </a:p>
        </p:txBody>
      </p:sp>
      <p:sp>
        <p:nvSpPr>
          <p:cNvPr id="351" name="TextBox 350">
            <a:extLst>
              <a:ext uri="{FF2B5EF4-FFF2-40B4-BE49-F238E27FC236}">
                <a16:creationId xmlns:a16="http://schemas.microsoft.com/office/drawing/2014/main" id="{A366709E-6AA7-4382-BD60-E9D56ECD430B}"/>
              </a:ext>
            </a:extLst>
          </p:cNvPr>
          <p:cNvSpPr txBox="1"/>
          <p:nvPr/>
        </p:nvSpPr>
        <p:spPr>
          <a:xfrm rot="16200000">
            <a:off x="10695913" y="5936483"/>
            <a:ext cx="1095432"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Availability Set</a:t>
            </a:r>
          </a:p>
        </p:txBody>
      </p:sp>
      <p:sp>
        <p:nvSpPr>
          <p:cNvPr id="352" name="TextBox 351">
            <a:extLst>
              <a:ext uri="{FF2B5EF4-FFF2-40B4-BE49-F238E27FC236}">
                <a16:creationId xmlns:a16="http://schemas.microsoft.com/office/drawing/2014/main" id="{CE196FE2-34E9-4057-875B-61D25F543D17}"/>
              </a:ext>
            </a:extLst>
          </p:cNvPr>
          <p:cNvSpPr txBox="1"/>
          <p:nvPr/>
        </p:nvSpPr>
        <p:spPr>
          <a:xfrm>
            <a:off x="9760518" y="6163423"/>
            <a:ext cx="581408" cy="23487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SQLW</a:t>
            </a:r>
          </a:p>
        </p:txBody>
      </p:sp>
      <p:grpSp>
        <p:nvGrpSpPr>
          <p:cNvPr id="353" name="Group 352">
            <a:extLst>
              <a:ext uri="{FF2B5EF4-FFF2-40B4-BE49-F238E27FC236}">
                <a16:creationId xmlns:a16="http://schemas.microsoft.com/office/drawing/2014/main" id="{105E2B56-B7F1-421F-9478-AAA2F3F53247}"/>
              </a:ext>
            </a:extLst>
          </p:cNvPr>
          <p:cNvGrpSpPr/>
          <p:nvPr/>
        </p:nvGrpSpPr>
        <p:grpSpPr>
          <a:xfrm>
            <a:off x="9851996" y="5752537"/>
            <a:ext cx="411393" cy="321999"/>
            <a:chOff x="6519578" y="3783956"/>
            <a:chExt cx="634064" cy="496284"/>
          </a:xfrm>
          <a:solidFill>
            <a:schemeClr val="accent1"/>
          </a:solidFill>
        </p:grpSpPr>
        <p:sp>
          <p:nvSpPr>
            <p:cNvPr id="354" name="Freeform 21">
              <a:extLst>
                <a:ext uri="{FF2B5EF4-FFF2-40B4-BE49-F238E27FC236}">
                  <a16:creationId xmlns:a16="http://schemas.microsoft.com/office/drawing/2014/main" id="{79AA77F4-D978-4E04-9A79-8CEDD54BA3C2}"/>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355" name="Group 354">
              <a:extLst>
                <a:ext uri="{FF2B5EF4-FFF2-40B4-BE49-F238E27FC236}">
                  <a16:creationId xmlns:a16="http://schemas.microsoft.com/office/drawing/2014/main" id="{B994E052-3224-4A34-9F5E-7ACED68B70CA}"/>
                </a:ext>
              </a:extLst>
            </p:cNvPr>
            <p:cNvGrpSpPr/>
            <p:nvPr/>
          </p:nvGrpSpPr>
          <p:grpSpPr>
            <a:xfrm>
              <a:off x="6721475" y="3873516"/>
              <a:ext cx="236538" cy="255587"/>
              <a:chOff x="6721475" y="3887788"/>
              <a:chExt cx="236538" cy="255587"/>
            </a:xfrm>
            <a:grpFill/>
          </p:grpSpPr>
          <p:sp>
            <p:nvSpPr>
              <p:cNvPr id="356" name="Freeform 5">
                <a:extLst>
                  <a:ext uri="{FF2B5EF4-FFF2-40B4-BE49-F238E27FC236}">
                    <a16:creationId xmlns:a16="http://schemas.microsoft.com/office/drawing/2014/main" id="{FB664747-5357-41C2-A7C7-045438666B3C}"/>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57" name="Freeform 6">
                <a:extLst>
                  <a:ext uri="{FF2B5EF4-FFF2-40B4-BE49-F238E27FC236}">
                    <a16:creationId xmlns:a16="http://schemas.microsoft.com/office/drawing/2014/main" id="{9EAB245C-5FE9-4596-A763-E064A0AD7AD5}"/>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58" name="Freeform 7">
                <a:extLst>
                  <a:ext uri="{FF2B5EF4-FFF2-40B4-BE49-F238E27FC236}">
                    <a16:creationId xmlns:a16="http://schemas.microsoft.com/office/drawing/2014/main" id="{4FB4A7CF-1A2C-458F-A4E9-966B7B1F733D}"/>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cxnSp>
        <p:nvCxnSpPr>
          <p:cNvPr id="359" name="Connector: Elbow 358">
            <a:extLst>
              <a:ext uri="{FF2B5EF4-FFF2-40B4-BE49-F238E27FC236}">
                <a16:creationId xmlns:a16="http://schemas.microsoft.com/office/drawing/2014/main" id="{B265F36D-D7F4-420F-A212-49354FCA60F6}"/>
              </a:ext>
            </a:extLst>
          </p:cNvPr>
          <p:cNvCxnSpPr>
            <a:cxnSpLocks/>
          </p:cNvCxnSpPr>
          <p:nvPr/>
        </p:nvCxnSpPr>
        <p:spPr>
          <a:xfrm rot="5400000" flipH="1" flipV="1">
            <a:off x="10048404" y="5197315"/>
            <a:ext cx="9622" cy="819849"/>
          </a:xfrm>
          <a:prstGeom prst="bentConnector3">
            <a:avLst>
              <a:gd name="adj1" fmla="val 1409504"/>
            </a:avLst>
          </a:prstGeom>
          <a:ln w="22225">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A62F5F86-2CDA-4E71-A8A2-935716E5936A}"/>
              </a:ext>
            </a:extLst>
          </p:cNvPr>
          <p:cNvCxnSpPr>
            <a:cxnSpLocks/>
          </p:cNvCxnSpPr>
          <p:nvPr/>
        </p:nvCxnSpPr>
        <p:spPr>
          <a:xfrm>
            <a:off x="10057327" y="5068611"/>
            <a:ext cx="0" cy="417189"/>
          </a:xfrm>
          <a:prstGeom prst="line">
            <a:avLst/>
          </a:prstGeom>
          <a:ln w="22225" cmpd="sng">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61" name="Picture 360">
            <a:extLst>
              <a:ext uri="{FF2B5EF4-FFF2-40B4-BE49-F238E27FC236}">
                <a16:creationId xmlns:a16="http://schemas.microsoft.com/office/drawing/2014/main" id="{1E5902BA-E1B6-49E4-8659-95B4B95B9BB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5147" t="4407" r="4728" b="4969"/>
          <a:stretch/>
        </p:blipFill>
        <p:spPr>
          <a:xfrm rot="10800000">
            <a:off x="9918495" y="5119535"/>
            <a:ext cx="281240" cy="278025"/>
          </a:xfrm>
          <a:prstGeom prst="diamond">
            <a:avLst/>
          </a:prstGeom>
        </p:spPr>
      </p:pic>
      <p:grpSp>
        <p:nvGrpSpPr>
          <p:cNvPr id="362" name="Group 361">
            <a:extLst>
              <a:ext uri="{FF2B5EF4-FFF2-40B4-BE49-F238E27FC236}">
                <a16:creationId xmlns:a16="http://schemas.microsoft.com/office/drawing/2014/main" id="{60C90EFA-0758-45B2-BB90-0F461BA88562}"/>
              </a:ext>
            </a:extLst>
          </p:cNvPr>
          <p:cNvGrpSpPr/>
          <p:nvPr/>
        </p:nvGrpSpPr>
        <p:grpSpPr>
          <a:xfrm>
            <a:off x="7707406" y="2474639"/>
            <a:ext cx="413818" cy="233395"/>
            <a:chOff x="6084179" y="2756637"/>
            <a:chExt cx="422226" cy="238137"/>
          </a:xfrm>
        </p:grpSpPr>
        <p:sp>
          <p:nvSpPr>
            <p:cNvPr id="363" name="Rectangle 362">
              <a:extLst>
                <a:ext uri="{FF2B5EF4-FFF2-40B4-BE49-F238E27FC236}">
                  <a16:creationId xmlns:a16="http://schemas.microsoft.com/office/drawing/2014/main" id="{F1178992-25DE-4C28-9DE9-F42F4F8E4498}"/>
                </a:ext>
              </a:extLst>
            </p:cNvPr>
            <p:cNvSpPr/>
            <p:nvPr/>
          </p:nvSpPr>
          <p:spPr bwMode="auto">
            <a:xfrm>
              <a:off x="6185022" y="2756637"/>
              <a:ext cx="228600" cy="23813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64" name="Group 363">
              <a:extLst>
                <a:ext uri="{FF2B5EF4-FFF2-40B4-BE49-F238E27FC236}">
                  <a16:creationId xmlns:a16="http://schemas.microsoft.com/office/drawing/2014/main" id="{278793EB-25D2-4B78-AB42-648C49F7ECEE}"/>
                </a:ext>
              </a:extLst>
            </p:cNvPr>
            <p:cNvGrpSpPr/>
            <p:nvPr/>
          </p:nvGrpSpPr>
          <p:grpSpPr>
            <a:xfrm>
              <a:off x="6084179" y="2810885"/>
              <a:ext cx="422226" cy="135397"/>
              <a:chOff x="4808538" y="3187701"/>
              <a:chExt cx="752475" cy="241300"/>
            </a:xfrm>
            <a:solidFill>
              <a:schemeClr val="accent1"/>
            </a:solidFill>
          </p:grpSpPr>
          <p:sp>
            <p:nvSpPr>
              <p:cNvPr id="365" name="Freeform 11">
                <a:extLst>
                  <a:ext uri="{FF2B5EF4-FFF2-40B4-BE49-F238E27FC236}">
                    <a16:creationId xmlns:a16="http://schemas.microsoft.com/office/drawing/2014/main" id="{3CBCE14D-B57A-4E7A-AB6E-412BD731A6A0}"/>
                  </a:ext>
                </a:extLst>
              </p:cNvPr>
              <p:cNvSpPr>
                <a:spLocks/>
              </p:cNvSpPr>
              <p:nvPr/>
            </p:nvSpPr>
            <p:spPr bwMode="auto">
              <a:xfrm>
                <a:off x="4808538" y="3187701"/>
                <a:ext cx="206375" cy="241300"/>
              </a:xfrm>
              <a:custGeom>
                <a:avLst/>
                <a:gdLst>
                  <a:gd name="T0" fmla="*/ 130 w 130"/>
                  <a:gd name="T1" fmla="*/ 152 h 152"/>
                  <a:gd name="T2" fmla="*/ 0 w 130"/>
                  <a:gd name="T3" fmla="*/ 90 h 152"/>
                  <a:gd name="T4" fmla="*/ 0 w 130"/>
                  <a:gd name="T5" fmla="*/ 65 h 152"/>
                  <a:gd name="T6" fmla="*/ 130 w 130"/>
                  <a:gd name="T7" fmla="*/ 0 h 152"/>
                  <a:gd name="T8" fmla="*/ 130 w 130"/>
                  <a:gd name="T9" fmla="*/ 36 h 152"/>
                  <a:gd name="T10" fmla="*/ 35 w 130"/>
                  <a:gd name="T11" fmla="*/ 76 h 152"/>
                  <a:gd name="T12" fmla="*/ 35 w 130"/>
                  <a:gd name="T13" fmla="*/ 79 h 152"/>
                  <a:gd name="T14" fmla="*/ 130 w 130"/>
                  <a:gd name="T15" fmla="*/ 115 h 152"/>
                  <a:gd name="T16" fmla="*/ 130 w 130"/>
                  <a:gd name="T1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52">
                    <a:moveTo>
                      <a:pt x="130" y="152"/>
                    </a:moveTo>
                    <a:lnTo>
                      <a:pt x="0" y="90"/>
                    </a:lnTo>
                    <a:lnTo>
                      <a:pt x="0" y="65"/>
                    </a:lnTo>
                    <a:lnTo>
                      <a:pt x="130" y="0"/>
                    </a:lnTo>
                    <a:lnTo>
                      <a:pt x="130" y="36"/>
                    </a:lnTo>
                    <a:lnTo>
                      <a:pt x="35" y="76"/>
                    </a:lnTo>
                    <a:lnTo>
                      <a:pt x="35" y="79"/>
                    </a:lnTo>
                    <a:lnTo>
                      <a:pt x="130" y="115"/>
                    </a:lnTo>
                    <a:lnTo>
                      <a:pt x="130"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66" name="Freeform 12">
                <a:extLst>
                  <a:ext uri="{FF2B5EF4-FFF2-40B4-BE49-F238E27FC236}">
                    <a16:creationId xmlns:a16="http://schemas.microsoft.com/office/drawing/2014/main" id="{E005C9AC-474D-4926-87CF-CF66DA09F7FB}"/>
                  </a:ext>
                </a:extLst>
              </p:cNvPr>
              <p:cNvSpPr>
                <a:spLocks/>
              </p:cNvSpPr>
              <p:nvPr/>
            </p:nvSpPr>
            <p:spPr bwMode="auto">
              <a:xfrm>
                <a:off x="5354638" y="3187701"/>
                <a:ext cx="206375" cy="236538"/>
              </a:xfrm>
              <a:custGeom>
                <a:avLst/>
                <a:gdLst>
                  <a:gd name="T0" fmla="*/ 130 w 130"/>
                  <a:gd name="T1" fmla="*/ 87 h 149"/>
                  <a:gd name="T2" fmla="*/ 0 w 130"/>
                  <a:gd name="T3" fmla="*/ 149 h 149"/>
                  <a:gd name="T4" fmla="*/ 0 w 130"/>
                  <a:gd name="T5" fmla="*/ 115 h 149"/>
                  <a:gd name="T6" fmla="*/ 95 w 130"/>
                  <a:gd name="T7" fmla="*/ 76 h 149"/>
                  <a:gd name="T8" fmla="*/ 95 w 130"/>
                  <a:gd name="T9" fmla="*/ 76 h 149"/>
                  <a:gd name="T10" fmla="*/ 0 w 130"/>
                  <a:gd name="T11" fmla="*/ 34 h 149"/>
                  <a:gd name="T12" fmla="*/ 0 w 130"/>
                  <a:gd name="T13" fmla="*/ 0 h 149"/>
                  <a:gd name="T14" fmla="*/ 130 w 130"/>
                  <a:gd name="T15" fmla="*/ 65 h 149"/>
                  <a:gd name="T16" fmla="*/ 130 w 130"/>
                  <a:gd name="T17" fmla="*/ 8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49">
                    <a:moveTo>
                      <a:pt x="130" y="87"/>
                    </a:moveTo>
                    <a:lnTo>
                      <a:pt x="0" y="149"/>
                    </a:lnTo>
                    <a:lnTo>
                      <a:pt x="0" y="115"/>
                    </a:lnTo>
                    <a:lnTo>
                      <a:pt x="95" y="76"/>
                    </a:lnTo>
                    <a:lnTo>
                      <a:pt x="95" y="76"/>
                    </a:lnTo>
                    <a:lnTo>
                      <a:pt x="0" y="34"/>
                    </a:lnTo>
                    <a:lnTo>
                      <a:pt x="0" y="0"/>
                    </a:lnTo>
                    <a:lnTo>
                      <a:pt x="130" y="65"/>
                    </a:lnTo>
                    <a:lnTo>
                      <a:pt x="13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67" name="Oval 13">
                <a:extLst>
                  <a:ext uri="{FF2B5EF4-FFF2-40B4-BE49-F238E27FC236}">
                    <a16:creationId xmlns:a16="http://schemas.microsoft.com/office/drawing/2014/main" id="{D903D10F-6252-42DE-A5AB-CCB345C6AF47}"/>
                  </a:ext>
                </a:extLst>
              </p:cNvPr>
              <p:cNvSpPr>
                <a:spLocks noChangeArrowheads="1"/>
              </p:cNvSpPr>
              <p:nvPr/>
            </p:nvSpPr>
            <p:spPr bwMode="auto">
              <a:xfrm>
                <a:off x="5040313" y="3271838"/>
                <a:ext cx="65088" cy="714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68" name="Oval 14">
                <a:extLst>
                  <a:ext uri="{FF2B5EF4-FFF2-40B4-BE49-F238E27FC236}">
                    <a16:creationId xmlns:a16="http://schemas.microsoft.com/office/drawing/2014/main" id="{38528EA7-977F-4C04-B2E3-62778B582CEE}"/>
                  </a:ext>
                </a:extLst>
              </p:cNvPr>
              <p:cNvSpPr>
                <a:spLocks noChangeArrowheads="1"/>
              </p:cNvSpPr>
              <p:nvPr/>
            </p:nvSpPr>
            <p:spPr bwMode="auto">
              <a:xfrm>
                <a:off x="5156200" y="3271838"/>
                <a:ext cx="69850" cy="714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69" name="Oval 15">
                <a:extLst>
                  <a:ext uri="{FF2B5EF4-FFF2-40B4-BE49-F238E27FC236}">
                    <a16:creationId xmlns:a16="http://schemas.microsoft.com/office/drawing/2014/main" id="{38B89B2A-99BF-4A7A-94F6-5B39B20B183A}"/>
                  </a:ext>
                </a:extLst>
              </p:cNvPr>
              <p:cNvSpPr>
                <a:spLocks noChangeArrowheads="1"/>
              </p:cNvSpPr>
              <p:nvPr/>
            </p:nvSpPr>
            <p:spPr bwMode="auto">
              <a:xfrm>
                <a:off x="5272088" y="3271838"/>
                <a:ext cx="69850" cy="714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sp>
        <p:nvSpPr>
          <p:cNvPr id="370" name="TextBox 369">
            <a:extLst>
              <a:ext uri="{FF2B5EF4-FFF2-40B4-BE49-F238E27FC236}">
                <a16:creationId xmlns:a16="http://schemas.microsoft.com/office/drawing/2014/main" id="{7AB87C40-6811-4BFD-976C-6F47C8D61EA1}"/>
              </a:ext>
            </a:extLst>
          </p:cNvPr>
          <p:cNvSpPr txBox="1"/>
          <p:nvPr/>
        </p:nvSpPr>
        <p:spPr>
          <a:xfrm>
            <a:off x="10163830" y="3362862"/>
            <a:ext cx="597345"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WEB2</a:t>
            </a:r>
          </a:p>
        </p:txBody>
      </p:sp>
      <p:grpSp>
        <p:nvGrpSpPr>
          <p:cNvPr id="371" name="Group 370">
            <a:extLst>
              <a:ext uri="{FF2B5EF4-FFF2-40B4-BE49-F238E27FC236}">
                <a16:creationId xmlns:a16="http://schemas.microsoft.com/office/drawing/2014/main" id="{6D5BE47B-D0A1-40E8-96AE-E223BBAE8955}"/>
              </a:ext>
            </a:extLst>
          </p:cNvPr>
          <p:cNvGrpSpPr/>
          <p:nvPr/>
        </p:nvGrpSpPr>
        <p:grpSpPr>
          <a:xfrm>
            <a:off x="10256805" y="2951975"/>
            <a:ext cx="411393" cy="321999"/>
            <a:chOff x="6519578" y="3783956"/>
            <a:chExt cx="634064" cy="496284"/>
          </a:xfrm>
          <a:solidFill>
            <a:schemeClr val="accent1"/>
          </a:solidFill>
        </p:grpSpPr>
        <p:sp>
          <p:nvSpPr>
            <p:cNvPr id="372" name="Freeform 21">
              <a:extLst>
                <a:ext uri="{FF2B5EF4-FFF2-40B4-BE49-F238E27FC236}">
                  <a16:creationId xmlns:a16="http://schemas.microsoft.com/office/drawing/2014/main" id="{A34FA555-4143-4101-98E9-50F91452E0E3}"/>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373" name="Group 372">
              <a:extLst>
                <a:ext uri="{FF2B5EF4-FFF2-40B4-BE49-F238E27FC236}">
                  <a16:creationId xmlns:a16="http://schemas.microsoft.com/office/drawing/2014/main" id="{D6E18CA1-F8AE-4DFC-9FFF-4B94CC0D8E80}"/>
                </a:ext>
              </a:extLst>
            </p:cNvPr>
            <p:cNvGrpSpPr/>
            <p:nvPr/>
          </p:nvGrpSpPr>
          <p:grpSpPr>
            <a:xfrm>
              <a:off x="6721475" y="3873516"/>
              <a:ext cx="236538" cy="255587"/>
              <a:chOff x="6721475" y="3887788"/>
              <a:chExt cx="236538" cy="255587"/>
            </a:xfrm>
            <a:grpFill/>
          </p:grpSpPr>
          <p:sp>
            <p:nvSpPr>
              <p:cNvPr id="374" name="Freeform 5">
                <a:extLst>
                  <a:ext uri="{FF2B5EF4-FFF2-40B4-BE49-F238E27FC236}">
                    <a16:creationId xmlns:a16="http://schemas.microsoft.com/office/drawing/2014/main" id="{55B7EC8E-4BF8-4C6A-84EE-5D6021EC8F03}"/>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75" name="Freeform 6">
                <a:extLst>
                  <a:ext uri="{FF2B5EF4-FFF2-40B4-BE49-F238E27FC236}">
                    <a16:creationId xmlns:a16="http://schemas.microsoft.com/office/drawing/2014/main" id="{D31D8A29-E4E6-497A-A356-54130E425AC0}"/>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76" name="Freeform 7">
                <a:extLst>
                  <a:ext uri="{FF2B5EF4-FFF2-40B4-BE49-F238E27FC236}">
                    <a16:creationId xmlns:a16="http://schemas.microsoft.com/office/drawing/2014/main" id="{4146F6AE-8A39-4015-8F93-2C24563909B3}"/>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sp>
        <p:nvSpPr>
          <p:cNvPr id="377" name="TextBox 376">
            <a:extLst>
              <a:ext uri="{FF2B5EF4-FFF2-40B4-BE49-F238E27FC236}">
                <a16:creationId xmlns:a16="http://schemas.microsoft.com/office/drawing/2014/main" id="{220FF87D-890C-4D12-83BC-C316E9745B4B}"/>
              </a:ext>
            </a:extLst>
          </p:cNvPr>
          <p:cNvSpPr txBox="1"/>
          <p:nvPr/>
        </p:nvSpPr>
        <p:spPr>
          <a:xfrm>
            <a:off x="10175660" y="4763143"/>
            <a:ext cx="597345"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APP2</a:t>
            </a:r>
          </a:p>
        </p:txBody>
      </p:sp>
      <p:grpSp>
        <p:nvGrpSpPr>
          <p:cNvPr id="378" name="Group 377">
            <a:extLst>
              <a:ext uri="{FF2B5EF4-FFF2-40B4-BE49-F238E27FC236}">
                <a16:creationId xmlns:a16="http://schemas.microsoft.com/office/drawing/2014/main" id="{D572B1EB-CB90-4DC2-87CF-3A9A7B20FA8B}"/>
              </a:ext>
            </a:extLst>
          </p:cNvPr>
          <p:cNvGrpSpPr/>
          <p:nvPr/>
        </p:nvGrpSpPr>
        <p:grpSpPr>
          <a:xfrm>
            <a:off x="10268636" y="4352256"/>
            <a:ext cx="411393" cy="321999"/>
            <a:chOff x="6519578" y="3783956"/>
            <a:chExt cx="634064" cy="496284"/>
          </a:xfrm>
          <a:solidFill>
            <a:schemeClr val="accent1"/>
          </a:solidFill>
        </p:grpSpPr>
        <p:sp>
          <p:nvSpPr>
            <p:cNvPr id="379" name="Freeform 21">
              <a:extLst>
                <a:ext uri="{FF2B5EF4-FFF2-40B4-BE49-F238E27FC236}">
                  <a16:creationId xmlns:a16="http://schemas.microsoft.com/office/drawing/2014/main" id="{6C925C5D-6E85-4D32-BB70-6DCFC8B3F228}"/>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380" name="Group 379">
              <a:extLst>
                <a:ext uri="{FF2B5EF4-FFF2-40B4-BE49-F238E27FC236}">
                  <a16:creationId xmlns:a16="http://schemas.microsoft.com/office/drawing/2014/main" id="{FDB1A96D-D951-4398-A686-BC874715729F}"/>
                </a:ext>
              </a:extLst>
            </p:cNvPr>
            <p:cNvGrpSpPr/>
            <p:nvPr/>
          </p:nvGrpSpPr>
          <p:grpSpPr>
            <a:xfrm>
              <a:off x="6721475" y="3873516"/>
              <a:ext cx="236538" cy="255587"/>
              <a:chOff x="6721475" y="3887788"/>
              <a:chExt cx="236538" cy="255587"/>
            </a:xfrm>
            <a:grpFill/>
          </p:grpSpPr>
          <p:sp>
            <p:nvSpPr>
              <p:cNvPr id="381" name="Freeform 5">
                <a:extLst>
                  <a:ext uri="{FF2B5EF4-FFF2-40B4-BE49-F238E27FC236}">
                    <a16:creationId xmlns:a16="http://schemas.microsoft.com/office/drawing/2014/main" id="{950387AF-0165-4F51-87C3-7E90711D9864}"/>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82" name="Freeform 6">
                <a:extLst>
                  <a:ext uri="{FF2B5EF4-FFF2-40B4-BE49-F238E27FC236}">
                    <a16:creationId xmlns:a16="http://schemas.microsoft.com/office/drawing/2014/main" id="{AB7B25AC-33AE-4E6B-8353-D129DDACFF0E}"/>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83" name="Freeform 7">
                <a:extLst>
                  <a:ext uri="{FF2B5EF4-FFF2-40B4-BE49-F238E27FC236}">
                    <a16:creationId xmlns:a16="http://schemas.microsoft.com/office/drawing/2014/main" id="{6343836C-7E25-4B40-A8E5-EE0BC9A82569}"/>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sp>
        <p:nvSpPr>
          <p:cNvPr id="384" name="TextBox 383">
            <a:extLst>
              <a:ext uri="{FF2B5EF4-FFF2-40B4-BE49-F238E27FC236}">
                <a16:creationId xmlns:a16="http://schemas.microsoft.com/office/drawing/2014/main" id="{B2DC01D7-2A1A-4BFC-95C5-6762B1FDF5D7}"/>
              </a:ext>
            </a:extLst>
          </p:cNvPr>
          <p:cNvSpPr txBox="1"/>
          <p:nvPr/>
        </p:nvSpPr>
        <p:spPr>
          <a:xfrm>
            <a:off x="9188041" y="6163423"/>
            <a:ext cx="510550" cy="23487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SQL1</a:t>
            </a:r>
          </a:p>
        </p:txBody>
      </p:sp>
      <p:grpSp>
        <p:nvGrpSpPr>
          <p:cNvPr id="385" name="Group 384">
            <a:extLst>
              <a:ext uri="{FF2B5EF4-FFF2-40B4-BE49-F238E27FC236}">
                <a16:creationId xmlns:a16="http://schemas.microsoft.com/office/drawing/2014/main" id="{57B9FE02-71A8-42A3-961D-1E4DCD2B02E3}"/>
              </a:ext>
            </a:extLst>
          </p:cNvPr>
          <p:cNvGrpSpPr/>
          <p:nvPr/>
        </p:nvGrpSpPr>
        <p:grpSpPr>
          <a:xfrm>
            <a:off x="9244088" y="5752537"/>
            <a:ext cx="411393" cy="321999"/>
            <a:chOff x="6519578" y="3783956"/>
            <a:chExt cx="634064" cy="496284"/>
          </a:xfrm>
          <a:solidFill>
            <a:schemeClr val="accent1"/>
          </a:solidFill>
        </p:grpSpPr>
        <p:sp>
          <p:nvSpPr>
            <p:cNvPr id="386" name="Freeform 21">
              <a:extLst>
                <a:ext uri="{FF2B5EF4-FFF2-40B4-BE49-F238E27FC236}">
                  <a16:creationId xmlns:a16="http://schemas.microsoft.com/office/drawing/2014/main" id="{96079DBC-0A2F-4A59-80CC-B4EDB3EBE39D}"/>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387" name="Group 386">
              <a:extLst>
                <a:ext uri="{FF2B5EF4-FFF2-40B4-BE49-F238E27FC236}">
                  <a16:creationId xmlns:a16="http://schemas.microsoft.com/office/drawing/2014/main" id="{94C97B8C-C17C-4E1B-B89A-97002A1A600F}"/>
                </a:ext>
              </a:extLst>
            </p:cNvPr>
            <p:cNvGrpSpPr/>
            <p:nvPr/>
          </p:nvGrpSpPr>
          <p:grpSpPr>
            <a:xfrm>
              <a:off x="6721475" y="3873516"/>
              <a:ext cx="236538" cy="255587"/>
              <a:chOff x="6721475" y="3887788"/>
              <a:chExt cx="236538" cy="255587"/>
            </a:xfrm>
            <a:grpFill/>
          </p:grpSpPr>
          <p:sp>
            <p:nvSpPr>
              <p:cNvPr id="388" name="Freeform 5">
                <a:extLst>
                  <a:ext uri="{FF2B5EF4-FFF2-40B4-BE49-F238E27FC236}">
                    <a16:creationId xmlns:a16="http://schemas.microsoft.com/office/drawing/2014/main" id="{3E45209D-3816-40AF-93E0-0999E127A8DF}"/>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89" name="Freeform 6">
                <a:extLst>
                  <a:ext uri="{FF2B5EF4-FFF2-40B4-BE49-F238E27FC236}">
                    <a16:creationId xmlns:a16="http://schemas.microsoft.com/office/drawing/2014/main" id="{B66F1799-4119-4084-8B00-40DB4F461CCB}"/>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90" name="Freeform 7">
                <a:extLst>
                  <a:ext uri="{FF2B5EF4-FFF2-40B4-BE49-F238E27FC236}">
                    <a16:creationId xmlns:a16="http://schemas.microsoft.com/office/drawing/2014/main" id="{8365A4E6-64F7-4B14-A2F4-198101940493}"/>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sp>
        <p:nvSpPr>
          <p:cNvPr id="391" name="TextBox 390">
            <a:extLst>
              <a:ext uri="{FF2B5EF4-FFF2-40B4-BE49-F238E27FC236}">
                <a16:creationId xmlns:a16="http://schemas.microsoft.com/office/drawing/2014/main" id="{3A4E191F-AD99-4935-90C2-CE92C6B04228}"/>
              </a:ext>
            </a:extLst>
          </p:cNvPr>
          <p:cNvSpPr txBox="1"/>
          <p:nvPr/>
        </p:nvSpPr>
        <p:spPr>
          <a:xfrm>
            <a:off x="10399630" y="6163423"/>
            <a:ext cx="581408" cy="23487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SQL2</a:t>
            </a:r>
          </a:p>
        </p:txBody>
      </p:sp>
      <p:grpSp>
        <p:nvGrpSpPr>
          <p:cNvPr id="392" name="Group 391">
            <a:extLst>
              <a:ext uri="{FF2B5EF4-FFF2-40B4-BE49-F238E27FC236}">
                <a16:creationId xmlns:a16="http://schemas.microsoft.com/office/drawing/2014/main" id="{575E2741-96BD-4CD2-843E-AA7C66E1DDE1}"/>
              </a:ext>
            </a:extLst>
          </p:cNvPr>
          <p:cNvGrpSpPr/>
          <p:nvPr/>
        </p:nvGrpSpPr>
        <p:grpSpPr>
          <a:xfrm>
            <a:off x="10491107" y="5752537"/>
            <a:ext cx="411393" cy="321999"/>
            <a:chOff x="6519578" y="3783956"/>
            <a:chExt cx="634064" cy="496284"/>
          </a:xfrm>
          <a:solidFill>
            <a:schemeClr val="accent1"/>
          </a:solidFill>
        </p:grpSpPr>
        <p:sp>
          <p:nvSpPr>
            <p:cNvPr id="393" name="Freeform 21">
              <a:extLst>
                <a:ext uri="{FF2B5EF4-FFF2-40B4-BE49-F238E27FC236}">
                  <a16:creationId xmlns:a16="http://schemas.microsoft.com/office/drawing/2014/main" id="{699D5BF1-97F9-4318-998B-204EC4CC4E53}"/>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394" name="Group 393">
              <a:extLst>
                <a:ext uri="{FF2B5EF4-FFF2-40B4-BE49-F238E27FC236}">
                  <a16:creationId xmlns:a16="http://schemas.microsoft.com/office/drawing/2014/main" id="{580A4941-3C26-4938-9CC7-A718A69CF95D}"/>
                </a:ext>
              </a:extLst>
            </p:cNvPr>
            <p:cNvGrpSpPr/>
            <p:nvPr/>
          </p:nvGrpSpPr>
          <p:grpSpPr>
            <a:xfrm>
              <a:off x="6721475" y="3873516"/>
              <a:ext cx="236538" cy="255587"/>
              <a:chOff x="6721475" y="3887788"/>
              <a:chExt cx="236538" cy="255587"/>
            </a:xfrm>
            <a:grpFill/>
          </p:grpSpPr>
          <p:sp>
            <p:nvSpPr>
              <p:cNvPr id="395" name="Freeform 5">
                <a:extLst>
                  <a:ext uri="{FF2B5EF4-FFF2-40B4-BE49-F238E27FC236}">
                    <a16:creationId xmlns:a16="http://schemas.microsoft.com/office/drawing/2014/main" id="{1315BA1B-BE8D-4FF1-A861-79208E138C36}"/>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96" name="Freeform 6">
                <a:extLst>
                  <a:ext uri="{FF2B5EF4-FFF2-40B4-BE49-F238E27FC236}">
                    <a16:creationId xmlns:a16="http://schemas.microsoft.com/office/drawing/2014/main" id="{FA9EEC86-D898-4880-9554-D68EE684A480}"/>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397" name="Freeform 7">
                <a:extLst>
                  <a:ext uri="{FF2B5EF4-FFF2-40B4-BE49-F238E27FC236}">
                    <a16:creationId xmlns:a16="http://schemas.microsoft.com/office/drawing/2014/main" id="{022B8305-2F94-4256-BA6D-E2A6A05FDE13}"/>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sp>
        <p:nvSpPr>
          <p:cNvPr id="398" name="Rounded Rectangle 3">
            <a:extLst>
              <a:ext uri="{FF2B5EF4-FFF2-40B4-BE49-F238E27FC236}">
                <a16:creationId xmlns:a16="http://schemas.microsoft.com/office/drawing/2014/main" id="{EF3A1BD7-10F0-420A-A4D6-5773775493D4}"/>
              </a:ext>
            </a:extLst>
          </p:cNvPr>
          <p:cNvSpPr/>
          <p:nvPr/>
        </p:nvSpPr>
        <p:spPr>
          <a:xfrm rot="16200000" flipH="1">
            <a:off x="7427729" y="4014358"/>
            <a:ext cx="1957777" cy="673848"/>
          </a:xfrm>
          <a:prstGeom prst="rect">
            <a:avLst/>
          </a:prstGeom>
          <a:noFill/>
          <a:ln w="22225" cap="rnd" cmpd="sng">
            <a:solidFill>
              <a:schemeClr val="bg1">
                <a:lumMod val="5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5"/>
            <a:endParaRPr lang="en-US" sz="1729" b="1">
              <a:solidFill>
                <a:srgbClr val="505050"/>
              </a:solidFill>
              <a:latin typeface="+mj-lt"/>
            </a:endParaRPr>
          </a:p>
        </p:txBody>
      </p:sp>
      <p:sp>
        <p:nvSpPr>
          <p:cNvPr id="399" name="TextBox 398">
            <a:extLst>
              <a:ext uri="{FF2B5EF4-FFF2-40B4-BE49-F238E27FC236}">
                <a16:creationId xmlns:a16="http://schemas.microsoft.com/office/drawing/2014/main" id="{CE4BB51A-D928-4F10-8074-8D7433718DB2}"/>
              </a:ext>
            </a:extLst>
          </p:cNvPr>
          <p:cNvSpPr txBox="1"/>
          <p:nvPr/>
        </p:nvSpPr>
        <p:spPr>
          <a:xfrm flipH="1">
            <a:off x="8940529" y="3859044"/>
            <a:ext cx="361530" cy="233022"/>
          </a:xfrm>
          <a:prstGeom prst="rect">
            <a:avLst/>
          </a:prstGeom>
          <a:noFill/>
        </p:spPr>
        <p:txBody>
          <a:bodyPr wrap="square" rtlCol="0">
            <a:spAutoFit/>
          </a:bodyPr>
          <a:lstStyle/>
          <a:p>
            <a:pPr fontAlgn="base">
              <a:lnSpc>
                <a:spcPct val="90000"/>
              </a:lnSpc>
              <a:spcBef>
                <a:spcPct val="0"/>
              </a:spcBef>
              <a:spcAft>
                <a:spcPct val="0"/>
              </a:spcAft>
              <a:defRPr/>
            </a:pPr>
            <a:r>
              <a:rPr lang="en-US" sz="1029" b="1" dirty="0">
                <a:latin typeface="Segoe UI" panose="020B0502040204020203" pitchFamily="34" charset="0"/>
                <a:ea typeface="Segoe UI" panose="020B0502040204020203" pitchFamily="34" charset="0"/>
                <a:cs typeface="Segoe UI" panose="020B0502040204020203" pitchFamily="34" charset="0"/>
              </a:rPr>
              <a:t>LB</a:t>
            </a:r>
          </a:p>
        </p:txBody>
      </p:sp>
      <p:grpSp>
        <p:nvGrpSpPr>
          <p:cNvPr id="17" name="Group 16">
            <a:extLst>
              <a:ext uri="{FF2B5EF4-FFF2-40B4-BE49-F238E27FC236}">
                <a16:creationId xmlns:a16="http://schemas.microsoft.com/office/drawing/2014/main" id="{ADE6EDCD-A809-4BAA-8648-3945F30E914A}"/>
              </a:ext>
            </a:extLst>
          </p:cNvPr>
          <p:cNvGrpSpPr/>
          <p:nvPr/>
        </p:nvGrpSpPr>
        <p:grpSpPr>
          <a:xfrm>
            <a:off x="8036375" y="3609498"/>
            <a:ext cx="703588" cy="645759"/>
            <a:chOff x="8036375" y="3339866"/>
            <a:chExt cx="703588" cy="645759"/>
          </a:xfrm>
        </p:grpSpPr>
        <p:sp>
          <p:nvSpPr>
            <p:cNvPr id="400" name="TextBox 399">
              <a:extLst>
                <a:ext uri="{FF2B5EF4-FFF2-40B4-BE49-F238E27FC236}">
                  <a16:creationId xmlns:a16="http://schemas.microsoft.com/office/drawing/2014/main" id="{254612EE-2C71-4444-AC8A-DE775BE67A4B}"/>
                </a:ext>
              </a:extLst>
            </p:cNvPr>
            <p:cNvSpPr txBox="1"/>
            <p:nvPr/>
          </p:nvSpPr>
          <p:spPr>
            <a:xfrm flipH="1">
              <a:off x="8036375" y="3750753"/>
              <a:ext cx="703588" cy="234872"/>
            </a:xfrm>
            <a:prstGeom prst="rect">
              <a:avLst/>
            </a:prstGeom>
            <a:noFill/>
          </p:spPr>
          <p:txBody>
            <a:bodyPr wrap="square" rtlCol="0">
              <a:spAutoFit/>
            </a:bodyPr>
            <a:lstStyle/>
            <a:p>
              <a:pPr algn="ctr" fontAlgn="base">
                <a:lnSpc>
                  <a:spcPct val="90000"/>
                </a:lnSpc>
                <a:spcBef>
                  <a:spcPct val="0"/>
                </a:spcBef>
                <a:spcAft>
                  <a:spcPct val="0"/>
                </a:spcAft>
                <a:defRPr/>
              </a:pPr>
              <a:r>
                <a:rPr lang="en-US" sz="1029" b="1" dirty="0">
                  <a:solidFill>
                    <a:schemeClr val="accent1"/>
                  </a:solidFill>
                  <a:latin typeface="Segoe UI" panose="020B0502040204020203" pitchFamily="34" charset="0"/>
                  <a:ea typeface="Segoe UI" panose="020B0502040204020203" pitchFamily="34" charset="0"/>
                  <a:cs typeface="Segoe UI" panose="020B0502040204020203" pitchFamily="34" charset="0"/>
                </a:rPr>
                <a:t>AD-DR</a:t>
              </a:r>
            </a:p>
          </p:txBody>
        </p:sp>
        <p:grpSp>
          <p:nvGrpSpPr>
            <p:cNvPr id="401" name="Group 400">
              <a:extLst>
                <a:ext uri="{FF2B5EF4-FFF2-40B4-BE49-F238E27FC236}">
                  <a16:creationId xmlns:a16="http://schemas.microsoft.com/office/drawing/2014/main" id="{468F5309-C663-46DF-9C4E-4A1FFA244DCD}"/>
                </a:ext>
              </a:extLst>
            </p:cNvPr>
            <p:cNvGrpSpPr/>
            <p:nvPr/>
          </p:nvGrpSpPr>
          <p:grpSpPr>
            <a:xfrm flipH="1">
              <a:off x="8182473" y="3339866"/>
              <a:ext cx="411393" cy="321999"/>
              <a:chOff x="6519578" y="3783956"/>
              <a:chExt cx="634064" cy="496284"/>
            </a:xfrm>
            <a:solidFill>
              <a:schemeClr val="accent1"/>
            </a:solidFill>
          </p:grpSpPr>
          <p:sp>
            <p:nvSpPr>
              <p:cNvPr id="402" name="Freeform 21">
                <a:extLst>
                  <a:ext uri="{FF2B5EF4-FFF2-40B4-BE49-F238E27FC236}">
                    <a16:creationId xmlns:a16="http://schemas.microsoft.com/office/drawing/2014/main" id="{B1B6664D-B874-4D07-AE60-B24657FFDEFD}"/>
                  </a:ext>
                </a:extLst>
              </p:cNvPr>
              <p:cNvSpPr>
                <a:spLocks noEditPoints="1"/>
              </p:cNvSpPr>
              <p:nvPr/>
            </p:nvSpPr>
            <p:spPr bwMode="auto">
              <a:xfrm>
                <a:off x="6519578" y="3783956"/>
                <a:ext cx="634064" cy="496284"/>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grpFill/>
              <a:ln>
                <a:noFill/>
              </a:ln>
            </p:spPr>
            <p:txBody>
              <a:bodyPr vert="horz" wrap="square" lIns="89619" tIns="44810" rIns="89619" bIns="44810" numCol="1" anchor="t" anchorCtr="0" compatLnSpc="1">
                <a:prstTxWarp prst="textNoShape">
                  <a:avLst/>
                </a:prstTxWarp>
              </a:bodyPr>
              <a:lstStyle/>
              <a:p>
                <a:pPr defTabSz="896203">
                  <a:defRPr/>
                </a:pPr>
                <a:endParaRPr lang="en-US">
                  <a:solidFill>
                    <a:srgbClr val="505050"/>
                  </a:solidFill>
                  <a:latin typeface="Segoe UI"/>
                </a:endParaRPr>
              </a:p>
            </p:txBody>
          </p:sp>
          <p:grpSp>
            <p:nvGrpSpPr>
              <p:cNvPr id="403" name="Group 402">
                <a:extLst>
                  <a:ext uri="{FF2B5EF4-FFF2-40B4-BE49-F238E27FC236}">
                    <a16:creationId xmlns:a16="http://schemas.microsoft.com/office/drawing/2014/main" id="{F2D09347-AF2E-4394-A26E-4E379535FF25}"/>
                  </a:ext>
                </a:extLst>
              </p:cNvPr>
              <p:cNvGrpSpPr/>
              <p:nvPr/>
            </p:nvGrpSpPr>
            <p:grpSpPr>
              <a:xfrm>
                <a:off x="6721475" y="3873516"/>
                <a:ext cx="236538" cy="255587"/>
                <a:chOff x="6721475" y="3887788"/>
                <a:chExt cx="236538" cy="255587"/>
              </a:xfrm>
              <a:grpFill/>
            </p:grpSpPr>
            <p:sp>
              <p:nvSpPr>
                <p:cNvPr id="404" name="Freeform 5">
                  <a:extLst>
                    <a:ext uri="{FF2B5EF4-FFF2-40B4-BE49-F238E27FC236}">
                      <a16:creationId xmlns:a16="http://schemas.microsoft.com/office/drawing/2014/main" id="{47313F47-3226-4F98-8427-716E1EE60133}"/>
                    </a:ext>
                  </a:extLst>
                </p:cNvPr>
                <p:cNvSpPr>
                  <a:spLocks/>
                </p:cNvSpPr>
                <p:nvPr/>
              </p:nvSpPr>
              <p:spPr bwMode="auto">
                <a:xfrm>
                  <a:off x="6721475" y="3968750"/>
                  <a:ext cx="107950" cy="174625"/>
                </a:xfrm>
                <a:custGeom>
                  <a:avLst/>
                  <a:gdLst>
                    <a:gd name="T0" fmla="*/ 68 w 68"/>
                    <a:gd name="T1" fmla="*/ 38 h 110"/>
                    <a:gd name="T2" fmla="*/ 68 w 68"/>
                    <a:gd name="T3" fmla="*/ 110 h 110"/>
                    <a:gd name="T4" fmla="*/ 0 w 68"/>
                    <a:gd name="T5" fmla="*/ 72 h 110"/>
                    <a:gd name="T6" fmla="*/ 0 w 68"/>
                    <a:gd name="T7" fmla="*/ 0 h 110"/>
                    <a:gd name="T8" fmla="*/ 68 w 68"/>
                    <a:gd name="T9" fmla="*/ 38 h 110"/>
                  </a:gdLst>
                  <a:ahLst/>
                  <a:cxnLst>
                    <a:cxn ang="0">
                      <a:pos x="T0" y="T1"/>
                    </a:cxn>
                    <a:cxn ang="0">
                      <a:pos x="T2" y="T3"/>
                    </a:cxn>
                    <a:cxn ang="0">
                      <a:pos x="T4" y="T5"/>
                    </a:cxn>
                    <a:cxn ang="0">
                      <a:pos x="T6" y="T7"/>
                    </a:cxn>
                    <a:cxn ang="0">
                      <a:pos x="T8" y="T9"/>
                    </a:cxn>
                  </a:cxnLst>
                  <a:rect l="0" t="0" r="r" b="b"/>
                  <a:pathLst>
                    <a:path w="68" h="110">
                      <a:moveTo>
                        <a:pt x="68" y="38"/>
                      </a:moveTo>
                      <a:lnTo>
                        <a:pt x="68" y="110"/>
                      </a:lnTo>
                      <a:lnTo>
                        <a:pt x="0" y="72"/>
                      </a:lnTo>
                      <a:lnTo>
                        <a:pt x="0" y="0"/>
                      </a:lnTo>
                      <a:lnTo>
                        <a:pt x="6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405" name="Freeform 6">
                  <a:extLst>
                    <a:ext uri="{FF2B5EF4-FFF2-40B4-BE49-F238E27FC236}">
                      <a16:creationId xmlns:a16="http://schemas.microsoft.com/office/drawing/2014/main" id="{2389BD73-766D-497E-9684-F9A578E4AB77}"/>
                    </a:ext>
                  </a:extLst>
                </p:cNvPr>
                <p:cNvSpPr>
                  <a:spLocks/>
                </p:cNvSpPr>
                <p:nvPr/>
              </p:nvSpPr>
              <p:spPr bwMode="auto">
                <a:xfrm>
                  <a:off x="6850063" y="3968750"/>
                  <a:ext cx="107950" cy="174625"/>
                </a:xfrm>
                <a:custGeom>
                  <a:avLst/>
                  <a:gdLst>
                    <a:gd name="T0" fmla="*/ 0 w 68"/>
                    <a:gd name="T1" fmla="*/ 38 h 110"/>
                    <a:gd name="T2" fmla="*/ 0 w 68"/>
                    <a:gd name="T3" fmla="*/ 110 h 110"/>
                    <a:gd name="T4" fmla="*/ 68 w 68"/>
                    <a:gd name="T5" fmla="*/ 72 h 110"/>
                    <a:gd name="T6" fmla="*/ 68 w 68"/>
                    <a:gd name="T7" fmla="*/ 0 h 110"/>
                    <a:gd name="T8" fmla="*/ 0 w 68"/>
                    <a:gd name="T9" fmla="*/ 38 h 110"/>
                  </a:gdLst>
                  <a:ahLst/>
                  <a:cxnLst>
                    <a:cxn ang="0">
                      <a:pos x="T0" y="T1"/>
                    </a:cxn>
                    <a:cxn ang="0">
                      <a:pos x="T2" y="T3"/>
                    </a:cxn>
                    <a:cxn ang="0">
                      <a:pos x="T4" y="T5"/>
                    </a:cxn>
                    <a:cxn ang="0">
                      <a:pos x="T6" y="T7"/>
                    </a:cxn>
                    <a:cxn ang="0">
                      <a:pos x="T8" y="T9"/>
                    </a:cxn>
                  </a:cxnLst>
                  <a:rect l="0" t="0" r="r" b="b"/>
                  <a:pathLst>
                    <a:path w="68" h="110">
                      <a:moveTo>
                        <a:pt x="0" y="38"/>
                      </a:moveTo>
                      <a:lnTo>
                        <a:pt x="0" y="110"/>
                      </a:lnTo>
                      <a:lnTo>
                        <a:pt x="68" y="72"/>
                      </a:lnTo>
                      <a:lnTo>
                        <a:pt x="6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sp>
              <p:nvSpPr>
                <p:cNvPr id="406" name="Freeform 7">
                  <a:extLst>
                    <a:ext uri="{FF2B5EF4-FFF2-40B4-BE49-F238E27FC236}">
                      <a16:creationId xmlns:a16="http://schemas.microsoft.com/office/drawing/2014/main" id="{DB0D74C4-7614-4FB1-8A2C-B9CB9B44BBCD}"/>
                    </a:ext>
                  </a:extLst>
                </p:cNvPr>
                <p:cNvSpPr>
                  <a:spLocks/>
                </p:cNvSpPr>
                <p:nvPr/>
              </p:nvSpPr>
              <p:spPr bwMode="auto">
                <a:xfrm>
                  <a:off x="6735763" y="3887788"/>
                  <a:ext cx="207963" cy="114300"/>
                </a:xfrm>
                <a:custGeom>
                  <a:avLst/>
                  <a:gdLst>
                    <a:gd name="T0" fmla="*/ 68 w 131"/>
                    <a:gd name="T1" fmla="*/ 72 h 72"/>
                    <a:gd name="T2" fmla="*/ 0 w 131"/>
                    <a:gd name="T3" fmla="*/ 34 h 72"/>
                    <a:gd name="T4" fmla="*/ 63 w 131"/>
                    <a:gd name="T5" fmla="*/ 0 h 72"/>
                    <a:gd name="T6" fmla="*/ 131 w 131"/>
                    <a:gd name="T7" fmla="*/ 34 h 72"/>
                    <a:gd name="T8" fmla="*/ 68 w 131"/>
                    <a:gd name="T9" fmla="*/ 72 h 72"/>
                  </a:gdLst>
                  <a:ahLst/>
                  <a:cxnLst>
                    <a:cxn ang="0">
                      <a:pos x="T0" y="T1"/>
                    </a:cxn>
                    <a:cxn ang="0">
                      <a:pos x="T2" y="T3"/>
                    </a:cxn>
                    <a:cxn ang="0">
                      <a:pos x="T4" y="T5"/>
                    </a:cxn>
                    <a:cxn ang="0">
                      <a:pos x="T6" y="T7"/>
                    </a:cxn>
                    <a:cxn ang="0">
                      <a:pos x="T8" y="T9"/>
                    </a:cxn>
                  </a:cxnLst>
                  <a:rect l="0" t="0" r="r" b="b"/>
                  <a:pathLst>
                    <a:path w="131" h="72">
                      <a:moveTo>
                        <a:pt x="68" y="72"/>
                      </a:moveTo>
                      <a:lnTo>
                        <a:pt x="0" y="34"/>
                      </a:lnTo>
                      <a:lnTo>
                        <a:pt x="63" y="0"/>
                      </a:lnTo>
                      <a:lnTo>
                        <a:pt x="131" y="34"/>
                      </a:lnTo>
                      <a:lnTo>
                        <a:pt x="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endParaRPr lang="en-US" sz="1729"/>
                </a:p>
              </p:txBody>
            </p:sp>
          </p:grpSp>
        </p:grpSp>
      </p:grpSp>
      <p:pic>
        <p:nvPicPr>
          <p:cNvPr id="415" name="Picture 414">
            <a:extLst>
              <a:ext uri="{FF2B5EF4-FFF2-40B4-BE49-F238E27FC236}">
                <a16:creationId xmlns:a16="http://schemas.microsoft.com/office/drawing/2014/main" id="{D62BAA5A-6B45-4F9E-A69B-6A40A11B3D3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5147" t="4407" r="4728" b="4969"/>
          <a:stretch/>
        </p:blipFill>
        <p:spPr>
          <a:xfrm rot="10800000" flipH="1">
            <a:off x="8735917" y="3823843"/>
            <a:ext cx="281240" cy="278025"/>
          </a:xfrm>
          <a:prstGeom prst="diamond">
            <a:avLst/>
          </a:prstGeom>
        </p:spPr>
      </p:pic>
      <p:sp>
        <p:nvSpPr>
          <p:cNvPr id="417" name="TextBox 416">
            <a:extLst>
              <a:ext uri="{FF2B5EF4-FFF2-40B4-BE49-F238E27FC236}">
                <a16:creationId xmlns:a16="http://schemas.microsoft.com/office/drawing/2014/main" id="{3BB70AA0-5CBC-40D2-8BA1-64E6C01666E6}"/>
              </a:ext>
            </a:extLst>
          </p:cNvPr>
          <p:cNvSpPr txBox="1"/>
          <p:nvPr/>
        </p:nvSpPr>
        <p:spPr>
          <a:xfrm>
            <a:off x="7887913" y="5415488"/>
            <a:ext cx="1095432"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Availability Set</a:t>
            </a:r>
          </a:p>
        </p:txBody>
      </p:sp>
      <p:sp>
        <p:nvSpPr>
          <p:cNvPr id="418" name="TextBox 417">
            <a:extLst>
              <a:ext uri="{FF2B5EF4-FFF2-40B4-BE49-F238E27FC236}">
                <a16:creationId xmlns:a16="http://schemas.microsoft.com/office/drawing/2014/main" id="{A8FBB9D1-3838-4E57-8C93-12B34BF9C219}"/>
              </a:ext>
            </a:extLst>
          </p:cNvPr>
          <p:cNvSpPr txBox="1"/>
          <p:nvPr/>
        </p:nvSpPr>
        <p:spPr>
          <a:xfrm>
            <a:off x="3570793" y="5415488"/>
            <a:ext cx="1095432" cy="233022"/>
          </a:xfrm>
          <a:prstGeom prst="rect">
            <a:avLst/>
          </a:prstGeom>
          <a:noFill/>
        </p:spPr>
        <p:txBody>
          <a:bodyPr wrap="square" rtlCol="0">
            <a:spAutoFit/>
          </a:bodyPr>
          <a:lstStyle/>
          <a:p>
            <a:pPr algn="ctr" fontAlgn="base">
              <a:lnSpc>
                <a:spcPct val="90000"/>
              </a:lnSpc>
              <a:spcBef>
                <a:spcPct val="0"/>
              </a:spcBef>
              <a:spcAft>
                <a:spcPct val="0"/>
              </a:spcAft>
              <a:defRPr/>
            </a:pPr>
            <a:r>
              <a:rPr lang="en-US" sz="1029"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Availability Set</a:t>
            </a:r>
          </a:p>
        </p:txBody>
      </p:sp>
      <p:grpSp>
        <p:nvGrpSpPr>
          <p:cNvPr id="419" name="Group 418">
            <a:extLst>
              <a:ext uri="{FF2B5EF4-FFF2-40B4-BE49-F238E27FC236}">
                <a16:creationId xmlns:a16="http://schemas.microsoft.com/office/drawing/2014/main" id="{C35FC125-3048-49E6-B702-3DF0F98A5CFB}"/>
              </a:ext>
            </a:extLst>
          </p:cNvPr>
          <p:cNvGrpSpPr/>
          <p:nvPr/>
        </p:nvGrpSpPr>
        <p:grpSpPr>
          <a:xfrm>
            <a:off x="5364667" y="3765166"/>
            <a:ext cx="399644" cy="1492250"/>
            <a:chOff x="6256337" y="3495535"/>
            <a:chExt cx="201613" cy="1492250"/>
          </a:xfrm>
        </p:grpSpPr>
        <p:cxnSp>
          <p:nvCxnSpPr>
            <p:cNvPr id="420" name="Straight Arrow Connector 419">
              <a:extLst>
                <a:ext uri="{FF2B5EF4-FFF2-40B4-BE49-F238E27FC236}">
                  <a16:creationId xmlns:a16="http://schemas.microsoft.com/office/drawing/2014/main" id="{087BEDDC-3D6B-41D2-AA7F-B33E184154FB}"/>
                </a:ext>
              </a:extLst>
            </p:cNvPr>
            <p:cNvCxnSpPr>
              <a:cxnSpLocks/>
            </p:cNvCxnSpPr>
            <p:nvPr/>
          </p:nvCxnSpPr>
          <p:spPr>
            <a:xfrm>
              <a:off x="6256337" y="3495535"/>
              <a:ext cx="201613" cy="0"/>
            </a:xfrm>
            <a:prstGeom prst="straightConnector1">
              <a:avLst/>
            </a:prstGeom>
            <a:ln w="2222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21" name="Straight Arrow Connector 420">
              <a:extLst>
                <a:ext uri="{FF2B5EF4-FFF2-40B4-BE49-F238E27FC236}">
                  <a16:creationId xmlns:a16="http://schemas.microsoft.com/office/drawing/2014/main" id="{9C5885C1-E6AF-44CF-A0C3-09BC7555F6C4}"/>
                </a:ext>
              </a:extLst>
            </p:cNvPr>
            <p:cNvCxnSpPr>
              <a:cxnSpLocks/>
            </p:cNvCxnSpPr>
            <p:nvPr/>
          </p:nvCxnSpPr>
          <p:spPr>
            <a:xfrm>
              <a:off x="6256337" y="4987785"/>
              <a:ext cx="201613" cy="0"/>
            </a:xfrm>
            <a:prstGeom prst="straightConnector1">
              <a:avLst/>
            </a:prstGeom>
            <a:ln w="2222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459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p:cNvPr>
          <p:cNvSpPr/>
          <p:nvPr/>
        </p:nvSpPr>
        <p:spPr bwMode="auto">
          <a:xfrm>
            <a:off x="883" y="993"/>
            <a:ext cx="12434711" cy="6993533"/>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1" name="Title 1">
            <a:extLst>
              <a:ext uri="{FF2B5EF4-FFF2-40B4-BE49-F238E27FC236}">
                <a16:creationId xmlns:a16="http://schemas.microsoft.com/office/drawing/2014/main" id="{82BEE682-87B6-48CE-BA99-FE0BF7513A2A}"/>
              </a:ext>
            </a:extLst>
          </p:cNvPr>
          <p:cNvSpPr>
            <a:spLocks noGrp="1"/>
          </p:cNvSpPr>
          <p:nvPr>
            <p:ph type="title"/>
          </p:nvPr>
        </p:nvSpPr>
        <p:spPr>
          <a:xfrm>
            <a:off x="280987" y="2715889"/>
            <a:ext cx="11499850" cy="2177647"/>
          </a:xfrm>
        </p:spPr>
        <p:txBody>
          <a:bodyPr/>
          <a:lstStyle/>
          <a:p>
            <a:r>
              <a:rPr lang="en-US" dirty="0"/>
              <a:t>Application-aware DR using ASR replication</a:t>
            </a:r>
          </a:p>
        </p:txBody>
      </p:sp>
      <p:sp>
        <p:nvSpPr>
          <p:cNvPr id="82" name="Text Placeholder 2">
            <a:extLst>
              <a:ext uri="{FF2B5EF4-FFF2-40B4-BE49-F238E27FC236}">
                <a16:creationId xmlns:a16="http://schemas.microsoft.com/office/drawing/2014/main" id="{AD23E388-4F38-4780-A449-C693AAA878B9}"/>
              </a:ext>
            </a:extLst>
          </p:cNvPr>
          <p:cNvSpPr>
            <a:spLocks noGrp="1"/>
          </p:cNvSpPr>
          <p:nvPr>
            <p:ph type="body" sz="quarter" idx="12"/>
          </p:nvPr>
        </p:nvSpPr>
        <p:spPr>
          <a:xfrm>
            <a:off x="280987" y="2103391"/>
            <a:ext cx="10258638" cy="733750"/>
          </a:xfrm>
        </p:spPr>
        <p:txBody>
          <a:bodyPr/>
          <a:lstStyle/>
          <a:p>
            <a:pPr>
              <a:lnSpc>
                <a:spcPts val="3243"/>
              </a:lnSpc>
              <a:buSzTx/>
              <a:defRPr/>
            </a:pPr>
            <a:r>
              <a:rPr lang="en-US" sz="4080" b="1" kern="0" dirty="0">
                <a:solidFill>
                  <a:schemeClr val="tx1"/>
                </a:solidFill>
                <a:latin typeface="Segoe UI" charset="0"/>
                <a:ea typeface="Segoe UI" charset="0"/>
                <a:cs typeface="Segoe UI" charset="0"/>
              </a:rPr>
              <a:t>Demo</a:t>
            </a:r>
          </a:p>
        </p:txBody>
      </p:sp>
    </p:spTree>
    <p:extLst>
      <p:ext uri="{BB962C8B-B14F-4D97-AF65-F5344CB8AC3E}">
        <p14:creationId xmlns:p14="http://schemas.microsoft.com/office/powerpoint/2010/main" val="1686004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CB66619-C157-478C-B830-A19BD4B5771C}"/>
              </a:ext>
            </a:extLst>
          </p:cNvPr>
          <p:cNvSpPr/>
          <p:nvPr/>
        </p:nvSpPr>
        <p:spPr>
          <a:xfrm>
            <a:off x="883" y="-15381"/>
            <a:ext cx="12434711" cy="7009905"/>
          </a:xfrm>
          <a:prstGeom prst="rect">
            <a:avLst/>
          </a:prstGeom>
          <a:gradFill>
            <a:gsLst>
              <a:gs pos="97000">
                <a:srgbClr val="0071C5">
                  <a:alpha val="55000"/>
                </a:srgbClr>
              </a:gs>
              <a:gs pos="56000">
                <a:srgbClr val="2072B8">
                  <a:alpha val="85000"/>
                </a:srgbClr>
              </a:gs>
              <a:gs pos="0">
                <a:srgbClr val="003C71">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43431"/>
            <a:endParaRPr lang="en-US" sz="2448" kern="0">
              <a:solidFill>
                <a:sysClr val="windowText" lastClr="000000"/>
              </a:solidFill>
              <a:latin typeface="Segoe UI Semilight"/>
            </a:endParaRPr>
          </a:p>
        </p:txBody>
      </p:sp>
      <p:sp>
        <p:nvSpPr>
          <p:cNvPr id="29" name="Rectangle 28">
            <a:extLst>
              <a:ext uri="{FF2B5EF4-FFF2-40B4-BE49-F238E27FC236}">
                <a16:creationId xmlns:a16="http://schemas.microsoft.com/office/drawing/2014/main" id="{D816E7A7-8DD8-408C-8D9A-56CCA4B832AC}"/>
              </a:ext>
            </a:extLst>
          </p:cNvPr>
          <p:cNvSpPr/>
          <p:nvPr/>
        </p:nvSpPr>
        <p:spPr bwMode="auto">
          <a:xfrm>
            <a:off x="883" y="3815886"/>
            <a:ext cx="12434711" cy="317863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2" name="Picture 11"/>
          <p:cNvPicPr>
            <a:picLocks noChangeAspect="1"/>
          </p:cNvPicPr>
          <p:nvPr/>
        </p:nvPicPr>
        <p:blipFill rotWithShape="1">
          <a:blip r:embed="rId3"/>
          <a:srcRect l="9318" t="13674" r="6131"/>
          <a:stretch/>
        </p:blipFill>
        <p:spPr>
          <a:xfrm>
            <a:off x="4870378" y="4351388"/>
            <a:ext cx="2863922" cy="2193017"/>
          </a:xfrm>
          <a:prstGeom prst="rect">
            <a:avLst/>
          </a:prstGeom>
        </p:spPr>
      </p:pic>
      <p:pic>
        <p:nvPicPr>
          <p:cNvPr id="13" name="Picture 12">
            <a:extLst>
              <a:ext uri="{FF2B5EF4-FFF2-40B4-BE49-F238E27FC236}">
                <a16:creationId xmlns:a16="http://schemas.microsoft.com/office/drawing/2014/main" id="{A085B148-407C-430A-8AB0-386980D0EEC9}"/>
              </a:ext>
            </a:extLst>
          </p:cNvPr>
          <p:cNvPicPr>
            <a:picLocks noChangeAspect="1"/>
          </p:cNvPicPr>
          <p:nvPr/>
        </p:nvPicPr>
        <p:blipFill rotWithShape="1">
          <a:blip r:embed="rId4"/>
          <a:srcRect r="16863" b="16590"/>
          <a:stretch/>
        </p:blipFill>
        <p:spPr>
          <a:xfrm>
            <a:off x="8901488" y="4348920"/>
            <a:ext cx="2896812" cy="2195485"/>
          </a:xfrm>
          <a:prstGeom prst="rect">
            <a:avLst/>
          </a:prstGeom>
        </p:spPr>
      </p:pic>
      <p:sp>
        <p:nvSpPr>
          <p:cNvPr id="22" name="Title 1">
            <a:extLst>
              <a:ext uri="{FF2B5EF4-FFF2-40B4-BE49-F238E27FC236}">
                <a16:creationId xmlns:a16="http://schemas.microsoft.com/office/drawing/2014/main" id="{C7AB030B-B6DA-4454-88F8-3FDD06EDBB82}"/>
              </a:ext>
            </a:extLst>
          </p:cNvPr>
          <p:cNvSpPr>
            <a:spLocks noGrp="1"/>
          </p:cNvSpPr>
          <p:nvPr>
            <p:ph type="title"/>
          </p:nvPr>
        </p:nvSpPr>
        <p:spPr>
          <a:xfrm>
            <a:off x="352665" y="304539"/>
            <a:ext cx="12266372" cy="935842"/>
          </a:xfrm>
        </p:spPr>
        <p:txBody>
          <a:bodyPr/>
          <a:lstStyle/>
          <a:p>
            <a:r>
              <a:rPr lang="en-US" sz="4700" dirty="0">
                <a:solidFill>
                  <a:schemeClr val="bg1"/>
                </a:solidFill>
              </a:rPr>
              <a:t>The impact of an outage on your digital business</a:t>
            </a:r>
          </a:p>
        </p:txBody>
      </p:sp>
      <p:sp>
        <p:nvSpPr>
          <p:cNvPr id="25" name="Rectangle 24">
            <a:extLst>
              <a:ext uri="{FF2B5EF4-FFF2-40B4-BE49-F238E27FC236}">
                <a16:creationId xmlns:a16="http://schemas.microsoft.com/office/drawing/2014/main" id="{D3CEA92C-0D96-4FA5-98CA-2085AF65BE67}"/>
              </a:ext>
            </a:extLst>
          </p:cNvPr>
          <p:cNvSpPr/>
          <p:nvPr/>
        </p:nvSpPr>
        <p:spPr bwMode="auto">
          <a:xfrm>
            <a:off x="8615307" y="2282242"/>
            <a:ext cx="3257168" cy="12123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2" tIns="149217" rIns="186521" bIns="149217" numCol="1" spcCol="0" rtlCol="0" fromWordArt="0" anchor="t" anchorCtr="0" forceAA="0" compatLnSpc="1">
            <a:prstTxWarp prst="textNoShape">
              <a:avLst/>
            </a:prstTxWarp>
            <a:noAutofit/>
          </a:bodyPr>
          <a:lstStyle/>
          <a:p>
            <a:pPr algn="ctr" defTabSz="950663" fontAlgn="base">
              <a:spcBef>
                <a:spcPct val="0"/>
              </a:spcBef>
              <a:spcAft>
                <a:spcPct val="0"/>
              </a:spcAft>
              <a:defRPr/>
            </a:pPr>
            <a:r>
              <a:rPr lang="en-US" sz="2448" kern="0" dirty="0">
                <a:solidFill>
                  <a:srgbClr val="FFFFFF"/>
                </a:solidFill>
                <a:latin typeface="Segoe UI Semibold" panose="020B0702040204020203" pitchFamily="34" charset="0"/>
                <a:ea typeface="Segoe UI" charset="0"/>
                <a:cs typeface="Segoe UI Semibold" panose="020B0702040204020203" pitchFamily="34" charset="0"/>
              </a:rPr>
              <a:t>Impact to </a:t>
            </a:r>
            <a:br>
              <a:rPr lang="en-US" sz="2448" kern="0" dirty="0">
                <a:solidFill>
                  <a:srgbClr val="FFFFFF"/>
                </a:solidFill>
                <a:latin typeface="Segoe UI Semibold" panose="020B0702040204020203" pitchFamily="34" charset="0"/>
                <a:ea typeface="Segoe UI" charset="0"/>
                <a:cs typeface="Segoe UI Semibold" panose="020B0702040204020203" pitchFamily="34" charset="0"/>
              </a:rPr>
            </a:br>
            <a:r>
              <a:rPr lang="en-US" sz="2448" kern="0" dirty="0">
                <a:solidFill>
                  <a:srgbClr val="FFFFFF"/>
                </a:solidFill>
                <a:latin typeface="Segoe UI Semibold" panose="020B0702040204020203" pitchFamily="34" charset="0"/>
                <a:ea typeface="Segoe UI" charset="0"/>
                <a:cs typeface="Segoe UI Semibold" panose="020B0702040204020203" pitchFamily="34" charset="0"/>
              </a:rPr>
              <a:t>your IT career</a:t>
            </a:r>
          </a:p>
        </p:txBody>
      </p:sp>
      <p:sp>
        <p:nvSpPr>
          <p:cNvPr id="26" name="Rectangle 25">
            <a:extLst>
              <a:ext uri="{FF2B5EF4-FFF2-40B4-BE49-F238E27FC236}">
                <a16:creationId xmlns:a16="http://schemas.microsoft.com/office/drawing/2014/main" id="{055E25D9-309E-4D24-B3B5-B3E5DB18964B}"/>
              </a:ext>
            </a:extLst>
          </p:cNvPr>
          <p:cNvSpPr/>
          <p:nvPr/>
        </p:nvSpPr>
        <p:spPr bwMode="auto">
          <a:xfrm>
            <a:off x="278404" y="2282242"/>
            <a:ext cx="3227014" cy="12123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2" tIns="149217" rIns="186521" bIns="149217" numCol="1" spcCol="0" rtlCol="0" fromWordArt="0" anchor="t" anchorCtr="0" forceAA="0" compatLnSpc="1">
            <a:prstTxWarp prst="textNoShape">
              <a:avLst/>
            </a:prstTxWarp>
            <a:noAutofit/>
          </a:bodyPr>
          <a:lstStyle/>
          <a:p>
            <a:pPr algn="ctr" defTabSz="951304">
              <a:defRPr/>
            </a:pPr>
            <a:r>
              <a:rPr lang="en-US" sz="2448" kern="0" dirty="0">
                <a:solidFill>
                  <a:srgbClr val="FFFFFF"/>
                </a:solidFill>
                <a:latin typeface="Segoe UI Semibold" panose="020B0702040204020203" pitchFamily="34" charset="0"/>
                <a:ea typeface="Segoe UI" charset="0"/>
                <a:cs typeface="Segoe UI Semibold" panose="020B0702040204020203" pitchFamily="34" charset="0"/>
              </a:rPr>
              <a:t>Impact to </a:t>
            </a:r>
            <a:br>
              <a:rPr lang="en-US" sz="2448" kern="0" dirty="0">
                <a:solidFill>
                  <a:srgbClr val="FFFFFF"/>
                </a:solidFill>
                <a:latin typeface="Segoe UI Semibold" panose="020B0702040204020203" pitchFamily="34" charset="0"/>
                <a:ea typeface="Segoe UI" charset="0"/>
                <a:cs typeface="Segoe UI Semibold" panose="020B0702040204020203" pitchFamily="34" charset="0"/>
              </a:rPr>
            </a:br>
            <a:r>
              <a:rPr lang="en-US" sz="2448" kern="0" dirty="0">
                <a:solidFill>
                  <a:srgbClr val="FFFFFF"/>
                </a:solidFill>
                <a:latin typeface="Segoe UI Semibold" panose="020B0702040204020203" pitchFamily="34" charset="0"/>
                <a:ea typeface="Segoe UI" charset="0"/>
                <a:cs typeface="Segoe UI Semibold" panose="020B0702040204020203" pitchFamily="34" charset="0"/>
              </a:rPr>
              <a:t>your business</a:t>
            </a:r>
          </a:p>
        </p:txBody>
      </p:sp>
      <p:sp>
        <p:nvSpPr>
          <p:cNvPr id="27" name="Rectangle 26">
            <a:extLst>
              <a:ext uri="{FF2B5EF4-FFF2-40B4-BE49-F238E27FC236}">
                <a16:creationId xmlns:a16="http://schemas.microsoft.com/office/drawing/2014/main" id="{B29B840D-ECF5-4E64-A211-EC8017E5DD73}"/>
              </a:ext>
            </a:extLst>
          </p:cNvPr>
          <p:cNvSpPr/>
          <p:nvPr/>
        </p:nvSpPr>
        <p:spPr bwMode="auto">
          <a:xfrm>
            <a:off x="4363766" y="2282242"/>
            <a:ext cx="3708945" cy="12123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2" tIns="149217" rIns="186521" bIns="149217" numCol="1" spcCol="0" rtlCol="0" fromWordArt="0" anchor="t" anchorCtr="0" forceAA="0" compatLnSpc="1">
            <a:prstTxWarp prst="textNoShape">
              <a:avLst/>
            </a:prstTxWarp>
            <a:noAutofit/>
          </a:bodyPr>
          <a:lstStyle/>
          <a:p>
            <a:pPr algn="ctr" defTabSz="950663" fontAlgn="base">
              <a:spcBef>
                <a:spcPct val="0"/>
              </a:spcBef>
              <a:spcAft>
                <a:spcPct val="0"/>
              </a:spcAft>
              <a:defRPr/>
            </a:pPr>
            <a:r>
              <a:rPr lang="en-US" sz="2448" kern="0" dirty="0">
                <a:solidFill>
                  <a:srgbClr val="FFFFFF"/>
                </a:solidFill>
                <a:latin typeface="Segoe UI Semibold" panose="020B0702040204020203" pitchFamily="34" charset="0"/>
                <a:ea typeface="Segoe UI" charset="0"/>
                <a:cs typeface="Segoe UI Semibold" panose="020B0702040204020203" pitchFamily="34" charset="0"/>
              </a:rPr>
              <a:t>Impact to </a:t>
            </a:r>
            <a:br>
              <a:rPr lang="en-US" sz="2448" kern="0" dirty="0">
                <a:solidFill>
                  <a:srgbClr val="FFFFFF"/>
                </a:solidFill>
                <a:latin typeface="Segoe UI Semibold" panose="020B0702040204020203" pitchFamily="34" charset="0"/>
                <a:ea typeface="Segoe UI" charset="0"/>
                <a:cs typeface="Segoe UI Semibold" panose="020B0702040204020203" pitchFamily="34" charset="0"/>
              </a:rPr>
            </a:br>
            <a:r>
              <a:rPr lang="en-US" sz="2448" kern="0" dirty="0">
                <a:solidFill>
                  <a:srgbClr val="FFFFFF"/>
                </a:solidFill>
                <a:latin typeface="Segoe UI Semibold" panose="020B0702040204020203" pitchFamily="34" charset="0"/>
                <a:ea typeface="Segoe UI" charset="0"/>
                <a:cs typeface="Segoe UI Semibold" panose="020B0702040204020203" pitchFamily="34" charset="0"/>
              </a:rPr>
              <a:t>your brand</a:t>
            </a:r>
          </a:p>
        </p:txBody>
      </p:sp>
      <p:cxnSp>
        <p:nvCxnSpPr>
          <p:cNvPr id="34" name="Straight Connector 33">
            <a:extLst>
              <a:ext uri="{FF2B5EF4-FFF2-40B4-BE49-F238E27FC236}">
                <a16:creationId xmlns:a16="http://schemas.microsoft.com/office/drawing/2014/main" id="{5E1BDC35-94EF-46F4-B1EA-BDC3E98E2417}"/>
              </a:ext>
            </a:extLst>
          </p:cNvPr>
          <p:cNvCxnSpPr>
            <a:cxnSpLocks/>
          </p:cNvCxnSpPr>
          <p:nvPr/>
        </p:nvCxnSpPr>
        <p:spPr>
          <a:xfrm flipV="1">
            <a:off x="4154745" y="2056190"/>
            <a:ext cx="0" cy="1564906"/>
          </a:xfrm>
          <a:prstGeom prst="line">
            <a:avLst/>
          </a:prstGeom>
          <a:ln w="19050">
            <a:solidFill>
              <a:schemeClr val="bg1">
                <a:alpha val="28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4AF9AC8-4C7F-42E7-981D-EC93B39FB6B2}"/>
              </a:ext>
            </a:extLst>
          </p:cNvPr>
          <p:cNvCxnSpPr>
            <a:cxnSpLocks/>
          </p:cNvCxnSpPr>
          <p:nvPr/>
        </p:nvCxnSpPr>
        <p:spPr>
          <a:xfrm flipV="1">
            <a:off x="8322611" y="2056190"/>
            <a:ext cx="0" cy="1564906"/>
          </a:xfrm>
          <a:prstGeom prst="line">
            <a:avLst/>
          </a:prstGeom>
          <a:ln w="19050">
            <a:solidFill>
              <a:schemeClr val="bg1">
                <a:alpha val="28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 name="Title 3">
            <a:extLst>
              <a:ext uri="{FF2B5EF4-FFF2-40B4-BE49-F238E27FC236}">
                <a16:creationId xmlns:a16="http://schemas.microsoft.com/office/drawing/2014/main" id="{6F004B2C-233B-451D-A954-D45F12A486C0}"/>
              </a:ext>
            </a:extLst>
          </p:cNvPr>
          <p:cNvSpPr txBox="1">
            <a:spLocks/>
          </p:cNvSpPr>
          <p:nvPr/>
        </p:nvSpPr>
        <p:spPr>
          <a:xfrm>
            <a:off x="425772" y="1135399"/>
            <a:ext cx="11889966" cy="536499"/>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r>
              <a:rPr lang="en-US" sz="2000" spc="0" dirty="0">
                <a:solidFill>
                  <a:schemeClr val="bg1"/>
                </a:solidFill>
                <a:latin typeface="Segoe UI"/>
                <a:cs typeface="Segoe UI Semilight" panose="020B0402040204020203" pitchFamily="34" charset="0"/>
              </a:rPr>
              <a:t>Business continuity and data protection are critical</a:t>
            </a:r>
          </a:p>
        </p:txBody>
      </p:sp>
      <p:grpSp>
        <p:nvGrpSpPr>
          <p:cNvPr id="20" name="Group 19">
            <a:extLst>
              <a:ext uri="{FF2B5EF4-FFF2-40B4-BE49-F238E27FC236}">
                <a16:creationId xmlns:a16="http://schemas.microsoft.com/office/drawing/2014/main" id="{01E09284-FB71-40AD-BF1C-E6B791D2AE85}"/>
              </a:ext>
            </a:extLst>
          </p:cNvPr>
          <p:cNvGrpSpPr/>
          <p:nvPr/>
        </p:nvGrpSpPr>
        <p:grpSpPr>
          <a:xfrm>
            <a:off x="157629" y="4339287"/>
            <a:ext cx="3790258" cy="2272806"/>
            <a:chOff x="-519530" y="3550400"/>
            <a:chExt cx="4264853" cy="2557394"/>
          </a:xfrm>
        </p:grpSpPr>
        <p:pic>
          <p:nvPicPr>
            <p:cNvPr id="21" name="Picture 4">
              <a:extLst>
                <a:ext uri="{FF2B5EF4-FFF2-40B4-BE49-F238E27FC236}">
                  <a16:creationId xmlns:a16="http://schemas.microsoft.com/office/drawing/2014/main" id="{A1B344C3-B1A4-4A5F-AD74-5FB0B459D05C}"/>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tretch>
              <a:fillRect/>
            </a:stretch>
          </p:blipFill>
          <p:spPr bwMode="auto">
            <a:xfrm>
              <a:off x="-519530" y="3550400"/>
              <a:ext cx="4264853" cy="255739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43092B61-27B7-4ABE-A08B-DF60FF46C595}"/>
                </a:ext>
              </a:extLst>
            </p:cNvPr>
            <p:cNvGrpSpPr/>
            <p:nvPr/>
          </p:nvGrpSpPr>
          <p:grpSpPr>
            <a:xfrm>
              <a:off x="136452" y="3799469"/>
              <a:ext cx="2983619" cy="1632451"/>
              <a:chOff x="1060595" y="4029914"/>
              <a:chExt cx="4036934" cy="2208760"/>
            </a:xfrm>
          </p:grpSpPr>
          <p:sp>
            <p:nvSpPr>
              <p:cNvPr id="31" name="Rectangle 30">
                <a:extLst>
                  <a:ext uri="{FF2B5EF4-FFF2-40B4-BE49-F238E27FC236}">
                    <a16:creationId xmlns:a16="http://schemas.microsoft.com/office/drawing/2014/main" id="{67FDA313-24B5-4AAF-9E0B-92172716ECC9}"/>
                  </a:ext>
                </a:extLst>
              </p:cNvPr>
              <p:cNvSpPr/>
              <p:nvPr/>
            </p:nvSpPr>
            <p:spPr bwMode="auto">
              <a:xfrm>
                <a:off x="1060595" y="4029914"/>
                <a:ext cx="4036934" cy="220876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1D6A86FC-3ADB-4DCC-AD9F-B3492612A29D}"/>
                  </a:ext>
                </a:extLst>
              </p:cNvPr>
              <p:cNvGrpSpPr/>
              <p:nvPr/>
            </p:nvGrpSpPr>
            <p:grpSpPr>
              <a:xfrm>
                <a:off x="1180352" y="4090683"/>
                <a:ext cx="3809150" cy="2081317"/>
                <a:chOff x="41416" y="2600470"/>
                <a:chExt cx="4831411" cy="2639880"/>
              </a:xfrm>
            </p:grpSpPr>
            <p:pic>
              <p:nvPicPr>
                <p:cNvPr id="33" name="Picture 32">
                  <a:extLst>
                    <a:ext uri="{FF2B5EF4-FFF2-40B4-BE49-F238E27FC236}">
                      <a16:creationId xmlns:a16="http://schemas.microsoft.com/office/drawing/2014/main" id="{C64B36B6-14C4-4818-AFB8-032A4447400D}"/>
                    </a:ext>
                  </a:extLst>
                </p:cNvPr>
                <p:cNvPicPr>
                  <a:picLocks noChangeAspect="1"/>
                </p:cNvPicPr>
                <p:nvPr/>
              </p:nvPicPr>
              <p:blipFill>
                <a:blip r:embed="rId6"/>
                <a:stretch>
                  <a:fillRect/>
                </a:stretch>
              </p:blipFill>
              <p:spPr>
                <a:xfrm>
                  <a:off x="103349" y="3014183"/>
                  <a:ext cx="4769478" cy="2226167"/>
                </a:xfrm>
                <a:prstGeom prst="rect">
                  <a:avLst/>
                </a:prstGeom>
              </p:spPr>
            </p:pic>
            <p:pic>
              <p:nvPicPr>
                <p:cNvPr id="35" name="Picture 34">
                  <a:extLst>
                    <a:ext uri="{FF2B5EF4-FFF2-40B4-BE49-F238E27FC236}">
                      <a16:creationId xmlns:a16="http://schemas.microsoft.com/office/drawing/2014/main" id="{0BBD7671-9715-4719-98C9-4E0A2F3D9176}"/>
                    </a:ext>
                  </a:extLst>
                </p:cNvPr>
                <p:cNvPicPr>
                  <a:picLocks noChangeAspect="1"/>
                </p:cNvPicPr>
                <p:nvPr/>
              </p:nvPicPr>
              <p:blipFill>
                <a:blip r:embed="rId7"/>
                <a:stretch>
                  <a:fillRect/>
                </a:stretch>
              </p:blipFill>
              <p:spPr>
                <a:xfrm>
                  <a:off x="41416" y="2600470"/>
                  <a:ext cx="2016660" cy="458816"/>
                </a:xfrm>
                <a:prstGeom prst="rect">
                  <a:avLst/>
                </a:prstGeom>
              </p:spPr>
            </p:pic>
          </p:grpSp>
        </p:grpSp>
      </p:grpSp>
    </p:spTree>
    <p:extLst>
      <p:ext uri="{BB962C8B-B14F-4D97-AF65-F5344CB8AC3E}">
        <p14:creationId xmlns:p14="http://schemas.microsoft.com/office/powerpoint/2010/main" val="113117300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615817-D5C2-41A6-B1FC-5EB169D624D3}"/>
              </a:ext>
            </a:extLst>
          </p:cNvPr>
          <p:cNvSpPr/>
          <p:nvPr/>
        </p:nvSpPr>
        <p:spPr bwMode="auto">
          <a:xfrm>
            <a:off x="0" y="1778001"/>
            <a:ext cx="12436476" cy="5216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a:extLst>
              <a:ext uri="{FF2B5EF4-FFF2-40B4-BE49-F238E27FC236}">
                <a16:creationId xmlns:a16="http://schemas.microsoft.com/office/drawing/2014/main" id="{852CD97E-0FAB-4AFF-B4A5-C109CB679070}"/>
              </a:ext>
            </a:extLst>
          </p:cNvPr>
          <p:cNvGrpSpPr/>
          <p:nvPr/>
        </p:nvGrpSpPr>
        <p:grpSpPr>
          <a:xfrm>
            <a:off x="1733714" y="291041"/>
            <a:ext cx="8969048" cy="6703484"/>
            <a:chOff x="1423182" y="176741"/>
            <a:chExt cx="8969048" cy="6703484"/>
          </a:xfrm>
        </p:grpSpPr>
        <p:pic>
          <p:nvPicPr>
            <p:cNvPr id="4" name="Picture 3">
              <a:extLst>
                <a:ext uri="{FF2B5EF4-FFF2-40B4-BE49-F238E27FC236}">
                  <a16:creationId xmlns:a16="http://schemas.microsoft.com/office/drawing/2014/main" id="{88830E75-0417-411D-8101-732DA0169626}"/>
                </a:ext>
              </a:extLst>
            </p:cNvPr>
            <p:cNvPicPr>
              <a:picLocks noChangeAspect="1"/>
            </p:cNvPicPr>
            <p:nvPr/>
          </p:nvPicPr>
          <p:blipFill rotWithShape="1">
            <a:blip r:embed="rId3"/>
            <a:srcRect t="-1" b="25261"/>
            <a:stretch/>
          </p:blipFill>
          <p:spPr>
            <a:xfrm>
              <a:off x="1423182" y="176741"/>
              <a:ext cx="8969048" cy="6703484"/>
            </a:xfrm>
            <a:prstGeom prst="rect">
              <a:avLst/>
            </a:prstGeom>
          </p:spPr>
        </p:pic>
        <p:grpSp>
          <p:nvGrpSpPr>
            <p:cNvPr id="5" name="Group 4">
              <a:extLst>
                <a:ext uri="{FF2B5EF4-FFF2-40B4-BE49-F238E27FC236}">
                  <a16:creationId xmlns:a16="http://schemas.microsoft.com/office/drawing/2014/main" id="{BBB37BB2-5FAC-4D45-8433-3680C32EECB7}"/>
                </a:ext>
              </a:extLst>
            </p:cNvPr>
            <p:cNvGrpSpPr/>
            <p:nvPr/>
          </p:nvGrpSpPr>
          <p:grpSpPr>
            <a:xfrm>
              <a:off x="1917700" y="1298348"/>
              <a:ext cx="7988300" cy="4480152"/>
              <a:chOff x="1917700" y="1298348"/>
              <a:chExt cx="7988300" cy="4480152"/>
            </a:xfrm>
          </p:grpSpPr>
          <p:pic>
            <p:nvPicPr>
              <p:cNvPr id="6" name="Picture 5">
                <a:extLst>
                  <a:ext uri="{FF2B5EF4-FFF2-40B4-BE49-F238E27FC236}">
                    <a16:creationId xmlns:a16="http://schemas.microsoft.com/office/drawing/2014/main" id="{C08B93AA-C532-4E0B-8BB1-5CB3FEEB2435}"/>
                  </a:ext>
                </a:extLst>
              </p:cNvPr>
              <p:cNvPicPr>
                <a:picLocks noChangeAspect="1"/>
              </p:cNvPicPr>
              <p:nvPr/>
            </p:nvPicPr>
            <p:blipFill rotWithShape="1">
              <a:blip r:embed="rId4"/>
              <a:srcRect l="663" b="3043"/>
              <a:stretch/>
            </p:blipFill>
            <p:spPr>
              <a:xfrm>
                <a:off x="1917700" y="1298348"/>
                <a:ext cx="7988300" cy="3978502"/>
              </a:xfrm>
              <a:prstGeom prst="rect">
                <a:avLst/>
              </a:prstGeom>
              <a:effectLst/>
            </p:spPr>
          </p:pic>
          <p:sp>
            <p:nvSpPr>
              <p:cNvPr id="3" name="Rectangle 2">
                <a:extLst>
                  <a:ext uri="{FF2B5EF4-FFF2-40B4-BE49-F238E27FC236}">
                    <a16:creationId xmlns:a16="http://schemas.microsoft.com/office/drawing/2014/main" id="{01EC3713-B212-46B1-82F3-26E01A30175E}"/>
                  </a:ext>
                </a:extLst>
              </p:cNvPr>
              <p:cNvSpPr/>
              <p:nvPr/>
            </p:nvSpPr>
            <p:spPr bwMode="auto">
              <a:xfrm>
                <a:off x="1917700" y="5276850"/>
                <a:ext cx="7988300" cy="5016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sp>
        <p:nvSpPr>
          <p:cNvPr id="2" name="Title 1"/>
          <p:cNvSpPr>
            <a:spLocks noGrp="1"/>
          </p:cNvSpPr>
          <p:nvPr>
            <p:ph type="title"/>
          </p:nvPr>
        </p:nvSpPr>
        <p:spPr/>
        <p:txBody>
          <a:bodyPr/>
          <a:lstStyle/>
          <a:p>
            <a:r>
              <a:rPr lang="en-US" dirty="0"/>
              <a:t>Rich automation using Azure Automation</a:t>
            </a:r>
            <a:endParaRPr lang="en-US" dirty="0">
              <a:solidFill>
                <a:srgbClr val="00B050"/>
              </a:solidFill>
            </a:endParaRPr>
          </a:p>
        </p:txBody>
      </p:sp>
    </p:spTree>
    <p:extLst>
      <p:ext uri="{BB962C8B-B14F-4D97-AF65-F5344CB8AC3E}">
        <p14:creationId xmlns:p14="http://schemas.microsoft.com/office/powerpoint/2010/main" val="258985543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Pricing</a:t>
            </a:r>
          </a:p>
        </p:txBody>
      </p:sp>
      <p:sp>
        <p:nvSpPr>
          <p:cNvPr id="3" name="Text Placeholder 2"/>
          <p:cNvSpPr>
            <a:spLocks noGrp="1"/>
          </p:cNvSpPr>
          <p:nvPr>
            <p:ph type="body" sz="quarter" idx="4294967295"/>
          </p:nvPr>
        </p:nvSpPr>
        <p:spPr>
          <a:xfrm>
            <a:off x="624117" y="2198237"/>
            <a:ext cx="9846807" cy="4245265"/>
          </a:xfrm>
        </p:spPr>
        <p:txBody>
          <a:bodyPr/>
          <a:lstStyle/>
          <a:p>
            <a:pPr marL="342900" lvl="1" indent="-342900">
              <a:lnSpc>
                <a:spcPct val="114000"/>
              </a:lnSpc>
              <a:spcBef>
                <a:spcPts val="0"/>
              </a:spcBef>
              <a:spcAft>
                <a:spcPts val="1800"/>
              </a:spcAft>
            </a:pPr>
            <a:r>
              <a:rPr lang="en-US" sz="2400" b="1" dirty="0">
                <a:solidFill>
                  <a:schemeClr val="accent1"/>
                </a:solidFill>
                <a:latin typeface="Segoe UI Semibold" panose="020B0702040204020203" pitchFamily="34" charset="0"/>
                <a:cs typeface="Segoe UI Semibold" panose="020B0702040204020203" pitchFamily="34" charset="0"/>
              </a:rPr>
              <a:t>ASR licensing </a:t>
            </a:r>
          </a:p>
          <a:p>
            <a:pPr marL="342900" lvl="1" indent="-342900">
              <a:lnSpc>
                <a:spcPct val="114000"/>
              </a:lnSpc>
              <a:spcBef>
                <a:spcPts val="0"/>
              </a:spcBef>
            </a:pPr>
            <a:r>
              <a:rPr lang="en-US" sz="2400" b="1" dirty="0">
                <a:solidFill>
                  <a:schemeClr val="accent1"/>
                </a:solidFill>
                <a:latin typeface="Segoe UI Semibold" panose="020B0702040204020203" pitchFamily="34" charset="0"/>
                <a:cs typeface="Segoe UI Semibold" panose="020B0702040204020203" pitchFamily="34" charset="0"/>
              </a:rPr>
              <a:t>Network egress</a:t>
            </a:r>
            <a:r>
              <a:rPr lang="en-US" sz="2400" dirty="0">
                <a:solidFill>
                  <a:schemeClr val="accent1"/>
                </a:solidFill>
                <a:latin typeface="Segoe UI Semibold" panose="020B0702040204020203" pitchFamily="34" charset="0"/>
                <a:cs typeface="Segoe UI Semibold" panose="020B0702040204020203" pitchFamily="34" charset="0"/>
              </a:rPr>
              <a:t> pricing </a:t>
            </a:r>
          </a:p>
          <a:p>
            <a:pPr marL="571456" lvl="2" indent="-342900">
              <a:lnSpc>
                <a:spcPct val="114000"/>
              </a:lnSpc>
              <a:spcBef>
                <a:spcPts val="0"/>
              </a:spcBef>
              <a:spcAft>
                <a:spcPts val="1800"/>
              </a:spcAft>
            </a:pPr>
            <a:r>
              <a:rPr lang="en-US" sz="2400" dirty="0">
                <a:solidFill>
                  <a:schemeClr val="accent1"/>
                </a:solidFill>
                <a:latin typeface="Segoe UI" panose="020B0502040204020203" pitchFamily="34" charset="0"/>
                <a:cs typeface="Segoe UI" panose="020B0502040204020203" pitchFamily="34" charset="0"/>
              </a:rPr>
              <a:t>Directly proportional to the amount of data churn on the disks</a:t>
            </a:r>
          </a:p>
          <a:p>
            <a:pPr marL="342900" lvl="1" indent="-342900">
              <a:lnSpc>
                <a:spcPct val="114000"/>
              </a:lnSpc>
              <a:spcBef>
                <a:spcPts val="0"/>
              </a:spcBef>
            </a:pPr>
            <a:r>
              <a:rPr lang="en-US" sz="2400" dirty="0">
                <a:solidFill>
                  <a:schemeClr val="accent1"/>
                </a:solidFill>
                <a:latin typeface="Segoe UI Semibold" panose="020B0702040204020203" pitchFamily="34" charset="0"/>
                <a:cs typeface="Segoe UI Semibold" panose="020B0702040204020203" pitchFamily="34" charset="0"/>
              </a:rPr>
              <a:t>Additional </a:t>
            </a:r>
            <a:r>
              <a:rPr lang="en-US" sz="2400" b="1" dirty="0">
                <a:solidFill>
                  <a:schemeClr val="accent1"/>
                </a:solidFill>
                <a:latin typeface="Segoe UI Semibold" panose="020B0702040204020203" pitchFamily="34" charset="0"/>
                <a:cs typeface="Segoe UI Semibold" panose="020B0702040204020203" pitchFamily="34" charset="0"/>
              </a:rPr>
              <a:t>storage</a:t>
            </a:r>
            <a:r>
              <a:rPr lang="en-US" sz="2400" dirty="0">
                <a:solidFill>
                  <a:schemeClr val="accent1"/>
                </a:solidFill>
                <a:latin typeface="Segoe UI Semibold" panose="020B0702040204020203" pitchFamily="34" charset="0"/>
                <a:cs typeface="Segoe UI Semibold" panose="020B0702040204020203" pitchFamily="34" charset="0"/>
              </a:rPr>
              <a:t> costs on the recovery site </a:t>
            </a:r>
          </a:p>
          <a:p>
            <a:pPr marL="571456" lvl="2" indent="-342900">
              <a:lnSpc>
                <a:spcPct val="114000"/>
              </a:lnSpc>
              <a:spcBef>
                <a:spcPts val="0"/>
              </a:spcBef>
              <a:spcAft>
                <a:spcPts val="1800"/>
              </a:spcAft>
            </a:pPr>
            <a:r>
              <a:rPr lang="en-US" sz="2400" dirty="0">
                <a:solidFill>
                  <a:schemeClr val="accent1"/>
                </a:solidFill>
                <a:latin typeface="Segoe UI" panose="020B0502040204020203" pitchFamily="34" charset="0"/>
                <a:cs typeface="Segoe UI" panose="020B0502040204020203" pitchFamily="34" charset="0"/>
              </a:rPr>
              <a:t>Typically similar to primary storage cost </a:t>
            </a:r>
          </a:p>
          <a:p>
            <a:pPr marL="342900" lvl="1" indent="-342900">
              <a:lnSpc>
                <a:spcPct val="114000"/>
              </a:lnSpc>
              <a:spcBef>
                <a:spcPts val="0"/>
              </a:spcBef>
            </a:pPr>
            <a:r>
              <a:rPr lang="en-US" sz="2400" b="1" dirty="0">
                <a:solidFill>
                  <a:schemeClr val="accent1"/>
                </a:solidFill>
                <a:latin typeface="Segoe UI Semibold" panose="020B0702040204020203" pitchFamily="34" charset="0"/>
                <a:cs typeface="Segoe UI Semibold" panose="020B0702040204020203" pitchFamily="34" charset="0"/>
              </a:rPr>
              <a:t>Compute</a:t>
            </a:r>
            <a:r>
              <a:rPr lang="en-US" sz="2400" dirty="0">
                <a:solidFill>
                  <a:schemeClr val="accent1"/>
                </a:solidFill>
                <a:latin typeface="Segoe UI Semibold" panose="020B0702040204020203" pitchFamily="34" charset="0"/>
                <a:cs typeface="Segoe UI Semibold" panose="020B0702040204020203" pitchFamily="34" charset="0"/>
              </a:rPr>
              <a:t> – pay as you go </a:t>
            </a:r>
          </a:p>
          <a:p>
            <a:pPr marL="571456" lvl="2" indent="-342900">
              <a:lnSpc>
                <a:spcPct val="114000"/>
              </a:lnSpc>
              <a:spcBef>
                <a:spcPts val="0"/>
              </a:spcBef>
            </a:pPr>
            <a:r>
              <a:rPr lang="en-US" sz="2400" dirty="0">
                <a:solidFill>
                  <a:schemeClr val="accent1"/>
                </a:solidFill>
                <a:latin typeface="Segoe UI" panose="020B0502040204020203" pitchFamily="34" charset="0"/>
                <a:cs typeface="Segoe UI" panose="020B0502040204020203" pitchFamily="34" charset="0"/>
              </a:rPr>
              <a:t>Some VMs – like AD etc. may always be running</a:t>
            </a:r>
          </a:p>
          <a:p>
            <a:pPr marL="571456" lvl="2" indent="-342900">
              <a:lnSpc>
                <a:spcPct val="114000"/>
              </a:lnSpc>
              <a:spcBef>
                <a:spcPts val="0"/>
              </a:spcBef>
              <a:spcAft>
                <a:spcPts val="1800"/>
              </a:spcAft>
            </a:pPr>
            <a:r>
              <a:rPr lang="en-US" sz="2400" dirty="0">
                <a:solidFill>
                  <a:schemeClr val="accent1"/>
                </a:solidFill>
                <a:latin typeface="Segoe UI" panose="020B0502040204020203" pitchFamily="34" charset="0"/>
                <a:cs typeface="Segoe UI" panose="020B0502040204020203" pitchFamily="34" charset="0"/>
              </a:rPr>
              <a:t>Other VMs – ASR will automatically create and start on failover</a:t>
            </a:r>
          </a:p>
        </p:txBody>
      </p:sp>
    </p:spTree>
    <p:extLst>
      <p:ext uri="{BB962C8B-B14F-4D97-AF65-F5344CB8AC3E}">
        <p14:creationId xmlns:p14="http://schemas.microsoft.com/office/powerpoint/2010/main" val="2249819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1321239"/>
            <a:ext cx="10056812" cy="3175741"/>
          </a:xfrm>
        </p:spPr>
        <p:txBody>
          <a:bodyPr/>
          <a:lstStyle/>
          <a:p>
            <a:r>
              <a:rPr lang="en-US" sz="5400" dirty="0"/>
              <a:t>Session objectives and takeaways</a:t>
            </a:r>
            <a:br>
              <a:rPr lang="en-US" sz="5400" dirty="0"/>
            </a:br>
            <a:br>
              <a:rPr lang="en-US" sz="5400" dirty="0"/>
            </a:br>
            <a:br>
              <a:rPr lang="en-US" sz="5400" dirty="0"/>
            </a:br>
            <a:endParaRPr lang="en-US" sz="5400" dirty="0"/>
          </a:p>
        </p:txBody>
      </p:sp>
      <p:sp>
        <p:nvSpPr>
          <p:cNvPr id="5" name="Text Placeholder 4"/>
          <p:cNvSpPr>
            <a:spLocks noGrp="1"/>
          </p:cNvSpPr>
          <p:nvPr>
            <p:ph type="body" sz="quarter" idx="12"/>
          </p:nvPr>
        </p:nvSpPr>
        <p:spPr>
          <a:xfrm>
            <a:off x="769937" y="2666293"/>
            <a:ext cx="5318659" cy="960263"/>
          </a:xfrm>
        </p:spPr>
        <p:txBody>
          <a:bodyPr/>
          <a:lstStyle/>
          <a:p>
            <a:r>
              <a:rPr lang="en-US" sz="2400" dirty="0">
                <a:solidFill>
                  <a:schemeClr val="tx1"/>
                </a:solidFill>
                <a:latin typeface="Segoe UI" panose="020B0502040204020203" pitchFamily="34" charset="0"/>
                <a:cs typeface="Segoe UI" panose="020B0502040204020203" pitchFamily="34" charset="0"/>
              </a:rPr>
              <a:t>Differentiated Azure approach for business continuity</a:t>
            </a:r>
          </a:p>
        </p:txBody>
      </p:sp>
      <p:sp>
        <p:nvSpPr>
          <p:cNvPr id="6" name="Text Placeholder 4">
            <a:extLst>
              <a:ext uri="{FF2B5EF4-FFF2-40B4-BE49-F238E27FC236}">
                <a16:creationId xmlns:a16="http://schemas.microsoft.com/office/drawing/2014/main" id="{A7EB0A69-71DA-4E5F-90BA-40868E01830E}"/>
              </a:ext>
            </a:extLst>
          </p:cNvPr>
          <p:cNvSpPr txBox="1">
            <a:spLocks/>
          </p:cNvSpPr>
          <p:nvPr/>
        </p:nvSpPr>
        <p:spPr>
          <a:xfrm>
            <a:off x="769939" y="4030663"/>
            <a:ext cx="4952999" cy="849463"/>
          </a:xfrm>
          <a:prstGeom prst="rect">
            <a:avLst/>
          </a:prstGeom>
        </p:spPr>
        <p:txBody>
          <a:bodyPr vert="horz" wrap="square" lIns="146304" tIns="91440" rIns="146304" bIns="91440" rtlCol="0">
            <a:spAutoFit/>
          </a:bodyPr>
          <a:lstStyle>
            <a:lvl1pPr marL="342699" marR="0" indent="-342699" algn="l" defTabSz="932194" rtl="0" eaLnBrk="1" fontAlgn="auto" latinLnBrk="0" hangingPunct="1">
              <a:lnSpc>
                <a:spcPct val="90000"/>
              </a:lnSpc>
              <a:spcBef>
                <a:spcPct val="20000"/>
              </a:spcBef>
              <a:spcAft>
                <a:spcPts val="0"/>
              </a:spcAft>
              <a:buClrTx/>
              <a:buSzPct val="90000"/>
              <a:buFont typeface="Arial" pitchFamily="34" charset="0"/>
              <a:buChar char="•"/>
              <a:tabLst/>
              <a:defRPr sz="3997" kern="1200" spc="0" baseline="0">
                <a:gradFill>
                  <a:gsLst>
                    <a:gs pos="1250">
                      <a:schemeClr val="tx1"/>
                    </a:gs>
                    <a:gs pos="100000">
                      <a:schemeClr val="tx1"/>
                    </a:gs>
                  </a:gsLst>
                  <a:lin ang="5400000" scaled="0"/>
                </a:gradFill>
                <a:latin typeface="+mj-lt"/>
                <a:ea typeface="+mn-ea"/>
                <a:cs typeface="+mn-cs"/>
              </a:defRPr>
            </a:lvl1pPr>
            <a:lvl2pPr marL="583857" marR="0" indent="-241157" algn="l" defTabSz="932194" rtl="0" eaLnBrk="1" fontAlgn="auto" latinLnBrk="0" hangingPunct="1">
              <a:lnSpc>
                <a:spcPct val="90000"/>
              </a:lnSpc>
              <a:spcBef>
                <a:spcPct val="20000"/>
              </a:spcBef>
              <a:spcAft>
                <a:spcPts val="0"/>
              </a:spcAft>
              <a:buClrTx/>
              <a:buSzPct val="90000"/>
              <a:buFont typeface="Arial" pitchFamily="34" charset="0"/>
              <a:buChar char="•"/>
              <a:tabLst/>
              <a:defRPr sz="2399" kern="1200" spc="0" baseline="0">
                <a:gradFill>
                  <a:gsLst>
                    <a:gs pos="1250">
                      <a:schemeClr val="tx1"/>
                    </a:gs>
                    <a:gs pos="100000">
                      <a:schemeClr val="tx1"/>
                    </a:gs>
                  </a:gsLst>
                  <a:lin ang="5400000" scaled="0"/>
                </a:gradFill>
                <a:latin typeface="+mn-lt"/>
                <a:ea typeface="+mn-ea"/>
                <a:cs typeface="+mn-cs"/>
              </a:defRPr>
            </a:lvl2pPr>
            <a:lvl3pPr marL="799629" marR="0" indent="-228467" algn="l" defTabSz="932194" rtl="0" eaLnBrk="1" fontAlgn="auto" latinLnBrk="0" hangingPunct="1">
              <a:lnSpc>
                <a:spcPct val="90000"/>
              </a:lnSpc>
              <a:spcBef>
                <a:spcPct val="20000"/>
              </a:spcBef>
              <a:spcAft>
                <a:spcPts val="0"/>
              </a:spcAft>
              <a:buClrTx/>
              <a:buSzPct val="90000"/>
              <a:buFont typeface="Arial" pitchFamily="34" charset="0"/>
              <a:buChar char="•"/>
              <a:tabLst/>
              <a:defRPr sz="1999" kern="1200" spc="0" baseline="0">
                <a:gradFill>
                  <a:gsLst>
                    <a:gs pos="1250">
                      <a:schemeClr val="tx1"/>
                    </a:gs>
                    <a:gs pos="100000">
                      <a:schemeClr val="tx1"/>
                    </a:gs>
                  </a:gsLst>
                  <a:lin ang="5400000" scaled="0"/>
                </a:gradFill>
                <a:latin typeface="+mn-lt"/>
                <a:ea typeface="+mn-ea"/>
                <a:cs typeface="+mn-cs"/>
              </a:defRPr>
            </a:lvl3pPr>
            <a:lvl4pPr marL="1028096" marR="0" indent="-228467" algn="l" defTabSz="932194" rtl="0" eaLnBrk="1" fontAlgn="auto" latinLnBrk="0" hangingPunct="1">
              <a:lnSpc>
                <a:spcPct val="90000"/>
              </a:lnSpc>
              <a:spcBef>
                <a:spcPct val="20000"/>
              </a:spcBef>
              <a:spcAft>
                <a:spcPts val="0"/>
              </a:spcAft>
              <a:buClrTx/>
              <a:buSzPct val="90000"/>
              <a:buFont typeface="Arial" pitchFamily="34" charset="0"/>
              <a:buChar char="•"/>
              <a:tabLst/>
              <a:defRPr sz="1799" kern="1200" spc="0" baseline="0">
                <a:gradFill>
                  <a:gsLst>
                    <a:gs pos="1250">
                      <a:schemeClr val="tx1"/>
                    </a:gs>
                    <a:gs pos="100000">
                      <a:schemeClr val="tx1"/>
                    </a:gs>
                  </a:gsLst>
                  <a:lin ang="5400000" scaled="0"/>
                </a:gradFill>
                <a:latin typeface="+mn-lt"/>
                <a:ea typeface="+mn-ea"/>
                <a:cs typeface="+mn-cs"/>
              </a:defRPr>
            </a:lvl4pPr>
            <a:lvl5pPr marL="1256561" marR="0" indent="-228467" algn="l" defTabSz="932194" rtl="0" eaLnBrk="1" fontAlgn="auto" latinLnBrk="0" hangingPunct="1">
              <a:lnSpc>
                <a:spcPct val="90000"/>
              </a:lnSpc>
              <a:spcBef>
                <a:spcPct val="20000"/>
              </a:spcBef>
              <a:spcAft>
                <a:spcPts val="0"/>
              </a:spcAft>
              <a:buClrTx/>
              <a:buSzPct val="90000"/>
              <a:buFont typeface="Arial" pitchFamily="34" charset="0"/>
              <a:buChar char="•"/>
              <a:tabLst/>
              <a:defRPr sz="1799" kern="1200" spc="0" baseline="0">
                <a:gradFill>
                  <a:gsLst>
                    <a:gs pos="1250">
                      <a:schemeClr val="tx1"/>
                    </a:gs>
                    <a:gs pos="100000">
                      <a:schemeClr val="tx1"/>
                    </a:gs>
                  </a:gsLst>
                  <a:lin ang="5400000" scaled="0"/>
                </a:gradFill>
                <a:latin typeface="+mn-lt"/>
                <a:ea typeface="+mn-ea"/>
                <a:cs typeface="+mn-cs"/>
              </a:defRPr>
            </a:lvl5pPr>
            <a:lvl6pPr marL="2563532"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29629"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5727"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1824"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indent="0">
              <a:buNone/>
            </a:pPr>
            <a:r>
              <a:rPr lang="en-US" sz="2400" dirty="0">
                <a:solidFill>
                  <a:schemeClr val="tx1"/>
                </a:solidFill>
                <a:latin typeface="Segoe UI" panose="020B0502040204020203" pitchFamily="34" charset="0"/>
                <a:cs typeface="Segoe UI" panose="020B0502040204020203" pitchFamily="34" charset="0"/>
              </a:rPr>
              <a:t>Simple configuration of backup and disaster recovery </a:t>
            </a:r>
          </a:p>
        </p:txBody>
      </p:sp>
      <p:sp>
        <p:nvSpPr>
          <p:cNvPr id="7" name="Text Placeholder 4">
            <a:extLst>
              <a:ext uri="{FF2B5EF4-FFF2-40B4-BE49-F238E27FC236}">
                <a16:creationId xmlns:a16="http://schemas.microsoft.com/office/drawing/2014/main" id="{409E9E44-EBA8-4A4A-85A7-D10B3BF9E113}"/>
              </a:ext>
            </a:extLst>
          </p:cNvPr>
          <p:cNvSpPr txBox="1">
            <a:spLocks/>
          </p:cNvSpPr>
          <p:nvPr/>
        </p:nvSpPr>
        <p:spPr>
          <a:xfrm>
            <a:off x="6728876" y="2666293"/>
            <a:ext cx="4709062" cy="849463"/>
          </a:xfrm>
          <a:prstGeom prst="rect">
            <a:avLst/>
          </a:prstGeom>
        </p:spPr>
        <p:txBody>
          <a:bodyPr vert="horz" wrap="square" lIns="146304" tIns="91440" rIns="146304" bIns="91440" rtlCol="0">
            <a:spAutoFit/>
          </a:bodyPr>
          <a:lstStyle>
            <a:lvl1pPr marL="342699" marR="0" indent="-342699" algn="l" defTabSz="932194" rtl="0" eaLnBrk="1" fontAlgn="auto" latinLnBrk="0" hangingPunct="1">
              <a:lnSpc>
                <a:spcPct val="90000"/>
              </a:lnSpc>
              <a:spcBef>
                <a:spcPct val="20000"/>
              </a:spcBef>
              <a:spcAft>
                <a:spcPts val="0"/>
              </a:spcAft>
              <a:buClrTx/>
              <a:buSzPct val="90000"/>
              <a:buFont typeface="Arial" pitchFamily="34" charset="0"/>
              <a:buChar char="•"/>
              <a:tabLst/>
              <a:defRPr sz="3997" kern="1200" spc="0" baseline="0">
                <a:gradFill>
                  <a:gsLst>
                    <a:gs pos="1250">
                      <a:schemeClr val="tx1"/>
                    </a:gs>
                    <a:gs pos="100000">
                      <a:schemeClr val="tx1"/>
                    </a:gs>
                  </a:gsLst>
                  <a:lin ang="5400000" scaled="0"/>
                </a:gradFill>
                <a:latin typeface="+mj-lt"/>
                <a:ea typeface="+mn-ea"/>
                <a:cs typeface="+mn-cs"/>
              </a:defRPr>
            </a:lvl1pPr>
            <a:lvl2pPr marL="583857" marR="0" indent="-241157" algn="l" defTabSz="932194" rtl="0" eaLnBrk="1" fontAlgn="auto" latinLnBrk="0" hangingPunct="1">
              <a:lnSpc>
                <a:spcPct val="90000"/>
              </a:lnSpc>
              <a:spcBef>
                <a:spcPct val="20000"/>
              </a:spcBef>
              <a:spcAft>
                <a:spcPts val="0"/>
              </a:spcAft>
              <a:buClrTx/>
              <a:buSzPct val="90000"/>
              <a:buFont typeface="Arial" pitchFamily="34" charset="0"/>
              <a:buChar char="•"/>
              <a:tabLst/>
              <a:defRPr sz="2399" kern="1200" spc="0" baseline="0">
                <a:gradFill>
                  <a:gsLst>
                    <a:gs pos="1250">
                      <a:schemeClr val="tx1"/>
                    </a:gs>
                    <a:gs pos="100000">
                      <a:schemeClr val="tx1"/>
                    </a:gs>
                  </a:gsLst>
                  <a:lin ang="5400000" scaled="0"/>
                </a:gradFill>
                <a:latin typeface="+mn-lt"/>
                <a:ea typeface="+mn-ea"/>
                <a:cs typeface="+mn-cs"/>
              </a:defRPr>
            </a:lvl2pPr>
            <a:lvl3pPr marL="799629" marR="0" indent="-228467" algn="l" defTabSz="932194" rtl="0" eaLnBrk="1" fontAlgn="auto" latinLnBrk="0" hangingPunct="1">
              <a:lnSpc>
                <a:spcPct val="90000"/>
              </a:lnSpc>
              <a:spcBef>
                <a:spcPct val="20000"/>
              </a:spcBef>
              <a:spcAft>
                <a:spcPts val="0"/>
              </a:spcAft>
              <a:buClrTx/>
              <a:buSzPct val="90000"/>
              <a:buFont typeface="Arial" pitchFamily="34" charset="0"/>
              <a:buChar char="•"/>
              <a:tabLst/>
              <a:defRPr sz="1999" kern="1200" spc="0" baseline="0">
                <a:gradFill>
                  <a:gsLst>
                    <a:gs pos="1250">
                      <a:schemeClr val="tx1"/>
                    </a:gs>
                    <a:gs pos="100000">
                      <a:schemeClr val="tx1"/>
                    </a:gs>
                  </a:gsLst>
                  <a:lin ang="5400000" scaled="0"/>
                </a:gradFill>
                <a:latin typeface="+mn-lt"/>
                <a:ea typeface="+mn-ea"/>
                <a:cs typeface="+mn-cs"/>
              </a:defRPr>
            </a:lvl3pPr>
            <a:lvl4pPr marL="1028096" marR="0" indent="-228467" algn="l" defTabSz="932194" rtl="0" eaLnBrk="1" fontAlgn="auto" latinLnBrk="0" hangingPunct="1">
              <a:lnSpc>
                <a:spcPct val="90000"/>
              </a:lnSpc>
              <a:spcBef>
                <a:spcPct val="20000"/>
              </a:spcBef>
              <a:spcAft>
                <a:spcPts val="0"/>
              </a:spcAft>
              <a:buClrTx/>
              <a:buSzPct val="90000"/>
              <a:buFont typeface="Arial" pitchFamily="34" charset="0"/>
              <a:buChar char="•"/>
              <a:tabLst/>
              <a:defRPr sz="1799" kern="1200" spc="0" baseline="0">
                <a:gradFill>
                  <a:gsLst>
                    <a:gs pos="1250">
                      <a:schemeClr val="tx1"/>
                    </a:gs>
                    <a:gs pos="100000">
                      <a:schemeClr val="tx1"/>
                    </a:gs>
                  </a:gsLst>
                  <a:lin ang="5400000" scaled="0"/>
                </a:gradFill>
                <a:latin typeface="+mn-lt"/>
                <a:ea typeface="+mn-ea"/>
                <a:cs typeface="+mn-cs"/>
              </a:defRPr>
            </a:lvl4pPr>
            <a:lvl5pPr marL="1256561" marR="0" indent="-228467" algn="l" defTabSz="932194" rtl="0" eaLnBrk="1" fontAlgn="auto" latinLnBrk="0" hangingPunct="1">
              <a:lnSpc>
                <a:spcPct val="90000"/>
              </a:lnSpc>
              <a:spcBef>
                <a:spcPct val="20000"/>
              </a:spcBef>
              <a:spcAft>
                <a:spcPts val="0"/>
              </a:spcAft>
              <a:buClrTx/>
              <a:buSzPct val="90000"/>
              <a:buFont typeface="Arial" pitchFamily="34" charset="0"/>
              <a:buChar char="•"/>
              <a:tabLst/>
              <a:defRPr sz="1799" kern="1200" spc="0" baseline="0">
                <a:gradFill>
                  <a:gsLst>
                    <a:gs pos="1250">
                      <a:schemeClr val="tx1"/>
                    </a:gs>
                    <a:gs pos="100000">
                      <a:schemeClr val="tx1"/>
                    </a:gs>
                  </a:gsLst>
                  <a:lin ang="5400000" scaled="0"/>
                </a:gradFill>
                <a:latin typeface="+mn-lt"/>
                <a:ea typeface="+mn-ea"/>
                <a:cs typeface="+mn-cs"/>
              </a:defRPr>
            </a:lvl5pPr>
            <a:lvl6pPr marL="2563532"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29629"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5727"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1824"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indent="0">
              <a:buNone/>
            </a:pPr>
            <a:r>
              <a:rPr lang="en-US" sz="2400" dirty="0">
                <a:solidFill>
                  <a:schemeClr val="tx1"/>
                </a:solidFill>
                <a:latin typeface="Segoe UI" panose="020B0502040204020203" pitchFamily="34" charset="0"/>
                <a:cs typeface="Segoe UI" panose="020B0502040204020203" pitchFamily="34" charset="0"/>
              </a:rPr>
              <a:t>Meet your BCDR compliance needs in Azure</a:t>
            </a:r>
          </a:p>
        </p:txBody>
      </p:sp>
      <p:sp>
        <p:nvSpPr>
          <p:cNvPr id="8" name="Text Placeholder 4">
            <a:extLst>
              <a:ext uri="{FF2B5EF4-FFF2-40B4-BE49-F238E27FC236}">
                <a16:creationId xmlns:a16="http://schemas.microsoft.com/office/drawing/2014/main" id="{328E4500-446E-4FB1-A20F-A55392BF80EB}"/>
              </a:ext>
            </a:extLst>
          </p:cNvPr>
          <p:cNvSpPr txBox="1">
            <a:spLocks/>
          </p:cNvSpPr>
          <p:nvPr/>
        </p:nvSpPr>
        <p:spPr>
          <a:xfrm>
            <a:off x="6728876" y="4030663"/>
            <a:ext cx="4709061" cy="849463"/>
          </a:xfrm>
          <a:prstGeom prst="rect">
            <a:avLst/>
          </a:prstGeom>
        </p:spPr>
        <p:txBody>
          <a:bodyPr vert="horz" wrap="square" lIns="146304" tIns="91440" rIns="146304" bIns="91440" rtlCol="0">
            <a:spAutoFit/>
          </a:bodyPr>
          <a:lstStyle>
            <a:lvl1pPr marL="342699" marR="0" indent="-342699" algn="l" defTabSz="932194" rtl="0" eaLnBrk="1" fontAlgn="auto" latinLnBrk="0" hangingPunct="1">
              <a:lnSpc>
                <a:spcPct val="90000"/>
              </a:lnSpc>
              <a:spcBef>
                <a:spcPct val="20000"/>
              </a:spcBef>
              <a:spcAft>
                <a:spcPts val="0"/>
              </a:spcAft>
              <a:buClrTx/>
              <a:buSzPct val="90000"/>
              <a:buFont typeface="Arial" pitchFamily="34" charset="0"/>
              <a:buChar char="•"/>
              <a:tabLst/>
              <a:defRPr sz="3997" kern="1200" spc="0" baseline="0">
                <a:gradFill>
                  <a:gsLst>
                    <a:gs pos="1250">
                      <a:schemeClr val="tx1"/>
                    </a:gs>
                    <a:gs pos="100000">
                      <a:schemeClr val="tx1"/>
                    </a:gs>
                  </a:gsLst>
                  <a:lin ang="5400000" scaled="0"/>
                </a:gradFill>
                <a:latin typeface="+mj-lt"/>
                <a:ea typeface="+mn-ea"/>
                <a:cs typeface="+mn-cs"/>
              </a:defRPr>
            </a:lvl1pPr>
            <a:lvl2pPr marL="583857" marR="0" indent="-241157" algn="l" defTabSz="932194" rtl="0" eaLnBrk="1" fontAlgn="auto" latinLnBrk="0" hangingPunct="1">
              <a:lnSpc>
                <a:spcPct val="90000"/>
              </a:lnSpc>
              <a:spcBef>
                <a:spcPct val="20000"/>
              </a:spcBef>
              <a:spcAft>
                <a:spcPts val="0"/>
              </a:spcAft>
              <a:buClrTx/>
              <a:buSzPct val="90000"/>
              <a:buFont typeface="Arial" pitchFamily="34" charset="0"/>
              <a:buChar char="•"/>
              <a:tabLst/>
              <a:defRPr sz="2399" kern="1200" spc="0" baseline="0">
                <a:gradFill>
                  <a:gsLst>
                    <a:gs pos="1250">
                      <a:schemeClr val="tx1"/>
                    </a:gs>
                    <a:gs pos="100000">
                      <a:schemeClr val="tx1"/>
                    </a:gs>
                  </a:gsLst>
                  <a:lin ang="5400000" scaled="0"/>
                </a:gradFill>
                <a:latin typeface="+mn-lt"/>
                <a:ea typeface="+mn-ea"/>
                <a:cs typeface="+mn-cs"/>
              </a:defRPr>
            </a:lvl2pPr>
            <a:lvl3pPr marL="799629" marR="0" indent="-228467" algn="l" defTabSz="932194" rtl="0" eaLnBrk="1" fontAlgn="auto" latinLnBrk="0" hangingPunct="1">
              <a:lnSpc>
                <a:spcPct val="90000"/>
              </a:lnSpc>
              <a:spcBef>
                <a:spcPct val="20000"/>
              </a:spcBef>
              <a:spcAft>
                <a:spcPts val="0"/>
              </a:spcAft>
              <a:buClrTx/>
              <a:buSzPct val="90000"/>
              <a:buFont typeface="Arial" pitchFamily="34" charset="0"/>
              <a:buChar char="•"/>
              <a:tabLst/>
              <a:defRPr sz="1999" kern="1200" spc="0" baseline="0">
                <a:gradFill>
                  <a:gsLst>
                    <a:gs pos="1250">
                      <a:schemeClr val="tx1"/>
                    </a:gs>
                    <a:gs pos="100000">
                      <a:schemeClr val="tx1"/>
                    </a:gs>
                  </a:gsLst>
                  <a:lin ang="5400000" scaled="0"/>
                </a:gradFill>
                <a:latin typeface="+mn-lt"/>
                <a:ea typeface="+mn-ea"/>
                <a:cs typeface="+mn-cs"/>
              </a:defRPr>
            </a:lvl3pPr>
            <a:lvl4pPr marL="1028096" marR="0" indent="-228467" algn="l" defTabSz="932194" rtl="0" eaLnBrk="1" fontAlgn="auto" latinLnBrk="0" hangingPunct="1">
              <a:lnSpc>
                <a:spcPct val="90000"/>
              </a:lnSpc>
              <a:spcBef>
                <a:spcPct val="20000"/>
              </a:spcBef>
              <a:spcAft>
                <a:spcPts val="0"/>
              </a:spcAft>
              <a:buClrTx/>
              <a:buSzPct val="90000"/>
              <a:buFont typeface="Arial" pitchFamily="34" charset="0"/>
              <a:buChar char="•"/>
              <a:tabLst/>
              <a:defRPr sz="1799" kern="1200" spc="0" baseline="0">
                <a:gradFill>
                  <a:gsLst>
                    <a:gs pos="1250">
                      <a:schemeClr val="tx1"/>
                    </a:gs>
                    <a:gs pos="100000">
                      <a:schemeClr val="tx1"/>
                    </a:gs>
                  </a:gsLst>
                  <a:lin ang="5400000" scaled="0"/>
                </a:gradFill>
                <a:latin typeface="+mn-lt"/>
                <a:ea typeface="+mn-ea"/>
                <a:cs typeface="+mn-cs"/>
              </a:defRPr>
            </a:lvl4pPr>
            <a:lvl5pPr marL="1256561" marR="0" indent="-228467" algn="l" defTabSz="932194" rtl="0" eaLnBrk="1" fontAlgn="auto" latinLnBrk="0" hangingPunct="1">
              <a:lnSpc>
                <a:spcPct val="90000"/>
              </a:lnSpc>
              <a:spcBef>
                <a:spcPct val="20000"/>
              </a:spcBef>
              <a:spcAft>
                <a:spcPts val="0"/>
              </a:spcAft>
              <a:buClrTx/>
              <a:buSzPct val="90000"/>
              <a:buFont typeface="Arial" pitchFamily="34" charset="0"/>
              <a:buChar char="•"/>
              <a:tabLst/>
              <a:defRPr sz="1799" kern="1200" spc="0" baseline="0">
                <a:gradFill>
                  <a:gsLst>
                    <a:gs pos="1250">
                      <a:schemeClr val="tx1"/>
                    </a:gs>
                    <a:gs pos="100000">
                      <a:schemeClr val="tx1"/>
                    </a:gs>
                  </a:gsLst>
                  <a:lin ang="5400000" scaled="0"/>
                </a:gradFill>
                <a:latin typeface="+mn-lt"/>
                <a:ea typeface="+mn-ea"/>
                <a:cs typeface="+mn-cs"/>
              </a:defRPr>
            </a:lvl5pPr>
            <a:lvl6pPr marL="2563532"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29629"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5727"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1824"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indent="0">
              <a:buNone/>
            </a:pPr>
            <a:r>
              <a:rPr lang="en-US" sz="2400" dirty="0">
                <a:solidFill>
                  <a:schemeClr val="tx1"/>
                </a:solidFill>
                <a:latin typeface="Segoe UI" panose="020B0502040204020203" pitchFamily="34" charset="0"/>
                <a:cs typeface="Segoe UI" panose="020B0502040204020203" pitchFamily="34" charset="0"/>
              </a:rPr>
              <a:t>Reduce cost by leveraging Backup and Site Recovery</a:t>
            </a:r>
          </a:p>
        </p:txBody>
      </p:sp>
      <p:sp>
        <p:nvSpPr>
          <p:cNvPr id="11" name="Freeform 5">
            <a:extLst>
              <a:ext uri="{FF2B5EF4-FFF2-40B4-BE49-F238E27FC236}">
                <a16:creationId xmlns:a16="http://schemas.microsoft.com/office/drawing/2014/main" id="{14713643-08B5-4057-8618-BE3448718AAA}"/>
              </a:ext>
            </a:extLst>
          </p:cNvPr>
          <p:cNvSpPr>
            <a:spLocks/>
          </p:cNvSpPr>
          <p:nvPr/>
        </p:nvSpPr>
        <p:spPr bwMode="auto">
          <a:xfrm>
            <a:off x="490999" y="2891437"/>
            <a:ext cx="109077" cy="121100"/>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tx1"/>
          </a:solidFill>
          <a:ln>
            <a:noFill/>
          </a:ln>
        </p:spPr>
        <p:txBody>
          <a:bodyPr vert="horz" wrap="square" lIns="91403" tIns="45702" rIns="91403" bIns="45702" numCol="1" anchor="t" anchorCtr="0" compatLnSpc="1">
            <a:prstTxWarp prst="textNoShape">
              <a:avLst/>
            </a:prstTxWarp>
          </a:bodyPr>
          <a:lstStyle/>
          <a:p>
            <a:pPr defTabSz="932468"/>
            <a:endParaRPr lang="en-US" sz="2199">
              <a:solidFill>
                <a:srgbClr val="505050"/>
              </a:solidFill>
              <a:latin typeface="Segoe UI Semilight"/>
            </a:endParaRPr>
          </a:p>
        </p:txBody>
      </p:sp>
      <p:sp>
        <p:nvSpPr>
          <p:cNvPr id="12" name="Freeform 5">
            <a:extLst>
              <a:ext uri="{FF2B5EF4-FFF2-40B4-BE49-F238E27FC236}">
                <a16:creationId xmlns:a16="http://schemas.microsoft.com/office/drawing/2014/main" id="{B7AB7F93-6FC3-430F-B13B-47680A87C05F}"/>
              </a:ext>
            </a:extLst>
          </p:cNvPr>
          <p:cNvSpPr>
            <a:spLocks/>
          </p:cNvSpPr>
          <p:nvPr/>
        </p:nvSpPr>
        <p:spPr bwMode="auto">
          <a:xfrm>
            <a:off x="490999" y="4217318"/>
            <a:ext cx="109077" cy="121100"/>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tx1"/>
          </a:solidFill>
          <a:ln>
            <a:noFill/>
          </a:ln>
        </p:spPr>
        <p:txBody>
          <a:bodyPr vert="horz" wrap="square" lIns="91403" tIns="45702" rIns="91403" bIns="45702" numCol="1" anchor="t" anchorCtr="0" compatLnSpc="1">
            <a:prstTxWarp prst="textNoShape">
              <a:avLst/>
            </a:prstTxWarp>
          </a:bodyPr>
          <a:lstStyle/>
          <a:p>
            <a:pPr defTabSz="932468"/>
            <a:endParaRPr lang="en-US" sz="2199">
              <a:solidFill>
                <a:srgbClr val="505050"/>
              </a:solidFill>
              <a:latin typeface="Segoe UI Semilight"/>
            </a:endParaRPr>
          </a:p>
        </p:txBody>
      </p:sp>
      <p:sp>
        <p:nvSpPr>
          <p:cNvPr id="13" name="Freeform 5">
            <a:extLst>
              <a:ext uri="{FF2B5EF4-FFF2-40B4-BE49-F238E27FC236}">
                <a16:creationId xmlns:a16="http://schemas.microsoft.com/office/drawing/2014/main" id="{607DAE3B-67A2-405D-883D-DBD24C750795}"/>
              </a:ext>
            </a:extLst>
          </p:cNvPr>
          <p:cNvSpPr>
            <a:spLocks/>
          </p:cNvSpPr>
          <p:nvPr/>
        </p:nvSpPr>
        <p:spPr bwMode="auto">
          <a:xfrm>
            <a:off x="6354198" y="2891437"/>
            <a:ext cx="109077" cy="121100"/>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tx1"/>
          </a:solidFill>
          <a:ln>
            <a:noFill/>
          </a:ln>
        </p:spPr>
        <p:txBody>
          <a:bodyPr vert="horz" wrap="square" lIns="91403" tIns="45702" rIns="91403" bIns="45702" numCol="1" anchor="t" anchorCtr="0" compatLnSpc="1">
            <a:prstTxWarp prst="textNoShape">
              <a:avLst/>
            </a:prstTxWarp>
          </a:bodyPr>
          <a:lstStyle/>
          <a:p>
            <a:pPr defTabSz="932468"/>
            <a:endParaRPr lang="en-US" sz="2199">
              <a:solidFill>
                <a:srgbClr val="505050"/>
              </a:solidFill>
              <a:latin typeface="Segoe UI Semilight"/>
            </a:endParaRPr>
          </a:p>
        </p:txBody>
      </p:sp>
      <p:sp>
        <p:nvSpPr>
          <p:cNvPr id="14" name="Freeform 5">
            <a:extLst>
              <a:ext uri="{FF2B5EF4-FFF2-40B4-BE49-F238E27FC236}">
                <a16:creationId xmlns:a16="http://schemas.microsoft.com/office/drawing/2014/main" id="{265E567E-D77F-40DF-AB87-FB9CBC64F901}"/>
              </a:ext>
            </a:extLst>
          </p:cNvPr>
          <p:cNvSpPr>
            <a:spLocks/>
          </p:cNvSpPr>
          <p:nvPr/>
        </p:nvSpPr>
        <p:spPr bwMode="auto">
          <a:xfrm>
            <a:off x="6354198" y="4217318"/>
            <a:ext cx="109077" cy="121100"/>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tx1"/>
          </a:solidFill>
          <a:ln>
            <a:noFill/>
          </a:ln>
        </p:spPr>
        <p:txBody>
          <a:bodyPr vert="horz" wrap="square" lIns="91403" tIns="45702" rIns="91403" bIns="45702" numCol="1" anchor="t" anchorCtr="0" compatLnSpc="1">
            <a:prstTxWarp prst="textNoShape">
              <a:avLst/>
            </a:prstTxWarp>
          </a:bodyPr>
          <a:lstStyle/>
          <a:p>
            <a:pPr defTabSz="932468"/>
            <a:endParaRPr lang="en-US" sz="2199">
              <a:solidFill>
                <a:srgbClr val="505050"/>
              </a:solidFill>
              <a:latin typeface="Segoe UI Semilight"/>
            </a:endParaRPr>
          </a:p>
        </p:txBody>
      </p:sp>
    </p:spTree>
    <p:extLst>
      <p:ext uri="{BB962C8B-B14F-4D97-AF65-F5344CB8AC3E}">
        <p14:creationId xmlns:p14="http://schemas.microsoft.com/office/powerpoint/2010/main" val="397665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Azure Backup and Site Recovery resources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438838599"/>
              </p:ext>
            </p:extLst>
          </p:nvPr>
        </p:nvGraphicFramePr>
        <p:xfrm>
          <a:off x="871536" y="4442932"/>
          <a:ext cx="11279968" cy="2165781"/>
        </p:xfrm>
        <a:graphic>
          <a:graphicData uri="http://schemas.openxmlformats.org/drawingml/2006/table">
            <a:tbl>
              <a:tblPr firstRow="1" bandRow="1">
                <a:tableStyleId>{2D5ABB26-0587-4C30-8999-92F81FD0307C}</a:tableStyleId>
              </a:tblPr>
              <a:tblGrid>
                <a:gridCol w="4343401">
                  <a:extLst>
                    <a:ext uri="{9D8B030D-6E8A-4147-A177-3AD203B41FA5}">
                      <a16:colId xmlns:a16="http://schemas.microsoft.com/office/drawing/2014/main" val="583984633"/>
                    </a:ext>
                  </a:extLst>
                </a:gridCol>
                <a:gridCol w="6936567">
                  <a:extLst>
                    <a:ext uri="{9D8B030D-6E8A-4147-A177-3AD203B41FA5}">
                      <a16:colId xmlns:a16="http://schemas.microsoft.com/office/drawing/2014/main" val="642956907"/>
                    </a:ext>
                  </a:extLst>
                </a:gridCol>
              </a:tblGrid>
              <a:tr h="365781">
                <a:tc>
                  <a:txBody>
                    <a:bodyPr/>
                    <a:lstStyle/>
                    <a:p>
                      <a:pPr marL="0" marR="0" lvl="0" indent="0" algn="l" defTabSz="932194" rtl="0" eaLnBrk="1" fontAlgn="auto" latinLnBrk="0" hangingPunct="1">
                        <a:lnSpc>
                          <a:spcPct val="100000"/>
                        </a:lnSpc>
                        <a:spcBef>
                          <a:spcPts val="0"/>
                        </a:spcBef>
                        <a:spcAft>
                          <a:spcPts val="0"/>
                        </a:spcAft>
                        <a:buClrTx/>
                        <a:buSzTx/>
                        <a:buFontTx/>
                        <a:buNone/>
                        <a:tabLst/>
                        <a:defRPr/>
                      </a:pPr>
                      <a:r>
                        <a:rPr lang="en-US" sz="1600" kern="1200" dirty="0">
                          <a:solidFill>
                            <a:srgbClr val="353535"/>
                          </a:solidFill>
                          <a:latin typeface="Segoe UI Semibold" panose="020B0702040204020203" pitchFamily="34" charset="0"/>
                          <a:ea typeface="+mn-ea"/>
                          <a:cs typeface="Segoe UI Semibold" panose="020B0702040204020203" pitchFamily="34" charset="0"/>
                        </a:rPr>
                        <a:t>A10 Azure Site Recovery content</a:t>
                      </a: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dirty="0">
                          <a:solidFill>
                            <a:srgbClr val="353535"/>
                          </a:solidFill>
                          <a:hlinkClick r:id="rId3"/>
                        </a:rPr>
                        <a:t>https://aka.ms/a10asr</a:t>
                      </a:r>
                      <a:r>
                        <a:rPr lang="en-US" sz="1800" dirty="0">
                          <a:solidFill>
                            <a:srgbClr val="353535"/>
                          </a:solidFill>
                        </a:rPr>
                        <a:t> </a:t>
                      </a: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9446983"/>
                  </a:ext>
                </a:extLst>
              </a:tr>
              <a:tr h="360000">
                <a:tc>
                  <a:txBody>
                    <a:bodyPr/>
                    <a:lstStyle/>
                    <a:p>
                      <a:pPr marL="0" marR="0" lvl="0" indent="0" algn="l" defTabSz="932194" rtl="0" eaLnBrk="1" fontAlgn="auto" latinLnBrk="0" hangingPunct="1">
                        <a:lnSpc>
                          <a:spcPct val="100000"/>
                        </a:lnSpc>
                        <a:spcBef>
                          <a:spcPts val="0"/>
                        </a:spcBef>
                        <a:spcAft>
                          <a:spcPts val="0"/>
                        </a:spcAft>
                        <a:buClrTx/>
                        <a:buSzTx/>
                        <a:buFontTx/>
                        <a:buNone/>
                        <a:tabLst/>
                        <a:defRPr/>
                      </a:pPr>
                      <a:r>
                        <a:rPr lang="en-US" sz="1600" kern="1200" dirty="0">
                          <a:solidFill>
                            <a:srgbClr val="353535"/>
                          </a:solidFill>
                          <a:latin typeface="Segoe UI Semibold" panose="020B0702040204020203" pitchFamily="34" charset="0"/>
                          <a:ea typeface="+mn-ea"/>
                          <a:cs typeface="Segoe UI Semibold" panose="020B0702040204020203" pitchFamily="34" charset="0"/>
                        </a:rPr>
                        <a:t>Site Recovery documentation</a:t>
                      </a: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hlinkClick r:id="rId4"/>
                        </a:rPr>
                        <a:t>https://aka.ms/siterecovery_documentation</a:t>
                      </a:r>
                      <a:endParaRPr lang="en-US" sz="16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2140871"/>
                  </a:ext>
                </a:extLst>
              </a:tr>
              <a:tr h="360000">
                <a:tc>
                  <a:txBody>
                    <a:bodyPr/>
                    <a:lstStyle/>
                    <a:p>
                      <a:pPr marL="0" marR="0" lvl="0" indent="0" algn="l" defTabSz="932194" rtl="0" eaLnBrk="1" fontAlgn="auto" latinLnBrk="0" hangingPunct="1">
                        <a:lnSpc>
                          <a:spcPct val="100000"/>
                        </a:lnSpc>
                        <a:spcBef>
                          <a:spcPts val="0"/>
                        </a:spcBef>
                        <a:spcAft>
                          <a:spcPts val="0"/>
                        </a:spcAft>
                        <a:buClrTx/>
                        <a:buSzTx/>
                        <a:buFontTx/>
                        <a:buNone/>
                        <a:tabLst/>
                        <a:defRPr/>
                      </a:pPr>
                      <a:r>
                        <a:rPr lang="en-US" sz="1600" kern="1200" dirty="0">
                          <a:solidFill>
                            <a:srgbClr val="353535"/>
                          </a:solidFill>
                          <a:latin typeface="Segoe UI Semibold" panose="020B0702040204020203" pitchFamily="34" charset="0"/>
                          <a:ea typeface="+mn-ea"/>
                          <a:cs typeface="Segoe UI Semibold" panose="020B0702040204020203" pitchFamily="34" charset="0"/>
                        </a:rPr>
                        <a:t>Site Recovery blogs</a:t>
                      </a: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hlinkClick r:id="rId5"/>
                        </a:rPr>
                        <a:t>https://aka.ms/siterecovery_blogs</a:t>
                      </a:r>
                      <a:endParaRPr lang="en-US" sz="16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3317062"/>
                  </a:ext>
                </a:extLst>
              </a:tr>
              <a:tr h="360000">
                <a:tc>
                  <a:txBody>
                    <a:bodyPr/>
                    <a:lstStyle/>
                    <a:p>
                      <a:pPr marL="0" marR="0" lvl="0" indent="0" algn="l" defTabSz="932194" rtl="0" eaLnBrk="1" fontAlgn="auto" latinLnBrk="0" hangingPunct="1">
                        <a:lnSpc>
                          <a:spcPct val="100000"/>
                        </a:lnSpc>
                        <a:spcBef>
                          <a:spcPts val="0"/>
                        </a:spcBef>
                        <a:spcAft>
                          <a:spcPts val="0"/>
                        </a:spcAft>
                        <a:buClrTx/>
                        <a:buSzTx/>
                        <a:buFontTx/>
                        <a:buNone/>
                        <a:tabLst/>
                        <a:defRPr/>
                      </a:pPr>
                      <a:r>
                        <a:rPr lang="en-US" sz="1600" kern="1200" dirty="0">
                          <a:solidFill>
                            <a:srgbClr val="353535"/>
                          </a:solidFill>
                          <a:latin typeface="Segoe UI Semibold" panose="020B0702040204020203" pitchFamily="34" charset="0"/>
                          <a:ea typeface="+mn-ea"/>
                          <a:cs typeface="Segoe UI Semibold" panose="020B0702040204020203" pitchFamily="34" charset="0"/>
                        </a:rPr>
                        <a:t>Site Recovery how-to videos</a:t>
                      </a: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hlinkClick r:id="rId6"/>
                        </a:rPr>
                        <a:t>https://aka.ms/asrvideos</a:t>
                      </a:r>
                      <a:endParaRPr lang="en-US" sz="16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5682258"/>
                  </a:ext>
                </a:extLst>
              </a:tr>
              <a:tr h="360000">
                <a:tc>
                  <a:txBody>
                    <a:bodyPr/>
                    <a:lstStyle/>
                    <a:p>
                      <a:pPr marL="0" marR="0" lvl="0" indent="0" algn="l" defTabSz="932194" rtl="0" eaLnBrk="1" fontAlgn="auto" latinLnBrk="0" hangingPunct="1">
                        <a:lnSpc>
                          <a:spcPct val="100000"/>
                        </a:lnSpc>
                        <a:spcBef>
                          <a:spcPts val="0"/>
                        </a:spcBef>
                        <a:spcAft>
                          <a:spcPts val="0"/>
                        </a:spcAft>
                        <a:buClrTx/>
                        <a:buSzTx/>
                        <a:buFontTx/>
                        <a:buNone/>
                        <a:tabLst/>
                        <a:defRPr/>
                      </a:pPr>
                      <a:r>
                        <a:rPr lang="en-US" sz="1600" kern="1200" dirty="0">
                          <a:solidFill>
                            <a:srgbClr val="353535"/>
                          </a:solidFill>
                          <a:latin typeface="Segoe UI Semibold" panose="020B0702040204020203" pitchFamily="34" charset="0"/>
                          <a:ea typeface="+mn-ea"/>
                          <a:cs typeface="Segoe UI Semibold" panose="020B0702040204020203" pitchFamily="34" charset="0"/>
                        </a:rPr>
                        <a:t>Support forum</a:t>
                      </a: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hlinkClick r:id="rId7"/>
                        </a:rPr>
                        <a:t>https://aka.ms/asrforum</a:t>
                      </a:r>
                      <a:r>
                        <a:rPr lang="en-US" sz="1600" baseline="0" dirty="0"/>
                        <a:t> </a:t>
                      </a:r>
                      <a:endParaRPr lang="en-US" sz="16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1392636"/>
                  </a:ext>
                </a:extLst>
              </a:tr>
              <a:tr h="360000">
                <a:tc>
                  <a:txBody>
                    <a:bodyPr/>
                    <a:lstStyle/>
                    <a:p>
                      <a:pPr marL="0" marR="0" lvl="0" indent="0" algn="l" defTabSz="932194" rtl="0" eaLnBrk="1" fontAlgn="auto" latinLnBrk="0" hangingPunct="1">
                        <a:lnSpc>
                          <a:spcPct val="100000"/>
                        </a:lnSpc>
                        <a:spcBef>
                          <a:spcPts val="0"/>
                        </a:spcBef>
                        <a:spcAft>
                          <a:spcPts val="0"/>
                        </a:spcAft>
                        <a:buClrTx/>
                        <a:buSzTx/>
                        <a:buFontTx/>
                        <a:buNone/>
                        <a:tabLst/>
                        <a:defRPr/>
                      </a:pPr>
                      <a:r>
                        <a:rPr lang="en-US" sz="1600" kern="1200" dirty="0">
                          <a:solidFill>
                            <a:srgbClr val="353535"/>
                          </a:solidFill>
                          <a:latin typeface="Segoe UI Semibold" panose="020B0702040204020203" pitchFamily="34" charset="0"/>
                          <a:ea typeface="+mn-ea"/>
                          <a:cs typeface="Segoe UI Semibold" panose="020B0702040204020203" pitchFamily="34" charset="0"/>
                        </a:rPr>
                        <a:t>Feedback (user voice)</a:t>
                      </a: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hlinkClick r:id="rId8"/>
                        </a:rPr>
                        <a:t>https://aka.ms/ASRuservoice</a:t>
                      </a:r>
                      <a:r>
                        <a:rPr lang="en-US" sz="1600" baseline="0" dirty="0"/>
                        <a:t> </a:t>
                      </a:r>
                      <a:endParaRPr lang="en-US" sz="16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9846197"/>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979346531"/>
              </p:ext>
            </p:extLst>
          </p:nvPr>
        </p:nvGraphicFramePr>
        <p:xfrm>
          <a:off x="884237" y="1795462"/>
          <a:ext cx="11267267" cy="1800000"/>
        </p:xfrm>
        <a:graphic>
          <a:graphicData uri="http://schemas.openxmlformats.org/drawingml/2006/table">
            <a:tbl>
              <a:tblPr firstRow="1" bandRow="1">
                <a:tableStyleId>{2D5ABB26-0587-4C30-8999-92F81FD0307C}</a:tableStyleId>
              </a:tblPr>
              <a:tblGrid>
                <a:gridCol w="4330700">
                  <a:extLst>
                    <a:ext uri="{9D8B030D-6E8A-4147-A177-3AD203B41FA5}">
                      <a16:colId xmlns:a16="http://schemas.microsoft.com/office/drawing/2014/main" val="583984633"/>
                    </a:ext>
                  </a:extLst>
                </a:gridCol>
                <a:gridCol w="6936567">
                  <a:extLst>
                    <a:ext uri="{9D8B030D-6E8A-4147-A177-3AD203B41FA5}">
                      <a16:colId xmlns:a16="http://schemas.microsoft.com/office/drawing/2014/main" val="642956907"/>
                    </a:ext>
                  </a:extLst>
                </a:gridCol>
              </a:tblGrid>
              <a:tr h="36000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IN" sz="1600" dirty="0">
                          <a:solidFill>
                            <a:srgbClr val="353535"/>
                          </a:solidFill>
                          <a:latin typeface="Segoe UI Semibold" panose="020B0702040204020203" pitchFamily="34" charset="0"/>
                          <a:cs typeface="Segoe UI Semibold" panose="020B0702040204020203" pitchFamily="34" charset="0"/>
                        </a:rPr>
                        <a:t>Azure Backup’s cloud-first approach</a:t>
                      </a:r>
                      <a:endParaRPr lang="en-US" sz="1600" dirty="0">
                        <a:latin typeface="Segoe UI Semibold" panose="020B0702040204020203" pitchFamily="34" charset="0"/>
                        <a:cs typeface="Segoe UI Semibold" panose="020B0702040204020203" pitchFamily="34" charset="0"/>
                      </a:endParaRP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IN" sz="1600" u="none" dirty="0">
                          <a:solidFill>
                            <a:schemeClr val="accent1"/>
                          </a:solidFill>
                          <a:latin typeface="+mn-lt"/>
                          <a:hlinkClick r:id="rId9"/>
                        </a:rPr>
                        <a:t>https://azure.microsoft.com/blog/azure-backup-cloud-first-architecture/</a:t>
                      </a:r>
                      <a:endParaRPr lang="en-IN" sz="1600" u="none" dirty="0">
                        <a:solidFill>
                          <a:schemeClr val="accent1"/>
                        </a:solidFill>
                        <a:latin typeface="+mn-lt"/>
                      </a:endParaRP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2140871"/>
                  </a:ext>
                </a:extLst>
              </a:tr>
              <a:tr h="36000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IN" sz="1600" kern="1200" dirty="0">
                          <a:solidFill>
                            <a:srgbClr val="353535"/>
                          </a:solidFill>
                          <a:latin typeface="Segoe UI Semibold" panose="020B0702040204020203" pitchFamily="34" charset="0"/>
                          <a:ea typeface="+mn-ea"/>
                          <a:cs typeface="Segoe UI Semibold" panose="020B0702040204020203" pitchFamily="34" charset="0"/>
                        </a:rPr>
                        <a:t>Azure Backup blogs</a:t>
                      </a:r>
                      <a:endParaRPr lang="en-US" sz="1600" kern="1200" dirty="0">
                        <a:solidFill>
                          <a:srgbClr val="353535"/>
                        </a:solidFill>
                        <a:latin typeface="Segoe UI Semibold" panose="020B0702040204020203" pitchFamily="34" charset="0"/>
                        <a:ea typeface="+mn-ea"/>
                        <a:cs typeface="Segoe UI Semibold" panose="020B0702040204020203" pitchFamily="34" charset="0"/>
                      </a:endParaRP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600" u="none" dirty="0">
                          <a:solidFill>
                            <a:schemeClr val="accent1"/>
                          </a:solidFill>
                          <a:latin typeface="+mn-lt"/>
                          <a:hlinkClick r:id="rId10"/>
                        </a:rPr>
                        <a:t>http://blog.azure.com/tag/azure-backup/</a:t>
                      </a:r>
                      <a:r>
                        <a:rPr lang="en-IN" sz="1600" u="none" dirty="0">
                          <a:solidFill>
                            <a:schemeClr val="accent1"/>
                          </a:solidFill>
                          <a:latin typeface="+mn-lt"/>
                        </a:rPr>
                        <a:t> </a:t>
                      </a:r>
                      <a:endParaRPr lang="en-US" sz="1600" u="none" dirty="0">
                        <a:solidFill>
                          <a:schemeClr val="accent1"/>
                        </a:solidFill>
                      </a:endParaRP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3317062"/>
                  </a:ext>
                </a:extLst>
              </a:tr>
              <a:tr h="360000">
                <a:tc>
                  <a:txBody>
                    <a:bodyPr/>
                    <a:lstStyle/>
                    <a:p>
                      <a:r>
                        <a:rPr lang="en-IN" sz="1600" kern="1200" dirty="0">
                          <a:solidFill>
                            <a:srgbClr val="353535"/>
                          </a:solidFill>
                          <a:latin typeface="Segoe UI Semibold" panose="020B0702040204020203" pitchFamily="34" charset="0"/>
                          <a:ea typeface="+mn-ea"/>
                          <a:cs typeface="Segoe UI Semibold" panose="020B0702040204020203" pitchFamily="34" charset="0"/>
                        </a:rPr>
                        <a:t>Azure Backup videos</a:t>
                      </a:r>
                      <a:endParaRPr lang="en-US" sz="1600" kern="1200" dirty="0">
                        <a:solidFill>
                          <a:srgbClr val="353535"/>
                        </a:solidFill>
                        <a:latin typeface="Segoe UI Semibold" panose="020B0702040204020203" pitchFamily="34" charset="0"/>
                        <a:ea typeface="+mn-ea"/>
                        <a:cs typeface="Segoe UI Semibold" panose="020B0702040204020203" pitchFamily="34" charset="0"/>
                      </a:endParaRP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600" u="none" dirty="0">
                          <a:solidFill>
                            <a:schemeClr val="accent1"/>
                          </a:solidFill>
                          <a:latin typeface="+mn-lt"/>
                          <a:hlinkClick r:id="rId11"/>
                        </a:rPr>
                        <a:t>https://channel9.msdn.com/Series/Azure-Backup</a:t>
                      </a:r>
                      <a:endParaRPr lang="en-US" sz="1600" u="none" dirty="0">
                        <a:solidFill>
                          <a:schemeClr val="accent1"/>
                        </a:solidFill>
                      </a:endParaRP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5682258"/>
                  </a:ext>
                </a:extLst>
              </a:tr>
              <a:tr h="360000">
                <a:tc>
                  <a:txBody>
                    <a:bodyPr/>
                    <a:lstStyle/>
                    <a:p>
                      <a:pPr marL="0" algn="l" defTabSz="932194" rtl="0" eaLnBrk="1" latinLnBrk="0" hangingPunct="1"/>
                      <a:r>
                        <a:rPr lang="en-IN" sz="1600" kern="1200" dirty="0">
                          <a:solidFill>
                            <a:srgbClr val="353535"/>
                          </a:solidFill>
                          <a:latin typeface="Segoe UI Semibold" panose="020B0702040204020203" pitchFamily="34" charset="0"/>
                          <a:ea typeface="+mn-ea"/>
                          <a:cs typeface="Segoe UI Semibold" panose="020B0702040204020203" pitchFamily="34" charset="0"/>
                        </a:rPr>
                        <a:t>Azure Backup landing page</a:t>
                      </a:r>
                      <a:endParaRPr lang="en-US" sz="1600" kern="1200" dirty="0">
                        <a:solidFill>
                          <a:srgbClr val="353535"/>
                        </a:solidFill>
                        <a:latin typeface="Segoe UI Semibold" panose="020B0702040204020203" pitchFamily="34" charset="0"/>
                        <a:ea typeface="+mn-ea"/>
                        <a:cs typeface="Segoe UI Semibold" panose="020B0702040204020203" pitchFamily="34" charset="0"/>
                      </a:endParaRP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600" u="none" dirty="0">
                          <a:solidFill>
                            <a:schemeClr val="accent1"/>
                          </a:solidFill>
                          <a:latin typeface="+mn-lt"/>
                          <a:hlinkClick r:id="rId12"/>
                        </a:rPr>
                        <a:t>http://azure.microsoft.com/en-us/services/backup/</a:t>
                      </a:r>
                      <a:r>
                        <a:rPr lang="en-IN" sz="1600" u="none" dirty="0">
                          <a:solidFill>
                            <a:schemeClr val="accent1"/>
                          </a:solidFill>
                          <a:latin typeface="+mn-lt"/>
                        </a:rPr>
                        <a:t> </a:t>
                      </a:r>
                      <a:endParaRPr lang="en-US" sz="1600" u="none" dirty="0">
                        <a:solidFill>
                          <a:schemeClr val="accent1"/>
                        </a:solidFill>
                      </a:endParaRP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1392636"/>
                  </a:ext>
                </a:extLst>
              </a:tr>
              <a:tr h="360000">
                <a:tc>
                  <a:txBody>
                    <a:bodyPr/>
                    <a:lstStyle/>
                    <a:p>
                      <a:pPr marL="0" algn="l" defTabSz="932194" rtl="0" eaLnBrk="1" latinLnBrk="0" hangingPunct="1"/>
                      <a:r>
                        <a:rPr lang="en-IN" sz="1600" kern="1200" dirty="0">
                          <a:solidFill>
                            <a:srgbClr val="353535"/>
                          </a:solidFill>
                          <a:latin typeface="Segoe UI Semibold" panose="020B0702040204020203" pitchFamily="34" charset="0"/>
                          <a:ea typeface="+mn-ea"/>
                          <a:cs typeface="Segoe UI Semibold" panose="020B0702040204020203" pitchFamily="34" charset="0"/>
                        </a:rPr>
                        <a:t>Feedback (UserVoice)</a:t>
                      </a:r>
                      <a:endParaRPr lang="en-US" sz="1600" kern="1200" dirty="0">
                        <a:solidFill>
                          <a:srgbClr val="353535"/>
                        </a:solidFill>
                        <a:latin typeface="Segoe UI Semibold" panose="020B0702040204020203" pitchFamily="34" charset="0"/>
                        <a:ea typeface="+mn-ea"/>
                        <a:cs typeface="Segoe UI Semibold" panose="020B0702040204020203" pitchFamily="34" charset="0"/>
                      </a:endParaRP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600" u="none" dirty="0">
                          <a:solidFill>
                            <a:schemeClr val="accent1"/>
                          </a:solidFill>
                          <a:latin typeface="+mn-lt"/>
                          <a:hlinkClick r:id="rId13"/>
                        </a:rPr>
                        <a:t>https://feedback.azure.com/forums/258995-azure-backup-and-scdpm/</a:t>
                      </a:r>
                      <a:r>
                        <a:rPr lang="en-IN" sz="1600" u="none" dirty="0">
                          <a:solidFill>
                            <a:schemeClr val="accent1"/>
                          </a:solidFill>
                          <a:latin typeface="+mn-lt"/>
                        </a:rPr>
                        <a:t> </a:t>
                      </a:r>
                      <a:endParaRPr lang="en-US" sz="1600" u="none" dirty="0">
                        <a:solidFill>
                          <a:schemeClr val="accent1"/>
                        </a:solidFill>
                      </a:endParaRP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9846197"/>
                  </a:ext>
                </a:extLst>
              </a:tr>
            </a:tbl>
          </a:graphicData>
        </a:graphic>
      </p:graphicFrame>
      <p:sp>
        <p:nvSpPr>
          <p:cNvPr id="3" name="TextBox 2"/>
          <p:cNvSpPr txBox="1"/>
          <p:nvPr/>
        </p:nvSpPr>
        <p:spPr>
          <a:xfrm>
            <a:off x="236537" y="3872698"/>
            <a:ext cx="4114800" cy="627864"/>
          </a:xfrm>
          <a:prstGeom prst="rect">
            <a:avLst/>
          </a:prstGeom>
          <a:noFill/>
        </p:spPr>
        <p:txBody>
          <a:bodyPr wrap="square" lIns="182880" tIns="146304" rIns="182880" bIns="146304" rtlCol="0">
            <a:spAutoFit/>
          </a:bodyPr>
          <a:lstStyle/>
          <a:p>
            <a:pPr>
              <a:lnSpc>
                <a:spcPct val="90000"/>
              </a:lnSpc>
              <a:spcAft>
                <a:spcPts val="600"/>
              </a:spcAft>
              <a:defRPr/>
            </a:pPr>
            <a:r>
              <a:rPr lang="en-IN" sz="2400" dirty="0">
                <a:solidFill>
                  <a:schemeClr val="accent1"/>
                </a:solidFill>
                <a:latin typeface="Segoe UI" panose="020B0502040204020203" pitchFamily="34" charset="0"/>
                <a:cs typeface="Segoe UI" panose="020B0502040204020203" pitchFamily="34" charset="0"/>
              </a:rPr>
              <a:t>Azure Site Recovery </a:t>
            </a:r>
            <a:endParaRPr lang="en-US" sz="2400" dirty="0">
              <a:solidFill>
                <a:schemeClr val="accent1"/>
              </a:solidFill>
              <a:latin typeface="Segoe UI" panose="020B0502040204020203" pitchFamily="34" charset="0"/>
              <a:cs typeface="Segoe UI" panose="020B0502040204020203" pitchFamily="34" charset="0"/>
            </a:endParaRPr>
          </a:p>
        </p:txBody>
      </p:sp>
      <p:sp>
        <p:nvSpPr>
          <p:cNvPr id="6" name="TextBox 5"/>
          <p:cNvSpPr txBox="1"/>
          <p:nvPr/>
        </p:nvSpPr>
        <p:spPr>
          <a:xfrm>
            <a:off x="236537" y="1238291"/>
            <a:ext cx="4114800" cy="627864"/>
          </a:xfrm>
          <a:prstGeom prst="rect">
            <a:avLst/>
          </a:prstGeom>
          <a:noFill/>
        </p:spPr>
        <p:txBody>
          <a:bodyPr wrap="square" lIns="182880" tIns="146304" rIns="182880" bIns="146304" rtlCol="0">
            <a:spAutoFit/>
          </a:bodyPr>
          <a:lstStyle/>
          <a:p>
            <a:pPr>
              <a:lnSpc>
                <a:spcPct val="90000"/>
              </a:lnSpc>
              <a:spcAft>
                <a:spcPts val="600"/>
              </a:spcAft>
              <a:defRPr/>
            </a:pPr>
            <a:r>
              <a:rPr lang="en-IN" sz="2400" dirty="0">
                <a:solidFill>
                  <a:schemeClr val="accent1"/>
                </a:solidFill>
                <a:latin typeface="Segoe UI" panose="020B0502040204020203" pitchFamily="34" charset="0"/>
                <a:cs typeface="Segoe UI" panose="020B0502040204020203" pitchFamily="34" charset="0"/>
              </a:rPr>
              <a:t>Azure Backup</a:t>
            </a:r>
            <a:endParaRPr lang="en-US" sz="2400" dirty="0">
              <a:solidFill>
                <a:schemeClr val="accent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6629702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78452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a:extLst>
              <a:ext uri="{FF2B5EF4-FFF2-40B4-BE49-F238E27FC236}">
                <a16:creationId xmlns:a16="http://schemas.microsoft.com/office/drawing/2014/main" id="{3B4BF036-7298-4127-9C87-0E5F45AA564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391"/>
          <a:stretch/>
        </p:blipFill>
        <p:spPr>
          <a:xfrm>
            <a:off x="2499" y="1408"/>
            <a:ext cx="12431478" cy="6991713"/>
          </a:xfrm>
          <a:prstGeom prst="rect">
            <a:avLst/>
          </a:prstGeom>
        </p:spPr>
      </p:pic>
      <p:sp>
        <p:nvSpPr>
          <p:cNvPr id="155" name="Rectangle 154">
            <a:extLst>
              <a:ext uri="{FF2B5EF4-FFF2-40B4-BE49-F238E27FC236}">
                <a16:creationId xmlns:a16="http://schemas.microsoft.com/office/drawing/2014/main" id="{FF686607-FB60-42DC-B83C-CED9A5D62B2B}"/>
              </a:ext>
            </a:extLst>
          </p:cNvPr>
          <p:cNvSpPr/>
          <p:nvPr/>
        </p:nvSpPr>
        <p:spPr bwMode="auto">
          <a:xfrm>
            <a:off x="1" y="1408"/>
            <a:ext cx="12433976" cy="6991712"/>
          </a:xfrm>
          <a:prstGeom prst="rect">
            <a:avLst/>
          </a:prstGeom>
          <a:solidFill>
            <a:schemeClr val="accent1">
              <a:lumMod val="50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defRPr/>
            </a:pPr>
            <a:endParaRPr lang="en-US" sz="2399" dirty="0">
              <a:ln>
                <a:solidFill>
                  <a:sysClr val="windowText" lastClr="000000"/>
                </a:solidFill>
              </a:ln>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4" name="Rectangle 233" hidden="1"/>
          <p:cNvSpPr/>
          <p:nvPr/>
        </p:nvSpPr>
        <p:spPr bwMode="auto">
          <a:xfrm>
            <a:off x="7224179" y="808102"/>
            <a:ext cx="1138000" cy="1100172"/>
          </a:xfrm>
          <a:prstGeom prst="rect">
            <a:avLst/>
          </a:prstGeom>
          <a:solidFill>
            <a:srgbClr val="F2F2F2">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2" name="Title 3">
            <a:extLst>
              <a:ext uri="{FF2B5EF4-FFF2-40B4-BE49-F238E27FC236}">
                <a16:creationId xmlns:a16="http://schemas.microsoft.com/office/drawing/2014/main" id="{82D1BD9C-F281-43C6-B506-EFECD326F2FD}"/>
              </a:ext>
            </a:extLst>
          </p:cNvPr>
          <p:cNvSpPr txBox="1">
            <a:spLocks/>
          </p:cNvSpPr>
          <p:nvPr/>
        </p:nvSpPr>
        <p:spPr>
          <a:xfrm>
            <a:off x="425772" y="1135399"/>
            <a:ext cx="11889966" cy="536499"/>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r>
              <a:rPr lang="en-US" sz="2000" spc="0" dirty="0">
                <a:solidFill>
                  <a:schemeClr val="bg1"/>
                </a:solidFill>
                <a:latin typeface="Segoe UI"/>
                <a:cs typeface="Segoe UI Semilight" panose="020B0402040204020203" pitchFamily="34" charset="0"/>
              </a:rPr>
              <a:t>A good business continuity strategy solves for three important areas:</a:t>
            </a:r>
          </a:p>
        </p:txBody>
      </p:sp>
      <p:sp>
        <p:nvSpPr>
          <p:cNvPr id="17" name="Freeform 5">
            <a:extLst>
              <a:ext uri="{FF2B5EF4-FFF2-40B4-BE49-F238E27FC236}">
                <a16:creationId xmlns:a16="http://schemas.microsoft.com/office/drawing/2014/main" id="{F0641B3B-14A0-46B9-BDB7-5119C46C439B}"/>
              </a:ext>
            </a:extLst>
          </p:cNvPr>
          <p:cNvSpPr>
            <a:spLocks noEditPoints="1"/>
          </p:cNvSpPr>
          <p:nvPr/>
        </p:nvSpPr>
        <p:spPr bwMode="auto">
          <a:xfrm>
            <a:off x="9199182" y="2992797"/>
            <a:ext cx="511312" cy="677049"/>
          </a:xfrm>
          <a:custGeom>
            <a:avLst/>
            <a:gdLst>
              <a:gd name="T0" fmla="*/ 611 w 1224"/>
              <a:gd name="T1" fmla="*/ 1620 h 1620"/>
              <a:gd name="T2" fmla="*/ 0 w 1224"/>
              <a:gd name="T3" fmla="*/ 1333 h 1620"/>
              <a:gd name="T4" fmla="*/ 0 w 1224"/>
              <a:gd name="T5" fmla="*/ 345 h 1620"/>
              <a:gd name="T6" fmla="*/ 4 w 1224"/>
              <a:gd name="T7" fmla="*/ 324 h 1620"/>
              <a:gd name="T8" fmla="*/ 0 w 1224"/>
              <a:gd name="T9" fmla="*/ 287 h 1620"/>
              <a:gd name="T10" fmla="*/ 611 w 1224"/>
              <a:gd name="T11" fmla="*/ 0 h 1620"/>
              <a:gd name="T12" fmla="*/ 1224 w 1224"/>
              <a:gd name="T13" fmla="*/ 287 h 1620"/>
              <a:gd name="T14" fmla="*/ 1219 w 1224"/>
              <a:gd name="T15" fmla="*/ 324 h 1620"/>
              <a:gd name="T16" fmla="*/ 1224 w 1224"/>
              <a:gd name="T17" fmla="*/ 345 h 1620"/>
              <a:gd name="T18" fmla="*/ 1224 w 1224"/>
              <a:gd name="T19" fmla="*/ 1333 h 1620"/>
              <a:gd name="T20" fmla="*/ 611 w 1224"/>
              <a:gd name="T21" fmla="*/ 1620 h 1620"/>
              <a:gd name="T22" fmla="*/ 109 w 1224"/>
              <a:gd name="T23" fmla="*/ 456 h 1620"/>
              <a:gd name="T24" fmla="*/ 109 w 1224"/>
              <a:gd name="T25" fmla="*/ 1333 h 1620"/>
              <a:gd name="T26" fmla="*/ 611 w 1224"/>
              <a:gd name="T27" fmla="*/ 1511 h 1620"/>
              <a:gd name="T28" fmla="*/ 1114 w 1224"/>
              <a:gd name="T29" fmla="*/ 1333 h 1620"/>
              <a:gd name="T30" fmla="*/ 1114 w 1224"/>
              <a:gd name="T31" fmla="*/ 456 h 1620"/>
              <a:gd name="T32" fmla="*/ 992 w 1224"/>
              <a:gd name="T33" fmla="*/ 515 h 1620"/>
              <a:gd name="T34" fmla="*/ 612 w 1224"/>
              <a:gd name="T35" fmla="*/ 574 h 1620"/>
              <a:gd name="T36" fmla="*/ 612 w 1224"/>
              <a:gd name="T37" fmla="*/ 574 h 1620"/>
              <a:gd name="T38" fmla="*/ 611 w 1224"/>
              <a:gd name="T39" fmla="*/ 574 h 1620"/>
              <a:gd name="T40" fmla="*/ 611 w 1224"/>
              <a:gd name="T41" fmla="*/ 574 h 1620"/>
              <a:gd name="T42" fmla="*/ 216 w 1224"/>
              <a:gd name="T43" fmla="*/ 509 h 1620"/>
              <a:gd name="T44" fmla="*/ 109 w 1224"/>
              <a:gd name="T45" fmla="*/ 456 h 1620"/>
              <a:gd name="T46" fmla="*/ 611 w 1224"/>
              <a:gd name="T47" fmla="*/ 464 h 1620"/>
              <a:gd name="T48" fmla="*/ 612 w 1224"/>
              <a:gd name="T49" fmla="*/ 464 h 1620"/>
              <a:gd name="T50" fmla="*/ 612 w 1224"/>
              <a:gd name="T51" fmla="*/ 464 h 1620"/>
              <a:gd name="T52" fmla="*/ 613 w 1224"/>
              <a:gd name="T53" fmla="*/ 464 h 1620"/>
              <a:gd name="T54" fmla="*/ 613 w 1224"/>
              <a:gd name="T55" fmla="*/ 464 h 1620"/>
              <a:gd name="T56" fmla="*/ 915 w 1224"/>
              <a:gd name="T57" fmla="*/ 425 h 1620"/>
              <a:gd name="T58" fmla="*/ 1029 w 1224"/>
              <a:gd name="T59" fmla="*/ 379 h 1620"/>
              <a:gd name="T60" fmla="*/ 1104 w 1224"/>
              <a:gd name="T61" fmla="*/ 316 h 1620"/>
              <a:gd name="T62" fmla="*/ 1107 w 1224"/>
              <a:gd name="T63" fmla="*/ 311 h 1620"/>
              <a:gd name="T64" fmla="*/ 1114 w 1224"/>
              <a:gd name="T65" fmla="*/ 287 h 1620"/>
              <a:gd name="T66" fmla="*/ 611 w 1224"/>
              <a:gd name="T67" fmla="*/ 109 h 1620"/>
              <a:gd name="T68" fmla="*/ 109 w 1224"/>
              <a:gd name="T69" fmla="*/ 287 h 1620"/>
              <a:gd name="T70" fmla="*/ 116 w 1224"/>
              <a:gd name="T71" fmla="*/ 311 h 1620"/>
              <a:gd name="T72" fmla="*/ 119 w 1224"/>
              <a:gd name="T73" fmla="*/ 316 h 1620"/>
              <a:gd name="T74" fmla="*/ 161 w 1224"/>
              <a:gd name="T75" fmla="*/ 358 h 1620"/>
              <a:gd name="T76" fmla="*/ 424 w 1224"/>
              <a:gd name="T77" fmla="*/ 450 h 1620"/>
              <a:gd name="T78" fmla="*/ 609 w 1224"/>
              <a:gd name="T79" fmla="*/ 464 h 1620"/>
              <a:gd name="T80" fmla="*/ 610 w 1224"/>
              <a:gd name="T81" fmla="*/ 464 h 1620"/>
              <a:gd name="T82" fmla="*/ 610 w 1224"/>
              <a:gd name="T83" fmla="*/ 464 h 1620"/>
              <a:gd name="T84" fmla="*/ 611 w 1224"/>
              <a:gd name="T85" fmla="*/ 464 h 1620"/>
              <a:gd name="T86" fmla="*/ 611 w 1224"/>
              <a:gd name="T87" fmla="*/ 46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24" h="1620">
                <a:moveTo>
                  <a:pt x="611" y="1620"/>
                </a:moveTo>
                <a:cubicBezTo>
                  <a:pt x="315" y="1620"/>
                  <a:pt x="0" y="1520"/>
                  <a:pt x="0" y="1333"/>
                </a:cubicBezTo>
                <a:cubicBezTo>
                  <a:pt x="0" y="345"/>
                  <a:pt x="0" y="345"/>
                  <a:pt x="0" y="345"/>
                </a:cubicBezTo>
                <a:cubicBezTo>
                  <a:pt x="0" y="337"/>
                  <a:pt x="1" y="330"/>
                  <a:pt x="4" y="324"/>
                </a:cubicBezTo>
                <a:cubicBezTo>
                  <a:pt x="1" y="312"/>
                  <a:pt x="0" y="300"/>
                  <a:pt x="0" y="287"/>
                </a:cubicBezTo>
                <a:cubicBezTo>
                  <a:pt x="0" y="100"/>
                  <a:pt x="315" y="0"/>
                  <a:pt x="611" y="0"/>
                </a:cubicBezTo>
                <a:cubicBezTo>
                  <a:pt x="908" y="0"/>
                  <a:pt x="1224" y="100"/>
                  <a:pt x="1224" y="287"/>
                </a:cubicBezTo>
                <a:cubicBezTo>
                  <a:pt x="1224" y="300"/>
                  <a:pt x="1222" y="312"/>
                  <a:pt x="1219" y="324"/>
                </a:cubicBezTo>
                <a:cubicBezTo>
                  <a:pt x="1222" y="330"/>
                  <a:pt x="1224" y="337"/>
                  <a:pt x="1224" y="345"/>
                </a:cubicBezTo>
                <a:cubicBezTo>
                  <a:pt x="1224" y="1333"/>
                  <a:pt x="1224" y="1333"/>
                  <a:pt x="1224" y="1333"/>
                </a:cubicBezTo>
                <a:cubicBezTo>
                  <a:pt x="1224" y="1520"/>
                  <a:pt x="908" y="1620"/>
                  <a:pt x="611" y="1620"/>
                </a:cubicBezTo>
                <a:close/>
                <a:moveTo>
                  <a:pt x="109" y="456"/>
                </a:moveTo>
                <a:cubicBezTo>
                  <a:pt x="109" y="1333"/>
                  <a:pt x="109" y="1333"/>
                  <a:pt x="109" y="1333"/>
                </a:cubicBezTo>
                <a:cubicBezTo>
                  <a:pt x="109" y="1406"/>
                  <a:pt x="305" y="1511"/>
                  <a:pt x="611" y="1511"/>
                </a:cubicBezTo>
                <a:cubicBezTo>
                  <a:pt x="918" y="1511"/>
                  <a:pt x="1114" y="1406"/>
                  <a:pt x="1114" y="1333"/>
                </a:cubicBezTo>
                <a:cubicBezTo>
                  <a:pt x="1114" y="456"/>
                  <a:pt x="1114" y="456"/>
                  <a:pt x="1114" y="456"/>
                </a:cubicBezTo>
                <a:cubicBezTo>
                  <a:pt x="1079" y="479"/>
                  <a:pt x="1038" y="498"/>
                  <a:pt x="992" y="515"/>
                </a:cubicBezTo>
                <a:cubicBezTo>
                  <a:pt x="888" y="552"/>
                  <a:pt x="755" y="574"/>
                  <a:pt x="612" y="574"/>
                </a:cubicBezTo>
                <a:cubicBezTo>
                  <a:pt x="612" y="574"/>
                  <a:pt x="612" y="574"/>
                  <a:pt x="612" y="574"/>
                </a:cubicBezTo>
                <a:cubicBezTo>
                  <a:pt x="612" y="574"/>
                  <a:pt x="611" y="574"/>
                  <a:pt x="611" y="574"/>
                </a:cubicBezTo>
                <a:cubicBezTo>
                  <a:pt x="611" y="574"/>
                  <a:pt x="611" y="574"/>
                  <a:pt x="611" y="574"/>
                </a:cubicBezTo>
                <a:cubicBezTo>
                  <a:pt x="461" y="574"/>
                  <a:pt x="323" y="550"/>
                  <a:pt x="216" y="509"/>
                </a:cubicBezTo>
                <a:cubicBezTo>
                  <a:pt x="176" y="494"/>
                  <a:pt x="140" y="476"/>
                  <a:pt x="109" y="456"/>
                </a:cubicBezTo>
                <a:close/>
                <a:moveTo>
                  <a:pt x="611" y="464"/>
                </a:moveTo>
                <a:cubicBezTo>
                  <a:pt x="611" y="464"/>
                  <a:pt x="612" y="464"/>
                  <a:pt x="612" y="464"/>
                </a:cubicBezTo>
                <a:cubicBezTo>
                  <a:pt x="612" y="464"/>
                  <a:pt x="612" y="464"/>
                  <a:pt x="612" y="464"/>
                </a:cubicBezTo>
                <a:cubicBezTo>
                  <a:pt x="612" y="464"/>
                  <a:pt x="613" y="464"/>
                  <a:pt x="613" y="464"/>
                </a:cubicBezTo>
                <a:cubicBezTo>
                  <a:pt x="613" y="464"/>
                  <a:pt x="613" y="464"/>
                  <a:pt x="613" y="464"/>
                </a:cubicBezTo>
                <a:cubicBezTo>
                  <a:pt x="731" y="464"/>
                  <a:pt x="834" y="449"/>
                  <a:pt x="915" y="425"/>
                </a:cubicBezTo>
                <a:cubicBezTo>
                  <a:pt x="960" y="411"/>
                  <a:pt x="998" y="396"/>
                  <a:pt x="1029" y="379"/>
                </a:cubicBezTo>
                <a:cubicBezTo>
                  <a:pt x="1065" y="359"/>
                  <a:pt x="1091" y="337"/>
                  <a:pt x="1104" y="316"/>
                </a:cubicBezTo>
                <a:cubicBezTo>
                  <a:pt x="1105" y="314"/>
                  <a:pt x="1106" y="313"/>
                  <a:pt x="1107" y="311"/>
                </a:cubicBezTo>
                <a:cubicBezTo>
                  <a:pt x="1112" y="303"/>
                  <a:pt x="1114" y="295"/>
                  <a:pt x="1114" y="287"/>
                </a:cubicBezTo>
                <a:cubicBezTo>
                  <a:pt x="1114" y="214"/>
                  <a:pt x="918" y="109"/>
                  <a:pt x="611" y="109"/>
                </a:cubicBezTo>
                <a:cubicBezTo>
                  <a:pt x="305" y="109"/>
                  <a:pt x="109" y="214"/>
                  <a:pt x="109" y="287"/>
                </a:cubicBezTo>
                <a:cubicBezTo>
                  <a:pt x="109" y="295"/>
                  <a:pt x="111" y="303"/>
                  <a:pt x="116" y="311"/>
                </a:cubicBezTo>
                <a:cubicBezTo>
                  <a:pt x="117" y="313"/>
                  <a:pt x="118" y="314"/>
                  <a:pt x="119" y="316"/>
                </a:cubicBezTo>
                <a:cubicBezTo>
                  <a:pt x="128" y="330"/>
                  <a:pt x="142" y="344"/>
                  <a:pt x="161" y="358"/>
                </a:cubicBezTo>
                <a:cubicBezTo>
                  <a:pt x="213" y="396"/>
                  <a:pt x="304" y="431"/>
                  <a:pt x="424" y="450"/>
                </a:cubicBezTo>
                <a:cubicBezTo>
                  <a:pt x="480" y="459"/>
                  <a:pt x="542" y="464"/>
                  <a:pt x="609" y="464"/>
                </a:cubicBezTo>
                <a:cubicBezTo>
                  <a:pt x="610" y="464"/>
                  <a:pt x="610" y="464"/>
                  <a:pt x="610" y="464"/>
                </a:cubicBezTo>
                <a:cubicBezTo>
                  <a:pt x="610" y="464"/>
                  <a:pt x="610" y="464"/>
                  <a:pt x="610" y="464"/>
                </a:cubicBezTo>
                <a:cubicBezTo>
                  <a:pt x="610" y="464"/>
                  <a:pt x="610" y="464"/>
                  <a:pt x="611" y="464"/>
                </a:cubicBezTo>
                <a:cubicBezTo>
                  <a:pt x="611" y="464"/>
                  <a:pt x="611" y="464"/>
                  <a:pt x="611" y="4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TextBox 18">
            <a:extLst>
              <a:ext uri="{FF2B5EF4-FFF2-40B4-BE49-F238E27FC236}">
                <a16:creationId xmlns:a16="http://schemas.microsoft.com/office/drawing/2014/main" id="{BA67F505-71E7-4ABD-A53C-6A2EB034C7CD}"/>
              </a:ext>
            </a:extLst>
          </p:cNvPr>
          <p:cNvSpPr txBox="1"/>
          <p:nvPr/>
        </p:nvSpPr>
        <p:spPr>
          <a:xfrm>
            <a:off x="8729283" y="2321787"/>
            <a:ext cx="1447800" cy="215444"/>
          </a:xfrm>
          <a:prstGeom prst="rect">
            <a:avLst/>
          </a:prstGeom>
          <a:noFill/>
        </p:spPr>
        <p:txBody>
          <a:bodyPr wrap="square" lIns="0" tIns="0" rIns="0" bIns="0" rtlCol="0">
            <a:spAutoFit/>
          </a:bodyPr>
          <a:lstStyle/>
          <a:p>
            <a:pPr algn="ctr"/>
            <a:r>
              <a:rPr lang="en-US" sz="1400" dirty="0">
                <a:solidFill>
                  <a:schemeClr val="bg1"/>
                </a:solidFill>
              </a:rPr>
              <a:t>Original</a:t>
            </a:r>
          </a:p>
        </p:txBody>
      </p:sp>
      <p:grpSp>
        <p:nvGrpSpPr>
          <p:cNvPr id="226" name="Group 225">
            <a:extLst>
              <a:ext uri="{FF2B5EF4-FFF2-40B4-BE49-F238E27FC236}">
                <a16:creationId xmlns:a16="http://schemas.microsoft.com/office/drawing/2014/main" id="{014B45A8-CD3B-42C6-9D80-834BE80DC2A1}"/>
              </a:ext>
            </a:extLst>
          </p:cNvPr>
          <p:cNvGrpSpPr/>
          <p:nvPr/>
        </p:nvGrpSpPr>
        <p:grpSpPr>
          <a:xfrm>
            <a:off x="10839130" y="3826084"/>
            <a:ext cx="376238" cy="375906"/>
            <a:chOff x="1279457" y="5677744"/>
            <a:chExt cx="376238" cy="375906"/>
          </a:xfrm>
        </p:grpSpPr>
        <p:sp>
          <p:nvSpPr>
            <p:cNvPr id="26" name="Freeform 11">
              <a:extLst>
                <a:ext uri="{FF2B5EF4-FFF2-40B4-BE49-F238E27FC236}">
                  <a16:creationId xmlns:a16="http://schemas.microsoft.com/office/drawing/2014/main" id="{FCDAB362-5213-4678-B477-B0C01D665DC9}"/>
                </a:ext>
              </a:extLst>
            </p:cNvPr>
            <p:cNvSpPr>
              <a:spLocks noEditPoints="1"/>
            </p:cNvSpPr>
            <p:nvPr/>
          </p:nvSpPr>
          <p:spPr bwMode="auto">
            <a:xfrm>
              <a:off x="1279457" y="5677744"/>
              <a:ext cx="376238" cy="375906"/>
            </a:xfrm>
            <a:custGeom>
              <a:avLst/>
              <a:gdLst>
                <a:gd name="T0" fmla="*/ 277 w 555"/>
                <a:gd name="T1" fmla="*/ 0 h 554"/>
                <a:gd name="T2" fmla="*/ 0 w 555"/>
                <a:gd name="T3" fmla="*/ 277 h 554"/>
                <a:gd name="T4" fmla="*/ 277 w 555"/>
                <a:gd name="T5" fmla="*/ 554 h 554"/>
                <a:gd name="T6" fmla="*/ 555 w 555"/>
                <a:gd name="T7" fmla="*/ 277 h 554"/>
                <a:gd name="T8" fmla="*/ 277 w 555"/>
                <a:gd name="T9" fmla="*/ 0 h 554"/>
                <a:gd name="T10" fmla="*/ 277 w 555"/>
                <a:gd name="T11" fmla="*/ 497 h 554"/>
                <a:gd name="T12" fmla="*/ 57 w 555"/>
                <a:gd name="T13" fmla="*/ 277 h 554"/>
                <a:gd name="T14" fmla="*/ 277 w 555"/>
                <a:gd name="T15" fmla="*/ 57 h 554"/>
                <a:gd name="T16" fmla="*/ 498 w 555"/>
                <a:gd name="T17" fmla="*/ 277 h 554"/>
                <a:gd name="T18" fmla="*/ 277 w 555"/>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5" h="554">
                  <a:moveTo>
                    <a:pt x="277" y="0"/>
                  </a:moveTo>
                  <a:cubicBezTo>
                    <a:pt x="124" y="0"/>
                    <a:pt x="0" y="124"/>
                    <a:pt x="0" y="277"/>
                  </a:cubicBezTo>
                  <a:cubicBezTo>
                    <a:pt x="0" y="430"/>
                    <a:pt x="124" y="554"/>
                    <a:pt x="277" y="554"/>
                  </a:cubicBezTo>
                  <a:cubicBezTo>
                    <a:pt x="430" y="554"/>
                    <a:pt x="555" y="430"/>
                    <a:pt x="555" y="277"/>
                  </a:cubicBezTo>
                  <a:cubicBezTo>
                    <a:pt x="555" y="124"/>
                    <a:pt x="430" y="0"/>
                    <a:pt x="277" y="0"/>
                  </a:cubicBezTo>
                  <a:close/>
                  <a:moveTo>
                    <a:pt x="277" y="497"/>
                  </a:moveTo>
                  <a:cubicBezTo>
                    <a:pt x="156" y="497"/>
                    <a:pt x="57" y="398"/>
                    <a:pt x="57" y="277"/>
                  </a:cubicBezTo>
                  <a:cubicBezTo>
                    <a:pt x="57" y="155"/>
                    <a:pt x="156" y="57"/>
                    <a:pt x="277" y="57"/>
                  </a:cubicBezTo>
                  <a:cubicBezTo>
                    <a:pt x="399" y="57"/>
                    <a:pt x="498" y="155"/>
                    <a:pt x="498" y="277"/>
                  </a:cubicBezTo>
                  <a:cubicBezTo>
                    <a:pt x="498" y="398"/>
                    <a:pt x="399"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2">
              <a:extLst>
                <a:ext uri="{FF2B5EF4-FFF2-40B4-BE49-F238E27FC236}">
                  <a16:creationId xmlns:a16="http://schemas.microsoft.com/office/drawing/2014/main" id="{8C1554D8-96DF-4D1E-8D5B-4E818BA9D0D6}"/>
                </a:ext>
              </a:extLst>
            </p:cNvPr>
            <p:cNvSpPr>
              <a:spLocks/>
            </p:cNvSpPr>
            <p:nvPr/>
          </p:nvSpPr>
          <p:spPr bwMode="auto">
            <a:xfrm>
              <a:off x="1372355" y="5790217"/>
              <a:ext cx="190441" cy="149964"/>
            </a:xfrm>
            <a:custGeom>
              <a:avLst/>
              <a:gdLst>
                <a:gd name="T0" fmla="*/ 574 w 574"/>
                <a:gd name="T1" fmla="*/ 84 h 452"/>
                <a:gd name="T2" fmla="*/ 491 w 574"/>
                <a:gd name="T3" fmla="*/ 0 h 452"/>
                <a:gd name="T4" fmla="*/ 204 w 574"/>
                <a:gd name="T5" fmla="*/ 287 h 452"/>
                <a:gd name="T6" fmla="*/ 84 w 574"/>
                <a:gd name="T7" fmla="*/ 166 h 452"/>
                <a:gd name="T8" fmla="*/ 0 w 574"/>
                <a:gd name="T9" fmla="*/ 248 h 452"/>
                <a:gd name="T10" fmla="*/ 204 w 574"/>
                <a:gd name="T11" fmla="*/ 452 h 452"/>
                <a:gd name="T12" fmla="*/ 204 w 574"/>
                <a:gd name="T13" fmla="*/ 452 h 452"/>
                <a:gd name="T14" fmla="*/ 204 w 574"/>
                <a:gd name="T15" fmla="*/ 452 h 452"/>
                <a:gd name="T16" fmla="*/ 574 w 574"/>
                <a:gd name="T17" fmla="*/ 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 h="452">
                  <a:moveTo>
                    <a:pt x="574" y="84"/>
                  </a:moveTo>
                  <a:lnTo>
                    <a:pt x="491" y="0"/>
                  </a:lnTo>
                  <a:lnTo>
                    <a:pt x="204" y="287"/>
                  </a:lnTo>
                  <a:lnTo>
                    <a:pt x="84" y="166"/>
                  </a:lnTo>
                  <a:lnTo>
                    <a:pt x="0" y="248"/>
                  </a:lnTo>
                  <a:lnTo>
                    <a:pt x="204" y="452"/>
                  </a:lnTo>
                  <a:lnTo>
                    <a:pt x="204" y="452"/>
                  </a:lnTo>
                  <a:lnTo>
                    <a:pt x="204" y="452"/>
                  </a:lnTo>
                  <a:lnTo>
                    <a:pt x="574" y="8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7" name="Group 226">
            <a:extLst>
              <a:ext uri="{FF2B5EF4-FFF2-40B4-BE49-F238E27FC236}">
                <a16:creationId xmlns:a16="http://schemas.microsoft.com/office/drawing/2014/main" id="{AF6C70C4-4239-4CF6-985F-807A89742884}"/>
              </a:ext>
            </a:extLst>
          </p:cNvPr>
          <p:cNvGrpSpPr/>
          <p:nvPr/>
        </p:nvGrpSpPr>
        <p:grpSpPr>
          <a:xfrm>
            <a:off x="9265395" y="3825586"/>
            <a:ext cx="375574" cy="375906"/>
            <a:chOff x="1866043" y="5097462"/>
            <a:chExt cx="375574" cy="375906"/>
          </a:xfrm>
        </p:grpSpPr>
        <p:sp>
          <p:nvSpPr>
            <p:cNvPr id="28" name="Freeform 13">
              <a:extLst>
                <a:ext uri="{FF2B5EF4-FFF2-40B4-BE49-F238E27FC236}">
                  <a16:creationId xmlns:a16="http://schemas.microsoft.com/office/drawing/2014/main" id="{58396BBD-6BA2-4E02-8737-721ADFB80936}"/>
                </a:ext>
              </a:extLst>
            </p:cNvPr>
            <p:cNvSpPr>
              <a:spLocks noEditPoints="1"/>
            </p:cNvSpPr>
            <p:nvPr/>
          </p:nvSpPr>
          <p:spPr bwMode="auto">
            <a:xfrm>
              <a:off x="1866043" y="5097462"/>
              <a:ext cx="375574" cy="375906"/>
            </a:xfrm>
            <a:custGeom>
              <a:avLst/>
              <a:gdLst>
                <a:gd name="T0" fmla="*/ 277 w 554"/>
                <a:gd name="T1" fmla="*/ 0 h 554"/>
                <a:gd name="T2" fmla="*/ 0 w 554"/>
                <a:gd name="T3" fmla="*/ 277 h 554"/>
                <a:gd name="T4" fmla="*/ 277 w 554"/>
                <a:gd name="T5" fmla="*/ 554 h 554"/>
                <a:gd name="T6" fmla="*/ 554 w 554"/>
                <a:gd name="T7" fmla="*/ 277 h 554"/>
                <a:gd name="T8" fmla="*/ 277 w 554"/>
                <a:gd name="T9" fmla="*/ 0 h 554"/>
                <a:gd name="T10" fmla="*/ 277 w 554"/>
                <a:gd name="T11" fmla="*/ 497 h 554"/>
                <a:gd name="T12" fmla="*/ 57 w 554"/>
                <a:gd name="T13" fmla="*/ 277 h 554"/>
                <a:gd name="T14" fmla="*/ 277 w 554"/>
                <a:gd name="T15" fmla="*/ 57 h 554"/>
                <a:gd name="T16" fmla="*/ 497 w 554"/>
                <a:gd name="T17" fmla="*/ 277 h 554"/>
                <a:gd name="T18" fmla="*/ 277 w 554"/>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54">
                  <a:moveTo>
                    <a:pt x="277" y="0"/>
                  </a:moveTo>
                  <a:cubicBezTo>
                    <a:pt x="124" y="0"/>
                    <a:pt x="0" y="124"/>
                    <a:pt x="0" y="277"/>
                  </a:cubicBezTo>
                  <a:cubicBezTo>
                    <a:pt x="0" y="430"/>
                    <a:pt x="124" y="554"/>
                    <a:pt x="277" y="554"/>
                  </a:cubicBezTo>
                  <a:cubicBezTo>
                    <a:pt x="430" y="554"/>
                    <a:pt x="554" y="430"/>
                    <a:pt x="554" y="277"/>
                  </a:cubicBezTo>
                  <a:cubicBezTo>
                    <a:pt x="554" y="124"/>
                    <a:pt x="430" y="0"/>
                    <a:pt x="277" y="0"/>
                  </a:cubicBezTo>
                  <a:close/>
                  <a:moveTo>
                    <a:pt x="277" y="497"/>
                  </a:moveTo>
                  <a:cubicBezTo>
                    <a:pt x="155" y="497"/>
                    <a:pt x="57" y="399"/>
                    <a:pt x="57" y="277"/>
                  </a:cubicBezTo>
                  <a:cubicBezTo>
                    <a:pt x="57" y="156"/>
                    <a:pt x="155" y="57"/>
                    <a:pt x="277" y="57"/>
                  </a:cubicBezTo>
                  <a:cubicBezTo>
                    <a:pt x="398" y="57"/>
                    <a:pt x="497" y="156"/>
                    <a:pt x="497" y="277"/>
                  </a:cubicBezTo>
                  <a:cubicBezTo>
                    <a:pt x="497" y="399"/>
                    <a:pt x="398"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4">
              <a:extLst>
                <a:ext uri="{FF2B5EF4-FFF2-40B4-BE49-F238E27FC236}">
                  <a16:creationId xmlns:a16="http://schemas.microsoft.com/office/drawing/2014/main" id="{9C7F23F7-3AC0-41CA-8EF7-012E40BD9DDD}"/>
                </a:ext>
              </a:extLst>
            </p:cNvPr>
            <p:cNvSpPr>
              <a:spLocks/>
            </p:cNvSpPr>
            <p:nvPr/>
          </p:nvSpPr>
          <p:spPr bwMode="auto">
            <a:xfrm>
              <a:off x="1985152" y="5217566"/>
              <a:ext cx="136361" cy="136361"/>
            </a:xfrm>
            <a:custGeom>
              <a:avLst/>
              <a:gdLst>
                <a:gd name="T0" fmla="*/ 334 w 411"/>
                <a:gd name="T1" fmla="*/ 0 h 411"/>
                <a:gd name="T2" fmla="*/ 207 w 411"/>
                <a:gd name="T3" fmla="*/ 127 h 411"/>
                <a:gd name="T4" fmla="*/ 80 w 411"/>
                <a:gd name="T5" fmla="*/ 0 h 411"/>
                <a:gd name="T6" fmla="*/ 0 w 411"/>
                <a:gd name="T7" fmla="*/ 80 h 411"/>
                <a:gd name="T8" fmla="*/ 127 w 411"/>
                <a:gd name="T9" fmla="*/ 205 h 411"/>
                <a:gd name="T10" fmla="*/ 0 w 411"/>
                <a:gd name="T11" fmla="*/ 331 h 411"/>
                <a:gd name="T12" fmla="*/ 80 w 411"/>
                <a:gd name="T13" fmla="*/ 411 h 411"/>
                <a:gd name="T14" fmla="*/ 207 w 411"/>
                <a:gd name="T15" fmla="*/ 284 h 411"/>
                <a:gd name="T16" fmla="*/ 334 w 411"/>
                <a:gd name="T17" fmla="*/ 411 h 411"/>
                <a:gd name="T18" fmla="*/ 411 w 411"/>
                <a:gd name="T19" fmla="*/ 331 h 411"/>
                <a:gd name="T20" fmla="*/ 287 w 411"/>
                <a:gd name="T21" fmla="*/ 205 h 411"/>
                <a:gd name="T22" fmla="*/ 411 w 411"/>
                <a:gd name="T23" fmla="*/ 80 h 411"/>
                <a:gd name="T24" fmla="*/ 334 w 411"/>
                <a:gd name="T25"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411">
                  <a:moveTo>
                    <a:pt x="334" y="0"/>
                  </a:moveTo>
                  <a:lnTo>
                    <a:pt x="207" y="127"/>
                  </a:lnTo>
                  <a:lnTo>
                    <a:pt x="80" y="0"/>
                  </a:lnTo>
                  <a:lnTo>
                    <a:pt x="0" y="80"/>
                  </a:lnTo>
                  <a:lnTo>
                    <a:pt x="127" y="205"/>
                  </a:lnTo>
                  <a:lnTo>
                    <a:pt x="0" y="331"/>
                  </a:lnTo>
                  <a:lnTo>
                    <a:pt x="80" y="411"/>
                  </a:lnTo>
                  <a:lnTo>
                    <a:pt x="207" y="284"/>
                  </a:lnTo>
                  <a:lnTo>
                    <a:pt x="334" y="411"/>
                  </a:lnTo>
                  <a:lnTo>
                    <a:pt x="411" y="331"/>
                  </a:lnTo>
                  <a:lnTo>
                    <a:pt x="287" y="205"/>
                  </a:lnTo>
                  <a:lnTo>
                    <a:pt x="411" y="80"/>
                  </a:lnTo>
                  <a:lnTo>
                    <a:pt x="33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8" name="Group 227">
            <a:extLst>
              <a:ext uri="{FF2B5EF4-FFF2-40B4-BE49-F238E27FC236}">
                <a16:creationId xmlns:a16="http://schemas.microsoft.com/office/drawing/2014/main" id="{420A13C3-018C-4F8B-9D5F-7A1CBB317639}"/>
              </a:ext>
            </a:extLst>
          </p:cNvPr>
          <p:cNvGrpSpPr/>
          <p:nvPr/>
        </p:nvGrpSpPr>
        <p:grpSpPr>
          <a:xfrm>
            <a:off x="8635820" y="3344096"/>
            <a:ext cx="375574" cy="375906"/>
            <a:chOff x="1866043" y="5677744"/>
            <a:chExt cx="375574" cy="375906"/>
          </a:xfrm>
        </p:grpSpPr>
        <p:sp>
          <p:nvSpPr>
            <p:cNvPr id="30" name="Freeform 15">
              <a:extLst>
                <a:ext uri="{FF2B5EF4-FFF2-40B4-BE49-F238E27FC236}">
                  <a16:creationId xmlns:a16="http://schemas.microsoft.com/office/drawing/2014/main" id="{DF9B0323-687A-42AD-B62F-434B35ADEB65}"/>
                </a:ext>
              </a:extLst>
            </p:cNvPr>
            <p:cNvSpPr>
              <a:spLocks noEditPoints="1"/>
            </p:cNvSpPr>
            <p:nvPr/>
          </p:nvSpPr>
          <p:spPr bwMode="auto">
            <a:xfrm>
              <a:off x="1866043" y="5677744"/>
              <a:ext cx="375574" cy="375906"/>
            </a:xfrm>
            <a:custGeom>
              <a:avLst/>
              <a:gdLst>
                <a:gd name="T0" fmla="*/ 277 w 554"/>
                <a:gd name="T1" fmla="*/ 0 h 554"/>
                <a:gd name="T2" fmla="*/ 0 w 554"/>
                <a:gd name="T3" fmla="*/ 277 h 554"/>
                <a:gd name="T4" fmla="*/ 277 w 554"/>
                <a:gd name="T5" fmla="*/ 554 h 554"/>
                <a:gd name="T6" fmla="*/ 554 w 554"/>
                <a:gd name="T7" fmla="*/ 277 h 554"/>
                <a:gd name="T8" fmla="*/ 277 w 554"/>
                <a:gd name="T9" fmla="*/ 0 h 554"/>
                <a:gd name="T10" fmla="*/ 277 w 554"/>
                <a:gd name="T11" fmla="*/ 497 h 554"/>
                <a:gd name="T12" fmla="*/ 57 w 554"/>
                <a:gd name="T13" fmla="*/ 277 h 554"/>
                <a:gd name="T14" fmla="*/ 277 w 554"/>
                <a:gd name="T15" fmla="*/ 57 h 554"/>
                <a:gd name="T16" fmla="*/ 497 w 554"/>
                <a:gd name="T17" fmla="*/ 277 h 554"/>
                <a:gd name="T18" fmla="*/ 277 w 554"/>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54">
                  <a:moveTo>
                    <a:pt x="277" y="0"/>
                  </a:moveTo>
                  <a:cubicBezTo>
                    <a:pt x="124" y="0"/>
                    <a:pt x="0" y="124"/>
                    <a:pt x="0" y="277"/>
                  </a:cubicBezTo>
                  <a:cubicBezTo>
                    <a:pt x="0" y="430"/>
                    <a:pt x="124" y="554"/>
                    <a:pt x="277" y="554"/>
                  </a:cubicBezTo>
                  <a:cubicBezTo>
                    <a:pt x="430" y="554"/>
                    <a:pt x="554" y="430"/>
                    <a:pt x="554" y="277"/>
                  </a:cubicBezTo>
                  <a:cubicBezTo>
                    <a:pt x="554" y="124"/>
                    <a:pt x="430" y="0"/>
                    <a:pt x="277" y="0"/>
                  </a:cubicBezTo>
                  <a:close/>
                  <a:moveTo>
                    <a:pt x="277" y="497"/>
                  </a:moveTo>
                  <a:cubicBezTo>
                    <a:pt x="155" y="497"/>
                    <a:pt x="57" y="398"/>
                    <a:pt x="57" y="277"/>
                  </a:cubicBezTo>
                  <a:cubicBezTo>
                    <a:pt x="57" y="155"/>
                    <a:pt x="155" y="57"/>
                    <a:pt x="277" y="57"/>
                  </a:cubicBezTo>
                  <a:cubicBezTo>
                    <a:pt x="398" y="57"/>
                    <a:pt x="497" y="155"/>
                    <a:pt x="497" y="277"/>
                  </a:cubicBezTo>
                  <a:cubicBezTo>
                    <a:pt x="497" y="398"/>
                    <a:pt x="398"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6">
              <a:extLst>
                <a:ext uri="{FF2B5EF4-FFF2-40B4-BE49-F238E27FC236}">
                  <a16:creationId xmlns:a16="http://schemas.microsoft.com/office/drawing/2014/main" id="{61B03196-1951-42D4-A1F3-5C8C039B2601}"/>
                </a:ext>
              </a:extLst>
            </p:cNvPr>
            <p:cNvSpPr>
              <a:spLocks/>
            </p:cNvSpPr>
            <p:nvPr/>
          </p:nvSpPr>
          <p:spPr bwMode="auto">
            <a:xfrm>
              <a:off x="1988138" y="5765334"/>
              <a:ext cx="145651" cy="209021"/>
            </a:xfrm>
            <a:custGeom>
              <a:avLst/>
              <a:gdLst>
                <a:gd name="T0" fmla="*/ 192 w 439"/>
                <a:gd name="T1" fmla="*/ 0 h 630"/>
                <a:gd name="T2" fmla="*/ 370 w 439"/>
                <a:gd name="T3" fmla="*/ 0 h 630"/>
                <a:gd name="T4" fmla="*/ 241 w 439"/>
                <a:gd name="T5" fmla="*/ 233 h 630"/>
                <a:gd name="T6" fmla="*/ 439 w 439"/>
                <a:gd name="T7" fmla="*/ 233 h 630"/>
                <a:gd name="T8" fmla="*/ 20 w 439"/>
                <a:gd name="T9" fmla="*/ 630 h 630"/>
                <a:gd name="T10" fmla="*/ 153 w 439"/>
                <a:gd name="T11" fmla="*/ 362 h 630"/>
                <a:gd name="T12" fmla="*/ 0 w 439"/>
                <a:gd name="T13" fmla="*/ 362 h 630"/>
                <a:gd name="T14" fmla="*/ 192 w 439"/>
                <a:gd name="T15" fmla="*/ 0 h 6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9" h="630">
                  <a:moveTo>
                    <a:pt x="192" y="0"/>
                  </a:moveTo>
                  <a:lnTo>
                    <a:pt x="370" y="0"/>
                  </a:lnTo>
                  <a:lnTo>
                    <a:pt x="241" y="233"/>
                  </a:lnTo>
                  <a:lnTo>
                    <a:pt x="439" y="233"/>
                  </a:lnTo>
                  <a:lnTo>
                    <a:pt x="20" y="630"/>
                  </a:lnTo>
                  <a:lnTo>
                    <a:pt x="153" y="362"/>
                  </a:lnTo>
                  <a:lnTo>
                    <a:pt x="0" y="362"/>
                  </a:lnTo>
                  <a:lnTo>
                    <a:pt x="19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8" name="Freeform 5">
            <a:extLst>
              <a:ext uri="{FF2B5EF4-FFF2-40B4-BE49-F238E27FC236}">
                <a16:creationId xmlns:a16="http://schemas.microsoft.com/office/drawing/2014/main" id="{1B7F4DAD-7B44-4F9E-A424-9FB55FB3C818}"/>
              </a:ext>
            </a:extLst>
          </p:cNvPr>
          <p:cNvSpPr>
            <a:spLocks noEditPoints="1"/>
          </p:cNvSpPr>
          <p:nvPr/>
        </p:nvSpPr>
        <p:spPr bwMode="auto">
          <a:xfrm>
            <a:off x="10754811" y="2992797"/>
            <a:ext cx="511312" cy="677049"/>
          </a:xfrm>
          <a:custGeom>
            <a:avLst/>
            <a:gdLst>
              <a:gd name="T0" fmla="*/ 611 w 1224"/>
              <a:gd name="T1" fmla="*/ 1620 h 1620"/>
              <a:gd name="T2" fmla="*/ 0 w 1224"/>
              <a:gd name="T3" fmla="*/ 1333 h 1620"/>
              <a:gd name="T4" fmla="*/ 0 w 1224"/>
              <a:gd name="T5" fmla="*/ 345 h 1620"/>
              <a:gd name="T6" fmla="*/ 4 w 1224"/>
              <a:gd name="T7" fmla="*/ 324 h 1620"/>
              <a:gd name="T8" fmla="*/ 0 w 1224"/>
              <a:gd name="T9" fmla="*/ 287 h 1620"/>
              <a:gd name="T10" fmla="*/ 611 w 1224"/>
              <a:gd name="T11" fmla="*/ 0 h 1620"/>
              <a:gd name="T12" fmla="*/ 1224 w 1224"/>
              <a:gd name="T13" fmla="*/ 287 h 1620"/>
              <a:gd name="T14" fmla="*/ 1219 w 1224"/>
              <a:gd name="T15" fmla="*/ 324 h 1620"/>
              <a:gd name="T16" fmla="*/ 1224 w 1224"/>
              <a:gd name="T17" fmla="*/ 345 h 1620"/>
              <a:gd name="T18" fmla="*/ 1224 w 1224"/>
              <a:gd name="T19" fmla="*/ 1333 h 1620"/>
              <a:gd name="T20" fmla="*/ 611 w 1224"/>
              <a:gd name="T21" fmla="*/ 1620 h 1620"/>
              <a:gd name="T22" fmla="*/ 109 w 1224"/>
              <a:gd name="T23" fmla="*/ 456 h 1620"/>
              <a:gd name="T24" fmla="*/ 109 w 1224"/>
              <a:gd name="T25" fmla="*/ 1333 h 1620"/>
              <a:gd name="T26" fmla="*/ 611 w 1224"/>
              <a:gd name="T27" fmla="*/ 1511 h 1620"/>
              <a:gd name="T28" fmla="*/ 1114 w 1224"/>
              <a:gd name="T29" fmla="*/ 1333 h 1620"/>
              <a:gd name="T30" fmla="*/ 1114 w 1224"/>
              <a:gd name="T31" fmla="*/ 456 h 1620"/>
              <a:gd name="T32" fmla="*/ 992 w 1224"/>
              <a:gd name="T33" fmla="*/ 515 h 1620"/>
              <a:gd name="T34" fmla="*/ 612 w 1224"/>
              <a:gd name="T35" fmla="*/ 574 h 1620"/>
              <a:gd name="T36" fmla="*/ 612 w 1224"/>
              <a:gd name="T37" fmla="*/ 574 h 1620"/>
              <a:gd name="T38" fmla="*/ 611 w 1224"/>
              <a:gd name="T39" fmla="*/ 574 h 1620"/>
              <a:gd name="T40" fmla="*/ 611 w 1224"/>
              <a:gd name="T41" fmla="*/ 574 h 1620"/>
              <a:gd name="T42" fmla="*/ 216 w 1224"/>
              <a:gd name="T43" fmla="*/ 509 h 1620"/>
              <a:gd name="T44" fmla="*/ 109 w 1224"/>
              <a:gd name="T45" fmla="*/ 456 h 1620"/>
              <a:gd name="T46" fmla="*/ 611 w 1224"/>
              <a:gd name="T47" fmla="*/ 464 h 1620"/>
              <a:gd name="T48" fmla="*/ 612 w 1224"/>
              <a:gd name="T49" fmla="*/ 464 h 1620"/>
              <a:gd name="T50" fmla="*/ 612 w 1224"/>
              <a:gd name="T51" fmla="*/ 464 h 1620"/>
              <a:gd name="T52" fmla="*/ 613 w 1224"/>
              <a:gd name="T53" fmla="*/ 464 h 1620"/>
              <a:gd name="T54" fmla="*/ 613 w 1224"/>
              <a:gd name="T55" fmla="*/ 464 h 1620"/>
              <a:gd name="T56" fmla="*/ 915 w 1224"/>
              <a:gd name="T57" fmla="*/ 425 h 1620"/>
              <a:gd name="T58" fmla="*/ 1029 w 1224"/>
              <a:gd name="T59" fmla="*/ 379 h 1620"/>
              <a:gd name="T60" fmla="*/ 1104 w 1224"/>
              <a:gd name="T61" fmla="*/ 316 h 1620"/>
              <a:gd name="T62" fmla="*/ 1107 w 1224"/>
              <a:gd name="T63" fmla="*/ 311 h 1620"/>
              <a:gd name="T64" fmla="*/ 1114 w 1224"/>
              <a:gd name="T65" fmla="*/ 287 h 1620"/>
              <a:gd name="T66" fmla="*/ 611 w 1224"/>
              <a:gd name="T67" fmla="*/ 109 h 1620"/>
              <a:gd name="T68" fmla="*/ 109 w 1224"/>
              <a:gd name="T69" fmla="*/ 287 h 1620"/>
              <a:gd name="T70" fmla="*/ 116 w 1224"/>
              <a:gd name="T71" fmla="*/ 311 h 1620"/>
              <a:gd name="T72" fmla="*/ 119 w 1224"/>
              <a:gd name="T73" fmla="*/ 316 h 1620"/>
              <a:gd name="T74" fmla="*/ 161 w 1224"/>
              <a:gd name="T75" fmla="*/ 358 h 1620"/>
              <a:gd name="T76" fmla="*/ 424 w 1224"/>
              <a:gd name="T77" fmla="*/ 450 h 1620"/>
              <a:gd name="T78" fmla="*/ 609 w 1224"/>
              <a:gd name="T79" fmla="*/ 464 h 1620"/>
              <a:gd name="T80" fmla="*/ 610 w 1224"/>
              <a:gd name="T81" fmla="*/ 464 h 1620"/>
              <a:gd name="T82" fmla="*/ 610 w 1224"/>
              <a:gd name="T83" fmla="*/ 464 h 1620"/>
              <a:gd name="T84" fmla="*/ 611 w 1224"/>
              <a:gd name="T85" fmla="*/ 464 h 1620"/>
              <a:gd name="T86" fmla="*/ 611 w 1224"/>
              <a:gd name="T87" fmla="*/ 46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24" h="1620">
                <a:moveTo>
                  <a:pt x="611" y="1620"/>
                </a:moveTo>
                <a:cubicBezTo>
                  <a:pt x="315" y="1620"/>
                  <a:pt x="0" y="1520"/>
                  <a:pt x="0" y="1333"/>
                </a:cubicBezTo>
                <a:cubicBezTo>
                  <a:pt x="0" y="345"/>
                  <a:pt x="0" y="345"/>
                  <a:pt x="0" y="345"/>
                </a:cubicBezTo>
                <a:cubicBezTo>
                  <a:pt x="0" y="337"/>
                  <a:pt x="1" y="330"/>
                  <a:pt x="4" y="324"/>
                </a:cubicBezTo>
                <a:cubicBezTo>
                  <a:pt x="1" y="312"/>
                  <a:pt x="0" y="300"/>
                  <a:pt x="0" y="287"/>
                </a:cubicBezTo>
                <a:cubicBezTo>
                  <a:pt x="0" y="100"/>
                  <a:pt x="315" y="0"/>
                  <a:pt x="611" y="0"/>
                </a:cubicBezTo>
                <a:cubicBezTo>
                  <a:pt x="908" y="0"/>
                  <a:pt x="1224" y="100"/>
                  <a:pt x="1224" y="287"/>
                </a:cubicBezTo>
                <a:cubicBezTo>
                  <a:pt x="1224" y="300"/>
                  <a:pt x="1222" y="312"/>
                  <a:pt x="1219" y="324"/>
                </a:cubicBezTo>
                <a:cubicBezTo>
                  <a:pt x="1222" y="330"/>
                  <a:pt x="1224" y="337"/>
                  <a:pt x="1224" y="345"/>
                </a:cubicBezTo>
                <a:cubicBezTo>
                  <a:pt x="1224" y="1333"/>
                  <a:pt x="1224" y="1333"/>
                  <a:pt x="1224" y="1333"/>
                </a:cubicBezTo>
                <a:cubicBezTo>
                  <a:pt x="1224" y="1520"/>
                  <a:pt x="908" y="1620"/>
                  <a:pt x="611" y="1620"/>
                </a:cubicBezTo>
                <a:close/>
                <a:moveTo>
                  <a:pt x="109" y="456"/>
                </a:moveTo>
                <a:cubicBezTo>
                  <a:pt x="109" y="1333"/>
                  <a:pt x="109" y="1333"/>
                  <a:pt x="109" y="1333"/>
                </a:cubicBezTo>
                <a:cubicBezTo>
                  <a:pt x="109" y="1406"/>
                  <a:pt x="305" y="1511"/>
                  <a:pt x="611" y="1511"/>
                </a:cubicBezTo>
                <a:cubicBezTo>
                  <a:pt x="918" y="1511"/>
                  <a:pt x="1114" y="1406"/>
                  <a:pt x="1114" y="1333"/>
                </a:cubicBezTo>
                <a:cubicBezTo>
                  <a:pt x="1114" y="456"/>
                  <a:pt x="1114" y="456"/>
                  <a:pt x="1114" y="456"/>
                </a:cubicBezTo>
                <a:cubicBezTo>
                  <a:pt x="1079" y="479"/>
                  <a:pt x="1038" y="498"/>
                  <a:pt x="992" y="515"/>
                </a:cubicBezTo>
                <a:cubicBezTo>
                  <a:pt x="888" y="552"/>
                  <a:pt x="755" y="574"/>
                  <a:pt x="612" y="574"/>
                </a:cubicBezTo>
                <a:cubicBezTo>
                  <a:pt x="612" y="574"/>
                  <a:pt x="612" y="574"/>
                  <a:pt x="612" y="574"/>
                </a:cubicBezTo>
                <a:cubicBezTo>
                  <a:pt x="612" y="574"/>
                  <a:pt x="611" y="574"/>
                  <a:pt x="611" y="574"/>
                </a:cubicBezTo>
                <a:cubicBezTo>
                  <a:pt x="611" y="574"/>
                  <a:pt x="611" y="574"/>
                  <a:pt x="611" y="574"/>
                </a:cubicBezTo>
                <a:cubicBezTo>
                  <a:pt x="461" y="574"/>
                  <a:pt x="323" y="550"/>
                  <a:pt x="216" y="509"/>
                </a:cubicBezTo>
                <a:cubicBezTo>
                  <a:pt x="176" y="494"/>
                  <a:pt x="140" y="476"/>
                  <a:pt x="109" y="456"/>
                </a:cubicBezTo>
                <a:close/>
                <a:moveTo>
                  <a:pt x="611" y="464"/>
                </a:moveTo>
                <a:cubicBezTo>
                  <a:pt x="611" y="464"/>
                  <a:pt x="612" y="464"/>
                  <a:pt x="612" y="464"/>
                </a:cubicBezTo>
                <a:cubicBezTo>
                  <a:pt x="612" y="464"/>
                  <a:pt x="612" y="464"/>
                  <a:pt x="612" y="464"/>
                </a:cubicBezTo>
                <a:cubicBezTo>
                  <a:pt x="612" y="464"/>
                  <a:pt x="613" y="464"/>
                  <a:pt x="613" y="464"/>
                </a:cubicBezTo>
                <a:cubicBezTo>
                  <a:pt x="613" y="464"/>
                  <a:pt x="613" y="464"/>
                  <a:pt x="613" y="464"/>
                </a:cubicBezTo>
                <a:cubicBezTo>
                  <a:pt x="731" y="464"/>
                  <a:pt x="834" y="449"/>
                  <a:pt x="915" y="425"/>
                </a:cubicBezTo>
                <a:cubicBezTo>
                  <a:pt x="960" y="411"/>
                  <a:pt x="998" y="396"/>
                  <a:pt x="1029" y="379"/>
                </a:cubicBezTo>
                <a:cubicBezTo>
                  <a:pt x="1065" y="359"/>
                  <a:pt x="1091" y="337"/>
                  <a:pt x="1104" y="316"/>
                </a:cubicBezTo>
                <a:cubicBezTo>
                  <a:pt x="1105" y="314"/>
                  <a:pt x="1106" y="313"/>
                  <a:pt x="1107" y="311"/>
                </a:cubicBezTo>
                <a:cubicBezTo>
                  <a:pt x="1112" y="303"/>
                  <a:pt x="1114" y="295"/>
                  <a:pt x="1114" y="287"/>
                </a:cubicBezTo>
                <a:cubicBezTo>
                  <a:pt x="1114" y="214"/>
                  <a:pt x="918" y="109"/>
                  <a:pt x="611" y="109"/>
                </a:cubicBezTo>
                <a:cubicBezTo>
                  <a:pt x="305" y="109"/>
                  <a:pt x="109" y="214"/>
                  <a:pt x="109" y="287"/>
                </a:cubicBezTo>
                <a:cubicBezTo>
                  <a:pt x="109" y="295"/>
                  <a:pt x="111" y="303"/>
                  <a:pt x="116" y="311"/>
                </a:cubicBezTo>
                <a:cubicBezTo>
                  <a:pt x="117" y="313"/>
                  <a:pt x="118" y="314"/>
                  <a:pt x="119" y="316"/>
                </a:cubicBezTo>
                <a:cubicBezTo>
                  <a:pt x="128" y="330"/>
                  <a:pt x="142" y="344"/>
                  <a:pt x="161" y="358"/>
                </a:cubicBezTo>
                <a:cubicBezTo>
                  <a:pt x="213" y="396"/>
                  <a:pt x="304" y="431"/>
                  <a:pt x="424" y="450"/>
                </a:cubicBezTo>
                <a:cubicBezTo>
                  <a:pt x="480" y="459"/>
                  <a:pt x="542" y="464"/>
                  <a:pt x="609" y="464"/>
                </a:cubicBezTo>
                <a:cubicBezTo>
                  <a:pt x="610" y="464"/>
                  <a:pt x="610" y="464"/>
                  <a:pt x="610" y="464"/>
                </a:cubicBezTo>
                <a:cubicBezTo>
                  <a:pt x="610" y="464"/>
                  <a:pt x="610" y="464"/>
                  <a:pt x="610" y="464"/>
                </a:cubicBezTo>
                <a:cubicBezTo>
                  <a:pt x="610" y="464"/>
                  <a:pt x="610" y="464"/>
                  <a:pt x="611" y="464"/>
                </a:cubicBezTo>
                <a:cubicBezTo>
                  <a:pt x="611" y="464"/>
                  <a:pt x="611" y="464"/>
                  <a:pt x="611" y="4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TextBox 159">
            <a:extLst>
              <a:ext uri="{FF2B5EF4-FFF2-40B4-BE49-F238E27FC236}">
                <a16:creationId xmlns:a16="http://schemas.microsoft.com/office/drawing/2014/main" id="{D75ECE8C-6D14-4998-9357-FB852557D2A0}"/>
              </a:ext>
            </a:extLst>
          </p:cNvPr>
          <p:cNvSpPr txBox="1"/>
          <p:nvPr/>
        </p:nvSpPr>
        <p:spPr>
          <a:xfrm>
            <a:off x="10284911" y="2321787"/>
            <a:ext cx="1447800" cy="215444"/>
          </a:xfrm>
          <a:prstGeom prst="rect">
            <a:avLst/>
          </a:prstGeom>
          <a:noFill/>
        </p:spPr>
        <p:txBody>
          <a:bodyPr wrap="square" lIns="0" tIns="0" rIns="0" bIns="0" rtlCol="0">
            <a:spAutoFit/>
          </a:bodyPr>
          <a:lstStyle/>
          <a:p>
            <a:pPr algn="ctr"/>
            <a:r>
              <a:rPr lang="en-US" sz="1400" dirty="0">
                <a:solidFill>
                  <a:schemeClr val="bg1"/>
                </a:solidFill>
              </a:rPr>
              <a:t>Backup</a:t>
            </a:r>
          </a:p>
        </p:txBody>
      </p:sp>
      <p:cxnSp>
        <p:nvCxnSpPr>
          <p:cNvPr id="231" name="Straight Connector 230">
            <a:extLst>
              <a:ext uri="{FF2B5EF4-FFF2-40B4-BE49-F238E27FC236}">
                <a16:creationId xmlns:a16="http://schemas.microsoft.com/office/drawing/2014/main" id="{47D8452F-75DA-4D33-97C2-2C113709306F}"/>
              </a:ext>
            </a:extLst>
          </p:cNvPr>
          <p:cNvCxnSpPr/>
          <p:nvPr/>
        </p:nvCxnSpPr>
        <p:spPr>
          <a:xfrm>
            <a:off x="4148510" y="1897062"/>
            <a:ext cx="0" cy="3352800"/>
          </a:xfrm>
          <a:prstGeom prst="line">
            <a:avLst/>
          </a:prstGeom>
          <a:ln w="25400">
            <a:solidFill>
              <a:schemeClr val="bg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09F024DF-3C44-40F6-9D5B-F6129F1BE4A3}"/>
              </a:ext>
            </a:extLst>
          </p:cNvPr>
          <p:cNvSpPr txBox="1"/>
          <p:nvPr/>
        </p:nvSpPr>
        <p:spPr>
          <a:xfrm>
            <a:off x="9506703" y="4664347"/>
            <a:ext cx="1447800" cy="307777"/>
          </a:xfrm>
          <a:prstGeom prst="rect">
            <a:avLst/>
          </a:prstGeom>
          <a:noFill/>
        </p:spPr>
        <p:txBody>
          <a:bodyPr wrap="square" lIns="0" tIns="0" rIns="0" bIns="0" rtlCol="0">
            <a:spAutoFit/>
          </a:bodyPr>
          <a:lstStyle/>
          <a:p>
            <a:pPr algn="ctr"/>
            <a:r>
              <a:rPr lang="en-US" sz="2000" dirty="0">
                <a:solidFill>
                  <a:schemeClr val="bg1"/>
                </a:solidFill>
                <a:latin typeface="Segoe UI Semibold" panose="020B0702040204020203" pitchFamily="34" charset="0"/>
                <a:cs typeface="Segoe UI Semibold" panose="020B0702040204020203" pitchFamily="34" charset="0"/>
              </a:rPr>
              <a:t>Backup</a:t>
            </a:r>
          </a:p>
        </p:txBody>
      </p:sp>
      <p:grpSp>
        <p:nvGrpSpPr>
          <p:cNvPr id="246" name="Group 245">
            <a:extLst>
              <a:ext uri="{FF2B5EF4-FFF2-40B4-BE49-F238E27FC236}">
                <a16:creationId xmlns:a16="http://schemas.microsoft.com/office/drawing/2014/main" id="{69211984-93F2-44A8-AA5F-E7DDD984F617}"/>
              </a:ext>
            </a:extLst>
          </p:cNvPr>
          <p:cNvGrpSpPr/>
          <p:nvPr/>
        </p:nvGrpSpPr>
        <p:grpSpPr>
          <a:xfrm>
            <a:off x="5176086" y="2954048"/>
            <a:ext cx="474079" cy="761022"/>
            <a:chOff x="5857875" y="2914650"/>
            <a:chExt cx="723900" cy="1162050"/>
          </a:xfrm>
          <a:solidFill>
            <a:schemeClr val="bg1"/>
          </a:solidFill>
        </p:grpSpPr>
        <p:sp>
          <p:nvSpPr>
            <p:cNvPr id="241" name="Freeform 20">
              <a:extLst>
                <a:ext uri="{FF2B5EF4-FFF2-40B4-BE49-F238E27FC236}">
                  <a16:creationId xmlns:a16="http://schemas.microsoft.com/office/drawing/2014/main" id="{D53CDAA5-9A71-4B52-A157-7BBA177CB927}"/>
                </a:ext>
              </a:extLst>
            </p:cNvPr>
            <p:cNvSpPr>
              <a:spLocks noEditPoints="1"/>
            </p:cNvSpPr>
            <p:nvPr/>
          </p:nvSpPr>
          <p:spPr bwMode="auto">
            <a:xfrm>
              <a:off x="5857875" y="2914650"/>
              <a:ext cx="723900" cy="1162050"/>
            </a:xfrm>
            <a:custGeom>
              <a:avLst/>
              <a:gdLst>
                <a:gd name="T0" fmla="*/ 456 w 456"/>
                <a:gd name="T1" fmla="*/ 732 h 732"/>
                <a:gd name="T2" fmla="*/ 0 w 456"/>
                <a:gd name="T3" fmla="*/ 732 h 732"/>
                <a:gd name="T4" fmla="*/ 0 w 456"/>
                <a:gd name="T5" fmla="*/ 0 h 732"/>
                <a:gd name="T6" fmla="*/ 456 w 456"/>
                <a:gd name="T7" fmla="*/ 0 h 732"/>
                <a:gd name="T8" fmla="*/ 456 w 456"/>
                <a:gd name="T9" fmla="*/ 732 h 732"/>
                <a:gd name="T10" fmla="*/ 41 w 456"/>
                <a:gd name="T11" fmla="*/ 691 h 732"/>
                <a:gd name="T12" fmla="*/ 415 w 456"/>
                <a:gd name="T13" fmla="*/ 691 h 732"/>
                <a:gd name="T14" fmla="*/ 415 w 456"/>
                <a:gd name="T15" fmla="*/ 41 h 732"/>
                <a:gd name="T16" fmla="*/ 41 w 456"/>
                <a:gd name="T17" fmla="*/ 41 h 732"/>
                <a:gd name="T18" fmla="*/ 41 w 456"/>
                <a:gd name="T19" fmla="*/ 69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732">
                  <a:moveTo>
                    <a:pt x="456" y="732"/>
                  </a:moveTo>
                  <a:lnTo>
                    <a:pt x="0" y="732"/>
                  </a:lnTo>
                  <a:lnTo>
                    <a:pt x="0" y="0"/>
                  </a:lnTo>
                  <a:lnTo>
                    <a:pt x="456" y="0"/>
                  </a:lnTo>
                  <a:lnTo>
                    <a:pt x="456" y="732"/>
                  </a:lnTo>
                  <a:close/>
                  <a:moveTo>
                    <a:pt x="41" y="691"/>
                  </a:moveTo>
                  <a:lnTo>
                    <a:pt x="415" y="691"/>
                  </a:lnTo>
                  <a:lnTo>
                    <a:pt x="415" y="41"/>
                  </a:lnTo>
                  <a:lnTo>
                    <a:pt x="41" y="41"/>
                  </a:lnTo>
                  <a:lnTo>
                    <a:pt x="41" y="6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Rectangle 21">
              <a:extLst>
                <a:ext uri="{FF2B5EF4-FFF2-40B4-BE49-F238E27FC236}">
                  <a16:creationId xmlns:a16="http://schemas.microsoft.com/office/drawing/2014/main" id="{BDECACD2-A5BC-4F39-AAB0-E9AAAB0CB6C2}"/>
                </a:ext>
              </a:extLst>
            </p:cNvPr>
            <p:cNvSpPr>
              <a:spLocks noChangeArrowheads="1"/>
            </p:cNvSpPr>
            <p:nvPr/>
          </p:nvSpPr>
          <p:spPr bwMode="auto">
            <a:xfrm>
              <a:off x="6002338" y="3103563"/>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22">
              <a:extLst>
                <a:ext uri="{FF2B5EF4-FFF2-40B4-BE49-F238E27FC236}">
                  <a16:creationId xmlns:a16="http://schemas.microsoft.com/office/drawing/2014/main" id="{173C189A-805B-4CA9-ABE3-D1586D5AB083}"/>
                </a:ext>
              </a:extLst>
            </p:cNvPr>
            <p:cNvSpPr>
              <a:spLocks noChangeArrowheads="1"/>
            </p:cNvSpPr>
            <p:nvPr/>
          </p:nvSpPr>
          <p:spPr bwMode="auto">
            <a:xfrm>
              <a:off x="6002338" y="3244850"/>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Rectangle 23">
              <a:extLst>
                <a:ext uri="{FF2B5EF4-FFF2-40B4-BE49-F238E27FC236}">
                  <a16:creationId xmlns:a16="http://schemas.microsoft.com/office/drawing/2014/main" id="{FD54B8FF-A5A0-4A62-821F-B16C296BCABA}"/>
                </a:ext>
              </a:extLst>
            </p:cNvPr>
            <p:cNvSpPr>
              <a:spLocks noChangeArrowheads="1"/>
            </p:cNvSpPr>
            <p:nvPr/>
          </p:nvSpPr>
          <p:spPr bwMode="auto">
            <a:xfrm>
              <a:off x="6002338" y="3387725"/>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24">
              <a:extLst>
                <a:ext uri="{FF2B5EF4-FFF2-40B4-BE49-F238E27FC236}">
                  <a16:creationId xmlns:a16="http://schemas.microsoft.com/office/drawing/2014/main" id="{18E2C7E0-1E3E-4E7D-97C6-79B470464C28}"/>
                </a:ext>
              </a:extLst>
            </p:cNvPr>
            <p:cNvSpPr>
              <a:spLocks noChangeArrowheads="1"/>
            </p:cNvSpPr>
            <p:nvPr/>
          </p:nvSpPr>
          <p:spPr bwMode="auto">
            <a:xfrm>
              <a:off x="6002338" y="3527425"/>
              <a:ext cx="434975"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0" name="TextBox 169">
            <a:extLst>
              <a:ext uri="{FF2B5EF4-FFF2-40B4-BE49-F238E27FC236}">
                <a16:creationId xmlns:a16="http://schemas.microsoft.com/office/drawing/2014/main" id="{48116534-CA2E-4F3D-B85D-A7268144DA56}"/>
              </a:ext>
            </a:extLst>
          </p:cNvPr>
          <p:cNvSpPr txBox="1"/>
          <p:nvPr/>
        </p:nvSpPr>
        <p:spPr>
          <a:xfrm>
            <a:off x="4700891" y="2321787"/>
            <a:ext cx="1447800" cy="215444"/>
          </a:xfrm>
          <a:prstGeom prst="rect">
            <a:avLst/>
          </a:prstGeom>
          <a:noFill/>
        </p:spPr>
        <p:txBody>
          <a:bodyPr wrap="square" lIns="0" tIns="0" rIns="0" bIns="0" rtlCol="0">
            <a:spAutoFit/>
          </a:bodyPr>
          <a:lstStyle/>
          <a:p>
            <a:pPr algn="ctr"/>
            <a:r>
              <a:rPr lang="en-US" sz="1400" dirty="0">
                <a:solidFill>
                  <a:schemeClr val="bg1"/>
                </a:solidFill>
              </a:rPr>
              <a:t>Primary site</a:t>
            </a:r>
          </a:p>
        </p:txBody>
      </p:sp>
      <p:grpSp>
        <p:nvGrpSpPr>
          <p:cNvPr id="171" name="Group 170">
            <a:extLst>
              <a:ext uri="{FF2B5EF4-FFF2-40B4-BE49-F238E27FC236}">
                <a16:creationId xmlns:a16="http://schemas.microsoft.com/office/drawing/2014/main" id="{57FFADF1-71C2-4E25-B1BF-0F8BE5E6CAFD}"/>
              </a:ext>
            </a:extLst>
          </p:cNvPr>
          <p:cNvGrpSpPr/>
          <p:nvPr/>
        </p:nvGrpSpPr>
        <p:grpSpPr>
          <a:xfrm>
            <a:off x="6804554" y="3826084"/>
            <a:ext cx="376238" cy="375906"/>
            <a:chOff x="1279457" y="5677744"/>
            <a:chExt cx="376238" cy="375906"/>
          </a:xfrm>
        </p:grpSpPr>
        <p:sp>
          <p:nvSpPr>
            <p:cNvPr id="172" name="Freeform 11">
              <a:extLst>
                <a:ext uri="{FF2B5EF4-FFF2-40B4-BE49-F238E27FC236}">
                  <a16:creationId xmlns:a16="http://schemas.microsoft.com/office/drawing/2014/main" id="{2A370220-385B-4583-82D1-75FD214E29B4}"/>
                </a:ext>
              </a:extLst>
            </p:cNvPr>
            <p:cNvSpPr>
              <a:spLocks noEditPoints="1"/>
            </p:cNvSpPr>
            <p:nvPr/>
          </p:nvSpPr>
          <p:spPr bwMode="auto">
            <a:xfrm>
              <a:off x="1279457" y="5677744"/>
              <a:ext cx="376238" cy="375906"/>
            </a:xfrm>
            <a:custGeom>
              <a:avLst/>
              <a:gdLst>
                <a:gd name="T0" fmla="*/ 277 w 555"/>
                <a:gd name="T1" fmla="*/ 0 h 554"/>
                <a:gd name="T2" fmla="*/ 0 w 555"/>
                <a:gd name="T3" fmla="*/ 277 h 554"/>
                <a:gd name="T4" fmla="*/ 277 w 555"/>
                <a:gd name="T5" fmla="*/ 554 h 554"/>
                <a:gd name="T6" fmla="*/ 555 w 555"/>
                <a:gd name="T7" fmla="*/ 277 h 554"/>
                <a:gd name="T8" fmla="*/ 277 w 555"/>
                <a:gd name="T9" fmla="*/ 0 h 554"/>
                <a:gd name="T10" fmla="*/ 277 w 555"/>
                <a:gd name="T11" fmla="*/ 497 h 554"/>
                <a:gd name="T12" fmla="*/ 57 w 555"/>
                <a:gd name="T13" fmla="*/ 277 h 554"/>
                <a:gd name="T14" fmla="*/ 277 w 555"/>
                <a:gd name="T15" fmla="*/ 57 h 554"/>
                <a:gd name="T16" fmla="*/ 498 w 555"/>
                <a:gd name="T17" fmla="*/ 277 h 554"/>
                <a:gd name="T18" fmla="*/ 277 w 555"/>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5" h="554">
                  <a:moveTo>
                    <a:pt x="277" y="0"/>
                  </a:moveTo>
                  <a:cubicBezTo>
                    <a:pt x="124" y="0"/>
                    <a:pt x="0" y="124"/>
                    <a:pt x="0" y="277"/>
                  </a:cubicBezTo>
                  <a:cubicBezTo>
                    <a:pt x="0" y="430"/>
                    <a:pt x="124" y="554"/>
                    <a:pt x="277" y="554"/>
                  </a:cubicBezTo>
                  <a:cubicBezTo>
                    <a:pt x="430" y="554"/>
                    <a:pt x="555" y="430"/>
                    <a:pt x="555" y="277"/>
                  </a:cubicBezTo>
                  <a:cubicBezTo>
                    <a:pt x="555" y="124"/>
                    <a:pt x="430" y="0"/>
                    <a:pt x="277" y="0"/>
                  </a:cubicBezTo>
                  <a:close/>
                  <a:moveTo>
                    <a:pt x="277" y="497"/>
                  </a:moveTo>
                  <a:cubicBezTo>
                    <a:pt x="156" y="497"/>
                    <a:pt x="57" y="398"/>
                    <a:pt x="57" y="277"/>
                  </a:cubicBezTo>
                  <a:cubicBezTo>
                    <a:pt x="57" y="155"/>
                    <a:pt x="156" y="57"/>
                    <a:pt x="277" y="57"/>
                  </a:cubicBezTo>
                  <a:cubicBezTo>
                    <a:pt x="399" y="57"/>
                    <a:pt x="498" y="155"/>
                    <a:pt x="498" y="277"/>
                  </a:cubicBezTo>
                  <a:cubicBezTo>
                    <a:pt x="498" y="398"/>
                    <a:pt x="399"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2">
              <a:extLst>
                <a:ext uri="{FF2B5EF4-FFF2-40B4-BE49-F238E27FC236}">
                  <a16:creationId xmlns:a16="http://schemas.microsoft.com/office/drawing/2014/main" id="{D5A1F562-5DFA-4588-ADF7-B65FB0F456C5}"/>
                </a:ext>
              </a:extLst>
            </p:cNvPr>
            <p:cNvSpPr>
              <a:spLocks/>
            </p:cNvSpPr>
            <p:nvPr/>
          </p:nvSpPr>
          <p:spPr bwMode="auto">
            <a:xfrm>
              <a:off x="1372355" y="5790217"/>
              <a:ext cx="190441" cy="149964"/>
            </a:xfrm>
            <a:custGeom>
              <a:avLst/>
              <a:gdLst>
                <a:gd name="T0" fmla="*/ 574 w 574"/>
                <a:gd name="T1" fmla="*/ 84 h 452"/>
                <a:gd name="T2" fmla="*/ 491 w 574"/>
                <a:gd name="T3" fmla="*/ 0 h 452"/>
                <a:gd name="T4" fmla="*/ 204 w 574"/>
                <a:gd name="T5" fmla="*/ 287 h 452"/>
                <a:gd name="T6" fmla="*/ 84 w 574"/>
                <a:gd name="T7" fmla="*/ 166 h 452"/>
                <a:gd name="T8" fmla="*/ 0 w 574"/>
                <a:gd name="T9" fmla="*/ 248 h 452"/>
                <a:gd name="T10" fmla="*/ 204 w 574"/>
                <a:gd name="T11" fmla="*/ 452 h 452"/>
                <a:gd name="T12" fmla="*/ 204 w 574"/>
                <a:gd name="T13" fmla="*/ 452 h 452"/>
                <a:gd name="T14" fmla="*/ 204 w 574"/>
                <a:gd name="T15" fmla="*/ 452 h 452"/>
                <a:gd name="T16" fmla="*/ 574 w 574"/>
                <a:gd name="T17" fmla="*/ 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 h="452">
                  <a:moveTo>
                    <a:pt x="574" y="84"/>
                  </a:moveTo>
                  <a:lnTo>
                    <a:pt x="491" y="0"/>
                  </a:lnTo>
                  <a:lnTo>
                    <a:pt x="204" y="287"/>
                  </a:lnTo>
                  <a:lnTo>
                    <a:pt x="84" y="166"/>
                  </a:lnTo>
                  <a:lnTo>
                    <a:pt x="0" y="248"/>
                  </a:lnTo>
                  <a:lnTo>
                    <a:pt x="204" y="452"/>
                  </a:lnTo>
                  <a:lnTo>
                    <a:pt x="204" y="452"/>
                  </a:lnTo>
                  <a:lnTo>
                    <a:pt x="204" y="452"/>
                  </a:lnTo>
                  <a:lnTo>
                    <a:pt x="574" y="8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4" name="Group 173">
            <a:extLst>
              <a:ext uri="{FF2B5EF4-FFF2-40B4-BE49-F238E27FC236}">
                <a16:creationId xmlns:a16="http://schemas.microsoft.com/office/drawing/2014/main" id="{816607F0-7E7A-4CF0-9125-771F18B706A8}"/>
              </a:ext>
            </a:extLst>
          </p:cNvPr>
          <p:cNvGrpSpPr/>
          <p:nvPr/>
        </p:nvGrpSpPr>
        <p:grpSpPr>
          <a:xfrm>
            <a:off x="5230819" y="3825586"/>
            <a:ext cx="375574" cy="375906"/>
            <a:chOff x="1866043" y="5097462"/>
            <a:chExt cx="375574" cy="375906"/>
          </a:xfrm>
        </p:grpSpPr>
        <p:sp>
          <p:nvSpPr>
            <p:cNvPr id="193" name="Freeform 13">
              <a:extLst>
                <a:ext uri="{FF2B5EF4-FFF2-40B4-BE49-F238E27FC236}">
                  <a16:creationId xmlns:a16="http://schemas.microsoft.com/office/drawing/2014/main" id="{4CE18B08-312A-4FD4-95E4-0E78AE520C52}"/>
                </a:ext>
              </a:extLst>
            </p:cNvPr>
            <p:cNvSpPr>
              <a:spLocks noEditPoints="1"/>
            </p:cNvSpPr>
            <p:nvPr/>
          </p:nvSpPr>
          <p:spPr bwMode="auto">
            <a:xfrm>
              <a:off x="1866043" y="5097462"/>
              <a:ext cx="375574" cy="375906"/>
            </a:xfrm>
            <a:custGeom>
              <a:avLst/>
              <a:gdLst>
                <a:gd name="T0" fmla="*/ 277 w 554"/>
                <a:gd name="T1" fmla="*/ 0 h 554"/>
                <a:gd name="T2" fmla="*/ 0 w 554"/>
                <a:gd name="T3" fmla="*/ 277 h 554"/>
                <a:gd name="T4" fmla="*/ 277 w 554"/>
                <a:gd name="T5" fmla="*/ 554 h 554"/>
                <a:gd name="T6" fmla="*/ 554 w 554"/>
                <a:gd name="T7" fmla="*/ 277 h 554"/>
                <a:gd name="T8" fmla="*/ 277 w 554"/>
                <a:gd name="T9" fmla="*/ 0 h 554"/>
                <a:gd name="T10" fmla="*/ 277 w 554"/>
                <a:gd name="T11" fmla="*/ 497 h 554"/>
                <a:gd name="T12" fmla="*/ 57 w 554"/>
                <a:gd name="T13" fmla="*/ 277 h 554"/>
                <a:gd name="T14" fmla="*/ 277 w 554"/>
                <a:gd name="T15" fmla="*/ 57 h 554"/>
                <a:gd name="T16" fmla="*/ 497 w 554"/>
                <a:gd name="T17" fmla="*/ 277 h 554"/>
                <a:gd name="T18" fmla="*/ 277 w 554"/>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54">
                  <a:moveTo>
                    <a:pt x="277" y="0"/>
                  </a:moveTo>
                  <a:cubicBezTo>
                    <a:pt x="124" y="0"/>
                    <a:pt x="0" y="124"/>
                    <a:pt x="0" y="277"/>
                  </a:cubicBezTo>
                  <a:cubicBezTo>
                    <a:pt x="0" y="430"/>
                    <a:pt x="124" y="554"/>
                    <a:pt x="277" y="554"/>
                  </a:cubicBezTo>
                  <a:cubicBezTo>
                    <a:pt x="430" y="554"/>
                    <a:pt x="554" y="430"/>
                    <a:pt x="554" y="277"/>
                  </a:cubicBezTo>
                  <a:cubicBezTo>
                    <a:pt x="554" y="124"/>
                    <a:pt x="430" y="0"/>
                    <a:pt x="277" y="0"/>
                  </a:cubicBezTo>
                  <a:close/>
                  <a:moveTo>
                    <a:pt x="277" y="497"/>
                  </a:moveTo>
                  <a:cubicBezTo>
                    <a:pt x="155" y="497"/>
                    <a:pt x="57" y="399"/>
                    <a:pt x="57" y="277"/>
                  </a:cubicBezTo>
                  <a:cubicBezTo>
                    <a:pt x="57" y="156"/>
                    <a:pt x="155" y="57"/>
                    <a:pt x="277" y="57"/>
                  </a:cubicBezTo>
                  <a:cubicBezTo>
                    <a:pt x="398" y="57"/>
                    <a:pt x="497" y="156"/>
                    <a:pt x="497" y="277"/>
                  </a:cubicBezTo>
                  <a:cubicBezTo>
                    <a:pt x="497" y="399"/>
                    <a:pt x="398"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4">
              <a:extLst>
                <a:ext uri="{FF2B5EF4-FFF2-40B4-BE49-F238E27FC236}">
                  <a16:creationId xmlns:a16="http://schemas.microsoft.com/office/drawing/2014/main" id="{40C6EE6A-E3B0-46A5-8B01-58DEB88FB3CF}"/>
                </a:ext>
              </a:extLst>
            </p:cNvPr>
            <p:cNvSpPr>
              <a:spLocks/>
            </p:cNvSpPr>
            <p:nvPr/>
          </p:nvSpPr>
          <p:spPr bwMode="auto">
            <a:xfrm>
              <a:off x="1985152" y="5217566"/>
              <a:ext cx="136361" cy="136361"/>
            </a:xfrm>
            <a:custGeom>
              <a:avLst/>
              <a:gdLst>
                <a:gd name="T0" fmla="*/ 334 w 411"/>
                <a:gd name="T1" fmla="*/ 0 h 411"/>
                <a:gd name="T2" fmla="*/ 207 w 411"/>
                <a:gd name="T3" fmla="*/ 127 h 411"/>
                <a:gd name="T4" fmla="*/ 80 w 411"/>
                <a:gd name="T5" fmla="*/ 0 h 411"/>
                <a:gd name="T6" fmla="*/ 0 w 411"/>
                <a:gd name="T7" fmla="*/ 80 h 411"/>
                <a:gd name="T8" fmla="*/ 127 w 411"/>
                <a:gd name="T9" fmla="*/ 205 h 411"/>
                <a:gd name="T10" fmla="*/ 0 w 411"/>
                <a:gd name="T11" fmla="*/ 331 h 411"/>
                <a:gd name="T12" fmla="*/ 80 w 411"/>
                <a:gd name="T13" fmla="*/ 411 h 411"/>
                <a:gd name="T14" fmla="*/ 207 w 411"/>
                <a:gd name="T15" fmla="*/ 284 h 411"/>
                <a:gd name="T16" fmla="*/ 334 w 411"/>
                <a:gd name="T17" fmla="*/ 411 h 411"/>
                <a:gd name="T18" fmla="*/ 411 w 411"/>
                <a:gd name="T19" fmla="*/ 331 h 411"/>
                <a:gd name="T20" fmla="*/ 287 w 411"/>
                <a:gd name="T21" fmla="*/ 205 h 411"/>
                <a:gd name="T22" fmla="*/ 411 w 411"/>
                <a:gd name="T23" fmla="*/ 80 h 411"/>
                <a:gd name="T24" fmla="*/ 334 w 411"/>
                <a:gd name="T25"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411">
                  <a:moveTo>
                    <a:pt x="334" y="0"/>
                  </a:moveTo>
                  <a:lnTo>
                    <a:pt x="207" y="127"/>
                  </a:lnTo>
                  <a:lnTo>
                    <a:pt x="80" y="0"/>
                  </a:lnTo>
                  <a:lnTo>
                    <a:pt x="0" y="80"/>
                  </a:lnTo>
                  <a:lnTo>
                    <a:pt x="127" y="205"/>
                  </a:lnTo>
                  <a:lnTo>
                    <a:pt x="0" y="331"/>
                  </a:lnTo>
                  <a:lnTo>
                    <a:pt x="80" y="411"/>
                  </a:lnTo>
                  <a:lnTo>
                    <a:pt x="207" y="284"/>
                  </a:lnTo>
                  <a:lnTo>
                    <a:pt x="334" y="411"/>
                  </a:lnTo>
                  <a:lnTo>
                    <a:pt x="411" y="331"/>
                  </a:lnTo>
                  <a:lnTo>
                    <a:pt x="287" y="205"/>
                  </a:lnTo>
                  <a:lnTo>
                    <a:pt x="411" y="80"/>
                  </a:lnTo>
                  <a:lnTo>
                    <a:pt x="33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7" name="Group 196">
            <a:extLst>
              <a:ext uri="{FF2B5EF4-FFF2-40B4-BE49-F238E27FC236}">
                <a16:creationId xmlns:a16="http://schemas.microsoft.com/office/drawing/2014/main" id="{975C612E-3C76-43AF-BCBF-B1C1046B0833}"/>
              </a:ext>
            </a:extLst>
          </p:cNvPr>
          <p:cNvGrpSpPr/>
          <p:nvPr/>
        </p:nvGrpSpPr>
        <p:grpSpPr>
          <a:xfrm>
            <a:off x="6748942" y="2954048"/>
            <a:ext cx="474079" cy="761022"/>
            <a:chOff x="5857875" y="2914650"/>
            <a:chExt cx="723900" cy="1162050"/>
          </a:xfrm>
          <a:solidFill>
            <a:schemeClr val="bg1"/>
          </a:solidFill>
        </p:grpSpPr>
        <p:sp>
          <p:nvSpPr>
            <p:cNvPr id="198" name="Freeform 20">
              <a:extLst>
                <a:ext uri="{FF2B5EF4-FFF2-40B4-BE49-F238E27FC236}">
                  <a16:creationId xmlns:a16="http://schemas.microsoft.com/office/drawing/2014/main" id="{5CF24662-6A6B-493A-8673-A8BFD1E296B9}"/>
                </a:ext>
              </a:extLst>
            </p:cNvPr>
            <p:cNvSpPr>
              <a:spLocks noEditPoints="1"/>
            </p:cNvSpPr>
            <p:nvPr/>
          </p:nvSpPr>
          <p:spPr bwMode="auto">
            <a:xfrm>
              <a:off x="5857875" y="2914650"/>
              <a:ext cx="723900" cy="1162050"/>
            </a:xfrm>
            <a:custGeom>
              <a:avLst/>
              <a:gdLst>
                <a:gd name="T0" fmla="*/ 456 w 456"/>
                <a:gd name="T1" fmla="*/ 732 h 732"/>
                <a:gd name="T2" fmla="*/ 0 w 456"/>
                <a:gd name="T3" fmla="*/ 732 h 732"/>
                <a:gd name="T4" fmla="*/ 0 w 456"/>
                <a:gd name="T5" fmla="*/ 0 h 732"/>
                <a:gd name="T6" fmla="*/ 456 w 456"/>
                <a:gd name="T7" fmla="*/ 0 h 732"/>
                <a:gd name="T8" fmla="*/ 456 w 456"/>
                <a:gd name="T9" fmla="*/ 732 h 732"/>
                <a:gd name="T10" fmla="*/ 41 w 456"/>
                <a:gd name="T11" fmla="*/ 691 h 732"/>
                <a:gd name="T12" fmla="*/ 415 w 456"/>
                <a:gd name="T13" fmla="*/ 691 h 732"/>
                <a:gd name="T14" fmla="*/ 415 w 456"/>
                <a:gd name="T15" fmla="*/ 41 h 732"/>
                <a:gd name="T16" fmla="*/ 41 w 456"/>
                <a:gd name="T17" fmla="*/ 41 h 732"/>
                <a:gd name="T18" fmla="*/ 41 w 456"/>
                <a:gd name="T19" fmla="*/ 69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732">
                  <a:moveTo>
                    <a:pt x="456" y="732"/>
                  </a:moveTo>
                  <a:lnTo>
                    <a:pt x="0" y="732"/>
                  </a:lnTo>
                  <a:lnTo>
                    <a:pt x="0" y="0"/>
                  </a:lnTo>
                  <a:lnTo>
                    <a:pt x="456" y="0"/>
                  </a:lnTo>
                  <a:lnTo>
                    <a:pt x="456" y="732"/>
                  </a:lnTo>
                  <a:close/>
                  <a:moveTo>
                    <a:pt x="41" y="691"/>
                  </a:moveTo>
                  <a:lnTo>
                    <a:pt x="415" y="691"/>
                  </a:lnTo>
                  <a:lnTo>
                    <a:pt x="415" y="41"/>
                  </a:lnTo>
                  <a:lnTo>
                    <a:pt x="41" y="41"/>
                  </a:lnTo>
                  <a:lnTo>
                    <a:pt x="41" y="6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21">
              <a:extLst>
                <a:ext uri="{FF2B5EF4-FFF2-40B4-BE49-F238E27FC236}">
                  <a16:creationId xmlns:a16="http://schemas.microsoft.com/office/drawing/2014/main" id="{C49B34A0-6AB7-422E-A7EF-28C9AE610E64}"/>
                </a:ext>
              </a:extLst>
            </p:cNvPr>
            <p:cNvSpPr>
              <a:spLocks noChangeArrowheads="1"/>
            </p:cNvSpPr>
            <p:nvPr/>
          </p:nvSpPr>
          <p:spPr bwMode="auto">
            <a:xfrm>
              <a:off x="6002338" y="3103563"/>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22">
              <a:extLst>
                <a:ext uri="{FF2B5EF4-FFF2-40B4-BE49-F238E27FC236}">
                  <a16:creationId xmlns:a16="http://schemas.microsoft.com/office/drawing/2014/main" id="{075FBF11-1CC7-43EE-9EAA-32B245CE2685}"/>
                </a:ext>
              </a:extLst>
            </p:cNvPr>
            <p:cNvSpPr>
              <a:spLocks noChangeArrowheads="1"/>
            </p:cNvSpPr>
            <p:nvPr/>
          </p:nvSpPr>
          <p:spPr bwMode="auto">
            <a:xfrm>
              <a:off x="6002338" y="3244850"/>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23">
              <a:extLst>
                <a:ext uri="{FF2B5EF4-FFF2-40B4-BE49-F238E27FC236}">
                  <a16:creationId xmlns:a16="http://schemas.microsoft.com/office/drawing/2014/main" id="{DCC13580-81BE-4F95-8831-CF936B6F7A7D}"/>
                </a:ext>
              </a:extLst>
            </p:cNvPr>
            <p:cNvSpPr>
              <a:spLocks noChangeArrowheads="1"/>
            </p:cNvSpPr>
            <p:nvPr/>
          </p:nvSpPr>
          <p:spPr bwMode="auto">
            <a:xfrm>
              <a:off x="6002338" y="3387725"/>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24">
              <a:extLst>
                <a:ext uri="{FF2B5EF4-FFF2-40B4-BE49-F238E27FC236}">
                  <a16:creationId xmlns:a16="http://schemas.microsoft.com/office/drawing/2014/main" id="{C3F9D639-E599-47BB-8E12-D5A7E239B312}"/>
                </a:ext>
              </a:extLst>
            </p:cNvPr>
            <p:cNvSpPr>
              <a:spLocks noChangeArrowheads="1"/>
            </p:cNvSpPr>
            <p:nvPr/>
          </p:nvSpPr>
          <p:spPr bwMode="auto">
            <a:xfrm>
              <a:off x="6002338" y="3527425"/>
              <a:ext cx="434975"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3" name="Rectangle 202">
            <a:extLst>
              <a:ext uri="{FF2B5EF4-FFF2-40B4-BE49-F238E27FC236}">
                <a16:creationId xmlns:a16="http://schemas.microsoft.com/office/drawing/2014/main" id="{D3EB49B7-61FA-4DC1-9C03-B0BCF14D61D2}"/>
              </a:ext>
            </a:extLst>
          </p:cNvPr>
          <p:cNvSpPr/>
          <p:nvPr/>
        </p:nvSpPr>
        <p:spPr bwMode="auto">
          <a:xfrm>
            <a:off x="6376933" y="2705006"/>
            <a:ext cx="1241426" cy="1654089"/>
          </a:xfrm>
          <a:prstGeom prst="rect">
            <a:avLst/>
          </a:prstGeom>
          <a:ln w="22225" cap="rnd">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204" name="TextBox 203">
            <a:extLst>
              <a:ext uri="{FF2B5EF4-FFF2-40B4-BE49-F238E27FC236}">
                <a16:creationId xmlns:a16="http://schemas.microsoft.com/office/drawing/2014/main" id="{21D84D83-92FE-4604-85C9-6C16B34BF03A}"/>
              </a:ext>
            </a:extLst>
          </p:cNvPr>
          <p:cNvSpPr txBox="1"/>
          <p:nvPr/>
        </p:nvSpPr>
        <p:spPr>
          <a:xfrm>
            <a:off x="6273746" y="2321787"/>
            <a:ext cx="1447800" cy="215444"/>
          </a:xfrm>
          <a:prstGeom prst="rect">
            <a:avLst/>
          </a:prstGeom>
          <a:noFill/>
        </p:spPr>
        <p:txBody>
          <a:bodyPr wrap="square" lIns="0" tIns="0" rIns="0" bIns="0" rtlCol="0">
            <a:spAutoFit/>
          </a:bodyPr>
          <a:lstStyle/>
          <a:p>
            <a:pPr algn="ctr"/>
            <a:r>
              <a:rPr lang="en-US" sz="1400" dirty="0">
                <a:solidFill>
                  <a:schemeClr val="bg1"/>
                </a:solidFill>
              </a:rPr>
              <a:t>Secondary site</a:t>
            </a:r>
          </a:p>
        </p:txBody>
      </p:sp>
      <p:sp>
        <p:nvSpPr>
          <p:cNvPr id="205" name="TextBox 204">
            <a:extLst>
              <a:ext uri="{FF2B5EF4-FFF2-40B4-BE49-F238E27FC236}">
                <a16:creationId xmlns:a16="http://schemas.microsoft.com/office/drawing/2014/main" id="{63CC1951-BB92-4131-83E5-B37591F756AF}"/>
              </a:ext>
            </a:extLst>
          </p:cNvPr>
          <p:cNvSpPr txBox="1"/>
          <p:nvPr/>
        </p:nvSpPr>
        <p:spPr>
          <a:xfrm>
            <a:off x="5000251" y="4664347"/>
            <a:ext cx="2435974" cy="307777"/>
          </a:xfrm>
          <a:prstGeom prst="rect">
            <a:avLst/>
          </a:prstGeom>
          <a:noFill/>
        </p:spPr>
        <p:txBody>
          <a:bodyPr wrap="square" lIns="0" tIns="0" rIns="0" bIns="0" rtlCol="0">
            <a:spAutoFit/>
          </a:bodyPr>
          <a:lstStyle/>
          <a:p>
            <a:pPr algn="ctr"/>
            <a:r>
              <a:rPr lang="en-US" sz="2000" dirty="0">
                <a:solidFill>
                  <a:schemeClr val="bg1"/>
                </a:solidFill>
                <a:latin typeface="Segoe UI Semibold" panose="020B0702040204020203" pitchFamily="34" charset="0"/>
                <a:cs typeface="Segoe UI Semibold" panose="020B0702040204020203" pitchFamily="34" charset="0"/>
              </a:rPr>
              <a:t>Disaster recovery</a:t>
            </a:r>
          </a:p>
        </p:txBody>
      </p:sp>
      <p:cxnSp>
        <p:nvCxnSpPr>
          <p:cNvPr id="206" name="Straight Connector 205">
            <a:extLst>
              <a:ext uri="{FF2B5EF4-FFF2-40B4-BE49-F238E27FC236}">
                <a16:creationId xmlns:a16="http://schemas.microsoft.com/office/drawing/2014/main" id="{B86B539C-63FB-4288-938F-59C965C08436}"/>
              </a:ext>
            </a:extLst>
          </p:cNvPr>
          <p:cNvCxnSpPr/>
          <p:nvPr/>
        </p:nvCxnSpPr>
        <p:spPr>
          <a:xfrm>
            <a:off x="8230813" y="1897062"/>
            <a:ext cx="0" cy="3352800"/>
          </a:xfrm>
          <a:prstGeom prst="line">
            <a:avLst/>
          </a:prstGeom>
          <a:ln w="25400">
            <a:solidFill>
              <a:schemeClr val="bg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07" name="Group 206">
            <a:extLst>
              <a:ext uri="{FF2B5EF4-FFF2-40B4-BE49-F238E27FC236}">
                <a16:creationId xmlns:a16="http://schemas.microsoft.com/office/drawing/2014/main" id="{F3A0CA1E-564C-4170-9F07-2A266BC9D54C}"/>
              </a:ext>
            </a:extLst>
          </p:cNvPr>
          <p:cNvGrpSpPr/>
          <p:nvPr/>
        </p:nvGrpSpPr>
        <p:grpSpPr>
          <a:xfrm>
            <a:off x="1452733" y="2954048"/>
            <a:ext cx="474079" cy="761022"/>
            <a:chOff x="5857875" y="2914650"/>
            <a:chExt cx="723900" cy="1162050"/>
          </a:xfrm>
          <a:solidFill>
            <a:schemeClr val="bg1"/>
          </a:solidFill>
        </p:grpSpPr>
        <p:sp>
          <p:nvSpPr>
            <p:cNvPr id="208" name="Freeform 20">
              <a:extLst>
                <a:ext uri="{FF2B5EF4-FFF2-40B4-BE49-F238E27FC236}">
                  <a16:creationId xmlns:a16="http://schemas.microsoft.com/office/drawing/2014/main" id="{9C7C0894-B0DD-4678-8D88-2FDFE9DAE148}"/>
                </a:ext>
              </a:extLst>
            </p:cNvPr>
            <p:cNvSpPr>
              <a:spLocks noEditPoints="1"/>
            </p:cNvSpPr>
            <p:nvPr/>
          </p:nvSpPr>
          <p:spPr bwMode="auto">
            <a:xfrm>
              <a:off x="5857875" y="2914650"/>
              <a:ext cx="723900" cy="1162050"/>
            </a:xfrm>
            <a:custGeom>
              <a:avLst/>
              <a:gdLst>
                <a:gd name="T0" fmla="*/ 456 w 456"/>
                <a:gd name="T1" fmla="*/ 732 h 732"/>
                <a:gd name="T2" fmla="*/ 0 w 456"/>
                <a:gd name="T3" fmla="*/ 732 h 732"/>
                <a:gd name="T4" fmla="*/ 0 w 456"/>
                <a:gd name="T5" fmla="*/ 0 h 732"/>
                <a:gd name="T6" fmla="*/ 456 w 456"/>
                <a:gd name="T7" fmla="*/ 0 h 732"/>
                <a:gd name="T8" fmla="*/ 456 w 456"/>
                <a:gd name="T9" fmla="*/ 732 h 732"/>
                <a:gd name="T10" fmla="*/ 41 w 456"/>
                <a:gd name="T11" fmla="*/ 691 h 732"/>
                <a:gd name="T12" fmla="*/ 415 w 456"/>
                <a:gd name="T13" fmla="*/ 691 h 732"/>
                <a:gd name="T14" fmla="*/ 415 w 456"/>
                <a:gd name="T15" fmla="*/ 41 h 732"/>
                <a:gd name="T16" fmla="*/ 41 w 456"/>
                <a:gd name="T17" fmla="*/ 41 h 732"/>
                <a:gd name="T18" fmla="*/ 41 w 456"/>
                <a:gd name="T19" fmla="*/ 69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732">
                  <a:moveTo>
                    <a:pt x="456" y="732"/>
                  </a:moveTo>
                  <a:lnTo>
                    <a:pt x="0" y="732"/>
                  </a:lnTo>
                  <a:lnTo>
                    <a:pt x="0" y="0"/>
                  </a:lnTo>
                  <a:lnTo>
                    <a:pt x="456" y="0"/>
                  </a:lnTo>
                  <a:lnTo>
                    <a:pt x="456" y="732"/>
                  </a:lnTo>
                  <a:close/>
                  <a:moveTo>
                    <a:pt x="41" y="691"/>
                  </a:moveTo>
                  <a:lnTo>
                    <a:pt x="415" y="691"/>
                  </a:lnTo>
                  <a:lnTo>
                    <a:pt x="415" y="41"/>
                  </a:lnTo>
                  <a:lnTo>
                    <a:pt x="41" y="41"/>
                  </a:lnTo>
                  <a:lnTo>
                    <a:pt x="41" y="6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Rectangle 21">
              <a:extLst>
                <a:ext uri="{FF2B5EF4-FFF2-40B4-BE49-F238E27FC236}">
                  <a16:creationId xmlns:a16="http://schemas.microsoft.com/office/drawing/2014/main" id="{F7F3FD15-FBA7-4B9A-ADC3-D531AFAAF003}"/>
                </a:ext>
              </a:extLst>
            </p:cNvPr>
            <p:cNvSpPr>
              <a:spLocks noChangeArrowheads="1"/>
            </p:cNvSpPr>
            <p:nvPr/>
          </p:nvSpPr>
          <p:spPr bwMode="auto">
            <a:xfrm>
              <a:off x="6002338" y="3103563"/>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Rectangle 22">
              <a:extLst>
                <a:ext uri="{FF2B5EF4-FFF2-40B4-BE49-F238E27FC236}">
                  <a16:creationId xmlns:a16="http://schemas.microsoft.com/office/drawing/2014/main" id="{C7FF306D-5113-458B-BAAB-C2352C18AB3F}"/>
                </a:ext>
              </a:extLst>
            </p:cNvPr>
            <p:cNvSpPr>
              <a:spLocks noChangeArrowheads="1"/>
            </p:cNvSpPr>
            <p:nvPr/>
          </p:nvSpPr>
          <p:spPr bwMode="auto">
            <a:xfrm>
              <a:off x="6002338" y="3244850"/>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Rectangle 23">
              <a:extLst>
                <a:ext uri="{FF2B5EF4-FFF2-40B4-BE49-F238E27FC236}">
                  <a16:creationId xmlns:a16="http://schemas.microsoft.com/office/drawing/2014/main" id="{C7919BAA-1B2C-4999-BB77-3258F5201BF2}"/>
                </a:ext>
              </a:extLst>
            </p:cNvPr>
            <p:cNvSpPr>
              <a:spLocks noChangeArrowheads="1"/>
            </p:cNvSpPr>
            <p:nvPr/>
          </p:nvSpPr>
          <p:spPr bwMode="auto">
            <a:xfrm>
              <a:off x="6002338" y="3387725"/>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Rectangle 24">
              <a:extLst>
                <a:ext uri="{FF2B5EF4-FFF2-40B4-BE49-F238E27FC236}">
                  <a16:creationId xmlns:a16="http://schemas.microsoft.com/office/drawing/2014/main" id="{A22C4DAC-99DA-46B9-B300-0242184FDC33}"/>
                </a:ext>
              </a:extLst>
            </p:cNvPr>
            <p:cNvSpPr>
              <a:spLocks noChangeArrowheads="1"/>
            </p:cNvSpPr>
            <p:nvPr/>
          </p:nvSpPr>
          <p:spPr bwMode="auto">
            <a:xfrm>
              <a:off x="6002338" y="3527425"/>
              <a:ext cx="434975"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4" name="TextBox 213">
            <a:extLst>
              <a:ext uri="{FF2B5EF4-FFF2-40B4-BE49-F238E27FC236}">
                <a16:creationId xmlns:a16="http://schemas.microsoft.com/office/drawing/2014/main" id="{A9C622C8-6C7C-4DEB-9BB1-2B8E66B75773}"/>
              </a:ext>
            </a:extLst>
          </p:cNvPr>
          <p:cNvSpPr txBox="1"/>
          <p:nvPr/>
        </p:nvSpPr>
        <p:spPr>
          <a:xfrm>
            <a:off x="1398734" y="2321787"/>
            <a:ext cx="1447800" cy="215444"/>
          </a:xfrm>
          <a:prstGeom prst="rect">
            <a:avLst/>
          </a:prstGeom>
          <a:noFill/>
        </p:spPr>
        <p:txBody>
          <a:bodyPr wrap="square" lIns="0" tIns="0" rIns="0" bIns="0" rtlCol="0">
            <a:spAutoFit/>
          </a:bodyPr>
          <a:lstStyle/>
          <a:p>
            <a:pPr algn="ctr"/>
            <a:r>
              <a:rPr lang="en-US" sz="1400" dirty="0">
                <a:solidFill>
                  <a:schemeClr val="bg1"/>
                </a:solidFill>
              </a:rPr>
              <a:t>Primary site</a:t>
            </a:r>
          </a:p>
        </p:txBody>
      </p:sp>
      <p:grpSp>
        <p:nvGrpSpPr>
          <p:cNvPr id="215" name="Group 214">
            <a:extLst>
              <a:ext uri="{FF2B5EF4-FFF2-40B4-BE49-F238E27FC236}">
                <a16:creationId xmlns:a16="http://schemas.microsoft.com/office/drawing/2014/main" id="{49E4621B-AD69-4863-8747-A95956F75DDC}"/>
              </a:ext>
            </a:extLst>
          </p:cNvPr>
          <p:cNvGrpSpPr/>
          <p:nvPr/>
        </p:nvGrpSpPr>
        <p:grpSpPr>
          <a:xfrm>
            <a:off x="2375576" y="3826084"/>
            <a:ext cx="376238" cy="375906"/>
            <a:chOff x="1279457" y="5677744"/>
            <a:chExt cx="376238" cy="375906"/>
          </a:xfrm>
        </p:grpSpPr>
        <p:sp>
          <p:nvSpPr>
            <p:cNvPr id="216" name="Freeform 11">
              <a:extLst>
                <a:ext uri="{FF2B5EF4-FFF2-40B4-BE49-F238E27FC236}">
                  <a16:creationId xmlns:a16="http://schemas.microsoft.com/office/drawing/2014/main" id="{FE26ED6D-7961-4EE1-BD6E-1971B5CFCBBE}"/>
                </a:ext>
              </a:extLst>
            </p:cNvPr>
            <p:cNvSpPr>
              <a:spLocks noEditPoints="1"/>
            </p:cNvSpPr>
            <p:nvPr/>
          </p:nvSpPr>
          <p:spPr bwMode="auto">
            <a:xfrm>
              <a:off x="1279457" y="5677744"/>
              <a:ext cx="376238" cy="375906"/>
            </a:xfrm>
            <a:custGeom>
              <a:avLst/>
              <a:gdLst>
                <a:gd name="T0" fmla="*/ 277 w 555"/>
                <a:gd name="T1" fmla="*/ 0 h 554"/>
                <a:gd name="T2" fmla="*/ 0 w 555"/>
                <a:gd name="T3" fmla="*/ 277 h 554"/>
                <a:gd name="T4" fmla="*/ 277 w 555"/>
                <a:gd name="T5" fmla="*/ 554 h 554"/>
                <a:gd name="T6" fmla="*/ 555 w 555"/>
                <a:gd name="T7" fmla="*/ 277 h 554"/>
                <a:gd name="T8" fmla="*/ 277 w 555"/>
                <a:gd name="T9" fmla="*/ 0 h 554"/>
                <a:gd name="T10" fmla="*/ 277 w 555"/>
                <a:gd name="T11" fmla="*/ 497 h 554"/>
                <a:gd name="T12" fmla="*/ 57 w 555"/>
                <a:gd name="T13" fmla="*/ 277 h 554"/>
                <a:gd name="T14" fmla="*/ 277 w 555"/>
                <a:gd name="T15" fmla="*/ 57 h 554"/>
                <a:gd name="T16" fmla="*/ 498 w 555"/>
                <a:gd name="T17" fmla="*/ 277 h 554"/>
                <a:gd name="T18" fmla="*/ 277 w 555"/>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5" h="554">
                  <a:moveTo>
                    <a:pt x="277" y="0"/>
                  </a:moveTo>
                  <a:cubicBezTo>
                    <a:pt x="124" y="0"/>
                    <a:pt x="0" y="124"/>
                    <a:pt x="0" y="277"/>
                  </a:cubicBezTo>
                  <a:cubicBezTo>
                    <a:pt x="0" y="430"/>
                    <a:pt x="124" y="554"/>
                    <a:pt x="277" y="554"/>
                  </a:cubicBezTo>
                  <a:cubicBezTo>
                    <a:pt x="430" y="554"/>
                    <a:pt x="555" y="430"/>
                    <a:pt x="555" y="277"/>
                  </a:cubicBezTo>
                  <a:cubicBezTo>
                    <a:pt x="555" y="124"/>
                    <a:pt x="430" y="0"/>
                    <a:pt x="277" y="0"/>
                  </a:cubicBezTo>
                  <a:close/>
                  <a:moveTo>
                    <a:pt x="277" y="497"/>
                  </a:moveTo>
                  <a:cubicBezTo>
                    <a:pt x="156" y="497"/>
                    <a:pt x="57" y="398"/>
                    <a:pt x="57" y="277"/>
                  </a:cubicBezTo>
                  <a:cubicBezTo>
                    <a:pt x="57" y="155"/>
                    <a:pt x="156" y="57"/>
                    <a:pt x="277" y="57"/>
                  </a:cubicBezTo>
                  <a:cubicBezTo>
                    <a:pt x="399" y="57"/>
                    <a:pt x="498" y="155"/>
                    <a:pt x="498" y="277"/>
                  </a:cubicBezTo>
                  <a:cubicBezTo>
                    <a:pt x="498" y="398"/>
                    <a:pt x="399"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2">
              <a:extLst>
                <a:ext uri="{FF2B5EF4-FFF2-40B4-BE49-F238E27FC236}">
                  <a16:creationId xmlns:a16="http://schemas.microsoft.com/office/drawing/2014/main" id="{4CD6EF26-11DE-4465-96B7-B07B2D23EBE9}"/>
                </a:ext>
              </a:extLst>
            </p:cNvPr>
            <p:cNvSpPr>
              <a:spLocks/>
            </p:cNvSpPr>
            <p:nvPr/>
          </p:nvSpPr>
          <p:spPr bwMode="auto">
            <a:xfrm>
              <a:off x="1372355" y="5790217"/>
              <a:ext cx="190441" cy="149964"/>
            </a:xfrm>
            <a:custGeom>
              <a:avLst/>
              <a:gdLst>
                <a:gd name="T0" fmla="*/ 574 w 574"/>
                <a:gd name="T1" fmla="*/ 84 h 452"/>
                <a:gd name="T2" fmla="*/ 491 w 574"/>
                <a:gd name="T3" fmla="*/ 0 h 452"/>
                <a:gd name="T4" fmla="*/ 204 w 574"/>
                <a:gd name="T5" fmla="*/ 287 h 452"/>
                <a:gd name="T6" fmla="*/ 84 w 574"/>
                <a:gd name="T7" fmla="*/ 166 h 452"/>
                <a:gd name="T8" fmla="*/ 0 w 574"/>
                <a:gd name="T9" fmla="*/ 248 h 452"/>
                <a:gd name="T10" fmla="*/ 204 w 574"/>
                <a:gd name="T11" fmla="*/ 452 h 452"/>
                <a:gd name="T12" fmla="*/ 204 w 574"/>
                <a:gd name="T13" fmla="*/ 452 h 452"/>
                <a:gd name="T14" fmla="*/ 204 w 574"/>
                <a:gd name="T15" fmla="*/ 452 h 452"/>
                <a:gd name="T16" fmla="*/ 574 w 574"/>
                <a:gd name="T17" fmla="*/ 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 h="452">
                  <a:moveTo>
                    <a:pt x="574" y="84"/>
                  </a:moveTo>
                  <a:lnTo>
                    <a:pt x="491" y="0"/>
                  </a:lnTo>
                  <a:lnTo>
                    <a:pt x="204" y="287"/>
                  </a:lnTo>
                  <a:lnTo>
                    <a:pt x="84" y="166"/>
                  </a:lnTo>
                  <a:lnTo>
                    <a:pt x="0" y="248"/>
                  </a:lnTo>
                  <a:lnTo>
                    <a:pt x="204" y="452"/>
                  </a:lnTo>
                  <a:lnTo>
                    <a:pt x="204" y="452"/>
                  </a:lnTo>
                  <a:lnTo>
                    <a:pt x="204" y="452"/>
                  </a:lnTo>
                  <a:lnTo>
                    <a:pt x="574" y="8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8" name="Group 217">
            <a:extLst>
              <a:ext uri="{FF2B5EF4-FFF2-40B4-BE49-F238E27FC236}">
                <a16:creationId xmlns:a16="http://schemas.microsoft.com/office/drawing/2014/main" id="{BF518618-DE34-444F-B9F3-9DD4A1468C36}"/>
              </a:ext>
            </a:extLst>
          </p:cNvPr>
          <p:cNvGrpSpPr/>
          <p:nvPr/>
        </p:nvGrpSpPr>
        <p:grpSpPr>
          <a:xfrm>
            <a:off x="1507467" y="3825586"/>
            <a:ext cx="375574" cy="375906"/>
            <a:chOff x="1866043" y="5097462"/>
            <a:chExt cx="375574" cy="375906"/>
          </a:xfrm>
        </p:grpSpPr>
        <p:sp>
          <p:nvSpPr>
            <p:cNvPr id="219" name="Freeform 13">
              <a:extLst>
                <a:ext uri="{FF2B5EF4-FFF2-40B4-BE49-F238E27FC236}">
                  <a16:creationId xmlns:a16="http://schemas.microsoft.com/office/drawing/2014/main" id="{15C5E481-B9C6-419B-B749-E82057B6A589}"/>
                </a:ext>
              </a:extLst>
            </p:cNvPr>
            <p:cNvSpPr>
              <a:spLocks noEditPoints="1"/>
            </p:cNvSpPr>
            <p:nvPr/>
          </p:nvSpPr>
          <p:spPr bwMode="auto">
            <a:xfrm>
              <a:off x="1866043" y="5097462"/>
              <a:ext cx="375574" cy="375906"/>
            </a:xfrm>
            <a:custGeom>
              <a:avLst/>
              <a:gdLst>
                <a:gd name="T0" fmla="*/ 277 w 554"/>
                <a:gd name="T1" fmla="*/ 0 h 554"/>
                <a:gd name="T2" fmla="*/ 0 w 554"/>
                <a:gd name="T3" fmla="*/ 277 h 554"/>
                <a:gd name="T4" fmla="*/ 277 w 554"/>
                <a:gd name="T5" fmla="*/ 554 h 554"/>
                <a:gd name="T6" fmla="*/ 554 w 554"/>
                <a:gd name="T7" fmla="*/ 277 h 554"/>
                <a:gd name="T8" fmla="*/ 277 w 554"/>
                <a:gd name="T9" fmla="*/ 0 h 554"/>
                <a:gd name="T10" fmla="*/ 277 w 554"/>
                <a:gd name="T11" fmla="*/ 497 h 554"/>
                <a:gd name="T12" fmla="*/ 57 w 554"/>
                <a:gd name="T13" fmla="*/ 277 h 554"/>
                <a:gd name="T14" fmla="*/ 277 w 554"/>
                <a:gd name="T15" fmla="*/ 57 h 554"/>
                <a:gd name="T16" fmla="*/ 497 w 554"/>
                <a:gd name="T17" fmla="*/ 277 h 554"/>
                <a:gd name="T18" fmla="*/ 277 w 554"/>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54">
                  <a:moveTo>
                    <a:pt x="277" y="0"/>
                  </a:moveTo>
                  <a:cubicBezTo>
                    <a:pt x="124" y="0"/>
                    <a:pt x="0" y="124"/>
                    <a:pt x="0" y="277"/>
                  </a:cubicBezTo>
                  <a:cubicBezTo>
                    <a:pt x="0" y="430"/>
                    <a:pt x="124" y="554"/>
                    <a:pt x="277" y="554"/>
                  </a:cubicBezTo>
                  <a:cubicBezTo>
                    <a:pt x="430" y="554"/>
                    <a:pt x="554" y="430"/>
                    <a:pt x="554" y="277"/>
                  </a:cubicBezTo>
                  <a:cubicBezTo>
                    <a:pt x="554" y="124"/>
                    <a:pt x="430" y="0"/>
                    <a:pt x="277" y="0"/>
                  </a:cubicBezTo>
                  <a:close/>
                  <a:moveTo>
                    <a:pt x="277" y="497"/>
                  </a:moveTo>
                  <a:cubicBezTo>
                    <a:pt x="155" y="497"/>
                    <a:pt x="57" y="399"/>
                    <a:pt x="57" y="277"/>
                  </a:cubicBezTo>
                  <a:cubicBezTo>
                    <a:pt x="57" y="156"/>
                    <a:pt x="155" y="57"/>
                    <a:pt x="277" y="57"/>
                  </a:cubicBezTo>
                  <a:cubicBezTo>
                    <a:pt x="398" y="57"/>
                    <a:pt x="497" y="156"/>
                    <a:pt x="497" y="277"/>
                  </a:cubicBezTo>
                  <a:cubicBezTo>
                    <a:pt x="497" y="399"/>
                    <a:pt x="398"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14">
              <a:extLst>
                <a:ext uri="{FF2B5EF4-FFF2-40B4-BE49-F238E27FC236}">
                  <a16:creationId xmlns:a16="http://schemas.microsoft.com/office/drawing/2014/main" id="{F7F02F8C-67B6-4CA7-9DD3-7A505FB5022B}"/>
                </a:ext>
              </a:extLst>
            </p:cNvPr>
            <p:cNvSpPr>
              <a:spLocks/>
            </p:cNvSpPr>
            <p:nvPr/>
          </p:nvSpPr>
          <p:spPr bwMode="auto">
            <a:xfrm>
              <a:off x="1985152" y="5217566"/>
              <a:ext cx="136361" cy="136361"/>
            </a:xfrm>
            <a:custGeom>
              <a:avLst/>
              <a:gdLst>
                <a:gd name="T0" fmla="*/ 334 w 411"/>
                <a:gd name="T1" fmla="*/ 0 h 411"/>
                <a:gd name="T2" fmla="*/ 207 w 411"/>
                <a:gd name="T3" fmla="*/ 127 h 411"/>
                <a:gd name="T4" fmla="*/ 80 w 411"/>
                <a:gd name="T5" fmla="*/ 0 h 411"/>
                <a:gd name="T6" fmla="*/ 0 w 411"/>
                <a:gd name="T7" fmla="*/ 80 h 411"/>
                <a:gd name="T8" fmla="*/ 127 w 411"/>
                <a:gd name="T9" fmla="*/ 205 h 411"/>
                <a:gd name="T10" fmla="*/ 0 w 411"/>
                <a:gd name="T11" fmla="*/ 331 h 411"/>
                <a:gd name="T12" fmla="*/ 80 w 411"/>
                <a:gd name="T13" fmla="*/ 411 h 411"/>
                <a:gd name="T14" fmla="*/ 207 w 411"/>
                <a:gd name="T15" fmla="*/ 284 h 411"/>
                <a:gd name="T16" fmla="*/ 334 w 411"/>
                <a:gd name="T17" fmla="*/ 411 h 411"/>
                <a:gd name="T18" fmla="*/ 411 w 411"/>
                <a:gd name="T19" fmla="*/ 331 h 411"/>
                <a:gd name="T20" fmla="*/ 287 w 411"/>
                <a:gd name="T21" fmla="*/ 205 h 411"/>
                <a:gd name="T22" fmla="*/ 411 w 411"/>
                <a:gd name="T23" fmla="*/ 80 h 411"/>
                <a:gd name="T24" fmla="*/ 334 w 411"/>
                <a:gd name="T25"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411">
                  <a:moveTo>
                    <a:pt x="334" y="0"/>
                  </a:moveTo>
                  <a:lnTo>
                    <a:pt x="207" y="127"/>
                  </a:lnTo>
                  <a:lnTo>
                    <a:pt x="80" y="0"/>
                  </a:lnTo>
                  <a:lnTo>
                    <a:pt x="0" y="80"/>
                  </a:lnTo>
                  <a:lnTo>
                    <a:pt x="127" y="205"/>
                  </a:lnTo>
                  <a:lnTo>
                    <a:pt x="0" y="331"/>
                  </a:lnTo>
                  <a:lnTo>
                    <a:pt x="80" y="411"/>
                  </a:lnTo>
                  <a:lnTo>
                    <a:pt x="207" y="284"/>
                  </a:lnTo>
                  <a:lnTo>
                    <a:pt x="334" y="411"/>
                  </a:lnTo>
                  <a:lnTo>
                    <a:pt x="411" y="331"/>
                  </a:lnTo>
                  <a:lnTo>
                    <a:pt x="287" y="205"/>
                  </a:lnTo>
                  <a:lnTo>
                    <a:pt x="411" y="80"/>
                  </a:lnTo>
                  <a:lnTo>
                    <a:pt x="33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1" name="Group 220">
            <a:extLst>
              <a:ext uri="{FF2B5EF4-FFF2-40B4-BE49-F238E27FC236}">
                <a16:creationId xmlns:a16="http://schemas.microsoft.com/office/drawing/2014/main" id="{0A430CB8-321B-42F2-90C2-CF0E930D7DBF}"/>
              </a:ext>
            </a:extLst>
          </p:cNvPr>
          <p:cNvGrpSpPr/>
          <p:nvPr/>
        </p:nvGrpSpPr>
        <p:grpSpPr>
          <a:xfrm>
            <a:off x="2319963" y="2954048"/>
            <a:ext cx="474079" cy="761022"/>
            <a:chOff x="5857875" y="2914650"/>
            <a:chExt cx="723900" cy="1162050"/>
          </a:xfrm>
          <a:solidFill>
            <a:schemeClr val="bg1"/>
          </a:solidFill>
        </p:grpSpPr>
        <p:sp>
          <p:nvSpPr>
            <p:cNvPr id="222" name="Freeform 20">
              <a:extLst>
                <a:ext uri="{FF2B5EF4-FFF2-40B4-BE49-F238E27FC236}">
                  <a16:creationId xmlns:a16="http://schemas.microsoft.com/office/drawing/2014/main" id="{9549E31B-F31F-4054-9D6F-FBE358C1E10C}"/>
                </a:ext>
              </a:extLst>
            </p:cNvPr>
            <p:cNvSpPr>
              <a:spLocks noEditPoints="1"/>
            </p:cNvSpPr>
            <p:nvPr/>
          </p:nvSpPr>
          <p:spPr bwMode="auto">
            <a:xfrm>
              <a:off x="5857875" y="2914650"/>
              <a:ext cx="723900" cy="1162050"/>
            </a:xfrm>
            <a:custGeom>
              <a:avLst/>
              <a:gdLst>
                <a:gd name="T0" fmla="*/ 456 w 456"/>
                <a:gd name="T1" fmla="*/ 732 h 732"/>
                <a:gd name="T2" fmla="*/ 0 w 456"/>
                <a:gd name="T3" fmla="*/ 732 h 732"/>
                <a:gd name="T4" fmla="*/ 0 w 456"/>
                <a:gd name="T5" fmla="*/ 0 h 732"/>
                <a:gd name="T6" fmla="*/ 456 w 456"/>
                <a:gd name="T7" fmla="*/ 0 h 732"/>
                <a:gd name="T8" fmla="*/ 456 w 456"/>
                <a:gd name="T9" fmla="*/ 732 h 732"/>
                <a:gd name="T10" fmla="*/ 41 w 456"/>
                <a:gd name="T11" fmla="*/ 691 h 732"/>
                <a:gd name="T12" fmla="*/ 415 w 456"/>
                <a:gd name="T13" fmla="*/ 691 h 732"/>
                <a:gd name="T14" fmla="*/ 415 w 456"/>
                <a:gd name="T15" fmla="*/ 41 h 732"/>
                <a:gd name="T16" fmla="*/ 41 w 456"/>
                <a:gd name="T17" fmla="*/ 41 h 732"/>
                <a:gd name="T18" fmla="*/ 41 w 456"/>
                <a:gd name="T19" fmla="*/ 69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732">
                  <a:moveTo>
                    <a:pt x="456" y="732"/>
                  </a:moveTo>
                  <a:lnTo>
                    <a:pt x="0" y="732"/>
                  </a:lnTo>
                  <a:lnTo>
                    <a:pt x="0" y="0"/>
                  </a:lnTo>
                  <a:lnTo>
                    <a:pt x="456" y="0"/>
                  </a:lnTo>
                  <a:lnTo>
                    <a:pt x="456" y="732"/>
                  </a:lnTo>
                  <a:close/>
                  <a:moveTo>
                    <a:pt x="41" y="691"/>
                  </a:moveTo>
                  <a:lnTo>
                    <a:pt x="415" y="691"/>
                  </a:lnTo>
                  <a:lnTo>
                    <a:pt x="415" y="41"/>
                  </a:lnTo>
                  <a:lnTo>
                    <a:pt x="41" y="41"/>
                  </a:lnTo>
                  <a:lnTo>
                    <a:pt x="41" y="6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21">
              <a:extLst>
                <a:ext uri="{FF2B5EF4-FFF2-40B4-BE49-F238E27FC236}">
                  <a16:creationId xmlns:a16="http://schemas.microsoft.com/office/drawing/2014/main" id="{C8D29B84-719B-4A5D-95C4-BC1A76043685}"/>
                </a:ext>
              </a:extLst>
            </p:cNvPr>
            <p:cNvSpPr>
              <a:spLocks noChangeArrowheads="1"/>
            </p:cNvSpPr>
            <p:nvPr/>
          </p:nvSpPr>
          <p:spPr bwMode="auto">
            <a:xfrm>
              <a:off x="6002338" y="3103563"/>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Rectangle 22">
              <a:extLst>
                <a:ext uri="{FF2B5EF4-FFF2-40B4-BE49-F238E27FC236}">
                  <a16:creationId xmlns:a16="http://schemas.microsoft.com/office/drawing/2014/main" id="{71A8F8D4-E6D1-4E7B-8D6D-35A732767DFE}"/>
                </a:ext>
              </a:extLst>
            </p:cNvPr>
            <p:cNvSpPr>
              <a:spLocks noChangeArrowheads="1"/>
            </p:cNvSpPr>
            <p:nvPr/>
          </p:nvSpPr>
          <p:spPr bwMode="auto">
            <a:xfrm>
              <a:off x="6002338" y="3244850"/>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23">
              <a:extLst>
                <a:ext uri="{FF2B5EF4-FFF2-40B4-BE49-F238E27FC236}">
                  <a16:creationId xmlns:a16="http://schemas.microsoft.com/office/drawing/2014/main" id="{2CE279CF-0C5D-451A-A2EF-F243B022AAA1}"/>
                </a:ext>
              </a:extLst>
            </p:cNvPr>
            <p:cNvSpPr>
              <a:spLocks noChangeArrowheads="1"/>
            </p:cNvSpPr>
            <p:nvPr/>
          </p:nvSpPr>
          <p:spPr bwMode="auto">
            <a:xfrm>
              <a:off x="6002338" y="3387725"/>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Rectangle 24">
              <a:extLst>
                <a:ext uri="{FF2B5EF4-FFF2-40B4-BE49-F238E27FC236}">
                  <a16:creationId xmlns:a16="http://schemas.microsoft.com/office/drawing/2014/main" id="{95AFA93E-7D80-4462-9F9A-1E1183F58062}"/>
                </a:ext>
              </a:extLst>
            </p:cNvPr>
            <p:cNvSpPr>
              <a:spLocks noChangeArrowheads="1"/>
            </p:cNvSpPr>
            <p:nvPr/>
          </p:nvSpPr>
          <p:spPr bwMode="auto">
            <a:xfrm>
              <a:off x="6002338" y="3527425"/>
              <a:ext cx="434975"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2" name="TextBox 251">
            <a:extLst>
              <a:ext uri="{FF2B5EF4-FFF2-40B4-BE49-F238E27FC236}">
                <a16:creationId xmlns:a16="http://schemas.microsoft.com/office/drawing/2014/main" id="{7AAED5A7-E54E-4AFA-AD9B-E3C3B10EA176}"/>
              </a:ext>
            </a:extLst>
          </p:cNvPr>
          <p:cNvSpPr txBox="1"/>
          <p:nvPr/>
        </p:nvSpPr>
        <p:spPr>
          <a:xfrm>
            <a:off x="904647" y="4664347"/>
            <a:ext cx="2435974" cy="307777"/>
          </a:xfrm>
          <a:prstGeom prst="rect">
            <a:avLst/>
          </a:prstGeom>
          <a:noFill/>
        </p:spPr>
        <p:txBody>
          <a:bodyPr wrap="square" lIns="0" tIns="0" rIns="0" bIns="0" rtlCol="0">
            <a:spAutoFit/>
          </a:bodyPr>
          <a:lstStyle/>
          <a:p>
            <a:pPr algn="ctr"/>
            <a:r>
              <a:rPr lang="en-US" sz="2000" dirty="0">
                <a:solidFill>
                  <a:schemeClr val="bg1"/>
                </a:solidFill>
                <a:latin typeface="Segoe UI Semibold" panose="020B0702040204020203" pitchFamily="34" charset="0"/>
                <a:cs typeface="Segoe UI Semibold" panose="020B0702040204020203" pitchFamily="34" charset="0"/>
              </a:rPr>
              <a:t>High availability</a:t>
            </a:r>
          </a:p>
        </p:txBody>
      </p:sp>
      <p:sp>
        <p:nvSpPr>
          <p:cNvPr id="253" name="Text Placeholder 22">
            <a:extLst>
              <a:ext uri="{FF2B5EF4-FFF2-40B4-BE49-F238E27FC236}">
                <a16:creationId xmlns:a16="http://schemas.microsoft.com/office/drawing/2014/main" id="{1545D133-F491-4BE5-A875-117B83B5F1A0}"/>
              </a:ext>
            </a:extLst>
          </p:cNvPr>
          <p:cNvSpPr txBox="1">
            <a:spLocks/>
          </p:cNvSpPr>
          <p:nvPr/>
        </p:nvSpPr>
        <p:spPr>
          <a:xfrm>
            <a:off x="639612" y="5025305"/>
            <a:ext cx="2925128" cy="765926"/>
          </a:xfrm>
          <a:prstGeom prst="rect">
            <a:avLst/>
          </a:prstGeom>
        </p:spPr>
        <p:txBody>
          <a:bodyPr wrap="square" lIns="91414" tIns="91414" rIns="91414" bIns="91414">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defTabSz="931505"/>
            <a:r>
              <a:rPr lang="en-US" sz="1399" dirty="0">
                <a:solidFill>
                  <a:schemeClr val="bg1"/>
                </a:solidFill>
                <a:latin typeface="Segoe UI" panose="020B0502040204020203" pitchFamily="34" charset="0"/>
                <a:cs typeface="Segoe UI" panose="020B0502040204020203" pitchFamily="34" charset="0"/>
              </a:rPr>
              <a:t>When your applications or infrastructure have failure, run a second instance in the primary site</a:t>
            </a:r>
          </a:p>
        </p:txBody>
      </p:sp>
      <p:sp>
        <p:nvSpPr>
          <p:cNvPr id="254" name="Text Placeholder 22">
            <a:extLst>
              <a:ext uri="{FF2B5EF4-FFF2-40B4-BE49-F238E27FC236}">
                <a16:creationId xmlns:a16="http://schemas.microsoft.com/office/drawing/2014/main" id="{A997493B-5CD2-48EC-9A9C-B170205333B4}"/>
              </a:ext>
            </a:extLst>
          </p:cNvPr>
          <p:cNvSpPr txBox="1">
            <a:spLocks/>
          </p:cNvSpPr>
          <p:nvPr/>
        </p:nvSpPr>
        <p:spPr>
          <a:xfrm>
            <a:off x="4567742" y="5025305"/>
            <a:ext cx="3379470" cy="572155"/>
          </a:xfrm>
          <a:prstGeom prst="rect">
            <a:avLst/>
          </a:prstGeom>
        </p:spPr>
        <p:txBody>
          <a:bodyPr wrap="square" lIns="91414" tIns="91414" rIns="91414" bIns="91414">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defTabSz="931505"/>
            <a:r>
              <a:rPr lang="en-US" sz="1399" dirty="0">
                <a:solidFill>
                  <a:schemeClr val="bg1"/>
                </a:solidFill>
                <a:latin typeface="Segoe UI" panose="020B0502040204020203" pitchFamily="34" charset="0"/>
                <a:cs typeface="Segoe UI" panose="020B0502040204020203" pitchFamily="34" charset="0"/>
              </a:rPr>
              <a:t>When your primary site has failures, run your applications in secondary site</a:t>
            </a:r>
          </a:p>
        </p:txBody>
      </p:sp>
      <p:sp>
        <p:nvSpPr>
          <p:cNvPr id="255" name="Text Placeholder 22">
            <a:extLst>
              <a:ext uri="{FF2B5EF4-FFF2-40B4-BE49-F238E27FC236}">
                <a16:creationId xmlns:a16="http://schemas.microsoft.com/office/drawing/2014/main" id="{BE3E2F56-F5FE-49D5-8B27-66199CBF0BC5}"/>
              </a:ext>
            </a:extLst>
          </p:cNvPr>
          <p:cNvSpPr txBox="1">
            <a:spLocks/>
          </p:cNvSpPr>
          <p:nvPr/>
        </p:nvSpPr>
        <p:spPr>
          <a:xfrm>
            <a:off x="8709708" y="5025306"/>
            <a:ext cx="3071145" cy="579871"/>
          </a:xfrm>
          <a:prstGeom prst="rect">
            <a:avLst/>
          </a:prstGeom>
        </p:spPr>
        <p:txBody>
          <a:bodyPr wrap="square" lIns="91414" tIns="91414" rIns="91414" bIns="91414">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defTabSz="931505"/>
            <a:r>
              <a:rPr lang="en-US" sz="1399" dirty="0">
                <a:solidFill>
                  <a:schemeClr val="bg1"/>
                </a:solidFill>
                <a:latin typeface="Segoe UI" panose="020B0502040204020203" pitchFamily="34" charset="0"/>
                <a:cs typeface="Segoe UI" panose="020B0502040204020203" pitchFamily="34" charset="0"/>
              </a:rPr>
              <a:t>When your data is corrupted, deleted, or lost you can restore it</a:t>
            </a:r>
          </a:p>
        </p:txBody>
      </p:sp>
      <p:grpSp>
        <p:nvGrpSpPr>
          <p:cNvPr id="261" name="Group 260">
            <a:extLst>
              <a:ext uri="{FF2B5EF4-FFF2-40B4-BE49-F238E27FC236}">
                <a16:creationId xmlns:a16="http://schemas.microsoft.com/office/drawing/2014/main" id="{AB387DAA-08E0-4F05-A081-4CF5F2E80099}"/>
              </a:ext>
            </a:extLst>
          </p:cNvPr>
          <p:cNvGrpSpPr/>
          <p:nvPr/>
        </p:nvGrpSpPr>
        <p:grpSpPr>
          <a:xfrm>
            <a:off x="4592461" y="3344096"/>
            <a:ext cx="375574" cy="375906"/>
            <a:chOff x="1866043" y="5677744"/>
            <a:chExt cx="375574" cy="375906"/>
          </a:xfrm>
        </p:grpSpPr>
        <p:sp>
          <p:nvSpPr>
            <p:cNvPr id="262" name="Freeform 15">
              <a:extLst>
                <a:ext uri="{FF2B5EF4-FFF2-40B4-BE49-F238E27FC236}">
                  <a16:creationId xmlns:a16="http://schemas.microsoft.com/office/drawing/2014/main" id="{BA91B3AD-5BB6-4392-83E3-ACE97FDB77AF}"/>
                </a:ext>
              </a:extLst>
            </p:cNvPr>
            <p:cNvSpPr>
              <a:spLocks noEditPoints="1"/>
            </p:cNvSpPr>
            <p:nvPr/>
          </p:nvSpPr>
          <p:spPr bwMode="auto">
            <a:xfrm>
              <a:off x="1866043" y="5677744"/>
              <a:ext cx="375574" cy="375906"/>
            </a:xfrm>
            <a:custGeom>
              <a:avLst/>
              <a:gdLst>
                <a:gd name="T0" fmla="*/ 277 w 554"/>
                <a:gd name="T1" fmla="*/ 0 h 554"/>
                <a:gd name="T2" fmla="*/ 0 w 554"/>
                <a:gd name="T3" fmla="*/ 277 h 554"/>
                <a:gd name="T4" fmla="*/ 277 w 554"/>
                <a:gd name="T5" fmla="*/ 554 h 554"/>
                <a:gd name="T6" fmla="*/ 554 w 554"/>
                <a:gd name="T7" fmla="*/ 277 h 554"/>
                <a:gd name="T8" fmla="*/ 277 w 554"/>
                <a:gd name="T9" fmla="*/ 0 h 554"/>
                <a:gd name="T10" fmla="*/ 277 w 554"/>
                <a:gd name="T11" fmla="*/ 497 h 554"/>
                <a:gd name="T12" fmla="*/ 57 w 554"/>
                <a:gd name="T13" fmla="*/ 277 h 554"/>
                <a:gd name="T14" fmla="*/ 277 w 554"/>
                <a:gd name="T15" fmla="*/ 57 h 554"/>
                <a:gd name="T16" fmla="*/ 497 w 554"/>
                <a:gd name="T17" fmla="*/ 277 h 554"/>
                <a:gd name="T18" fmla="*/ 277 w 554"/>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54">
                  <a:moveTo>
                    <a:pt x="277" y="0"/>
                  </a:moveTo>
                  <a:cubicBezTo>
                    <a:pt x="124" y="0"/>
                    <a:pt x="0" y="124"/>
                    <a:pt x="0" y="277"/>
                  </a:cubicBezTo>
                  <a:cubicBezTo>
                    <a:pt x="0" y="430"/>
                    <a:pt x="124" y="554"/>
                    <a:pt x="277" y="554"/>
                  </a:cubicBezTo>
                  <a:cubicBezTo>
                    <a:pt x="430" y="554"/>
                    <a:pt x="554" y="430"/>
                    <a:pt x="554" y="277"/>
                  </a:cubicBezTo>
                  <a:cubicBezTo>
                    <a:pt x="554" y="124"/>
                    <a:pt x="430" y="0"/>
                    <a:pt x="277" y="0"/>
                  </a:cubicBezTo>
                  <a:close/>
                  <a:moveTo>
                    <a:pt x="277" y="497"/>
                  </a:moveTo>
                  <a:cubicBezTo>
                    <a:pt x="155" y="497"/>
                    <a:pt x="57" y="398"/>
                    <a:pt x="57" y="277"/>
                  </a:cubicBezTo>
                  <a:cubicBezTo>
                    <a:pt x="57" y="155"/>
                    <a:pt x="155" y="57"/>
                    <a:pt x="277" y="57"/>
                  </a:cubicBezTo>
                  <a:cubicBezTo>
                    <a:pt x="398" y="57"/>
                    <a:pt x="497" y="155"/>
                    <a:pt x="497" y="277"/>
                  </a:cubicBezTo>
                  <a:cubicBezTo>
                    <a:pt x="497" y="398"/>
                    <a:pt x="398"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Freeform 16">
              <a:extLst>
                <a:ext uri="{FF2B5EF4-FFF2-40B4-BE49-F238E27FC236}">
                  <a16:creationId xmlns:a16="http://schemas.microsoft.com/office/drawing/2014/main" id="{DE2F6E00-2AAE-41F1-8AAF-510C1ACA54A5}"/>
                </a:ext>
              </a:extLst>
            </p:cNvPr>
            <p:cNvSpPr>
              <a:spLocks/>
            </p:cNvSpPr>
            <p:nvPr/>
          </p:nvSpPr>
          <p:spPr bwMode="auto">
            <a:xfrm>
              <a:off x="1988138" y="5765334"/>
              <a:ext cx="145651" cy="209021"/>
            </a:xfrm>
            <a:custGeom>
              <a:avLst/>
              <a:gdLst>
                <a:gd name="T0" fmla="*/ 192 w 439"/>
                <a:gd name="T1" fmla="*/ 0 h 630"/>
                <a:gd name="T2" fmla="*/ 370 w 439"/>
                <a:gd name="T3" fmla="*/ 0 h 630"/>
                <a:gd name="T4" fmla="*/ 241 w 439"/>
                <a:gd name="T5" fmla="*/ 233 h 630"/>
                <a:gd name="T6" fmla="*/ 439 w 439"/>
                <a:gd name="T7" fmla="*/ 233 h 630"/>
                <a:gd name="T8" fmla="*/ 20 w 439"/>
                <a:gd name="T9" fmla="*/ 630 h 630"/>
                <a:gd name="T10" fmla="*/ 153 w 439"/>
                <a:gd name="T11" fmla="*/ 362 h 630"/>
                <a:gd name="T12" fmla="*/ 0 w 439"/>
                <a:gd name="T13" fmla="*/ 362 h 630"/>
                <a:gd name="T14" fmla="*/ 192 w 439"/>
                <a:gd name="T15" fmla="*/ 0 h 6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9" h="630">
                  <a:moveTo>
                    <a:pt x="192" y="0"/>
                  </a:moveTo>
                  <a:lnTo>
                    <a:pt x="370" y="0"/>
                  </a:lnTo>
                  <a:lnTo>
                    <a:pt x="241" y="233"/>
                  </a:lnTo>
                  <a:lnTo>
                    <a:pt x="439" y="233"/>
                  </a:lnTo>
                  <a:lnTo>
                    <a:pt x="20" y="630"/>
                  </a:lnTo>
                  <a:lnTo>
                    <a:pt x="153" y="362"/>
                  </a:lnTo>
                  <a:lnTo>
                    <a:pt x="0" y="362"/>
                  </a:lnTo>
                  <a:lnTo>
                    <a:pt x="19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4" name="Group 263">
            <a:extLst>
              <a:ext uri="{FF2B5EF4-FFF2-40B4-BE49-F238E27FC236}">
                <a16:creationId xmlns:a16="http://schemas.microsoft.com/office/drawing/2014/main" id="{1EF82A3A-8A9F-427E-B19C-B4529B77B62E}"/>
              </a:ext>
            </a:extLst>
          </p:cNvPr>
          <p:cNvGrpSpPr/>
          <p:nvPr/>
        </p:nvGrpSpPr>
        <p:grpSpPr>
          <a:xfrm>
            <a:off x="497358" y="3344096"/>
            <a:ext cx="375574" cy="375906"/>
            <a:chOff x="1866043" y="5677744"/>
            <a:chExt cx="375574" cy="375906"/>
          </a:xfrm>
        </p:grpSpPr>
        <p:sp>
          <p:nvSpPr>
            <p:cNvPr id="265" name="Freeform 15">
              <a:extLst>
                <a:ext uri="{FF2B5EF4-FFF2-40B4-BE49-F238E27FC236}">
                  <a16:creationId xmlns:a16="http://schemas.microsoft.com/office/drawing/2014/main" id="{FC72CFAC-22C7-4612-874A-C8C348D1BC2C}"/>
                </a:ext>
              </a:extLst>
            </p:cNvPr>
            <p:cNvSpPr>
              <a:spLocks noEditPoints="1"/>
            </p:cNvSpPr>
            <p:nvPr/>
          </p:nvSpPr>
          <p:spPr bwMode="auto">
            <a:xfrm>
              <a:off x="1866043" y="5677744"/>
              <a:ext cx="375574" cy="375906"/>
            </a:xfrm>
            <a:custGeom>
              <a:avLst/>
              <a:gdLst>
                <a:gd name="T0" fmla="*/ 277 w 554"/>
                <a:gd name="T1" fmla="*/ 0 h 554"/>
                <a:gd name="T2" fmla="*/ 0 w 554"/>
                <a:gd name="T3" fmla="*/ 277 h 554"/>
                <a:gd name="T4" fmla="*/ 277 w 554"/>
                <a:gd name="T5" fmla="*/ 554 h 554"/>
                <a:gd name="T6" fmla="*/ 554 w 554"/>
                <a:gd name="T7" fmla="*/ 277 h 554"/>
                <a:gd name="T8" fmla="*/ 277 w 554"/>
                <a:gd name="T9" fmla="*/ 0 h 554"/>
                <a:gd name="T10" fmla="*/ 277 w 554"/>
                <a:gd name="T11" fmla="*/ 497 h 554"/>
                <a:gd name="T12" fmla="*/ 57 w 554"/>
                <a:gd name="T13" fmla="*/ 277 h 554"/>
                <a:gd name="T14" fmla="*/ 277 w 554"/>
                <a:gd name="T15" fmla="*/ 57 h 554"/>
                <a:gd name="T16" fmla="*/ 497 w 554"/>
                <a:gd name="T17" fmla="*/ 277 h 554"/>
                <a:gd name="T18" fmla="*/ 277 w 554"/>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54">
                  <a:moveTo>
                    <a:pt x="277" y="0"/>
                  </a:moveTo>
                  <a:cubicBezTo>
                    <a:pt x="124" y="0"/>
                    <a:pt x="0" y="124"/>
                    <a:pt x="0" y="277"/>
                  </a:cubicBezTo>
                  <a:cubicBezTo>
                    <a:pt x="0" y="430"/>
                    <a:pt x="124" y="554"/>
                    <a:pt x="277" y="554"/>
                  </a:cubicBezTo>
                  <a:cubicBezTo>
                    <a:pt x="430" y="554"/>
                    <a:pt x="554" y="430"/>
                    <a:pt x="554" y="277"/>
                  </a:cubicBezTo>
                  <a:cubicBezTo>
                    <a:pt x="554" y="124"/>
                    <a:pt x="430" y="0"/>
                    <a:pt x="277" y="0"/>
                  </a:cubicBezTo>
                  <a:close/>
                  <a:moveTo>
                    <a:pt x="277" y="497"/>
                  </a:moveTo>
                  <a:cubicBezTo>
                    <a:pt x="155" y="497"/>
                    <a:pt x="57" y="398"/>
                    <a:pt x="57" y="277"/>
                  </a:cubicBezTo>
                  <a:cubicBezTo>
                    <a:pt x="57" y="155"/>
                    <a:pt x="155" y="57"/>
                    <a:pt x="277" y="57"/>
                  </a:cubicBezTo>
                  <a:cubicBezTo>
                    <a:pt x="398" y="57"/>
                    <a:pt x="497" y="155"/>
                    <a:pt x="497" y="277"/>
                  </a:cubicBezTo>
                  <a:cubicBezTo>
                    <a:pt x="497" y="398"/>
                    <a:pt x="398"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16">
              <a:extLst>
                <a:ext uri="{FF2B5EF4-FFF2-40B4-BE49-F238E27FC236}">
                  <a16:creationId xmlns:a16="http://schemas.microsoft.com/office/drawing/2014/main" id="{3C59E6FA-381D-4444-8B54-68C9D168A847}"/>
                </a:ext>
              </a:extLst>
            </p:cNvPr>
            <p:cNvSpPr>
              <a:spLocks/>
            </p:cNvSpPr>
            <p:nvPr/>
          </p:nvSpPr>
          <p:spPr bwMode="auto">
            <a:xfrm>
              <a:off x="1988138" y="5765334"/>
              <a:ext cx="145651" cy="209021"/>
            </a:xfrm>
            <a:custGeom>
              <a:avLst/>
              <a:gdLst>
                <a:gd name="T0" fmla="*/ 192 w 439"/>
                <a:gd name="T1" fmla="*/ 0 h 630"/>
                <a:gd name="T2" fmla="*/ 370 w 439"/>
                <a:gd name="T3" fmla="*/ 0 h 630"/>
                <a:gd name="T4" fmla="*/ 241 w 439"/>
                <a:gd name="T5" fmla="*/ 233 h 630"/>
                <a:gd name="T6" fmla="*/ 439 w 439"/>
                <a:gd name="T7" fmla="*/ 233 h 630"/>
                <a:gd name="T8" fmla="*/ 20 w 439"/>
                <a:gd name="T9" fmla="*/ 630 h 630"/>
                <a:gd name="T10" fmla="*/ 153 w 439"/>
                <a:gd name="T11" fmla="*/ 362 h 630"/>
                <a:gd name="T12" fmla="*/ 0 w 439"/>
                <a:gd name="T13" fmla="*/ 362 h 630"/>
                <a:gd name="T14" fmla="*/ 192 w 439"/>
                <a:gd name="T15" fmla="*/ 0 h 6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9" h="630">
                  <a:moveTo>
                    <a:pt x="192" y="0"/>
                  </a:moveTo>
                  <a:lnTo>
                    <a:pt x="370" y="0"/>
                  </a:lnTo>
                  <a:lnTo>
                    <a:pt x="241" y="233"/>
                  </a:lnTo>
                  <a:lnTo>
                    <a:pt x="439" y="233"/>
                  </a:lnTo>
                  <a:lnTo>
                    <a:pt x="20" y="630"/>
                  </a:lnTo>
                  <a:lnTo>
                    <a:pt x="153" y="362"/>
                  </a:lnTo>
                  <a:lnTo>
                    <a:pt x="0" y="362"/>
                  </a:lnTo>
                  <a:lnTo>
                    <a:pt x="19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8" name="Freeform 34">
            <a:extLst>
              <a:ext uri="{FF2B5EF4-FFF2-40B4-BE49-F238E27FC236}">
                <a16:creationId xmlns:a16="http://schemas.microsoft.com/office/drawing/2014/main" id="{54245A62-9ED3-45B4-B88E-FCE9B50F11CB}"/>
              </a:ext>
            </a:extLst>
          </p:cNvPr>
          <p:cNvSpPr>
            <a:spLocks/>
          </p:cNvSpPr>
          <p:nvPr/>
        </p:nvSpPr>
        <p:spPr bwMode="auto">
          <a:xfrm>
            <a:off x="8830741" y="2697068"/>
            <a:ext cx="1260822" cy="1669541"/>
          </a:xfrm>
          <a:custGeom>
            <a:avLst/>
            <a:gdLst>
              <a:gd name="T0" fmla="*/ 0 w 1860"/>
              <a:gd name="T1" fmla="*/ 724 h 1087"/>
              <a:gd name="T2" fmla="*/ 0 w 1860"/>
              <a:gd name="T3" fmla="*/ 1087 h 1087"/>
              <a:gd name="T4" fmla="*/ 1860 w 1860"/>
              <a:gd name="T5" fmla="*/ 1087 h 1087"/>
              <a:gd name="T6" fmla="*/ 1860 w 1860"/>
              <a:gd name="T7" fmla="*/ 0 h 1087"/>
              <a:gd name="T8" fmla="*/ 0 w 1860"/>
              <a:gd name="T9" fmla="*/ 0 h 1087"/>
              <a:gd name="T10" fmla="*/ 0 w 1860"/>
              <a:gd name="T11" fmla="*/ 363 h 1087"/>
            </a:gdLst>
            <a:ahLst/>
            <a:cxnLst>
              <a:cxn ang="0">
                <a:pos x="T0" y="T1"/>
              </a:cxn>
              <a:cxn ang="0">
                <a:pos x="T2" y="T3"/>
              </a:cxn>
              <a:cxn ang="0">
                <a:pos x="T4" y="T5"/>
              </a:cxn>
              <a:cxn ang="0">
                <a:pos x="T6" y="T7"/>
              </a:cxn>
              <a:cxn ang="0">
                <a:pos x="T8" y="T9"/>
              </a:cxn>
              <a:cxn ang="0">
                <a:pos x="T10" y="T11"/>
              </a:cxn>
            </a:cxnLst>
            <a:rect l="0" t="0" r="r" b="b"/>
            <a:pathLst>
              <a:path w="1860" h="1087">
                <a:moveTo>
                  <a:pt x="0" y="724"/>
                </a:moveTo>
                <a:lnTo>
                  <a:pt x="0" y="1087"/>
                </a:lnTo>
                <a:lnTo>
                  <a:pt x="1860" y="1087"/>
                </a:lnTo>
                <a:lnTo>
                  <a:pt x="1860" y="0"/>
                </a:lnTo>
                <a:lnTo>
                  <a:pt x="0" y="0"/>
                </a:lnTo>
                <a:lnTo>
                  <a:pt x="0" y="363"/>
                </a:lnTo>
              </a:path>
            </a:pathLst>
          </a:custGeom>
          <a:ln w="22225" cap="rnd">
            <a:solidFill>
              <a:schemeClr val="bg1"/>
            </a:solidFill>
            <a:prstDash val="sysDot"/>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cs typeface="Segoe UI" pitchFamily="34" charset="0"/>
            </a:endParaRPr>
          </a:p>
        </p:txBody>
      </p:sp>
      <p:sp>
        <p:nvSpPr>
          <p:cNvPr id="290" name="Rectangle 289">
            <a:extLst>
              <a:ext uri="{FF2B5EF4-FFF2-40B4-BE49-F238E27FC236}">
                <a16:creationId xmlns:a16="http://schemas.microsoft.com/office/drawing/2014/main" id="{CA3FE5DA-8033-4395-A5B1-01C101CA0C83}"/>
              </a:ext>
            </a:extLst>
          </p:cNvPr>
          <p:cNvSpPr/>
          <p:nvPr/>
        </p:nvSpPr>
        <p:spPr bwMode="auto">
          <a:xfrm>
            <a:off x="10396477" y="2705006"/>
            <a:ext cx="1241426" cy="1654089"/>
          </a:xfrm>
          <a:prstGeom prst="rect">
            <a:avLst/>
          </a:prstGeom>
          <a:ln w="22225" cap="rnd">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291" name="Freeform 34">
            <a:extLst>
              <a:ext uri="{FF2B5EF4-FFF2-40B4-BE49-F238E27FC236}">
                <a16:creationId xmlns:a16="http://schemas.microsoft.com/office/drawing/2014/main" id="{07809F4E-5FA8-434F-BEAC-8738E803F683}"/>
              </a:ext>
            </a:extLst>
          </p:cNvPr>
          <p:cNvSpPr>
            <a:spLocks/>
          </p:cNvSpPr>
          <p:nvPr/>
        </p:nvSpPr>
        <p:spPr bwMode="auto">
          <a:xfrm>
            <a:off x="4787771" y="2697068"/>
            <a:ext cx="1260822" cy="1669541"/>
          </a:xfrm>
          <a:custGeom>
            <a:avLst/>
            <a:gdLst>
              <a:gd name="T0" fmla="*/ 0 w 1860"/>
              <a:gd name="T1" fmla="*/ 724 h 1087"/>
              <a:gd name="T2" fmla="*/ 0 w 1860"/>
              <a:gd name="T3" fmla="*/ 1087 h 1087"/>
              <a:gd name="T4" fmla="*/ 1860 w 1860"/>
              <a:gd name="T5" fmla="*/ 1087 h 1087"/>
              <a:gd name="T6" fmla="*/ 1860 w 1860"/>
              <a:gd name="T7" fmla="*/ 0 h 1087"/>
              <a:gd name="T8" fmla="*/ 0 w 1860"/>
              <a:gd name="T9" fmla="*/ 0 h 1087"/>
              <a:gd name="T10" fmla="*/ 0 w 1860"/>
              <a:gd name="T11" fmla="*/ 363 h 1087"/>
            </a:gdLst>
            <a:ahLst/>
            <a:cxnLst>
              <a:cxn ang="0">
                <a:pos x="T0" y="T1"/>
              </a:cxn>
              <a:cxn ang="0">
                <a:pos x="T2" y="T3"/>
              </a:cxn>
              <a:cxn ang="0">
                <a:pos x="T4" y="T5"/>
              </a:cxn>
              <a:cxn ang="0">
                <a:pos x="T6" y="T7"/>
              </a:cxn>
              <a:cxn ang="0">
                <a:pos x="T8" y="T9"/>
              </a:cxn>
              <a:cxn ang="0">
                <a:pos x="T10" y="T11"/>
              </a:cxn>
            </a:cxnLst>
            <a:rect l="0" t="0" r="r" b="b"/>
            <a:pathLst>
              <a:path w="1860" h="1087">
                <a:moveTo>
                  <a:pt x="0" y="724"/>
                </a:moveTo>
                <a:lnTo>
                  <a:pt x="0" y="1087"/>
                </a:lnTo>
                <a:lnTo>
                  <a:pt x="1860" y="1087"/>
                </a:lnTo>
                <a:lnTo>
                  <a:pt x="1860" y="0"/>
                </a:lnTo>
                <a:lnTo>
                  <a:pt x="0" y="0"/>
                </a:lnTo>
                <a:lnTo>
                  <a:pt x="0" y="363"/>
                </a:lnTo>
              </a:path>
            </a:pathLst>
          </a:custGeom>
          <a:ln w="22225" cap="rnd">
            <a:solidFill>
              <a:schemeClr val="bg1"/>
            </a:solidFill>
            <a:prstDash val="sysDot"/>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cs typeface="Segoe UI" pitchFamily="34" charset="0"/>
            </a:endParaRPr>
          </a:p>
        </p:txBody>
      </p:sp>
      <p:sp>
        <p:nvSpPr>
          <p:cNvPr id="314" name="Freeform 34">
            <a:extLst>
              <a:ext uri="{FF2B5EF4-FFF2-40B4-BE49-F238E27FC236}">
                <a16:creationId xmlns:a16="http://schemas.microsoft.com/office/drawing/2014/main" id="{EC489938-D9DA-4386-B809-035279A7BF06}"/>
              </a:ext>
            </a:extLst>
          </p:cNvPr>
          <p:cNvSpPr>
            <a:spLocks/>
          </p:cNvSpPr>
          <p:nvPr/>
        </p:nvSpPr>
        <p:spPr bwMode="auto">
          <a:xfrm>
            <a:off x="677808" y="2697068"/>
            <a:ext cx="2917186" cy="1669541"/>
          </a:xfrm>
          <a:custGeom>
            <a:avLst/>
            <a:gdLst>
              <a:gd name="T0" fmla="*/ 0 w 1860"/>
              <a:gd name="T1" fmla="*/ 724 h 1087"/>
              <a:gd name="T2" fmla="*/ 0 w 1860"/>
              <a:gd name="T3" fmla="*/ 1087 h 1087"/>
              <a:gd name="T4" fmla="*/ 1860 w 1860"/>
              <a:gd name="T5" fmla="*/ 1087 h 1087"/>
              <a:gd name="T6" fmla="*/ 1860 w 1860"/>
              <a:gd name="T7" fmla="*/ 0 h 1087"/>
              <a:gd name="T8" fmla="*/ 0 w 1860"/>
              <a:gd name="T9" fmla="*/ 0 h 1087"/>
              <a:gd name="T10" fmla="*/ 0 w 1860"/>
              <a:gd name="T11" fmla="*/ 363 h 1087"/>
            </a:gdLst>
            <a:ahLst/>
            <a:cxnLst>
              <a:cxn ang="0">
                <a:pos x="T0" y="T1"/>
              </a:cxn>
              <a:cxn ang="0">
                <a:pos x="T2" y="T3"/>
              </a:cxn>
              <a:cxn ang="0">
                <a:pos x="T4" y="T5"/>
              </a:cxn>
              <a:cxn ang="0">
                <a:pos x="T6" y="T7"/>
              </a:cxn>
              <a:cxn ang="0">
                <a:pos x="T8" y="T9"/>
              </a:cxn>
              <a:cxn ang="0">
                <a:pos x="T10" y="T11"/>
              </a:cxn>
            </a:cxnLst>
            <a:rect l="0" t="0" r="r" b="b"/>
            <a:pathLst>
              <a:path w="1860" h="1087">
                <a:moveTo>
                  <a:pt x="0" y="724"/>
                </a:moveTo>
                <a:lnTo>
                  <a:pt x="0" y="1087"/>
                </a:lnTo>
                <a:lnTo>
                  <a:pt x="1860" y="1087"/>
                </a:lnTo>
                <a:lnTo>
                  <a:pt x="1860" y="0"/>
                </a:lnTo>
                <a:lnTo>
                  <a:pt x="0" y="0"/>
                </a:lnTo>
                <a:lnTo>
                  <a:pt x="0" y="363"/>
                </a:lnTo>
              </a:path>
            </a:pathLst>
          </a:custGeom>
          <a:ln w="22225" cap="rnd">
            <a:solidFill>
              <a:schemeClr val="bg1"/>
            </a:solidFill>
            <a:prstDash val="sysDot"/>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cs typeface="Segoe UI" pitchFamily="34" charset="0"/>
            </a:endParaRPr>
          </a:p>
        </p:txBody>
      </p:sp>
      <p:sp>
        <p:nvSpPr>
          <p:cNvPr id="2" name="Title 1">
            <a:extLst>
              <a:ext uri="{FF2B5EF4-FFF2-40B4-BE49-F238E27FC236}">
                <a16:creationId xmlns:a16="http://schemas.microsoft.com/office/drawing/2014/main" id="{87F3D013-B473-4F00-8638-C51BA3A9064E}"/>
              </a:ext>
            </a:extLst>
          </p:cNvPr>
          <p:cNvSpPr>
            <a:spLocks noGrp="1"/>
          </p:cNvSpPr>
          <p:nvPr>
            <p:ph type="title"/>
          </p:nvPr>
        </p:nvSpPr>
        <p:spPr/>
        <p:txBody>
          <a:bodyPr/>
          <a:lstStyle/>
          <a:p>
            <a:r>
              <a:rPr lang="en-US" dirty="0">
                <a:solidFill>
                  <a:schemeClr val="bg1"/>
                </a:solidFill>
              </a:rPr>
              <a:t>What you can do to ensure continuity</a:t>
            </a:r>
          </a:p>
        </p:txBody>
      </p:sp>
    </p:spTree>
    <p:extLst>
      <p:ext uri="{BB962C8B-B14F-4D97-AF65-F5344CB8AC3E}">
        <p14:creationId xmlns:p14="http://schemas.microsoft.com/office/powerpoint/2010/main" val="134836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0968378-631B-471E-8B38-E9ED9F9FF42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391"/>
          <a:stretch/>
        </p:blipFill>
        <p:spPr>
          <a:xfrm>
            <a:off x="4997" y="1408"/>
            <a:ext cx="12431478" cy="6991713"/>
          </a:xfrm>
          <a:prstGeom prst="rect">
            <a:avLst/>
          </a:prstGeom>
        </p:spPr>
      </p:pic>
      <p:sp>
        <p:nvSpPr>
          <p:cNvPr id="20" name="Rectangle 19">
            <a:extLst>
              <a:ext uri="{FF2B5EF4-FFF2-40B4-BE49-F238E27FC236}">
                <a16:creationId xmlns:a16="http://schemas.microsoft.com/office/drawing/2014/main" id="{B0435D78-6567-4CDE-9B1E-4D2E77C503FD}"/>
              </a:ext>
            </a:extLst>
          </p:cNvPr>
          <p:cNvSpPr/>
          <p:nvPr/>
        </p:nvSpPr>
        <p:spPr bwMode="auto">
          <a:xfrm>
            <a:off x="0" y="2813"/>
            <a:ext cx="12436476" cy="6991712"/>
          </a:xfrm>
          <a:prstGeom prst="rect">
            <a:avLst/>
          </a:prstGeom>
          <a:solidFill>
            <a:schemeClr val="accent1">
              <a:alpha val="9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defRPr/>
            </a:pPr>
            <a:endParaRPr lang="en-US" sz="2399" dirty="0">
              <a:ln>
                <a:solidFill>
                  <a:sysClr val="windowText" lastClr="000000"/>
                </a:solidFill>
              </a:ln>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 name="Title 8">
            <a:extLst>
              <a:ext uri="{FF2B5EF4-FFF2-40B4-BE49-F238E27FC236}">
                <a16:creationId xmlns:a16="http://schemas.microsoft.com/office/drawing/2014/main" id="{7FD9D535-CF57-44F1-9803-33D8924AEEA0}"/>
              </a:ext>
            </a:extLst>
          </p:cNvPr>
          <p:cNvSpPr>
            <a:spLocks noGrp="1"/>
          </p:cNvSpPr>
          <p:nvPr>
            <p:ph type="title"/>
          </p:nvPr>
        </p:nvSpPr>
        <p:spPr/>
        <p:txBody>
          <a:bodyPr/>
          <a:lstStyle/>
          <a:p>
            <a:r>
              <a:rPr lang="en-US" dirty="0">
                <a:solidFill>
                  <a:schemeClr val="bg1"/>
                </a:solidFill>
              </a:rPr>
              <a:t>How Microsoft Azure can help</a:t>
            </a:r>
          </a:p>
        </p:txBody>
      </p:sp>
      <p:sp>
        <p:nvSpPr>
          <p:cNvPr id="17" name="Freeform 5">
            <a:extLst>
              <a:ext uri="{FF2B5EF4-FFF2-40B4-BE49-F238E27FC236}">
                <a16:creationId xmlns:a16="http://schemas.microsoft.com/office/drawing/2014/main" id="{87849F11-2057-452E-AD6B-80F31E107CE6}"/>
              </a:ext>
            </a:extLst>
          </p:cNvPr>
          <p:cNvSpPr>
            <a:spLocks noEditPoints="1"/>
          </p:cNvSpPr>
          <p:nvPr/>
        </p:nvSpPr>
        <p:spPr bwMode="auto">
          <a:xfrm>
            <a:off x="8637709" y="2212625"/>
            <a:ext cx="511312" cy="677049"/>
          </a:xfrm>
          <a:custGeom>
            <a:avLst/>
            <a:gdLst>
              <a:gd name="T0" fmla="*/ 611 w 1224"/>
              <a:gd name="T1" fmla="*/ 1620 h 1620"/>
              <a:gd name="T2" fmla="*/ 0 w 1224"/>
              <a:gd name="T3" fmla="*/ 1333 h 1620"/>
              <a:gd name="T4" fmla="*/ 0 w 1224"/>
              <a:gd name="T5" fmla="*/ 345 h 1620"/>
              <a:gd name="T6" fmla="*/ 4 w 1224"/>
              <a:gd name="T7" fmla="*/ 324 h 1620"/>
              <a:gd name="T8" fmla="*/ 0 w 1224"/>
              <a:gd name="T9" fmla="*/ 287 h 1620"/>
              <a:gd name="T10" fmla="*/ 611 w 1224"/>
              <a:gd name="T11" fmla="*/ 0 h 1620"/>
              <a:gd name="T12" fmla="*/ 1224 w 1224"/>
              <a:gd name="T13" fmla="*/ 287 h 1620"/>
              <a:gd name="T14" fmla="*/ 1219 w 1224"/>
              <a:gd name="T15" fmla="*/ 324 h 1620"/>
              <a:gd name="T16" fmla="*/ 1224 w 1224"/>
              <a:gd name="T17" fmla="*/ 345 h 1620"/>
              <a:gd name="T18" fmla="*/ 1224 w 1224"/>
              <a:gd name="T19" fmla="*/ 1333 h 1620"/>
              <a:gd name="T20" fmla="*/ 611 w 1224"/>
              <a:gd name="T21" fmla="*/ 1620 h 1620"/>
              <a:gd name="T22" fmla="*/ 109 w 1224"/>
              <a:gd name="T23" fmla="*/ 456 h 1620"/>
              <a:gd name="T24" fmla="*/ 109 w 1224"/>
              <a:gd name="T25" fmla="*/ 1333 h 1620"/>
              <a:gd name="T26" fmla="*/ 611 w 1224"/>
              <a:gd name="T27" fmla="*/ 1511 h 1620"/>
              <a:gd name="T28" fmla="*/ 1114 w 1224"/>
              <a:gd name="T29" fmla="*/ 1333 h 1620"/>
              <a:gd name="T30" fmla="*/ 1114 w 1224"/>
              <a:gd name="T31" fmla="*/ 456 h 1620"/>
              <a:gd name="T32" fmla="*/ 992 w 1224"/>
              <a:gd name="T33" fmla="*/ 515 h 1620"/>
              <a:gd name="T34" fmla="*/ 612 w 1224"/>
              <a:gd name="T35" fmla="*/ 574 h 1620"/>
              <a:gd name="T36" fmla="*/ 612 w 1224"/>
              <a:gd name="T37" fmla="*/ 574 h 1620"/>
              <a:gd name="T38" fmla="*/ 611 w 1224"/>
              <a:gd name="T39" fmla="*/ 574 h 1620"/>
              <a:gd name="T40" fmla="*/ 611 w 1224"/>
              <a:gd name="T41" fmla="*/ 574 h 1620"/>
              <a:gd name="T42" fmla="*/ 216 w 1224"/>
              <a:gd name="T43" fmla="*/ 509 h 1620"/>
              <a:gd name="T44" fmla="*/ 109 w 1224"/>
              <a:gd name="T45" fmla="*/ 456 h 1620"/>
              <a:gd name="T46" fmla="*/ 611 w 1224"/>
              <a:gd name="T47" fmla="*/ 464 h 1620"/>
              <a:gd name="T48" fmla="*/ 612 w 1224"/>
              <a:gd name="T49" fmla="*/ 464 h 1620"/>
              <a:gd name="T50" fmla="*/ 612 w 1224"/>
              <a:gd name="T51" fmla="*/ 464 h 1620"/>
              <a:gd name="T52" fmla="*/ 613 w 1224"/>
              <a:gd name="T53" fmla="*/ 464 h 1620"/>
              <a:gd name="T54" fmla="*/ 613 w 1224"/>
              <a:gd name="T55" fmla="*/ 464 h 1620"/>
              <a:gd name="T56" fmla="*/ 915 w 1224"/>
              <a:gd name="T57" fmla="*/ 425 h 1620"/>
              <a:gd name="T58" fmla="*/ 1029 w 1224"/>
              <a:gd name="T59" fmla="*/ 379 h 1620"/>
              <a:gd name="T60" fmla="*/ 1104 w 1224"/>
              <a:gd name="T61" fmla="*/ 316 h 1620"/>
              <a:gd name="T62" fmla="*/ 1107 w 1224"/>
              <a:gd name="T63" fmla="*/ 311 h 1620"/>
              <a:gd name="T64" fmla="*/ 1114 w 1224"/>
              <a:gd name="T65" fmla="*/ 287 h 1620"/>
              <a:gd name="T66" fmla="*/ 611 w 1224"/>
              <a:gd name="T67" fmla="*/ 109 h 1620"/>
              <a:gd name="T68" fmla="*/ 109 w 1224"/>
              <a:gd name="T69" fmla="*/ 287 h 1620"/>
              <a:gd name="T70" fmla="*/ 116 w 1224"/>
              <a:gd name="T71" fmla="*/ 311 h 1620"/>
              <a:gd name="T72" fmla="*/ 119 w 1224"/>
              <a:gd name="T73" fmla="*/ 316 h 1620"/>
              <a:gd name="T74" fmla="*/ 161 w 1224"/>
              <a:gd name="T75" fmla="*/ 358 h 1620"/>
              <a:gd name="T76" fmla="*/ 424 w 1224"/>
              <a:gd name="T77" fmla="*/ 450 h 1620"/>
              <a:gd name="T78" fmla="*/ 609 w 1224"/>
              <a:gd name="T79" fmla="*/ 464 h 1620"/>
              <a:gd name="T80" fmla="*/ 610 w 1224"/>
              <a:gd name="T81" fmla="*/ 464 h 1620"/>
              <a:gd name="T82" fmla="*/ 610 w 1224"/>
              <a:gd name="T83" fmla="*/ 464 h 1620"/>
              <a:gd name="T84" fmla="*/ 611 w 1224"/>
              <a:gd name="T85" fmla="*/ 464 h 1620"/>
              <a:gd name="T86" fmla="*/ 611 w 1224"/>
              <a:gd name="T87" fmla="*/ 46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24" h="1620">
                <a:moveTo>
                  <a:pt x="611" y="1620"/>
                </a:moveTo>
                <a:cubicBezTo>
                  <a:pt x="315" y="1620"/>
                  <a:pt x="0" y="1520"/>
                  <a:pt x="0" y="1333"/>
                </a:cubicBezTo>
                <a:cubicBezTo>
                  <a:pt x="0" y="345"/>
                  <a:pt x="0" y="345"/>
                  <a:pt x="0" y="345"/>
                </a:cubicBezTo>
                <a:cubicBezTo>
                  <a:pt x="0" y="337"/>
                  <a:pt x="1" y="330"/>
                  <a:pt x="4" y="324"/>
                </a:cubicBezTo>
                <a:cubicBezTo>
                  <a:pt x="1" y="312"/>
                  <a:pt x="0" y="300"/>
                  <a:pt x="0" y="287"/>
                </a:cubicBezTo>
                <a:cubicBezTo>
                  <a:pt x="0" y="100"/>
                  <a:pt x="315" y="0"/>
                  <a:pt x="611" y="0"/>
                </a:cubicBezTo>
                <a:cubicBezTo>
                  <a:pt x="908" y="0"/>
                  <a:pt x="1224" y="100"/>
                  <a:pt x="1224" y="287"/>
                </a:cubicBezTo>
                <a:cubicBezTo>
                  <a:pt x="1224" y="300"/>
                  <a:pt x="1222" y="312"/>
                  <a:pt x="1219" y="324"/>
                </a:cubicBezTo>
                <a:cubicBezTo>
                  <a:pt x="1222" y="330"/>
                  <a:pt x="1224" y="337"/>
                  <a:pt x="1224" y="345"/>
                </a:cubicBezTo>
                <a:cubicBezTo>
                  <a:pt x="1224" y="1333"/>
                  <a:pt x="1224" y="1333"/>
                  <a:pt x="1224" y="1333"/>
                </a:cubicBezTo>
                <a:cubicBezTo>
                  <a:pt x="1224" y="1520"/>
                  <a:pt x="908" y="1620"/>
                  <a:pt x="611" y="1620"/>
                </a:cubicBezTo>
                <a:close/>
                <a:moveTo>
                  <a:pt x="109" y="456"/>
                </a:moveTo>
                <a:cubicBezTo>
                  <a:pt x="109" y="1333"/>
                  <a:pt x="109" y="1333"/>
                  <a:pt x="109" y="1333"/>
                </a:cubicBezTo>
                <a:cubicBezTo>
                  <a:pt x="109" y="1406"/>
                  <a:pt x="305" y="1511"/>
                  <a:pt x="611" y="1511"/>
                </a:cubicBezTo>
                <a:cubicBezTo>
                  <a:pt x="918" y="1511"/>
                  <a:pt x="1114" y="1406"/>
                  <a:pt x="1114" y="1333"/>
                </a:cubicBezTo>
                <a:cubicBezTo>
                  <a:pt x="1114" y="456"/>
                  <a:pt x="1114" y="456"/>
                  <a:pt x="1114" y="456"/>
                </a:cubicBezTo>
                <a:cubicBezTo>
                  <a:pt x="1079" y="479"/>
                  <a:pt x="1038" y="498"/>
                  <a:pt x="992" y="515"/>
                </a:cubicBezTo>
                <a:cubicBezTo>
                  <a:pt x="888" y="552"/>
                  <a:pt x="755" y="574"/>
                  <a:pt x="612" y="574"/>
                </a:cubicBezTo>
                <a:cubicBezTo>
                  <a:pt x="612" y="574"/>
                  <a:pt x="612" y="574"/>
                  <a:pt x="612" y="574"/>
                </a:cubicBezTo>
                <a:cubicBezTo>
                  <a:pt x="612" y="574"/>
                  <a:pt x="611" y="574"/>
                  <a:pt x="611" y="574"/>
                </a:cubicBezTo>
                <a:cubicBezTo>
                  <a:pt x="611" y="574"/>
                  <a:pt x="611" y="574"/>
                  <a:pt x="611" y="574"/>
                </a:cubicBezTo>
                <a:cubicBezTo>
                  <a:pt x="461" y="574"/>
                  <a:pt x="323" y="550"/>
                  <a:pt x="216" y="509"/>
                </a:cubicBezTo>
                <a:cubicBezTo>
                  <a:pt x="176" y="494"/>
                  <a:pt x="140" y="476"/>
                  <a:pt x="109" y="456"/>
                </a:cubicBezTo>
                <a:close/>
                <a:moveTo>
                  <a:pt x="611" y="464"/>
                </a:moveTo>
                <a:cubicBezTo>
                  <a:pt x="611" y="464"/>
                  <a:pt x="612" y="464"/>
                  <a:pt x="612" y="464"/>
                </a:cubicBezTo>
                <a:cubicBezTo>
                  <a:pt x="612" y="464"/>
                  <a:pt x="612" y="464"/>
                  <a:pt x="612" y="464"/>
                </a:cubicBezTo>
                <a:cubicBezTo>
                  <a:pt x="612" y="464"/>
                  <a:pt x="613" y="464"/>
                  <a:pt x="613" y="464"/>
                </a:cubicBezTo>
                <a:cubicBezTo>
                  <a:pt x="613" y="464"/>
                  <a:pt x="613" y="464"/>
                  <a:pt x="613" y="464"/>
                </a:cubicBezTo>
                <a:cubicBezTo>
                  <a:pt x="731" y="464"/>
                  <a:pt x="834" y="449"/>
                  <a:pt x="915" y="425"/>
                </a:cubicBezTo>
                <a:cubicBezTo>
                  <a:pt x="960" y="411"/>
                  <a:pt x="998" y="396"/>
                  <a:pt x="1029" y="379"/>
                </a:cubicBezTo>
                <a:cubicBezTo>
                  <a:pt x="1065" y="359"/>
                  <a:pt x="1091" y="337"/>
                  <a:pt x="1104" y="316"/>
                </a:cubicBezTo>
                <a:cubicBezTo>
                  <a:pt x="1105" y="314"/>
                  <a:pt x="1106" y="313"/>
                  <a:pt x="1107" y="311"/>
                </a:cubicBezTo>
                <a:cubicBezTo>
                  <a:pt x="1112" y="303"/>
                  <a:pt x="1114" y="295"/>
                  <a:pt x="1114" y="287"/>
                </a:cubicBezTo>
                <a:cubicBezTo>
                  <a:pt x="1114" y="214"/>
                  <a:pt x="918" y="109"/>
                  <a:pt x="611" y="109"/>
                </a:cubicBezTo>
                <a:cubicBezTo>
                  <a:pt x="305" y="109"/>
                  <a:pt x="109" y="214"/>
                  <a:pt x="109" y="287"/>
                </a:cubicBezTo>
                <a:cubicBezTo>
                  <a:pt x="109" y="295"/>
                  <a:pt x="111" y="303"/>
                  <a:pt x="116" y="311"/>
                </a:cubicBezTo>
                <a:cubicBezTo>
                  <a:pt x="117" y="313"/>
                  <a:pt x="118" y="314"/>
                  <a:pt x="119" y="316"/>
                </a:cubicBezTo>
                <a:cubicBezTo>
                  <a:pt x="128" y="330"/>
                  <a:pt x="142" y="344"/>
                  <a:pt x="161" y="358"/>
                </a:cubicBezTo>
                <a:cubicBezTo>
                  <a:pt x="213" y="396"/>
                  <a:pt x="304" y="431"/>
                  <a:pt x="424" y="450"/>
                </a:cubicBezTo>
                <a:cubicBezTo>
                  <a:pt x="480" y="459"/>
                  <a:pt x="542" y="464"/>
                  <a:pt x="609" y="464"/>
                </a:cubicBezTo>
                <a:cubicBezTo>
                  <a:pt x="610" y="464"/>
                  <a:pt x="610" y="464"/>
                  <a:pt x="610" y="464"/>
                </a:cubicBezTo>
                <a:cubicBezTo>
                  <a:pt x="610" y="464"/>
                  <a:pt x="610" y="464"/>
                  <a:pt x="610" y="464"/>
                </a:cubicBezTo>
                <a:cubicBezTo>
                  <a:pt x="610" y="464"/>
                  <a:pt x="610" y="464"/>
                  <a:pt x="611" y="464"/>
                </a:cubicBezTo>
                <a:cubicBezTo>
                  <a:pt x="611" y="464"/>
                  <a:pt x="611" y="464"/>
                  <a:pt x="611" y="4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TextBox 17">
            <a:extLst>
              <a:ext uri="{FF2B5EF4-FFF2-40B4-BE49-F238E27FC236}">
                <a16:creationId xmlns:a16="http://schemas.microsoft.com/office/drawing/2014/main" id="{3318E321-6D3A-4F91-92EC-759BB5673D61}"/>
              </a:ext>
            </a:extLst>
          </p:cNvPr>
          <p:cNvSpPr txBox="1"/>
          <p:nvPr/>
        </p:nvSpPr>
        <p:spPr>
          <a:xfrm>
            <a:off x="8167809" y="1541615"/>
            <a:ext cx="1447800" cy="215444"/>
          </a:xfrm>
          <a:prstGeom prst="rect">
            <a:avLst/>
          </a:prstGeom>
          <a:noFill/>
        </p:spPr>
        <p:txBody>
          <a:bodyPr wrap="square" lIns="0" tIns="0" rIns="0" bIns="0" rtlCol="0">
            <a:spAutoFit/>
          </a:bodyPr>
          <a:lstStyle/>
          <a:p>
            <a:pPr algn="ctr"/>
            <a:r>
              <a:rPr lang="en-US" sz="1400" dirty="0">
                <a:solidFill>
                  <a:schemeClr val="bg1"/>
                </a:solidFill>
              </a:rPr>
              <a:t>Original</a:t>
            </a:r>
          </a:p>
        </p:txBody>
      </p:sp>
      <p:grpSp>
        <p:nvGrpSpPr>
          <p:cNvPr id="19" name="Group 18">
            <a:extLst>
              <a:ext uri="{FF2B5EF4-FFF2-40B4-BE49-F238E27FC236}">
                <a16:creationId xmlns:a16="http://schemas.microsoft.com/office/drawing/2014/main" id="{F5C91EDD-5E6F-4DB0-8F2B-536D811A4E58}"/>
              </a:ext>
            </a:extLst>
          </p:cNvPr>
          <p:cNvGrpSpPr/>
          <p:nvPr/>
        </p:nvGrpSpPr>
        <p:grpSpPr>
          <a:xfrm>
            <a:off x="10277657" y="3045912"/>
            <a:ext cx="376238" cy="375906"/>
            <a:chOff x="1279457" y="5677744"/>
            <a:chExt cx="376238" cy="375906"/>
          </a:xfrm>
        </p:grpSpPr>
        <p:sp>
          <p:nvSpPr>
            <p:cNvPr id="21" name="Freeform 11">
              <a:extLst>
                <a:ext uri="{FF2B5EF4-FFF2-40B4-BE49-F238E27FC236}">
                  <a16:creationId xmlns:a16="http://schemas.microsoft.com/office/drawing/2014/main" id="{3EA5472C-1DDC-435E-8B4F-1CDDDE46535B}"/>
                </a:ext>
              </a:extLst>
            </p:cNvPr>
            <p:cNvSpPr>
              <a:spLocks noEditPoints="1"/>
            </p:cNvSpPr>
            <p:nvPr/>
          </p:nvSpPr>
          <p:spPr bwMode="auto">
            <a:xfrm>
              <a:off x="1279457" y="5677744"/>
              <a:ext cx="376238" cy="375906"/>
            </a:xfrm>
            <a:custGeom>
              <a:avLst/>
              <a:gdLst>
                <a:gd name="T0" fmla="*/ 277 w 555"/>
                <a:gd name="T1" fmla="*/ 0 h 554"/>
                <a:gd name="T2" fmla="*/ 0 w 555"/>
                <a:gd name="T3" fmla="*/ 277 h 554"/>
                <a:gd name="T4" fmla="*/ 277 w 555"/>
                <a:gd name="T5" fmla="*/ 554 h 554"/>
                <a:gd name="T6" fmla="*/ 555 w 555"/>
                <a:gd name="T7" fmla="*/ 277 h 554"/>
                <a:gd name="T8" fmla="*/ 277 w 555"/>
                <a:gd name="T9" fmla="*/ 0 h 554"/>
                <a:gd name="T10" fmla="*/ 277 w 555"/>
                <a:gd name="T11" fmla="*/ 497 h 554"/>
                <a:gd name="T12" fmla="*/ 57 w 555"/>
                <a:gd name="T13" fmla="*/ 277 h 554"/>
                <a:gd name="T14" fmla="*/ 277 w 555"/>
                <a:gd name="T15" fmla="*/ 57 h 554"/>
                <a:gd name="T16" fmla="*/ 498 w 555"/>
                <a:gd name="T17" fmla="*/ 277 h 554"/>
                <a:gd name="T18" fmla="*/ 277 w 555"/>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5" h="554">
                  <a:moveTo>
                    <a:pt x="277" y="0"/>
                  </a:moveTo>
                  <a:cubicBezTo>
                    <a:pt x="124" y="0"/>
                    <a:pt x="0" y="124"/>
                    <a:pt x="0" y="277"/>
                  </a:cubicBezTo>
                  <a:cubicBezTo>
                    <a:pt x="0" y="430"/>
                    <a:pt x="124" y="554"/>
                    <a:pt x="277" y="554"/>
                  </a:cubicBezTo>
                  <a:cubicBezTo>
                    <a:pt x="430" y="554"/>
                    <a:pt x="555" y="430"/>
                    <a:pt x="555" y="277"/>
                  </a:cubicBezTo>
                  <a:cubicBezTo>
                    <a:pt x="555" y="124"/>
                    <a:pt x="430" y="0"/>
                    <a:pt x="277" y="0"/>
                  </a:cubicBezTo>
                  <a:close/>
                  <a:moveTo>
                    <a:pt x="277" y="497"/>
                  </a:moveTo>
                  <a:cubicBezTo>
                    <a:pt x="156" y="497"/>
                    <a:pt x="57" y="398"/>
                    <a:pt x="57" y="277"/>
                  </a:cubicBezTo>
                  <a:cubicBezTo>
                    <a:pt x="57" y="155"/>
                    <a:pt x="156" y="57"/>
                    <a:pt x="277" y="57"/>
                  </a:cubicBezTo>
                  <a:cubicBezTo>
                    <a:pt x="399" y="57"/>
                    <a:pt x="498" y="155"/>
                    <a:pt x="498" y="277"/>
                  </a:cubicBezTo>
                  <a:cubicBezTo>
                    <a:pt x="498" y="398"/>
                    <a:pt x="399"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DF836968-5953-41D0-9383-A775530BCE2F}"/>
                </a:ext>
              </a:extLst>
            </p:cNvPr>
            <p:cNvSpPr>
              <a:spLocks/>
            </p:cNvSpPr>
            <p:nvPr/>
          </p:nvSpPr>
          <p:spPr bwMode="auto">
            <a:xfrm>
              <a:off x="1372355" y="5790217"/>
              <a:ext cx="190441" cy="149964"/>
            </a:xfrm>
            <a:custGeom>
              <a:avLst/>
              <a:gdLst>
                <a:gd name="T0" fmla="*/ 574 w 574"/>
                <a:gd name="T1" fmla="*/ 84 h 452"/>
                <a:gd name="T2" fmla="*/ 491 w 574"/>
                <a:gd name="T3" fmla="*/ 0 h 452"/>
                <a:gd name="T4" fmla="*/ 204 w 574"/>
                <a:gd name="T5" fmla="*/ 287 h 452"/>
                <a:gd name="T6" fmla="*/ 84 w 574"/>
                <a:gd name="T7" fmla="*/ 166 h 452"/>
                <a:gd name="T8" fmla="*/ 0 w 574"/>
                <a:gd name="T9" fmla="*/ 248 h 452"/>
                <a:gd name="T10" fmla="*/ 204 w 574"/>
                <a:gd name="T11" fmla="*/ 452 h 452"/>
                <a:gd name="T12" fmla="*/ 204 w 574"/>
                <a:gd name="T13" fmla="*/ 452 h 452"/>
                <a:gd name="T14" fmla="*/ 204 w 574"/>
                <a:gd name="T15" fmla="*/ 452 h 452"/>
                <a:gd name="T16" fmla="*/ 574 w 574"/>
                <a:gd name="T17" fmla="*/ 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 h="452">
                  <a:moveTo>
                    <a:pt x="574" y="84"/>
                  </a:moveTo>
                  <a:lnTo>
                    <a:pt x="491" y="0"/>
                  </a:lnTo>
                  <a:lnTo>
                    <a:pt x="204" y="287"/>
                  </a:lnTo>
                  <a:lnTo>
                    <a:pt x="84" y="166"/>
                  </a:lnTo>
                  <a:lnTo>
                    <a:pt x="0" y="248"/>
                  </a:lnTo>
                  <a:lnTo>
                    <a:pt x="204" y="452"/>
                  </a:lnTo>
                  <a:lnTo>
                    <a:pt x="204" y="452"/>
                  </a:lnTo>
                  <a:lnTo>
                    <a:pt x="204" y="452"/>
                  </a:lnTo>
                  <a:lnTo>
                    <a:pt x="574" y="8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23">
            <a:extLst>
              <a:ext uri="{FF2B5EF4-FFF2-40B4-BE49-F238E27FC236}">
                <a16:creationId xmlns:a16="http://schemas.microsoft.com/office/drawing/2014/main" id="{6ED37125-8DE5-41E0-B79E-39D46AE9C4AD}"/>
              </a:ext>
            </a:extLst>
          </p:cNvPr>
          <p:cNvGrpSpPr/>
          <p:nvPr/>
        </p:nvGrpSpPr>
        <p:grpSpPr>
          <a:xfrm>
            <a:off x="8703922" y="3045414"/>
            <a:ext cx="375574" cy="375906"/>
            <a:chOff x="1866043" y="5097462"/>
            <a:chExt cx="375574" cy="375906"/>
          </a:xfrm>
        </p:grpSpPr>
        <p:sp>
          <p:nvSpPr>
            <p:cNvPr id="28" name="Freeform 13">
              <a:extLst>
                <a:ext uri="{FF2B5EF4-FFF2-40B4-BE49-F238E27FC236}">
                  <a16:creationId xmlns:a16="http://schemas.microsoft.com/office/drawing/2014/main" id="{4DB19176-CF03-4B12-A20E-D582BAC441D9}"/>
                </a:ext>
              </a:extLst>
            </p:cNvPr>
            <p:cNvSpPr>
              <a:spLocks noEditPoints="1"/>
            </p:cNvSpPr>
            <p:nvPr/>
          </p:nvSpPr>
          <p:spPr bwMode="auto">
            <a:xfrm>
              <a:off x="1866043" y="5097462"/>
              <a:ext cx="375574" cy="375906"/>
            </a:xfrm>
            <a:custGeom>
              <a:avLst/>
              <a:gdLst>
                <a:gd name="T0" fmla="*/ 277 w 554"/>
                <a:gd name="T1" fmla="*/ 0 h 554"/>
                <a:gd name="T2" fmla="*/ 0 w 554"/>
                <a:gd name="T3" fmla="*/ 277 h 554"/>
                <a:gd name="T4" fmla="*/ 277 w 554"/>
                <a:gd name="T5" fmla="*/ 554 h 554"/>
                <a:gd name="T6" fmla="*/ 554 w 554"/>
                <a:gd name="T7" fmla="*/ 277 h 554"/>
                <a:gd name="T8" fmla="*/ 277 w 554"/>
                <a:gd name="T9" fmla="*/ 0 h 554"/>
                <a:gd name="T10" fmla="*/ 277 w 554"/>
                <a:gd name="T11" fmla="*/ 497 h 554"/>
                <a:gd name="T12" fmla="*/ 57 w 554"/>
                <a:gd name="T13" fmla="*/ 277 h 554"/>
                <a:gd name="T14" fmla="*/ 277 w 554"/>
                <a:gd name="T15" fmla="*/ 57 h 554"/>
                <a:gd name="T16" fmla="*/ 497 w 554"/>
                <a:gd name="T17" fmla="*/ 277 h 554"/>
                <a:gd name="T18" fmla="*/ 277 w 554"/>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54">
                  <a:moveTo>
                    <a:pt x="277" y="0"/>
                  </a:moveTo>
                  <a:cubicBezTo>
                    <a:pt x="124" y="0"/>
                    <a:pt x="0" y="124"/>
                    <a:pt x="0" y="277"/>
                  </a:cubicBezTo>
                  <a:cubicBezTo>
                    <a:pt x="0" y="430"/>
                    <a:pt x="124" y="554"/>
                    <a:pt x="277" y="554"/>
                  </a:cubicBezTo>
                  <a:cubicBezTo>
                    <a:pt x="430" y="554"/>
                    <a:pt x="554" y="430"/>
                    <a:pt x="554" y="277"/>
                  </a:cubicBezTo>
                  <a:cubicBezTo>
                    <a:pt x="554" y="124"/>
                    <a:pt x="430" y="0"/>
                    <a:pt x="277" y="0"/>
                  </a:cubicBezTo>
                  <a:close/>
                  <a:moveTo>
                    <a:pt x="277" y="497"/>
                  </a:moveTo>
                  <a:cubicBezTo>
                    <a:pt x="155" y="497"/>
                    <a:pt x="57" y="399"/>
                    <a:pt x="57" y="277"/>
                  </a:cubicBezTo>
                  <a:cubicBezTo>
                    <a:pt x="57" y="156"/>
                    <a:pt x="155" y="57"/>
                    <a:pt x="277" y="57"/>
                  </a:cubicBezTo>
                  <a:cubicBezTo>
                    <a:pt x="398" y="57"/>
                    <a:pt x="497" y="156"/>
                    <a:pt x="497" y="277"/>
                  </a:cubicBezTo>
                  <a:cubicBezTo>
                    <a:pt x="497" y="399"/>
                    <a:pt x="398"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4">
              <a:extLst>
                <a:ext uri="{FF2B5EF4-FFF2-40B4-BE49-F238E27FC236}">
                  <a16:creationId xmlns:a16="http://schemas.microsoft.com/office/drawing/2014/main" id="{45FAA877-E67A-4698-95AF-31DC65017C71}"/>
                </a:ext>
              </a:extLst>
            </p:cNvPr>
            <p:cNvSpPr>
              <a:spLocks/>
            </p:cNvSpPr>
            <p:nvPr/>
          </p:nvSpPr>
          <p:spPr bwMode="auto">
            <a:xfrm>
              <a:off x="1985152" y="5217566"/>
              <a:ext cx="136361" cy="136361"/>
            </a:xfrm>
            <a:custGeom>
              <a:avLst/>
              <a:gdLst>
                <a:gd name="T0" fmla="*/ 334 w 411"/>
                <a:gd name="T1" fmla="*/ 0 h 411"/>
                <a:gd name="T2" fmla="*/ 207 w 411"/>
                <a:gd name="T3" fmla="*/ 127 h 411"/>
                <a:gd name="T4" fmla="*/ 80 w 411"/>
                <a:gd name="T5" fmla="*/ 0 h 411"/>
                <a:gd name="T6" fmla="*/ 0 w 411"/>
                <a:gd name="T7" fmla="*/ 80 h 411"/>
                <a:gd name="T8" fmla="*/ 127 w 411"/>
                <a:gd name="T9" fmla="*/ 205 h 411"/>
                <a:gd name="T10" fmla="*/ 0 w 411"/>
                <a:gd name="T11" fmla="*/ 331 h 411"/>
                <a:gd name="T12" fmla="*/ 80 w 411"/>
                <a:gd name="T13" fmla="*/ 411 h 411"/>
                <a:gd name="T14" fmla="*/ 207 w 411"/>
                <a:gd name="T15" fmla="*/ 284 h 411"/>
                <a:gd name="T16" fmla="*/ 334 w 411"/>
                <a:gd name="T17" fmla="*/ 411 h 411"/>
                <a:gd name="T18" fmla="*/ 411 w 411"/>
                <a:gd name="T19" fmla="*/ 331 h 411"/>
                <a:gd name="T20" fmla="*/ 287 w 411"/>
                <a:gd name="T21" fmla="*/ 205 h 411"/>
                <a:gd name="T22" fmla="*/ 411 w 411"/>
                <a:gd name="T23" fmla="*/ 80 h 411"/>
                <a:gd name="T24" fmla="*/ 334 w 411"/>
                <a:gd name="T25"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411">
                  <a:moveTo>
                    <a:pt x="334" y="0"/>
                  </a:moveTo>
                  <a:lnTo>
                    <a:pt x="207" y="127"/>
                  </a:lnTo>
                  <a:lnTo>
                    <a:pt x="80" y="0"/>
                  </a:lnTo>
                  <a:lnTo>
                    <a:pt x="0" y="80"/>
                  </a:lnTo>
                  <a:lnTo>
                    <a:pt x="127" y="205"/>
                  </a:lnTo>
                  <a:lnTo>
                    <a:pt x="0" y="331"/>
                  </a:lnTo>
                  <a:lnTo>
                    <a:pt x="80" y="411"/>
                  </a:lnTo>
                  <a:lnTo>
                    <a:pt x="207" y="284"/>
                  </a:lnTo>
                  <a:lnTo>
                    <a:pt x="334" y="411"/>
                  </a:lnTo>
                  <a:lnTo>
                    <a:pt x="411" y="331"/>
                  </a:lnTo>
                  <a:lnTo>
                    <a:pt x="287" y="205"/>
                  </a:lnTo>
                  <a:lnTo>
                    <a:pt x="411" y="80"/>
                  </a:lnTo>
                  <a:lnTo>
                    <a:pt x="33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0">
            <a:extLst>
              <a:ext uri="{FF2B5EF4-FFF2-40B4-BE49-F238E27FC236}">
                <a16:creationId xmlns:a16="http://schemas.microsoft.com/office/drawing/2014/main" id="{A66D5B36-6324-476C-AF67-58A4F1150F31}"/>
              </a:ext>
            </a:extLst>
          </p:cNvPr>
          <p:cNvGrpSpPr/>
          <p:nvPr/>
        </p:nvGrpSpPr>
        <p:grpSpPr>
          <a:xfrm>
            <a:off x="8074347" y="2563924"/>
            <a:ext cx="375574" cy="375906"/>
            <a:chOff x="1866043" y="5677744"/>
            <a:chExt cx="375574" cy="375906"/>
          </a:xfrm>
        </p:grpSpPr>
        <p:sp>
          <p:nvSpPr>
            <p:cNvPr id="32" name="Freeform 15">
              <a:extLst>
                <a:ext uri="{FF2B5EF4-FFF2-40B4-BE49-F238E27FC236}">
                  <a16:creationId xmlns:a16="http://schemas.microsoft.com/office/drawing/2014/main" id="{CFFD2759-5793-4B5C-ACCA-CEC5DF311D16}"/>
                </a:ext>
              </a:extLst>
            </p:cNvPr>
            <p:cNvSpPr>
              <a:spLocks noEditPoints="1"/>
            </p:cNvSpPr>
            <p:nvPr/>
          </p:nvSpPr>
          <p:spPr bwMode="auto">
            <a:xfrm>
              <a:off x="1866043" y="5677744"/>
              <a:ext cx="375574" cy="375906"/>
            </a:xfrm>
            <a:custGeom>
              <a:avLst/>
              <a:gdLst>
                <a:gd name="T0" fmla="*/ 277 w 554"/>
                <a:gd name="T1" fmla="*/ 0 h 554"/>
                <a:gd name="T2" fmla="*/ 0 w 554"/>
                <a:gd name="T3" fmla="*/ 277 h 554"/>
                <a:gd name="T4" fmla="*/ 277 w 554"/>
                <a:gd name="T5" fmla="*/ 554 h 554"/>
                <a:gd name="T6" fmla="*/ 554 w 554"/>
                <a:gd name="T7" fmla="*/ 277 h 554"/>
                <a:gd name="T8" fmla="*/ 277 w 554"/>
                <a:gd name="T9" fmla="*/ 0 h 554"/>
                <a:gd name="T10" fmla="*/ 277 w 554"/>
                <a:gd name="T11" fmla="*/ 497 h 554"/>
                <a:gd name="T12" fmla="*/ 57 w 554"/>
                <a:gd name="T13" fmla="*/ 277 h 554"/>
                <a:gd name="T14" fmla="*/ 277 w 554"/>
                <a:gd name="T15" fmla="*/ 57 h 554"/>
                <a:gd name="T16" fmla="*/ 497 w 554"/>
                <a:gd name="T17" fmla="*/ 277 h 554"/>
                <a:gd name="T18" fmla="*/ 277 w 554"/>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54">
                  <a:moveTo>
                    <a:pt x="277" y="0"/>
                  </a:moveTo>
                  <a:cubicBezTo>
                    <a:pt x="124" y="0"/>
                    <a:pt x="0" y="124"/>
                    <a:pt x="0" y="277"/>
                  </a:cubicBezTo>
                  <a:cubicBezTo>
                    <a:pt x="0" y="430"/>
                    <a:pt x="124" y="554"/>
                    <a:pt x="277" y="554"/>
                  </a:cubicBezTo>
                  <a:cubicBezTo>
                    <a:pt x="430" y="554"/>
                    <a:pt x="554" y="430"/>
                    <a:pt x="554" y="277"/>
                  </a:cubicBezTo>
                  <a:cubicBezTo>
                    <a:pt x="554" y="124"/>
                    <a:pt x="430" y="0"/>
                    <a:pt x="277" y="0"/>
                  </a:cubicBezTo>
                  <a:close/>
                  <a:moveTo>
                    <a:pt x="277" y="497"/>
                  </a:moveTo>
                  <a:cubicBezTo>
                    <a:pt x="155" y="497"/>
                    <a:pt x="57" y="398"/>
                    <a:pt x="57" y="277"/>
                  </a:cubicBezTo>
                  <a:cubicBezTo>
                    <a:pt x="57" y="155"/>
                    <a:pt x="155" y="57"/>
                    <a:pt x="277" y="57"/>
                  </a:cubicBezTo>
                  <a:cubicBezTo>
                    <a:pt x="398" y="57"/>
                    <a:pt x="497" y="155"/>
                    <a:pt x="497" y="277"/>
                  </a:cubicBezTo>
                  <a:cubicBezTo>
                    <a:pt x="497" y="398"/>
                    <a:pt x="398"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6">
              <a:extLst>
                <a:ext uri="{FF2B5EF4-FFF2-40B4-BE49-F238E27FC236}">
                  <a16:creationId xmlns:a16="http://schemas.microsoft.com/office/drawing/2014/main" id="{EE27FD4D-7365-4909-900A-56E0E26F80A0}"/>
                </a:ext>
              </a:extLst>
            </p:cNvPr>
            <p:cNvSpPr>
              <a:spLocks/>
            </p:cNvSpPr>
            <p:nvPr/>
          </p:nvSpPr>
          <p:spPr bwMode="auto">
            <a:xfrm>
              <a:off x="1988138" y="5765334"/>
              <a:ext cx="145651" cy="209021"/>
            </a:xfrm>
            <a:custGeom>
              <a:avLst/>
              <a:gdLst>
                <a:gd name="T0" fmla="*/ 192 w 439"/>
                <a:gd name="T1" fmla="*/ 0 h 630"/>
                <a:gd name="T2" fmla="*/ 370 w 439"/>
                <a:gd name="T3" fmla="*/ 0 h 630"/>
                <a:gd name="T4" fmla="*/ 241 w 439"/>
                <a:gd name="T5" fmla="*/ 233 h 630"/>
                <a:gd name="T6" fmla="*/ 439 w 439"/>
                <a:gd name="T7" fmla="*/ 233 h 630"/>
                <a:gd name="T8" fmla="*/ 20 w 439"/>
                <a:gd name="T9" fmla="*/ 630 h 630"/>
                <a:gd name="T10" fmla="*/ 153 w 439"/>
                <a:gd name="T11" fmla="*/ 362 h 630"/>
                <a:gd name="T12" fmla="*/ 0 w 439"/>
                <a:gd name="T13" fmla="*/ 362 h 630"/>
                <a:gd name="T14" fmla="*/ 192 w 439"/>
                <a:gd name="T15" fmla="*/ 0 h 6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9" h="630">
                  <a:moveTo>
                    <a:pt x="192" y="0"/>
                  </a:moveTo>
                  <a:lnTo>
                    <a:pt x="370" y="0"/>
                  </a:lnTo>
                  <a:lnTo>
                    <a:pt x="241" y="233"/>
                  </a:lnTo>
                  <a:lnTo>
                    <a:pt x="439" y="233"/>
                  </a:lnTo>
                  <a:lnTo>
                    <a:pt x="20" y="630"/>
                  </a:lnTo>
                  <a:lnTo>
                    <a:pt x="153" y="362"/>
                  </a:lnTo>
                  <a:lnTo>
                    <a:pt x="0" y="362"/>
                  </a:lnTo>
                  <a:lnTo>
                    <a:pt x="19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 name="Freeform 5">
            <a:extLst>
              <a:ext uri="{FF2B5EF4-FFF2-40B4-BE49-F238E27FC236}">
                <a16:creationId xmlns:a16="http://schemas.microsoft.com/office/drawing/2014/main" id="{069A512D-1BF9-4A2B-90B3-5E15C2104762}"/>
              </a:ext>
            </a:extLst>
          </p:cNvPr>
          <p:cNvSpPr>
            <a:spLocks noEditPoints="1"/>
          </p:cNvSpPr>
          <p:nvPr/>
        </p:nvSpPr>
        <p:spPr bwMode="auto">
          <a:xfrm>
            <a:off x="10193337" y="2212625"/>
            <a:ext cx="511312" cy="677049"/>
          </a:xfrm>
          <a:custGeom>
            <a:avLst/>
            <a:gdLst>
              <a:gd name="T0" fmla="*/ 611 w 1224"/>
              <a:gd name="T1" fmla="*/ 1620 h 1620"/>
              <a:gd name="T2" fmla="*/ 0 w 1224"/>
              <a:gd name="T3" fmla="*/ 1333 h 1620"/>
              <a:gd name="T4" fmla="*/ 0 w 1224"/>
              <a:gd name="T5" fmla="*/ 345 h 1620"/>
              <a:gd name="T6" fmla="*/ 4 w 1224"/>
              <a:gd name="T7" fmla="*/ 324 h 1620"/>
              <a:gd name="T8" fmla="*/ 0 w 1224"/>
              <a:gd name="T9" fmla="*/ 287 h 1620"/>
              <a:gd name="T10" fmla="*/ 611 w 1224"/>
              <a:gd name="T11" fmla="*/ 0 h 1620"/>
              <a:gd name="T12" fmla="*/ 1224 w 1224"/>
              <a:gd name="T13" fmla="*/ 287 h 1620"/>
              <a:gd name="T14" fmla="*/ 1219 w 1224"/>
              <a:gd name="T15" fmla="*/ 324 h 1620"/>
              <a:gd name="T16" fmla="*/ 1224 w 1224"/>
              <a:gd name="T17" fmla="*/ 345 h 1620"/>
              <a:gd name="T18" fmla="*/ 1224 w 1224"/>
              <a:gd name="T19" fmla="*/ 1333 h 1620"/>
              <a:gd name="T20" fmla="*/ 611 w 1224"/>
              <a:gd name="T21" fmla="*/ 1620 h 1620"/>
              <a:gd name="T22" fmla="*/ 109 w 1224"/>
              <a:gd name="T23" fmla="*/ 456 h 1620"/>
              <a:gd name="T24" fmla="*/ 109 w 1224"/>
              <a:gd name="T25" fmla="*/ 1333 h 1620"/>
              <a:gd name="T26" fmla="*/ 611 w 1224"/>
              <a:gd name="T27" fmla="*/ 1511 h 1620"/>
              <a:gd name="T28" fmla="*/ 1114 w 1224"/>
              <a:gd name="T29" fmla="*/ 1333 h 1620"/>
              <a:gd name="T30" fmla="*/ 1114 w 1224"/>
              <a:gd name="T31" fmla="*/ 456 h 1620"/>
              <a:gd name="T32" fmla="*/ 992 w 1224"/>
              <a:gd name="T33" fmla="*/ 515 h 1620"/>
              <a:gd name="T34" fmla="*/ 612 w 1224"/>
              <a:gd name="T35" fmla="*/ 574 h 1620"/>
              <a:gd name="T36" fmla="*/ 612 w 1224"/>
              <a:gd name="T37" fmla="*/ 574 h 1620"/>
              <a:gd name="T38" fmla="*/ 611 w 1224"/>
              <a:gd name="T39" fmla="*/ 574 h 1620"/>
              <a:gd name="T40" fmla="*/ 611 w 1224"/>
              <a:gd name="T41" fmla="*/ 574 h 1620"/>
              <a:gd name="T42" fmla="*/ 216 w 1224"/>
              <a:gd name="T43" fmla="*/ 509 h 1620"/>
              <a:gd name="T44" fmla="*/ 109 w 1224"/>
              <a:gd name="T45" fmla="*/ 456 h 1620"/>
              <a:gd name="T46" fmla="*/ 611 w 1224"/>
              <a:gd name="T47" fmla="*/ 464 h 1620"/>
              <a:gd name="T48" fmla="*/ 612 w 1224"/>
              <a:gd name="T49" fmla="*/ 464 h 1620"/>
              <a:gd name="T50" fmla="*/ 612 w 1224"/>
              <a:gd name="T51" fmla="*/ 464 h 1620"/>
              <a:gd name="T52" fmla="*/ 613 w 1224"/>
              <a:gd name="T53" fmla="*/ 464 h 1620"/>
              <a:gd name="T54" fmla="*/ 613 w 1224"/>
              <a:gd name="T55" fmla="*/ 464 h 1620"/>
              <a:gd name="T56" fmla="*/ 915 w 1224"/>
              <a:gd name="T57" fmla="*/ 425 h 1620"/>
              <a:gd name="T58" fmla="*/ 1029 w 1224"/>
              <a:gd name="T59" fmla="*/ 379 h 1620"/>
              <a:gd name="T60" fmla="*/ 1104 w 1224"/>
              <a:gd name="T61" fmla="*/ 316 h 1620"/>
              <a:gd name="T62" fmla="*/ 1107 w 1224"/>
              <a:gd name="T63" fmla="*/ 311 h 1620"/>
              <a:gd name="T64" fmla="*/ 1114 w 1224"/>
              <a:gd name="T65" fmla="*/ 287 h 1620"/>
              <a:gd name="T66" fmla="*/ 611 w 1224"/>
              <a:gd name="T67" fmla="*/ 109 h 1620"/>
              <a:gd name="T68" fmla="*/ 109 w 1224"/>
              <a:gd name="T69" fmla="*/ 287 h 1620"/>
              <a:gd name="T70" fmla="*/ 116 w 1224"/>
              <a:gd name="T71" fmla="*/ 311 h 1620"/>
              <a:gd name="T72" fmla="*/ 119 w 1224"/>
              <a:gd name="T73" fmla="*/ 316 h 1620"/>
              <a:gd name="T74" fmla="*/ 161 w 1224"/>
              <a:gd name="T75" fmla="*/ 358 h 1620"/>
              <a:gd name="T76" fmla="*/ 424 w 1224"/>
              <a:gd name="T77" fmla="*/ 450 h 1620"/>
              <a:gd name="T78" fmla="*/ 609 w 1224"/>
              <a:gd name="T79" fmla="*/ 464 h 1620"/>
              <a:gd name="T80" fmla="*/ 610 w 1224"/>
              <a:gd name="T81" fmla="*/ 464 h 1620"/>
              <a:gd name="T82" fmla="*/ 610 w 1224"/>
              <a:gd name="T83" fmla="*/ 464 h 1620"/>
              <a:gd name="T84" fmla="*/ 611 w 1224"/>
              <a:gd name="T85" fmla="*/ 464 h 1620"/>
              <a:gd name="T86" fmla="*/ 611 w 1224"/>
              <a:gd name="T87" fmla="*/ 46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24" h="1620">
                <a:moveTo>
                  <a:pt x="611" y="1620"/>
                </a:moveTo>
                <a:cubicBezTo>
                  <a:pt x="315" y="1620"/>
                  <a:pt x="0" y="1520"/>
                  <a:pt x="0" y="1333"/>
                </a:cubicBezTo>
                <a:cubicBezTo>
                  <a:pt x="0" y="345"/>
                  <a:pt x="0" y="345"/>
                  <a:pt x="0" y="345"/>
                </a:cubicBezTo>
                <a:cubicBezTo>
                  <a:pt x="0" y="337"/>
                  <a:pt x="1" y="330"/>
                  <a:pt x="4" y="324"/>
                </a:cubicBezTo>
                <a:cubicBezTo>
                  <a:pt x="1" y="312"/>
                  <a:pt x="0" y="300"/>
                  <a:pt x="0" y="287"/>
                </a:cubicBezTo>
                <a:cubicBezTo>
                  <a:pt x="0" y="100"/>
                  <a:pt x="315" y="0"/>
                  <a:pt x="611" y="0"/>
                </a:cubicBezTo>
                <a:cubicBezTo>
                  <a:pt x="908" y="0"/>
                  <a:pt x="1224" y="100"/>
                  <a:pt x="1224" y="287"/>
                </a:cubicBezTo>
                <a:cubicBezTo>
                  <a:pt x="1224" y="300"/>
                  <a:pt x="1222" y="312"/>
                  <a:pt x="1219" y="324"/>
                </a:cubicBezTo>
                <a:cubicBezTo>
                  <a:pt x="1222" y="330"/>
                  <a:pt x="1224" y="337"/>
                  <a:pt x="1224" y="345"/>
                </a:cubicBezTo>
                <a:cubicBezTo>
                  <a:pt x="1224" y="1333"/>
                  <a:pt x="1224" y="1333"/>
                  <a:pt x="1224" y="1333"/>
                </a:cubicBezTo>
                <a:cubicBezTo>
                  <a:pt x="1224" y="1520"/>
                  <a:pt x="908" y="1620"/>
                  <a:pt x="611" y="1620"/>
                </a:cubicBezTo>
                <a:close/>
                <a:moveTo>
                  <a:pt x="109" y="456"/>
                </a:moveTo>
                <a:cubicBezTo>
                  <a:pt x="109" y="1333"/>
                  <a:pt x="109" y="1333"/>
                  <a:pt x="109" y="1333"/>
                </a:cubicBezTo>
                <a:cubicBezTo>
                  <a:pt x="109" y="1406"/>
                  <a:pt x="305" y="1511"/>
                  <a:pt x="611" y="1511"/>
                </a:cubicBezTo>
                <a:cubicBezTo>
                  <a:pt x="918" y="1511"/>
                  <a:pt x="1114" y="1406"/>
                  <a:pt x="1114" y="1333"/>
                </a:cubicBezTo>
                <a:cubicBezTo>
                  <a:pt x="1114" y="456"/>
                  <a:pt x="1114" y="456"/>
                  <a:pt x="1114" y="456"/>
                </a:cubicBezTo>
                <a:cubicBezTo>
                  <a:pt x="1079" y="479"/>
                  <a:pt x="1038" y="498"/>
                  <a:pt x="992" y="515"/>
                </a:cubicBezTo>
                <a:cubicBezTo>
                  <a:pt x="888" y="552"/>
                  <a:pt x="755" y="574"/>
                  <a:pt x="612" y="574"/>
                </a:cubicBezTo>
                <a:cubicBezTo>
                  <a:pt x="612" y="574"/>
                  <a:pt x="612" y="574"/>
                  <a:pt x="612" y="574"/>
                </a:cubicBezTo>
                <a:cubicBezTo>
                  <a:pt x="612" y="574"/>
                  <a:pt x="611" y="574"/>
                  <a:pt x="611" y="574"/>
                </a:cubicBezTo>
                <a:cubicBezTo>
                  <a:pt x="611" y="574"/>
                  <a:pt x="611" y="574"/>
                  <a:pt x="611" y="574"/>
                </a:cubicBezTo>
                <a:cubicBezTo>
                  <a:pt x="461" y="574"/>
                  <a:pt x="323" y="550"/>
                  <a:pt x="216" y="509"/>
                </a:cubicBezTo>
                <a:cubicBezTo>
                  <a:pt x="176" y="494"/>
                  <a:pt x="140" y="476"/>
                  <a:pt x="109" y="456"/>
                </a:cubicBezTo>
                <a:close/>
                <a:moveTo>
                  <a:pt x="611" y="464"/>
                </a:moveTo>
                <a:cubicBezTo>
                  <a:pt x="611" y="464"/>
                  <a:pt x="612" y="464"/>
                  <a:pt x="612" y="464"/>
                </a:cubicBezTo>
                <a:cubicBezTo>
                  <a:pt x="612" y="464"/>
                  <a:pt x="612" y="464"/>
                  <a:pt x="612" y="464"/>
                </a:cubicBezTo>
                <a:cubicBezTo>
                  <a:pt x="612" y="464"/>
                  <a:pt x="613" y="464"/>
                  <a:pt x="613" y="464"/>
                </a:cubicBezTo>
                <a:cubicBezTo>
                  <a:pt x="613" y="464"/>
                  <a:pt x="613" y="464"/>
                  <a:pt x="613" y="464"/>
                </a:cubicBezTo>
                <a:cubicBezTo>
                  <a:pt x="731" y="464"/>
                  <a:pt x="834" y="449"/>
                  <a:pt x="915" y="425"/>
                </a:cubicBezTo>
                <a:cubicBezTo>
                  <a:pt x="960" y="411"/>
                  <a:pt x="998" y="396"/>
                  <a:pt x="1029" y="379"/>
                </a:cubicBezTo>
                <a:cubicBezTo>
                  <a:pt x="1065" y="359"/>
                  <a:pt x="1091" y="337"/>
                  <a:pt x="1104" y="316"/>
                </a:cubicBezTo>
                <a:cubicBezTo>
                  <a:pt x="1105" y="314"/>
                  <a:pt x="1106" y="313"/>
                  <a:pt x="1107" y="311"/>
                </a:cubicBezTo>
                <a:cubicBezTo>
                  <a:pt x="1112" y="303"/>
                  <a:pt x="1114" y="295"/>
                  <a:pt x="1114" y="287"/>
                </a:cubicBezTo>
                <a:cubicBezTo>
                  <a:pt x="1114" y="214"/>
                  <a:pt x="918" y="109"/>
                  <a:pt x="611" y="109"/>
                </a:cubicBezTo>
                <a:cubicBezTo>
                  <a:pt x="305" y="109"/>
                  <a:pt x="109" y="214"/>
                  <a:pt x="109" y="287"/>
                </a:cubicBezTo>
                <a:cubicBezTo>
                  <a:pt x="109" y="295"/>
                  <a:pt x="111" y="303"/>
                  <a:pt x="116" y="311"/>
                </a:cubicBezTo>
                <a:cubicBezTo>
                  <a:pt x="117" y="313"/>
                  <a:pt x="118" y="314"/>
                  <a:pt x="119" y="316"/>
                </a:cubicBezTo>
                <a:cubicBezTo>
                  <a:pt x="128" y="330"/>
                  <a:pt x="142" y="344"/>
                  <a:pt x="161" y="358"/>
                </a:cubicBezTo>
                <a:cubicBezTo>
                  <a:pt x="213" y="396"/>
                  <a:pt x="304" y="431"/>
                  <a:pt x="424" y="450"/>
                </a:cubicBezTo>
                <a:cubicBezTo>
                  <a:pt x="480" y="459"/>
                  <a:pt x="542" y="464"/>
                  <a:pt x="609" y="464"/>
                </a:cubicBezTo>
                <a:cubicBezTo>
                  <a:pt x="610" y="464"/>
                  <a:pt x="610" y="464"/>
                  <a:pt x="610" y="464"/>
                </a:cubicBezTo>
                <a:cubicBezTo>
                  <a:pt x="610" y="464"/>
                  <a:pt x="610" y="464"/>
                  <a:pt x="610" y="464"/>
                </a:cubicBezTo>
                <a:cubicBezTo>
                  <a:pt x="610" y="464"/>
                  <a:pt x="610" y="464"/>
                  <a:pt x="611" y="464"/>
                </a:cubicBezTo>
                <a:cubicBezTo>
                  <a:pt x="611" y="464"/>
                  <a:pt x="611" y="464"/>
                  <a:pt x="611" y="4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TextBox 36">
            <a:extLst>
              <a:ext uri="{FF2B5EF4-FFF2-40B4-BE49-F238E27FC236}">
                <a16:creationId xmlns:a16="http://schemas.microsoft.com/office/drawing/2014/main" id="{EA9C56E8-4D59-4CE6-8019-4B2F3F17D00E}"/>
              </a:ext>
            </a:extLst>
          </p:cNvPr>
          <p:cNvSpPr txBox="1"/>
          <p:nvPr/>
        </p:nvSpPr>
        <p:spPr>
          <a:xfrm>
            <a:off x="9723438" y="1541615"/>
            <a:ext cx="1447800" cy="215444"/>
          </a:xfrm>
          <a:prstGeom prst="rect">
            <a:avLst/>
          </a:prstGeom>
          <a:noFill/>
        </p:spPr>
        <p:txBody>
          <a:bodyPr wrap="square" lIns="0" tIns="0" rIns="0" bIns="0" rtlCol="0">
            <a:spAutoFit/>
          </a:bodyPr>
          <a:lstStyle/>
          <a:p>
            <a:pPr algn="ctr"/>
            <a:r>
              <a:rPr lang="en-US" sz="1400" dirty="0">
                <a:solidFill>
                  <a:schemeClr val="bg1"/>
                </a:solidFill>
              </a:rPr>
              <a:t>Backup</a:t>
            </a:r>
          </a:p>
        </p:txBody>
      </p:sp>
      <p:sp>
        <p:nvSpPr>
          <p:cNvPr id="94" name="Freeform 34">
            <a:extLst>
              <a:ext uri="{FF2B5EF4-FFF2-40B4-BE49-F238E27FC236}">
                <a16:creationId xmlns:a16="http://schemas.microsoft.com/office/drawing/2014/main" id="{40ABAC59-6144-46A5-96BD-6C326E9477A1}"/>
              </a:ext>
            </a:extLst>
          </p:cNvPr>
          <p:cNvSpPr>
            <a:spLocks/>
          </p:cNvSpPr>
          <p:nvPr/>
        </p:nvSpPr>
        <p:spPr bwMode="auto">
          <a:xfrm>
            <a:off x="8269267" y="1916895"/>
            <a:ext cx="1260822" cy="1669541"/>
          </a:xfrm>
          <a:custGeom>
            <a:avLst/>
            <a:gdLst>
              <a:gd name="T0" fmla="*/ 0 w 1860"/>
              <a:gd name="T1" fmla="*/ 724 h 1087"/>
              <a:gd name="T2" fmla="*/ 0 w 1860"/>
              <a:gd name="T3" fmla="*/ 1087 h 1087"/>
              <a:gd name="T4" fmla="*/ 1860 w 1860"/>
              <a:gd name="T5" fmla="*/ 1087 h 1087"/>
              <a:gd name="T6" fmla="*/ 1860 w 1860"/>
              <a:gd name="T7" fmla="*/ 0 h 1087"/>
              <a:gd name="T8" fmla="*/ 0 w 1860"/>
              <a:gd name="T9" fmla="*/ 0 h 1087"/>
              <a:gd name="T10" fmla="*/ 0 w 1860"/>
              <a:gd name="T11" fmla="*/ 363 h 1087"/>
            </a:gdLst>
            <a:ahLst/>
            <a:cxnLst>
              <a:cxn ang="0">
                <a:pos x="T0" y="T1"/>
              </a:cxn>
              <a:cxn ang="0">
                <a:pos x="T2" y="T3"/>
              </a:cxn>
              <a:cxn ang="0">
                <a:pos x="T4" y="T5"/>
              </a:cxn>
              <a:cxn ang="0">
                <a:pos x="T6" y="T7"/>
              </a:cxn>
              <a:cxn ang="0">
                <a:pos x="T8" y="T9"/>
              </a:cxn>
              <a:cxn ang="0">
                <a:pos x="T10" y="T11"/>
              </a:cxn>
            </a:cxnLst>
            <a:rect l="0" t="0" r="r" b="b"/>
            <a:pathLst>
              <a:path w="1860" h="1087">
                <a:moveTo>
                  <a:pt x="0" y="724"/>
                </a:moveTo>
                <a:lnTo>
                  <a:pt x="0" y="1087"/>
                </a:lnTo>
                <a:lnTo>
                  <a:pt x="1860" y="1087"/>
                </a:lnTo>
                <a:lnTo>
                  <a:pt x="1860" y="0"/>
                </a:lnTo>
                <a:lnTo>
                  <a:pt x="0" y="0"/>
                </a:lnTo>
                <a:lnTo>
                  <a:pt x="0" y="363"/>
                </a:lnTo>
              </a:path>
            </a:pathLst>
          </a:custGeom>
          <a:ln w="22225" cap="rnd">
            <a:solidFill>
              <a:schemeClr val="bg1"/>
            </a:solidFill>
            <a:prstDash val="sysDot"/>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cs typeface="Segoe UI" pitchFamily="34" charset="0"/>
            </a:endParaRPr>
          </a:p>
        </p:txBody>
      </p:sp>
      <p:sp>
        <p:nvSpPr>
          <p:cNvPr id="95" name="Rectangle 94">
            <a:extLst>
              <a:ext uri="{FF2B5EF4-FFF2-40B4-BE49-F238E27FC236}">
                <a16:creationId xmlns:a16="http://schemas.microsoft.com/office/drawing/2014/main" id="{0F7705B8-A2E6-4B6D-B04F-BC1E6577703A}"/>
              </a:ext>
            </a:extLst>
          </p:cNvPr>
          <p:cNvSpPr/>
          <p:nvPr/>
        </p:nvSpPr>
        <p:spPr bwMode="auto">
          <a:xfrm>
            <a:off x="9835004" y="1924833"/>
            <a:ext cx="1241426" cy="1654089"/>
          </a:xfrm>
          <a:prstGeom prst="rect">
            <a:avLst/>
          </a:prstGeom>
          <a:ln w="22225" cap="rnd">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grpSp>
        <p:nvGrpSpPr>
          <p:cNvPr id="42" name="Group 41">
            <a:extLst>
              <a:ext uri="{FF2B5EF4-FFF2-40B4-BE49-F238E27FC236}">
                <a16:creationId xmlns:a16="http://schemas.microsoft.com/office/drawing/2014/main" id="{07340641-DB47-4FE3-8D1E-BFB0DDD2C072}"/>
              </a:ext>
            </a:extLst>
          </p:cNvPr>
          <p:cNvGrpSpPr/>
          <p:nvPr/>
        </p:nvGrpSpPr>
        <p:grpSpPr>
          <a:xfrm>
            <a:off x="5176086" y="2173877"/>
            <a:ext cx="474079" cy="761022"/>
            <a:chOff x="5857875" y="2914650"/>
            <a:chExt cx="723900" cy="1162050"/>
          </a:xfrm>
          <a:solidFill>
            <a:schemeClr val="bg1"/>
          </a:solidFill>
        </p:grpSpPr>
        <p:sp>
          <p:nvSpPr>
            <p:cNvPr id="43" name="Freeform 20">
              <a:extLst>
                <a:ext uri="{FF2B5EF4-FFF2-40B4-BE49-F238E27FC236}">
                  <a16:creationId xmlns:a16="http://schemas.microsoft.com/office/drawing/2014/main" id="{A9CED9C2-A68C-4B78-B0D0-421F28F60A22}"/>
                </a:ext>
              </a:extLst>
            </p:cNvPr>
            <p:cNvSpPr>
              <a:spLocks noEditPoints="1"/>
            </p:cNvSpPr>
            <p:nvPr/>
          </p:nvSpPr>
          <p:spPr bwMode="auto">
            <a:xfrm>
              <a:off x="5857875" y="2914650"/>
              <a:ext cx="723900" cy="1162050"/>
            </a:xfrm>
            <a:custGeom>
              <a:avLst/>
              <a:gdLst>
                <a:gd name="T0" fmla="*/ 456 w 456"/>
                <a:gd name="T1" fmla="*/ 732 h 732"/>
                <a:gd name="T2" fmla="*/ 0 w 456"/>
                <a:gd name="T3" fmla="*/ 732 h 732"/>
                <a:gd name="T4" fmla="*/ 0 w 456"/>
                <a:gd name="T5" fmla="*/ 0 h 732"/>
                <a:gd name="T6" fmla="*/ 456 w 456"/>
                <a:gd name="T7" fmla="*/ 0 h 732"/>
                <a:gd name="T8" fmla="*/ 456 w 456"/>
                <a:gd name="T9" fmla="*/ 732 h 732"/>
                <a:gd name="T10" fmla="*/ 41 w 456"/>
                <a:gd name="T11" fmla="*/ 691 h 732"/>
                <a:gd name="T12" fmla="*/ 415 w 456"/>
                <a:gd name="T13" fmla="*/ 691 h 732"/>
                <a:gd name="T14" fmla="*/ 415 w 456"/>
                <a:gd name="T15" fmla="*/ 41 h 732"/>
                <a:gd name="T16" fmla="*/ 41 w 456"/>
                <a:gd name="T17" fmla="*/ 41 h 732"/>
                <a:gd name="T18" fmla="*/ 41 w 456"/>
                <a:gd name="T19" fmla="*/ 69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732">
                  <a:moveTo>
                    <a:pt x="456" y="732"/>
                  </a:moveTo>
                  <a:lnTo>
                    <a:pt x="0" y="732"/>
                  </a:lnTo>
                  <a:lnTo>
                    <a:pt x="0" y="0"/>
                  </a:lnTo>
                  <a:lnTo>
                    <a:pt x="456" y="0"/>
                  </a:lnTo>
                  <a:lnTo>
                    <a:pt x="456" y="732"/>
                  </a:lnTo>
                  <a:close/>
                  <a:moveTo>
                    <a:pt x="41" y="691"/>
                  </a:moveTo>
                  <a:lnTo>
                    <a:pt x="415" y="691"/>
                  </a:lnTo>
                  <a:lnTo>
                    <a:pt x="415" y="41"/>
                  </a:lnTo>
                  <a:lnTo>
                    <a:pt x="41" y="41"/>
                  </a:lnTo>
                  <a:lnTo>
                    <a:pt x="41" y="6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21">
              <a:extLst>
                <a:ext uri="{FF2B5EF4-FFF2-40B4-BE49-F238E27FC236}">
                  <a16:creationId xmlns:a16="http://schemas.microsoft.com/office/drawing/2014/main" id="{89ECBD42-CF77-4CB2-BE81-501065D85A3E}"/>
                </a:ext>
              </a:extLst>
            </p:cNvPr>
            <p:cNvSpPr>
              <a:spLocks noChangeArrowheads="1"/>
            </p:cNvSpPr>
            <p:nvPr/>
          </p:nvSpPr>
          <p:spPr bwMode="auto">
            <a:xfrm>
              <a:off x="6002338" y="3103563"/>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22">
              <a:extLst>
                <a:ext uri="{FF2B5EF4-FFF2-40B4-BE49-F238E27FC236}">
                  <a16:creationId xmlns:a16="http://schemas.microsoft.com/office/drawing/2014/main" id="{C97AD232-6E53-455E-BBCD-9CBB42FAD585}"/>
                </a:ext>
              </a:extLst>
            </p:cNvPr>
            <p:cNvSpPr>
              <a:spLocks noChangeArrowheads="1"/>
            </p:cNvSpPr>
            <p:nvPr/>
          </p:nvSpPr>
          <p:spPr bwMode="auto">
            <a:xfrm>
              <a:off x="6002338" y="3244850"/>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23">
              <a:extLst>
                <a:ext uri="{FF2B5EF4-FFF2-40B4-BE49-F238E27FC236}">
                  <a16:creationId xmlns:a16="http://schemas.microsoft.com/office/drawing/2014/main" id="{D86CD330-7D39-449F-87CF-B4990494B4BD}"/>
                </a:ext>
              </a:extLst>
            </p:cNvPr>
            <p:cNvSpPr>
              <a:spLocks noChangeArrowheads="1"/>
            </p:cNvSpPr>
            <p:nvPr/>
          </p:nvSpPr>
          <p:spPr bwMode="auto">
            <a:xfrm>
              <a:off x="6002338" y="3387725"/>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24">
              <a:extLst>
                <a:ext uri="{FF2B5EF4-FFF2-40B4-BE49-F238E27FC236}">
                  <a16:creationId xmlns:a16="http://schemas.microsoft.com/office/drawing/2014/main" id="{8E692C22-00F8-43FF-960E-4A05C7704252}"/>
                </a:ext>
              </a:extLst>
            </p:cNvPr>
            <p:cNvSpPr>
              <a:spLocks noChangeArrowheads="1"/>
            </p:cNvSpPr>
            <p:nvPr/>
          </p:nvSpPr>
          <p:spPr bwMode="auto">
            <a:xfrm>
              <a:off x="6002338" y="3527425"/>
              <a:ext cx="434975"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8" name="TextBox 47">
            <a:extLst>
              <a:ext uri="{FF2B5EF4-FFF2-40B4-BE49-F238E27FC236}">
                <a16:creationId xmlns:a16="http://schemas.microsoft.com/office/drawing/2014/main" id="{F73919AC-BDE4-4880-B367-FEE5D6D41644}"/>
              </a:ext>
            </a:extLst>
          </p:cNvPr>
          <p:cNvSpPr txBox="1"/>
          <p:nvPr/>
        </p:nvSpPr>
        <p:spPr>
          <a:xfrm>
            <a:off x="4700891" y="1541615"/>
            <a:ext cx="1447800" cy="215444"/>
          </a:xfrm>
          <a:prstGeom prst="rect">
            <a:avLst/>
          </a:prstGeom>
          <a:noFill/>
        </p:spPr>
        <p:txBody>
          <a:bodyPr wrap="square" lIns="0" tIns="0" rIns="0" bIns="0" rtlCol="0">
            <a:spAutoFit/>
          </a:bodyPr>
          <a:lstStyle/>
          <a:p>
            <a:pPr algn="ctr"/>
            <a:r>
              <a:rPr lang="en-US" sz="1400" dirty="0">
                <a:solidFill>
                  <a:schemeClr val="bg1"/>
                </a:solidFill>
              </a:rPr>
              <a:t>Primary site</a:t>
            </a:r>
          </a:p>
        </p:txBody>
      </p:sp>
      <p:grpSp>
        <p:nvGrpSpPr>
          <p:cNvPr id="49" name="Group 48">
            <a:extLst>
              <a:ext uri="{FF2B5EF4-FFF2-40B4-BE49-F238E27FC236}">
                <a16:creationId xmlns:a16="http://schemas.microsoft.com/office/drawing/2014/main" id="{18EA581A-9708-457A-AAD2-B00CA86EAF01}"/>
              </a:ext>
            </a:extLst>
          </p:cNvPr>
          <p:cNvGrpSpPr/>
          <p:nvPr/>
        </p:nvGrpSpPr>
        <p:grpSpPr>
          <a:xfrm>
            <a:off x="6804554" y="3045912"/>
            <a:ext cx="376238" cy="375906"/>
            <a:chOff x="1279457" y="5677744"/>
            <a:chExt cx="376238" cy="375906"/>
          </a:xfrm>
        </p:grpSpPr>
        <p:sp>
          <p:nvSpPr>
            <p:cNvPr id="50" name="Freeform 11">
              <a:extLst>
                <a:ext uri="{FF2B5EF4-FFF2-40B4-BE49-F238E27FC236}">
                  <a16:creationId xmlns:a16="http://schemas.microsoft.com/office/drawing/2014/main" id="{30EB2195-8521-47CC-BD59-2F6CE173D818}"/>
                </a:ext>
              </a:extLst>
            </p:cNvPr>
            <p:cNvSpPr>
              <a:spLocks noEditPoints="1"/>
            </p:cNvSpPr>
            <p:nvPr/>
          </p:nvSpPr>
          <p:spPr bwMode="auto">
            <a:xfrm>
              <a:off x="1279457" y="5677744"/>
              <a:ext cx="376238" cy="375906"/>
            </a:xfrm>
            <a:custGeom>
              <a:avLst/>
              <a:gdLst>
                <a:gd name="T0" fmla="*/ 277 w 555"/>
                <a:gd name="T1" fmla="*/ 0 h 554"/>
                <a:gd name="T2" fmla="*/ 0 w 555"/>
                <a:gd name="T3" fmla="*/ 277 h 554"/>
                <a:gd name="T4" fmla="*/ 277 w 555"/>
                <a:gd name="T5" fmla="*/ 554 h 554"/>
                <a:gd name="T6" fmla="*/ 555 w 555"/>
                <a:gd name="T7" fmla="*/ 277 h 554"/>
                <a:gd name="T8" fmla="*/ 277 w 555"/>
                <a:gd name="T9" fmla="*/ 0 h 554"/>
                <a:gd name="T10" fmla="*/ 277 w 555"/>
                <a:gd name="T11" fmla="*/ 497 h 554"/>
                <a:gd name="T12" fmla="*/ 57 w 555"/>
                <a:gd name="T13" fmla="*/ 277 h 554"/>
                <a:gd name="T14" fmla="*/ 277 w 555"/>
                <a:gd name="T15" fmla="*/ 57 h 554"/>
                <a:gd name="T16" fmla="*/ 498 w 555"/>
                <a:gd name="T17" fmla="*/ 277 h 554"/>
                <a:gd name="T18" fmla="*/ 277 w 555"/>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5" h="554">
                  <a:moveTo>
                    <a:pt x="277" y="0"/>
                  </a:moveTo>
                  <a:cubicBezTo>
                    <a:pt x="124" y="0"/>
                    <a:pt x="0" y="124"/>
                    <a:pt x="0" y="277"/>
                  </a:cubicBezTo>
                  <a:cubicBezTo>
                    <a:pt x="0" y="430"/>
                    <a:pt x="124" y="554"/>
                    <a:pt x="277" y="554"/>
                  </a:cubicBezTo>
                  <a:cubicBezTo>
                    <a:pt x="430" y="554"/>
                    <a:pt x="555" y="430"/>
                    <a:pt x="555" y="277"/>
                  </a:cubicBezTo>
                  <a:cubicBezTo>
                    <a:pt x="555" y="124"/>
                    <a:pt x="430" y="0"/>
                    <a:pt x="277" y="0"/>
                  </a:cubicBezTo>
                  <a:close/>
                  <a:moveTo>
                    <a:pt x="277" y="497"/>
                  </a:moveTo>
                  <a:cubicBezTo>
                    <a:pt x="156" y="497"/>
                    <a:pt x="57" y="398"/>
                    <a:pt x="57" y="277"/>
                  </a:cubicBezTo>
                  <a:cubicBezTo>
                    <a:pt x="57" y="155"/>
                    <a:pt x="156" y="57"/>
                    <a:pt x="277" y="57"/>
                  </a:cubicBezTo>
                  <a:cubicBezTo>
                    <a:pt x="399" y="57"/>
                    <a:pt x="498" y="155"/>
                    <a:pt x="498" y="277"/>
                  </a:cubicBezTo>
                  <a:cubicBezTo>
                    <a:pt x="498" y="398"/>
                    <a:pt x="399"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2">
              <a:extLst>
                <a:ext uri="{FF2B5EF4-FFF2-40B4-BE49-F238E27FC236}">
                  <a16:creationId xmlns:a16="http://schemas.microsoft.com/office/drawing/2014/main" id="{90D9C375-BED7-496D-A8A6-1A68A9D1178D}"/>
                </a:ext>
              </a:extLst>
            </p:cNvPr>
            <p:cNvSpPr>
              <a:spLocks/>
            </p:cNvSpPr>
            <p:nvPr/>
          </p:nvSpPr>
          <p:spPr bwMode="auto">
            <a:xfrm>
              <a:off x="1372355" y="5790217"/>
              <a:ext cx="190441" cy="149964"/>
            </a:xfrm>
            <a:custGeom>
              <a:avLst/>
              <a:gdLst>
                <a:gd name="T0" fmla="*/ 574 w 574"/>
                <a:gd name="T1" fmla="*/ 84 h 452"/>
                <a:gd name="T2" fmla="*/ 491 w 574"/>
                <a:gd name="T3" fmla="*/ 0 h 452"/>
                <a:gd name="T4" fmla="*/ 204 w 574"/>
                <a:gd name="T5" fmla="*/ 287 h 452"/>
                <a:gd name="T6" fmla="*/ 84 w 574"/>
                <a:gd name="T7" fmla="*/ 166 h 452"/>
                <a:gd name="T8" fmla="*/ 0 w 574"/>
                <a:gd name="T9" fmla="*/ 248 h 452"/>
                <a:gd name="T10" fmla="*/ 204 w 574"/>
                <a:gd name="T11" fmla="*/ 452 h 452"/>
                <a:gd name="T12" fmla="*/ 204 w 574"/>
                <a:gd name="T13" fmla="*/ 452 h 452"/>
                <a:gd name="T14" fmla="*/ 204 w 574"/>
                <a:gd name="T15" fmla="*/ 452 h 452"/>
                <a:gd name="T16" fmla="*/ 574 w 574"/>
                <a:gd name="T17" fmla="*/ 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 h="452">
                  <a:moveTo>
                    <a:pt x="574" y="84"/>
                  </a:moveTo>
                  <a:lnTo>
                    <a:pt x="491" y="0"/>
                  </a:lnTo>
                  <a:lnTo>
                    <a:pt x="204" y="287"/>
                  </a:lnTo>
                  <a:lnTo>
                    <a:pt x="84" y="166"/>
                  </a:lnTo>
                  <a:lnTo>
                    <a:pt x="0" y="248"/>
                  </a:lnTo>
                  <a:lnTo>
                    <a:pt x="204" y="452"/>
                  </a:lnTo>
                  <a:lnTo>
                    <a:pt x="204" y="452"/>
                  </a:lnTo>
                  <a:lnTo>
                    <a:pt x="204" y="452"/>
                  </a:lnTo>
                  <a:lnTo>
                    <a:pt x="574" y="8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2" name="Group 51">
            <a:extLst>
              <a:ext uri="{FF2B5EF4-FFF2-40B4-BE49-F238E27FC236}">
                <a16:creationId xmlns:a16="http://schemas.microsoft.com/office/drawing/2014/main" id="{81A7A2DF-6927-42AD-AD36-05B86034872E}"/>
              </a:ext>
            </a:extLst>
          </p:cNvPr>
          <p:cNvGrpSpPr/>
          <p:nvPr/>
        </p:nvGrpSpPr>
        <p:grpSpPr>
          <a:xfrm>
            <a:off x="5230819" y="3045414"/>
            <a:ext cx="375574" cy="375906"/>
            <a:chOff x="1866043" y="5097462"/>
            <a:chExt cx="375574" cy="375906"/>
          </a:xfrm>
        </p:grpSpPr>
        <p:sp>
          <p:nvSpPr>
            <p:cNvPr id="53" name="Freeform 13">
              <a:extLst>
                <a:ext uri="{FF2B5EF4-FFF2-40B4-BE49-F238E27FC236}">
                  <a16:creationId xmlns:a16="http://schemas.microsoft.com/office/drawing/2014/main" id="{91F4F310-DA1C-4A0D-80A4-3B6E473C44F7}"/>
                </a:ext>
              </a:extLst>
            </p:cNvPr>
            <p:cNvSpPr>
              <a:spLocks noEditPoints="1"/>
            </p:cNvSpPr>
            <p:nvPr/>
          </p:nvSpPr>
          <p:spPr bwMode="auto">
            <a:xfrm>
              <a:off x="1866043" y="5097462"/>
              <a:ext cx="375574" cy="375906"/>
            </a:xfrm>
            <a:custGeom>
              <a:avLst/>
              <a:gdLst>
                <a:gd name="T0" fmla="*/ 277 w 554"/>
                <a:gd name="T1" fmla="*/ 0 h 554"/>
                <a:gd name="T2" fmla="*/ 0 w 554"/>
                <a:gd name="T3" fmla="*/ 277 h 554"/>
                <a:gd name="T4" fmla="*/ 277 w 554"/>
                <a:gd name="T5" fmla="*/ 554 h 554"/>
                <a:gd name="T6" fmla="*/ 554 w 554"/>
                <a:gd name="T7" fmla="*/ 277 h 554"/>
                <a:gd name="T8" fmla="*/ 277 w 554"/>
                <a:gd name="T9" fmla="*/ 0 h 554"/>
                <a:gd name="T10" fmla="*/ 277 w 554"/>
                <a:gd name="T11" fmla="*/ 497 h 554"/>
                <a:gd name="T12" fmla="*/ 57 w 554"/>
                <a:gd name="T13" fmla="*/ 277 h 554"/>
                <a:gd name="T14" fmla="*/ 277 w 554"/>
                <a:gd name="T15" fmla="*/ 57 h 554"/>
                <a:gd name="T16" fmla="*/ 497 w 554"/>
                <a:gd name="T17" fmla="*/ 277 h 554"/>
                <a:gd name="T18" fmla="*/ 277 w 554"/>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54">
                  <a:moveTo>
                    <a:pt x="277" y="0"/>
                  </a:moveTo>
                  <a:cubicBezTo>
                    <a:pt x="124" y="0"/>
                    <a:pt x="0" y="124"/>
                    <a:pt x="0" y="277"/>
                  </a:cubicBezTo>
                  <a:cubicBezTo>
                    <a:pt x="0" y="430"/>
                    <a:pt x="124" y="554"/>
                    <a:pt x="277" y="554"/>
                  </a:cubicBezTo>
                  <a:cubicBezTo>
                    <a:pt x="430" y="554"/>
                    <a:pt x="554" y="430"/>
                    <a:pt x="554" y="277"/>
                  </a:cubicBezTo>
                  <a:cubicBezTo>
                    <a:pt x="554" y="124"/>
                    <a:pt x="430" y="0"/>
                    <a:pt x="277" y="0"/>
                  </a:cubicBezTo>
                  <a:close/>
                  <a:moveTo>
                    <a:pt x="277" y="497"/>
                  </a:moveTo>
                  <a:cubicBezTo>
                    <a:pt x="155" y="497"/>
                    <a:pt x="57" y="399"/>
                    <a:pt x="57" y="277"/>
                  </a:cubicBezTo>
                  <a:cubicBezTo>
                    <a:pt x="57" y="156"/>
                    <a:pt x="155" y="57"/>
                    <a:pt x="277" y="57"/>
                  </a:cubicBezTo>
                  <a:cubicBezTo>
                    <a:pt x="398" y="57"/>
                    <a:pt x="497" y="156"/>
                    <a:pt x="497" y="277"/>
                  </a:cubicBezTo>
                  <a:cubicBezTo>
                    <a:pt x="497" y="399"/>
                    <a:pt x="398"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4">
              <a:extLst>
                <a:ext uri="{FF2B5EF4-FFF2-40B4-BE49-F238E27FC236}">
                  <a16:creationId xmlns:a16="http://schemas.microsoft.com/office/drawing/2014/main" id="{F2B4D09A-00F5-4BF8-B38A-3C69B09F0A9B}"/>
                </a:ext>
              </a:extLst>
            </p:cNvPr>
            <p:cNvSpPr>
              <a:spLocks/>
            </p:cNvSpPr>
            <p:nvPr/>
          </p:nvSpPr>
          <p:spPr bwMode="auto">
            <a:xfrm>
              <a:off x="1985152" y="5217566"/>
              <a:ext cx="136361" cy="136361"/>
            </a:xfrm>
            <a:custGeom>
              <a:avLst/>
              <a:gdLst>
                <a:gd name="T0" fmla="*/ 334 w 411"/>
                <a:gd name="T1" fmla="*/ 0 h 411"/>
                <a:gd name="T2" fmla="*/ 207 w 411"/>
                <a:gd name="T3" fmla="*/ 127 h 411"/>
                <a:gd name="T4" fmla="*/ 80 w 411"/>
                <a:gd name="T5" fmla="*/ 0 h 411"/>
                <a:gd name="T6" fmla="*/ 0 w 411"/>
                <a:gd name="T7" fmla="*/ 80 h 411"/>
                <a:gd name="T8" fmla="*/ 127 w 411"/>
                <a:gd name="T9" fmla="*/ 205 h 411"/>
                <a:gd name="T10" fmla="*/ 0 w 411"/>
                <a:gd name="T11" fmla="*/ 331 h 411"/>
                <a:gd name="T12" fmla="*/ 80 w 411"/>
                <a:gd name="T13" fmla="*/ 411 h 411"/>
                <a:gd name="T14" fmla="*/ 207 w 411"/>
                <a:gd name="T15" fmla="*/ 284 h 411"/>
                <a:gd name="T16" fmla="*/ 334 w 411"/>
                <a:gd name="T17" fmla="*/ 411 h 411"/>
                <a:gd name="T18" fmla="*/ 411 w 411"/>
                <a:gd name="T19" fmla="*/ 331 h 411"/>
                <a:gd name="T20" fmla="*/ 287 w 411"/>
                <a:gd name="T21" fmla="*/ 205 h 411"/>
                <a:gd name="T22" fmla="*/ 411 w 411"/>
                <a:gd name="T23" fmla="*/ 80 h 411"/>
                <a:gd name="T24" fmla="*/ 334 w 411"/>
                <a:gd name="T25"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411">
                  <a:moveTo>
                    <a:pt x="334" y="0"/>
                  </a:moveTo>
                  <a:lnTo>
                    <a:pt x="207" y="127"/>
                  </a:lnTo>
                  <a:lnTo>
                    <a:pt x="80" y="0"/>
                  </a:lnTo>
                  <a:lnTo>
                    <a:pt x="0" y="80"/>
                  </a:lnTo>
                  <a:lnTo>
                    <a:pt x="127" y="205"/>
                  </a:lnTo>
                  <a:lnTo>
                    <a:pt x="0" y="331"/>
                  </a:lnTo>
                  <a:lnTo>
                    <a:pt x="80" y="411"/>
                  </a:lnTo>
                  <a:lnTo>
                    <a:pt x="207" y="284"/>
                  </a:lnTo>
                  <a:lnTo>
                    <a:pt x="334" y="411"/>
                  </a:lnTo>
                  <a:lnTo>
                    <a:pt x="411" y="331"/>
                  </a:lnTo>
                  <a:lnTo>
                    <a:pt x="287" y="205"/>
                  </a:lnTo>
                  <a:lnTo>
                    <a:pt x="411" y="80"/>
                  </a:lnTo>
                  <a:lnTo>
                    <a:pt x="33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5" name="Group 54">
            <a:extLst>
              <a:ext uri="{FF2B5EF4-FFF2-40B4-BE49-F238E27FC236}">
                <a16:creationId xmlns:a16="http://schemas.microsoft.com/office/drawing/2014/main" id="{BF3B60FE-303E-40AF-9DB0-69224DE40317}"/>
              </a:ext>
            </a:extLst>
          </p:cNvPr>
          <p:cNvGrpSpPr/>
          <p:nvPr/>
        </p:nvGrpSpPr>
        <p:grpSpPr>
          <a:xfrm>
            <a:off x="6748942" y="2173877"/>
            <a:ext cx="474079" cy="761022"/>
            <a:chOff x="5857875" y="2914650"/>
            <a:chExt cx="723900" cy="1162050"/>
          </a:xfrm>
          <a:solidFill>
            <a:schemeClr val="bg1"/>
          </a:solidFill>
        </p:grpSpPr>
        <p:sp>
          <p:nvSpPr>
            <p:cNvPr id="56" name="Freeform 20">
              <a:extLst>
                <a:ext uri="{FF2B5EF4-FFF2-40B4-BE49-F238E27FC236}">
                  <a16:creationId xmlns:a16="http://schemas.microsoft.com/office/drawing/2014/main" id="{44AB971E-A272-464E-B8CC-D6A8834559A1}"/>
                </a:ext>
              </a:extLst>
            </p:cNvPr>
            <p:cNvSpPr>
              <a:spLocks noEditPoints="1"/>
            </p:cNvSpPr>
            <p:nvPr/>
          </p:nvSpPr>
          <p:spPr bwMode="auto">
            <a:xfrm>
              <a:off x="5857875" y="2914650"/>
              <a:ext cx="723900" cy="1162050"/>
            </a:xfrm>
            <a:custGeom>
              <a:avLst/>
              <a:gdLst>
                <a:gd name="T0" fmla="*/ 456 w 456"/>
                <a:gd name="T1" fmla="*/ 732 h 732"/>
                <a:gd name="T2" fmla="*/ 0 w 456"/>
                <a:gd name="T3" fmla="*/ 732 h 732"/>
                <a:gd name="T4" fmla="*/ 0 w 456"/>
                <a:gd name="T5" fmla="*/ 0 h 732"/>
                <a:gd name="T6" fmla="*/ 456 w 456"/>
                <a:gd name="T7" fmla="*/ 0 h 732"/>
                <a:gd name="T8" fmla="*/ 456 w 456"/>
                <a:gd name="T9" fmla="*/ 732 h 732"/>
                <a:gd name="T10" fmla="*/ 41 w 456"/>
                <a:gd name="T11" fmla="*/ 691 h 732"/>
                <a:gd name="T12" fmla="*/ 415 w 456"/>
                <a:gd name="T13" fmla="*/ 691 h 732"/>
                <a:gd name="T14" fmla="*/ 415 w 456"/>
                <a:gd name="T15" fmla="*/ 41 h 732"/>
                <a:gd name="T16" fmla="*/ 41 w 456"/>
                <a:gd name="T17" fmla="*/ 41 h 732"/>
                <a:gd name="T18" fmla="*/ 41 w 456"/>
                <a:gd name="T19" fmla="*/ 69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732">
                  <a:moveTo>
                    <a:pt x="456" y="732"/>
                  </a:moveTo>
                  <a:lnTo>
                    <a:pt x="0" y="732"/>
                  </a:lnTo>
                  <a:lnTo>
                    <a:pt x="0" y="0"/>
                  </a:lnTo>
                  <a:lnTo>
                    <a:pt x="456" y="0"/>
                  </a:lnTo>
                  <a:lnTo>
                    <a:pt x="456" y="732"/>
                  </a:lnTo>
                  <a:close/>
                  <a:moveTo>
                    <a:pt x="41" y="691"/>
                  </a:moveTo>
                  <a:lnTo>
                    <a:pt x="415" y="691"/>
                  </a:lnTo>
                  <a:lnTo>
                    <a:pt x="415" y="41"/>
                  </a:lnTo>
                  <a:lnTo>
                    <a:pt x="41" y="41"/>
                  </a:lnTo>
                  <a:lnTo>
                    <a:pt x="41" y="6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21">
              <a:extLst>
                <a:ext uri="{FF2B5EF4-FFF2-40B4-BE49-F238E27FC236}">
                  <a16:creationId xmlns:a16="http://schemas.microsoft.com/office/drawing/2014/main" id="{1321B84D-EBF0-479A-9A0C-BF4E5B5B9299}"/>
                </a:ext>
              </a:extLst>
            </p:cNvPr>
            <p:cNvSpPr>
              <a:spLocks noChangeArrowheads="1"/>
            </p:cNvSpPr>
            <p:nvPr/>
          </p:nvSpPr>
          <p:spPr bwMode="auto">
            <a:xfrm>
              <a:off x="6002338" y="3103563"/>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2">
              <a:extLst>
                <a:ext uri="{FF2B5EF4-FFF2-40B4-BE49-F238E27FC236}">
                  <a16:creationId xmlns:a16="http://schemas.microsoft.com/office/drawing/2014/main" id="{EC489F17-1E80-43C7-8AFA-C6F262664E89}"/>
                </a:ext>
              </a:extLst>
            </p:cNvPr>
            <p:cNvSpPr>
              <a:spLocks noChangeArrowheads="1"/>
            </p:cNvSpPr>
            <p:nvPr/>
          </p:nvSpPr>
          <p:spPr bwMode="auto">
            <a:xfrm>
              <a:off x="6002338" y="3244850"/>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3">
              <a:extLst>
                <a:ext uri="{FF2B5EF4-FFF2-40B4-BE49-F238E27FC236}">
                  <a16:creationId xmlns:a16="http://schemas.microsoft.com/office/drawing/2014/main" id="{88B36F0A-5E56-4AA0-91E3-C354298C3207}"/>
                </a:ext>
              </a:extLst>
            </p:cNvPr>
            <p:cNvSpPr>
              <a:spLocks noChangeArrowheads="1"/>
            </p:cNvSpPr>
            <p:nvPr/>
          </p:nvSpPr>
          <p:spPr bwMode="auto">
            <a:xfrm>
              <a:off x="6002338" y="3387725"/>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24">
              <a:extLst>
                <a:ext uri="{FF2B5EF4-FFF2-40B4-BE49-F238E27FC236}">
                  <a16:creationId xmlns:a16="http://schemas.microsoft.com/office/drawing/2014/main" id="{822CCCBB-2A25-46DB-BEC8-8DF2E31DDB20}"/>
                </a:ext>
              </a:extLst>
            </p:cNvPr>
            <p:cNvSpPr>
              <a:spLocks noChangeArrowheads="1"/>
            </p:cNvSpPr>
            <p:nvPr/>
          </p:nvSpPr>
          <p:spPr bwMode="auto">
            <a:xfrm>
              <a:off x="6002338" y="3527425"/>
              <a:ext cx="434975"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1" name="Rectangle 60">
            <a:extLst>
              <a:ext uri="{FF2B5EF4-FFF2-40B4-BE49-F238E27FC236}">
                <a16:creationId xmlns:a16="http://schemas.microsoft.com/office/drawing/2014/main" id="{D08BADFF-0A33-41BE-9B85-48425D8CD345}"/>
              </a:ext>
            </a:extLst>
          </p:cNvPr>
          <p:cNvSpPr/>
          <p:nvPr/>
        </p:nvSpPr>
        <p:spPr bwMode="auto">
          <a:xfrm>
            <a:off x="6376933" y="1924833"/>
            <a:ext cx="1241426" cy="1654089"/>
          </a:xfrm>
          <a:prstGeom prst="rect">
            <a:avLst/>
          </a:prstGeom>
          <a:ln w="22225" cap="rnd">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62" name="TextBox 61">
            <a:extLst>
              <a:ext uri="{FF2B5EF4-FFF2-40B4-BE49-F238E27FC236}">
                <a16:creationId xmlns:a16="http://schemas.microsoft.com/office/drawing/2014/main" id="{D392E448-A735-4B92-8AA8-AD3970D053A5}"/>
              </a:ext>
            </a:extLst>
          </p:cNvPr>
          <p:cNvSpPr txBox="1"/>
          <p:nvPr/>
        </p:nvSpPr>
        <p:spPr>
          <a:xfrm>
            <a:off x="6273746" y="1541615"/>
            <a:ext cx="1447800" cy="215444"/>
          </a:xfrm>
          <a:prstGeom prst="rect">
            <a:avLst/>
          </a:prstGeom>
          <a:noFill/>
        </p:spPr>
        <p:txBody>
          <a:bodyPr wrap="square" lIns="0" tIns="0" rIns="0" bIns="0" rtlCol="0">
            <a:spAutoFit/>
          </a:bodyPr>
          <a:lstStyle/>
          <a:p>
            <a:pPr algn="ctr"/>
            <a:r>
              <a:rPr lang="en-US" sz="1400" dirty="0">
                <a:solidFill>
                  <a:schemeClr val="bg1"/>
                </a:solidFill>
              </a:rPr>
              <a:t>Secondary site</a:t>
            </a:r>
          </a:p>
        </p:txBody>
      </p:sp>
      <p:grpSp>
        <p:nvGrpSpPr>
          <p:cNvPr id="88" name="Group 87">
            <a:extLst>
              <a:ext uri="{FF2B5EF4-FFF2-40B4-BE49-F238E27FC236}">
                <a16:creationId xmlns:a16="http://schemas.microsoft.com/office/drawing/2014/main" id="{8A72C849-C845-4BFF-90F6-EEE37C61E83B}"/>
              </a:ext>
            </a:extLst>
          </p:cNvPr>
          <p:cNvGrpSpPr/>
          <p:nvPr/>
        </p:nvGrpSpPr>
        <p:grpSpPr>
          <a:xfrm>
            <a:off x="4592461" y="2563924"/>
            <a:ext cx="375574" cy="375906"/>
            <a:chOff x="1866043" y="5677744"/>
            <a:chExt cx="375574" cy="375906"/>
          </a:xfrm>
        </p:grpSpPr>
        <p:sp>
          <p:nvSpPr>
            <p:cNvPr id="89" name="Freeform 15">
              <a:extLst>
                <a:ext uri="{FF2B5EF4-FFF2-40B4-BE49-F238E27FC236}">
                  <a16:creationId xmlns:a16="http://schemas.microsoft.com/office/drawing/2014/main" id="{2D157E29-3C7F-4FD6-9127-540DA1EFBB51}"/>
                </a:ext>
              </a:extLst>
            </p:cNvPr>
            <p:cNvSpPr>
              <a:spLocks noEditPoints="1"/>
            </p:cNvSpPr>
            <p:nvPr/>
          </p:nvSpPr>
          <p:spPr bwMode="auto">
            <a:xfrm>
              <a:off x="1866043" y="5677744"/>
              <a:ext cx="375574" cy="375906"/>
            </a:xfrm>
            <a:custGeom>
              <a:avLst/>
              <a:gdLst>
                <a:gd name="T0" fmla="*/ 277 w 554"/>
                <a:gd name="T1" fmla="*/ 0 h 554"/>
                <a:gd name="T2" fmla="*/ 0 w 554"/>
                <a:gd name="T3" fmla="*/ 277 h 554"/>
                <a:gd name="T4" fmla="*/ 277 w 554"/>
                <a:gd name="T5" fmla="*/ 554 h 554"/>
                <a:gd name="T6" fmla="*/ 554 w 554"/>
                <a:gd name="T7" fmla="*/ 277 h 554"/>
                <a:gd name="T8" fmla="*/ 277 w 554"/>
                <a:gd name="T9" fmla="*/ 0 h 554"/>
                <a:gd name="T10" fmla="*/ 277 w 554"/>
                <a:gd name="T11" fmla="*/ 497 h 554"/>
                <a:gd name="T12" fmla="*/ 57 w 554"/>
                <a:gd name="T13" fmla="*/ 277 h 554"/>
                <a:gd name="T14" fmla="*/ 277 w 554"/>
                <a:gd name="T15" fmla="*/ 57 h 554"/>
                <a:gd name="T16" fmla="*/ 497 w 554"/>
                <a:gd name="T17" fmla="*/ 277 h 554"/>
                <a:gd name="T18" fmla="*/ 277 w 554"/>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54">
                  <a:moveTo>
                    <a:pt x="277" y="0"/>
                  </a:moveTo>
                  <a:cubicBezTo>
                    <a:pt x="124" y="0"/>
                    <a:pt x="0" y="124"/>
                    <a:pt x="0" y="277"/>
                  </a:cubicBezTo>
                  <a:cubicBezTo>
                    <a:pt x="0" y="430"/>
                    <a:pt x="124" y="554"/>
                    <a:pt x="277" y="554"/>
                  </a:cubicBezTo>
                  <a:cubicBezTo>
                    <a:pt x="430" y="554"/>
                    <a:pt x="554" y="430"/>
                    <a:pt x="554" y="277"/>
                  </a:cubicBezTo>
                  <a:cubicBezTo>
                    <a:pt x="554" y="124"/>
                    <a:pt x="430" y="0"/>
                    <a:pt x="277" y="0"/>
                  </a:cubicBezTo>
                  <a:close/>
                  <a:moveTo>
                    <a:pt x="277" y="497"/>
                  </a:moveTo>
                  <a:cubicBezTo>
                    <a:pt x="155" y="497"/>
                    <a:pt x="57" y="398"/>
                    <a:pt x="57" y="277"/>
                  </a:cubicBezTo>
                  <a:cubicBezTo>
                    <a:pt x="57" y="155"/>
                    <a:pt x="155" y="57"/>
                    <a:pt x="277" y="57"/>
                  </a:cubicBezTo>
                  <a:cubicBezTo>
                    <a:pt x="398" y="57"/>
                    <a:pt x="497" y="155"/>
                    <a:pt x="497" y="277"/>
                  </a:cubicBezTo>
                  <a:cubicBezTo>
                    <a:pt x="497" y="398"/>
                    <a:pt x="398"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6">
              <a:extLst>
                <a:ext uri="{FF2B5EF4-FFF2-40B4-BE49-F238E27FC236}">
                  <a16:creationId xmlns:a16="http://schemas.microsoft.com/office/drawing/2014/main" id="{3DAEE2B2-7D70-460C-8329-57E0406D9558}"/>
                </a:ext>
              </a:extLst>
            </p:cNvPr>
            <p:cNvSpPr>
              <a:spLocks/>
            </p:cNvSpPr>
            <p:nvPr/>
          </p:nvSpPr>
          <p:spPr bwMode="auto">
            <a:xfrm>
              <a:off x="1988138" y="5765334"/>
              <a:ext cx="145651" cy="209021"/>
            </a:xfrm>
            <a:custGeom>
              <a:avLst/>
              <a:gdLst>
                <a:gd name="T0" fmla="*/ 192 w 439"/>
                <a:gd name="T1" fmla="*/ 0 h 630"/>
                <a:gd name="T2" fmla="*/ 370 w 439"/>
                <a:gd name="T3" fmla="*/ 0 h 630"/>
                <a:gd name="T4" fmla="*/ 241 w 439"/>
                <a:gd name="T5" fmla="*/ 233 h 630"/>
                <a:gd name="T6" fmla="*/ 439 w 439"/>
                <a:gd name="T7" fmla="*/ 233 h 630"/>
                <a:gd name="T8" fmla="*/ 20 w 439"/>
                <a:gd name="T9" fmla="*/ 630 h 630"/>
                <a:gd name="T10" fmla="*/ 153 w 439"/>
                <a:gd name="T11" fmla="*/ 362 h 630"/>
                <a:gd name="T12" fmla="*/ 0 w 439"/>
                <a:gd name="T13" fmla="*/ 362 h 630"/>
                <a:gd name="T14" fmla="*/ 192 w 439"/>
                <a:gd name="T15" fmla="*/ 0 h 6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9" h="630">
                  <a:moveTo>
                    <a:pt x="192" y="0"/>
                  </a:moveTo>
                  <a:lnTo>
                    <a:pt x="370" y="0"/>
                  </a:lnTo>
                  <a:lnTo>
                    <a:pt x="241" y="233"/>
                  </a:lnTo>
                  <a:lnTo>
                    <a:pt x="439" y="233"/>
                  </a:lnTo>
                  <a:lnTo>
                    <a:pt x="20" y="630"/>
                  </a:lnTo>
                  <a:lnTo>
                    <a:pt x="153" y="362"/>
                  </a:lnTo>
                  <a:lnTo>
                    <a:pt x="0" y="362"/>
                  </a:lnTo>
                  <a:lnTo>
                    <a:pt x="19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6" name="Freeform 34">
            <a:extLst>
              <a:ext uri="{FF2B5EF4-FFF2-40B4-BE49-F238E27FC236}">
                <a16:creationId xmlns:a16="http://schemas.microsoft.com/office/drawing/2014/main" id="{E92CCCB0-5BED-4ADF-9C76-3563FD36D543}"/>
              </a:ext>
            </a:extLst>
          </p:cNvPr>
          <p:cNvSpPr>
            <a:spLocks/>
          </p:cNvSpPr>
          <p:nvPr/>
        </p:nvSpPr>
        <p:spPr bwMode="auto">
          <a:xfrm>
            <a:off x="4787771" y="1916895"/>
            <a:ext cx="1260822" cy="1669541"/>
          </a:xfrm>
          <a:custGeom>
            <a:avLst/>
            <a:gdLst>
              <a:gd name="T0" fmla="*/ 0 w 1860"/>
              <a:gd name="T1" fmla="*/ 724 h 1087"/>
              <a:gd name="T2" fmla="*/ 0 w 1860"/>
              <a:gd name="T3" fmla="*/ 1087 h 1087"/>
              <a:gd name="T4" fmla="*/ 1860 w 1860"/>
              <a:gd name="T5" fmla="*/ 1087 h 1087"/>
              <a:gd name="T6" fmla="*/ 1860 w 1860"/>
              <a:gd name="T7" fmla="*/ 0 h 1087"/>
              <a:gd name="T8" fmla="*/ 0 w 1860"/>
              <a:gd name="T9" fmla="*/ 0 h 1087"/>
              <a:gd name="T10" fmla="*/ 0 w 1860"/>
              <a:gd name="T11" fmla="*/ 363 h 1087"/>
            </a:gdLst>
            <a:ahLst/>
            <a:cxnLst>
              <a:cxn ang="0">
                <a:pos x="T0" y="T1"/>
              </a:cxn>
              <a:cxn ang="0">
                <a:pos x="T2" y="T3"/>
              </a:cxn>
              <a:cxn ang="0">
                <a:pos x="T4" y="T5"/>
              </a:cxn>
              <a:cxn ang="0">
                <a:pos x="T6" y="T7"/>
              </a:cxn>
              <a:cxn ang="0">
                <a:pos x="T8" y="T9"/>
              </a:cxn>
              <a:cxn ang="0">
                <a:pos x="T10" y="T11"/>
              </a:cxn>
            </a:cxnLst>
            <a:rect l="0" t="0" r="r" b="b"/>
            <a:pathLst>
              <a:path w="1860" h="1087">
                <a:moveTo>
                  <a:pt x="0" y="724"/>
                </a:moveTo>
                <a:lnTo>
                  <a:pt x="0" y="1087"/>
                </a:lnTo>
                <a:lnTo>
                  <a:pt x="1860" y="1087"/>
                </a:lnTo>
                <a:lnTo>
                  <a:pt x="1860" y="0"/>
                </a:lnTo>
                <a:lnTo>
                  <a:pt x="0" y="0"/>
                </a:lnTo>
                <a:lnTo>
                  <a:pt x="0" y="363"/>
                </a:lnTo>
              </a:path>
            </a:pathLst>
          </a:custGeom>
          <a:ln w="22225" cap="rnd">
            <a:solidFill>
              <a:schemeClr val="bg1"/>
            </a:solidFill>
            <a:prstDash val="sysDot"/>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cs typeface="Segoe UI" pitchFamily="34" charset="0"/>
            </a:endParaRPr>
          </a:p>
        </p:txBody>
      </p:sp>
      <p:grpSp>
        <p:nvGrpSpPr>
          <p:cNvPr id="65" name="Group 64">
            <a:extLst>
              <a:ext uri="{FF2B5EF4-FFF2-40B4-BE49-F238E27FC236}">
                <a16:creationId xmlns:a16="http://schemas.microsoft.com/office/drawing/2014/main" id="{72EDC666-C6C0-4CC7-97F4-53C336AD7041}"/>
              </a:ext>
            </a:extLst>
          </p:cNvPr>
          <p:cNvGrpSpPr/>
          <p:nvPr/>
        </p:nvGrpSpPr>
        <p:grpSpPr>
          <a:xfrm>
            <a:off x="2097747" y="2173877"/>
            <a:ext cx="474079" cy="761022"/>
            <a:chOff x="5857875" y="2914650"/>
            <a:chExt cx="723900" cy="1162050"/>
          </a:xfrm>
          <a:solidFill>
            <a:schemeClr val="bg1"/>
          </a:solidFill>
        </p:grpSpPr>
        <p:sp>
          <p:nvSpPr>
            <p:cNvPr id="66" name="Freeform 20">
              <a:extLst>
                <a:ext uri="{FF2B5EF4-FFF2-40B4-BE49-F238E27FC236}">
                  <a16:creationId xmlns:a16="http://schemas.microsoft.com/office/drawing/2014/main" id="{DE974E5C-83A6-4FD6-A509-A03D9F74DFA4}"/>
                </a:ext>
              </a:extLst>
            </p:cNvPr>
            <p:cNvSpPr>
              <a:spLocks noEditPoints="1"/>
            </p:cNvSpPr>
            <p:nvPr/>
          </p:nvSpPr>
          <p:spPr bwMode="auto">
            <a:xfrm>
              <a:off x="5857875" y="2914650"/>
              <a:ext cx="723900" cy="1162050"/>
            </a:xfrm>
            <a:custGeom>
              <a:avLst/>
              <a:gdLst>
                <a:gd name="T0" fmla="*/ 456 w 456"/>
                <a:gd name="T1" fmla="*/ 732 h 732"/>
                <a:gd name="T2" fmla="*/ 0 w 456"/>
                <a:gd name="T3" fmla="*/ 732 h 732"/>
                <a:gd name="T4" fmla="*/ 0 w 456"/>
                <a:gd name="T5" fmla="*/ 0 h 732"/>
                <a:gd name="T6" fmla="*/ 456 w 456"/>
                <a:gd name="T7" fmla="*/ 0 h 732"/>
                <a:gd name="T8" fmla="*/ 456 w 456"/>
                <a:gd name="T9" fmla="*/ 732 h 732"/>
                <a:gd name="T10" fmla="*/ 41 w 456"/>
                <a:gd name="T11" fmla="*/ 691 h 732"/>
                <a:gd name="T12" fmla="*/ 415 w 456"/>
                <a:gd name="T13" fmla="*/ 691 h 732"/>
                <a:gd name="T14" fmla="*/ 415 w 456"/>
                <a:gd name="T15" fmla="*/ 41 h 732"/>
                <a:gd name="T16" fmla="*/ 41 w 456"/>
                <a:gd name="T17" fmla="*/ 41 h 732"/>
                <a:gd name="T18" fmla="*/ 41 w 456"/>
                <a:gd name="T19" fmla="*/ 69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732">
                  <a:moveTo>
                    <a:pt x="456" y="732"/>
                  </a:moveTo>
                  <a:lnTo>
                    <a:pt x="0" y="732"/>
                  </a:lnTo>
                  <a:lnTo>
                    <a:pt x="0" y="0"/>
                  </a:lnTo>
                  <a:lnTo>
                    <a:pt x="456" y="0"/>
                  </a:lnTo>
                  <a:lnTo>
                    <a:pt x="456" y="732"/>
                  </a:lnTo>
                  <a:close/>
                  <a:moveTo>
                    <a:pt x="41" y="691"/>
                  </a:moveTo>
                  <a:lnTo>
                    <a:pt x="415" y="691"/>
                  </a:lnTo>
                  <a:lnTo>
                    <a:pt x="415" y="41"/>
                  </a:lnTo>
                  <a:lnTo>
                    <a:pt x="41" y="41"/>
                  </a:lnTo>
                  <a:lnTo>
                    <a:pt x="41" y="6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21">
              <a:extLst>
                <a:ext uri="{FF2B5EF4-FFF2-40B4-BE49-F238E27FC236}">
                  <a16:creationId xmlns:a16="http://schemas.microsoft.com/office/drawing/2014/main" id="{874F9586-3953-4BA9-82E5-CB7A48BA36E2}"/>
                </a:ext>
              </a:extLst>
            </p:cNvPr>
            <p:cNvSpPr>
              <a:spLocks noChangeArrowheads="1"/>
            </p:cNvSpPr>
            <p:nvPr/>
          </p:nvSpPr>
          <p:spPr bwMode="auto">
            <a:xfrm>
              <a:off x="6002338" y="3103563"/>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22">
              <a:extLst>
                <a:ext uri="{FF2B5EF4-FFF2-40B4-BE49-F238E27FC236}">
                  <a16:creationId xmlns:a16="http://schemas.microsoft.com/office/drawing/2014/main" id="{D05805BF-A5E7-435F-8E61-884B505A64CA}"/>
                </a:ext>
              </a:extLst>
            </p:cNvPr>
            <p:cNvSpPr>
              <a:spLocks noChangeArrowheads="1"/>
            </p:cNvSpPr>
            <p:nvPr/>
          </p:nvSpPr>
          <p:spPr bwMode="auto">
            <a:xfrm>
              <a:off x="6002338" y="3244850"/>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23">
              <a:extLst>
                <a:ext uri="{FF2B5EF4-FFF2-40B4-BE49-F238E27FC236}">
                  <a16:creationId xmlns:a16="http://schemas.microsoft.com/office/drawing/2014/main" id="{1FACD6BC-EFB6-4211-9B86-31A1F9F4FF58}"/>
                </a:ext>
              </a:extLst>
            </p:cNvPr>
            <p:cNvSpPr>
              <a:spLocks noChangeArrowheads="1"/>
            </p:cNvSpPr>
            <p:nvPr/>
          </p:nvSpPr>
          <p:spPr bwMode="auto">
            <a:xfrm>
              <a:off x="6002338" y="3387725"/>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24">
              <a:extLst>
                <a:ext uri="{FF2B5EF4-FFF2-40B4-BE49-F238E27FC236}">
                  <a16:creationId xmlns:a16="http://schemas.microsoft.com/office/drawing/2014/main" id="{119105B7-2A03-4399-9D2B-C0178245FD66}"/>
                </a:ext>
              </a:extLst>
            </p:cNvPr>
            <p:cNvSpPr>
              <a:spLocks noChangeArrowheads="1"/>
            </p:cNvSpPr>
            <p:nvPr/>
          </p:nvSpPr>
          <p:spPr bwMode="auto">
            <a:xfrm>
              <a:off x="6002338" y="3527425"/>
              <a:ext cx="434975"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1" name="TextBox 70">
            <a:extLst>
              <a:ext uri="{FF2B5EF4-FFF2-40B4-BE49-F238E27FC236}">
                <a16:creationId xmlns:a16="http://schemas.microsoft.com/office/drawing/2014/main" id="{BD103FF4-F19D-4853-B399-5C9EF6D1FEEB}"/>
              </a:ext>
            </a:extLst>
          </p:cNvPr>
          <p:cNvSpPr txBox="1"/>
          <p:nvPr/>
        </p:nvSpPr>
        <p:spPr>
          <a:xfrm>
            <a:off x="2043748" y="1541615"/>
            <a:ext cx="1447800" cy="215444"/>
          </a:xfrm>
          <a:prstGeom prst="rect">
            <a:avLst/>
          </a:prstGeom>
          <a:noFill/>
        </p:spPr>
        <p:txBody>
          <a:bodyPr wrap="square" lIns="0" tIns="0" rIns="0" bIns="0" rtlCol="0">
            <a:spAutoFit/>
          </a:bodyPr>
          <a:lstStyle/>
          <a:p>
            <a:pPr algn="ctr"/>
            <a:r>
              <a:rPr lang="en-US" sz="1400" dirty="0">
                <a:solidFill>
                  <a:schemeClr val="bg1"/>
                </a:solidFill>
              </a:rPr>
              <a:t>Primary site</a:t>
            </a:r>
          </a:p>
        </p:txBody>
      </p:sp>
      <p:grpSp>
        <p:nvGrpSpPr>
          <p:cNvPr id="72" name="Group 71">
            <a:extLst>
              <a:ext uri="{FF2B5EF4-FFF2-40B4-BE49-F238E27FC236}">
                <a16:creationId xmlns:a16="http://schemas.microsoft.com/office/drawing/2014/main" id="{FA4D11D2-6526-4B0D-9C01-3D589064A4EC}"/>
              </a:ext>
            </a:extLst>
          </p:cNvPr>
          <p:cNvGrpSpPr/>
          <p:nvPr/>
        </p:nvGrpSpPr>
        <p:grpSpPr>
          <a:xfrm>
            <a:off x="3020589" y="3045912"/>
            <a:ext cx="376238" cy="375906"/>
            <a:chOff x="1279457" y="5677744"/>
            <a:chExt cx="376238" cy="375906"/>
          </a:xfrm>
        </p:grpSpPr>
        <p:sp>
          <p:nvSpPr>
            <p:cNvPr id="73" name="Freeform 11">
              <a:extLst>
                <a:ext uri="{FF2B5EF4-FFF2-40B4-BE49-F238E27FC236}">
                  <a16:creationId xmlns:a16="http://schemas.microsoft.com/office/drawing/2014/main" id="{59F525B2-E847-462F-B2A6-5DDB0DD31405}"/>
                </a:ext>
              </a:extLst>
            </p:cNvPr>
            <p:cNvSpPr>
              <a:spLocks noEditPoints="1"/>
            </p:cNvSpPr>
            <p:nvPr/>
          </p:nvSpPr>
          <p:spPr bwMode="auto">
            <a:xfrm>
              <a:off x="1279457" y="5677744"/>
              <a:ext cx="376238" cy="375906"/>
            </a:xfrm>
            <a:custGeom>
              <a:avLst/>
              <a:gdLst>
                <a:gd name="T0" fmla="*/ 277 w 555"/>
                <a:gd name="T1" fmla="*/ 0 h 554"/>
                <a:gd name="T2" fmla="*/ 0 w 555"/>
                <a:gd name="T3" fmla="*/ 277 h 554"/>
                <a:gd name="T4" fmla="*/ 277 w 555"/>
                <a:gd name="T5" fmla="*/ 554 h 554"/>
                <a:gd name="T6" fmla="*/ 555 w 555"/>
                <a:gd name="T7" fmla="*/ 277 h 554"/>
                <a:gd name="T8" fmla="*/ 277 w 555"/>
                <a:gd name="T9" fmla="*/ 0 h 554"/>
                <a:gd name="T10" fmla="*/ 277 w 555"/>
                <a:gd name="T11" fmla="*/ 497 h 554"/>
                <a:gd name="T12" fmla="*/ 57 w 555"/>
                <a:gd name="T13" fmla="*/ 277 h 554"/>
                <a:gd name="T14" fmla="*/ 277 w 555"/>
                <a:gd name="T15" fmla="*/ 57 h 554"/>
                <a:gd name="T16" fmla="*/ 498 w 555"/>
                <a:gd name="T17" fmla="*/ 277 h 554"/>
                <a:gd name="T18" fmla="*/ 277 w 555"/>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5" h="554">
                  <a:moveTo>
                    <a:pt x="277" y="0"/>
                  </a:moveTo>
                  <a:cubicBezTo>
                    <a:pt x="124" y="0"/>
                    <a:pt x="0" y="124"/>
                    <a:pt x="0" y="277"/>
                  </a:cubicBezTo>
                  <a:cubicBezTo>
                    <a:pt x="0" y="430"/>
                    <a:pt x="124" y="554"/>
                    <a:pt x="277" y="554"/>
                  </a:cubicBezTo>
                  <a:cubicBezTo>
                    <a:pt x="430" y="554"/>
                    <a:pt x="555" y="430"/>
                    <a:pt x="555" y="277"/>
                  </a:cubicBezTo>
                  <a:cubicBezTo>
                    <a:pt x="555" y="124"/>
                    <a:pt x="430" y="0"/>
                    <a:pt x="277" y="0"/>
                  </a:cubicBezTo>
                  <a:close/>
                  <a:moveTo>
                    <a:pt x="277" y="497"/>
                  </a:moveTo>
                  <a:cubicBezTo>
                    <a:pt x="156" y="497"/>
                    <a:pt x="57" y="398"/>
                    <a:pt x="57" y="277"/>
                  </a:cubicBezTo>
                  <a:cubicBezTo>
                    <a:pt x="57" y="155"/>
                    <a:pt x="156" y="57"/>
                    <a:pt x="277" y="57"/>
                  </a:cubicBezTo>
                  <a:cubicBezTo>
                    <a:pt x="399" y="57"/>
                    <a:pt x="498" y="155"/>
                    <a:pt x="498" y="277"/>
                  </a:cubicBezTo>
                  <a:cubicBezTo>
                    <a:pt x="498" y="398"/>
                    <a:pt x="399"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2">
              <a:extLst>
                <a:ext uri="{FF2B5EF4-FFF2-40B4-BE49-F238E27FC236}">
                  <a16:creationId xmlns:a16="http://schemas.microsoft.com/office/drawing/2014/main" id="{40FEC4AE-00FF-47A0-958D-7B1E3DACB980}"/>
                </a:ext>
              </a:extLst>
            </p:cNvPr>
            <p:cNvSpPr>
              <a:spLocks/>
            </p:cNvSpPr>
            <p:nvPr/>
          </p:nvSpPr>
          <p:spPr bwMode="auto">
            <a:xfrm>
              <a:off x="1372355" y="5790217"/>
              <a:ext cx="190441" cy="149964"/>
            </a:xfrm>
            <a:custGeom>
              <a:avLst/>
              <a:gdLst>
                <a:gd name="T0" fmla="*/ 574 w 574"/>
                <a:gd name="T1" fmla="*/ 84 h 452"/>
                <a:gd name="T2" fmla="*/ 491 w 574"/>
                <a:gd name="T3" fmla="*/ 0 h 452"/>
                <a:gd name="T4" fmla="*/ 204 w 574"/>
                <a:gd name="T5" fmla="*/ 287 h 452"/>
                <a:gd name="T6" fmla="*/ 84 w 574"/>
                <a:gd name="T7" fmla="*/ 166 h 452"/>
                <a:gd name="T8" fmla="*/ 0 w 574"/>
                <a:gd name="T9" fmla="*/ 248 h 452"/>
                <a:gd name="T10" fmla="*/ 204 w 574"/>
                <a:gd name="T11" fmla="*/ 452 h 452"/>
                <a:gd name="T12" fmla="*/ 204 w 574"/>
                <a:gd name="T13" fmla="*/ 452 h 452"/>
                <a:gd name="T14" fmla="*/ 204 w 574"/>
                <a:gd name="T15" fmla="*/ 452 h 452"/>
                <a:gd name="T16" fmla="*/ 574 w 574"/>
                <a:gd name="T17" fmla="*/ 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 h="452">
                  <a:moveTo>
                    <a:pt x="574" y="84"/>
                  </a:moveTo>
                  <a:lnTo>
                    <a:pt x="491" y="0"/>
                  </a:lnTo>
                  <a:lnTo>
                    <a:pt x="204" y="287"/>
                  </a:lnTo>
                  <a:lnTo>
                    <a:pt x="84" y="166"/>
                  </a:lnTo>
                  <a:lnTo>
                    <a:pt x="0" y="248"/>
                  </a:lnTo>
                  <a:lnTo>
                    <a:pt x="204" y="452"/>
                  </a:lnTo>
                  <a:lnTo>
                    <a:pt x="204" y="452"/>
                  </a:lnTo>
                  <a:lnTo>
                    <a:pt x="204" y="452"/>
                  </a:lnTo>
                  <a:lnTo>
                    <a:pt x="574" y="8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5" name="Group 74">
            <a:extLst>
              <a:ext uri="{FF2B5EF4-FFF2-40B4-BE49-F238E27FC236}">
                <a16:creationId xmlns:a16="http://schemas.microsoft.com/office/drawing/2014/main" id="{994CB7B5-5A07-4911-B041-5055CFC65398}"/>
              </a:ext>
            </a:extLst>
          </p:cNvPr>
          <p:cNvGrpSpPr/>
          <p:nvPr/>
        </p:nvGrpSpPr>
        <p:grpSpPr>
          <a:xfrm>
            <a:off x="2152480" y="3045414"/>
            <a:ext cx="375574" cy="375906"/>
            <a:chOff x="1866043" y="5097462"/>
            <a:chExt cx="375574" cy="375906"/>
          </a:xfrm>
        </p:grpSpPr>
        <p:sp>
          <p:nvSpPr>
            <p:cNvPr id="76" name="Freeform 13">
              <a:extLst>
                <a:ext uri="{FF2B5EF4-FFF2-40B4-BE49-F238E27FC236}">
                  <a16:creationId xmlns:a16="http://schemas.microsoft.com/office/drawing/2014/main" id="{623E21B3-3A42-4441-B130-7C022B37F4EC}"/>
                </a:ext>
              </a:extLst>
            </p:cNvPr>
            <p:cNvSpPr>
              <a:spLocks noEditPoints="1"/>
            </p:cNvSpPr>
            <p:nvPr/>
          </p:nvSpPr>
          <p:spPr bwMode="auto">
            <a:xfrm>
              <a:off x="1866043" y="5097462"/>
              <a:ext cx="375574" cy="375906"/>
            </a:xfrm>
            <a:custGeom>
              <a:avLst/>
              <a:gdLst>
                <a:gd name="T0" fmla="*/ 277 w 554"/>
                <a:gd name="T1" fmla="*/ 0 h 554"/>
                <a:gd name="T2" fmla="*/ 0 w 554"/>
                <a:gd name="T3" fmla="*/ 277 h 554"/>
                <a:gd name="T4" fmla="*/ 277 w 554"/>
                <a:gd name="T5" fmla="*/ 554 h 554"/>
                <a:gd name="T6" fmla="*/ 554 w 554"/>
                <a:gd name="T7" fmla="*/ 277 h 554"/>
                <a:gd name="T8" fmla="*/ 277 w 554"/>
                <a:gd name="T9" fmla="*/ 0 h 554"/>
                <a:gd name="T10" fmla="*/ 277 w 554"/>
                <a:gd name="T11" fmla="*/ 497 h 554"/>
                <a:gd name="T12" fmla="*/ 57 w 554"/>
                <a:gd name="T13" fmla="*/ 277 h 554"/>
                <a:gd name="T14" fmla="*/ 277 w 554"/>
                <a:gd name="T15" fmla="*/ 57 h 554"/>
                <a:gd name="T16" fmla="*/ 497 w 554"/>
                <a:gd name="T17" fmla="*/ 277 h 554"/>
                <a:gd name="T18" fmla="*/ 277 w 554"/>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54">
                  <a:moveTo>
                    <a:pt x="277" y="0"/>
                  </a:moveTo>
                  <a:cubicBezTo>
                    <a:pt x="124" y="0"/>
                    <a:pt x="0" y="124"/>
                    <a:pt x="0" y="277"/>
                  </a:cubicBezTo>
                  <a:cubicBezTo>
                    <a:pt x="0" y="430"/>
                    <a:pt x="124" y="554"/>
                    <a:pt x="277" y="554"/>
                  </a:cubicBezTo>
                  <a:cubicBezTo>
                    <a:pt x="430" y="554"/>
                    <a:pt x="554" y="430"/>
                    <a:pt x="554" y="277"/>
                  </a:cubicBezTo>
                  <a:cubicBezTo>
                    <a:pt x="554" y="124"/>
                    <a:pt x="430" y="0"/>
                    <a:pt x="277" y="0"/>
                  </a:cubicBezTo>
                  <a:close/>
                  <a:moveTo>
                    <a:pt x="277" y="497"/>
                  </a:moveTo>
                  <a:cubicBezTo>
                    <a:pt x="155" y="497"/>
                    <a:pt x="57" y="399"/>
                    <a:pt x="57" y="277"/>
                  </a:cubicBezTo>
                  <a:cubicBezTo>
                    <a:pt x="57" y="156"/>
                    <a:pt x="155" y="57"/>
                    <a:pt x="277" y="57"/>
                  </a:cubicBezTo>
                  <a:cubicBezTo>
                    <a:pt x="398" y="57"/>
                    <a:pt x="497" y="156"/>
                    <a:pt x="497" y="277"/>
                  </a:cubicBezTo>
                  <a:cubicBezTo>
                    <a:pt x="497" y="399"/>
                    <a:pt x="398"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4">
              <a:extLst>
                <a:ext uri="{FF2B5EF4-FFF2-40B4-BE49-F238E27FC236}">
                  <a16:creationId xmlns:a16="http://schemas.microsoft.com/office/drawing/2014/main" id="{E343B135-F598-49C1-A59C-0258ED53B4BB}"/>
                </a:ext>
              </a:extLst>
            </p:cNvPr>
            <p:cNvSpPr>
              <a:spLocks/>
            </p:cNvSpPr>
            <p:nvPr/>
          </p:nvSpPr>
          <p:spPr bwMode="auto">
            <a:xfrm>
              <a:off x="1985152" y="5217566"/>
              <a:ext cx="136361" cy="136361"/>
            </a:xfrm>
            <a:custGeom>
              <a:avLst/>
              <a:gdLst>
                <a:gd name="T0" fmla="*/ 334 w 411"/>
                <a:gd name="T1" fmla="*/ 0 h 411"/>
                <a:gd name="T2" fmla="*/ 207 w 411"/>
                <a:gd name="T3" fmla="*/ 127 h 411"/>
                <a:gd name="T4" fmla="*/ 80 w 411"/>
                <a:gd name="T5" fmla="*/ 0 h 411"/>
                <a:gd name="T6" fmla="*/ 0 w 411"/>
                <a:gd name="T7" fmla="*/ 80 h 411"/>
                <a:gd name="T8" fmla="*/ 127 w 411"/>
                <a:gd name="T9" fmla="*/ 205 h 411"/>
                <a:gd name="T10" fmla="*/ 0 w 411"/>
                <a:gd name="T11" fmla="*/ 331 h 411"/>
                <a:gd name="T12" fmla="*/ 80 w 411"/>
                <a:gd name="T13" fmla="*/ 411 h 411"/>
                <a:gd name="T14" fmla="*/ 207 w 411"/>
                <a:gd name="T15" fmla="*/ 284 h 411"/>
                <a:gd name="T16" fmla="*/ 334 w 411"/>
                <a:gd name="T17" fmla="*/ 411 h 411"/>
                <a:gd name="T18" fmla="*/ 411 w 411"/>
                <a:gd name="T19" fmla="*/ 331 h 411"/>
                <a:gd name="T20" fmla="*/ 287 w 411"/>
                <a:gd name="T21" fmla="*/ 205 h 411"/>
                <a:gd name="T22" fmla="*/ 411 w 411"/>
                <a:gd name="T23" fmla="*/ 80 h 411"/>
                <a:gd name="T24" fmla="*/ 334 w 411"/>
                <a:gd name="T25"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411">
                  <a:moveTo>
                    <a:pt x="334" y="0"/>
                  </a:moveTo>
                  <a:lnTo>
                    <a:pt x="207" y="127"/>
                  </a:lnTo>
                  <a:lnTo>
                    <a:pt x="80" y="0"/>
                  </a:lnTo>
                  <a:lnTo>
                    <a:pt x="0" y="80"/>
                  </a:lnTo>
                  <a:lnTo>
                    <a:pt x="127" y="205"/>
                  </a:lnTo>
                  <a:lnTo>
                    <a:pt x="0" y="331"/>
                  </a:lnTo>
                  <a:lnTo>
                    <a:pt x="80" y="411"/>
                  </a:lnTo>
                  <a:lnTo>
                    <a:pt x="207" y="284"/>
                  </a:lnTo>
                  <a:lnTo>
                    <a:pt x="334" y="411"/>
                  </a:lnTo>
                  <a:lnTo>
                    <a:pt x="411" y="331"/>
                  </a:lnTo>
                  <a:lnTo>
                    <a:pt x="287" y="205"/>
                  </a:lnTo>
                  <a:lnTo>
                    <a:pt x="411" y="80"/>
                  </a:lnTo>
                  <a:lnTo>
                    <a:pt x="33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8" name="Group 77">
            <a:extLst>
              <a:ext uri="{FF2B5EF4-FFF2-40B4-BE49-F238E27FC236}">
                <a16:creationId xmlns:a16="http://schemas.microsoft.com/office/drawing/2014/main" id="{FED167EE-20B5-4817-A7EB-A13348BB65A3}"/>
              </a:ext>
            </a:extLst>
          </p:cNvPr>
          <p:cNvGrpSpPr/>
          <p:nvPr/>
        </p:nvGrpSpPr>
        <p:grpSpPr>
          <a:xfrm>
            <a:off x="2964976" y="2173877"/>
            <a:ext cx="474079" cy="761022"/>
            <a:chOff x="5857875" y="2914650"/>
            <a:chExt cx="723900" cy="1162050"/>
          </a:xfrm>
          <a:solidFill>
            <a:schemeClr val="bg1"/>
          </a:solidFill>
        </p:grpSpPr>
        <p:sp>
          <p:nvSpPr>
            <p:cNvPr id="79" name="Freeform 20">
              <a:extLst>
                <a:ext uri="{FF2B5EF4-FFF2-40B4-BE49-F238E27FC236}">
                  <a16:creationId xmlns:a16="http://schemas.microsoft.com/office/drawing/2014/main" id="{48CC571C-D2A7-4FCB-AD63-9F2C63855EA7}"/>
                </a:ext>
              </a:extLst>
            </p:cNvPr>
            <p:cNvSpPr>
              <a:spLocks noEditPoints="1"/>
            </p:cNvSpPr>
            <p:nvPr/>
          </p:nvSpPr>
          <p:spPr bwMode="auto">
            <a:xfrm>
              <a:off x="5857875" y="2914650"/>
              <a:ext cx="723900" cy="1162050"/>
            </a:xfrm>
            <a:custGeom>
              <a:avLst/>
              <a:gdLst>
                <a:gd name="T0" fmla="*/ 456 w 456"/>
                <a:gd name="T1" fmla="*/ 732 h 732"/>
                <a:gd name="T2" fmla="*/ 0 w 456"/>
                <a:gd name="T3" fmla="*/ 732 h 732"/>
                <a:gd name="T4" fmla="*/ 0 w 456"/>
                <a:gd name="T5" fmla="*/ 0 h 732"/>
                <a:gd name="T6" fmla="*/ 456 w 456"/>
                <a:gd name="T7" fmla="*/ 0 h 732"/>
                <a:gd name="T8" fmla="*/ 456 w 456"/>
                <a:gd name="T9" fmla="*/ 732 h 732"/>
                <a:gd name="T10" fmla="*/ 41 w 456"/>
                <a:gd name="T11" fmla="*/ 691 h 732"/>
                <a:gd name="T12" fmla="*/ 415 w 456"/>
                <a:gd name="T13" fmla="*/ 691 h 732"/>
                <a:gd name="T14" fmla="*/ 415 w 456"/>
                <a:gd name="T15" fmla="*/ 41 h 732"/>
                <a:gd name="T16" fmla="*/ 41 w 456"/>
                <a:gd name="T17" fmla="*/ 41 h 732"/>
                <a:gd name="T18" fmla="*/ 41 w 456"/>
                <a:gd name="T19" fmla="*/ 69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732">
                  <a:moveTo>
                    <a:pt x="456" y="732"/>
                  </a:moveTo>
                  <a:lnTo>
                    <a:pt x="0" y="732"/>
                  </a:lnTo>
                  <a:lnTo>
                    <a:pt x="0" y="0"/>
                  </a:lnTo>
                  <a:lnTo>
                    <a:pt x="456" y="0"/>
                  </a:lnTo>
                  <a:lnTo>
                    <a:pt x="456" y="732"/>
                  </a:lnTo>
                  <a:close/>
                  <a:moveTo>
                    <a:pt x="41" y="691"/>
                  </a:moveTo>
                  <a:lnTo>
                    <a:pt x="415" y="691"/>
                  </a:lnTo>
                  <a:lnTo>
                    <a:pt x="415" y="41"/>
                  </a:lnTo>
                  <a:lnTo>
                    <a:pt x="41" y="41"/>
                  </a:lnTo>
                  <a:lnTo>
                    <a:pt x="41" y="6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21">
              <a:extLst>
                <a:ext uri="{FF2B5EF4-FFF2-40B4-BE49-F238E27FC236}">
                  <a16:creationId xmlns:a16="http://schemas.microsoft.com/office/drawing/2014/main" id="{AB307953-067A-46FD-85DB-CCB6D3139FAB}"/>
                </a:ext>
              </a:extLst>
            </p:cNvPr>
            <p:cNvSpPr>
              <a:spLocks noChangeArrowheads="1"/>
            </p:cNvSpPr>
            <p:nvPr/>
          </p:nvSpPr>
          <p:spPr bwMode="auto">
            <a:xfrm>
              <a:off x="6002338" y="3103563"/>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22">
              <a:extLst>
                <a:ext uri="{FF2B5EF4-FFF2-40B4-BE49-F238E27FC236}">
                  <a16:creationId xmlns:a16="http://schemas.microsoft.com/office/drawing/2014/main" id="{127F7EF8-487C-44D6-8B05-FB4833B441BD}"/>
                </a:ext>
              </a:extLst>
            </p:cNvPr>
            <p:cNvSpPr>
              <a:spLocks noChangeArrowheads="1"/>
            </p:cNvSpPr>
            <p:nvPr/>
          </p:nvSpPr>
          <p:spPr bwMode="auto">
            <a:xfrm>
              <a:off x="6002338" y="3244850"/>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23">
              <a:extLst>
                <a:ext uri="{FF2B5EF4-FFF2-40B4-BE49-F238E27FC236}">
                  <a16:creationId xmlns:a16="http://schemas.microsoft.com/office/drawing/2014/main" id="{5670E00F-B532-4DC7-AE3B-57E33BA27035}"/>
                </a:ext>
              </a:extLst>
            </p:cNvPr>
            <p:cNvSpPr>
              <a:spLocks noChangeArrowheads="1"/>
            </p:cNvSpPr>
            <p:nvPr/>
          </p:nvSpPr>
          <p:spPr bwMode="auto">
            <a:xfrm>
              <a:off x="6002338" y="3387725"/>
              <a:ext cx="4349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24">
              <a:extLst>
                <a:ext uri="{FF2B5EF4-FFF2-40B4-BE49-F238E27FC236}">
                  <a16:creationId xmlns:a16="http://schemas.microsoft.com/office/drawing/2014/main" id="{90156829-E743-46A6-B4A1-58C2A2870D8A}"/>
                </a:ext>
              </a:extLst>
            </p:cNvPr>
            <p:cNvSpPr>
              <a:spLocks noChangeArrowheads="1"/>
            </p:cNvSpPr>
            <p:nvPr/>
          </p:nvSpPr>
          <p:spPr bwMode="auto">
            <a:xfrm>
              <a:off x="6002338" y="3527425"/>
              <a:ext cx="434975"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1" name="Group 90">
            <a:extLst>
              <a:ext uri="{FF2B5EF4-FFF2-40B4-BE49-F238E27FC236}">
                <a16:creationId xmlns:a16="http://schemas.microsoft.com/office/drawing/2014/main" id="{214319D3-AB43-4248-861A-A4899806DEDA}"/>
              </a:ext>
            </a:extLst>
          </p:cNvPr>
          <p:cNvGrpSpPr/>
          <p:nvPr/>
        </p:nvGrpSpPr>
        <p:grpSpPr>
          <a:xfrm>
            <a:off x="1142371" y="2563924"/>
            <a:ext cx="375574" cy="375906"/>
            <a:chOff x="1866043" y="5677744"/>
            <a:chExt cx="375574" cy="375906"/>
          </a:xfrm>
        </p:grpSpPr>
        <p:sp>
          <p:nvSpPr>
            <p:cNvPr id="92" name="Freeform 15">
              <a:extLst>
                <a:ext uri="{FF2B5EF4-FFF2-40B4-BE49-F238E27FC236}">
                  <a16:creationId xmlns:a16="http://schemas.microsoft.com/office/drawing/2014/main" id="{72C1CED6-8F65-411D-9CA5-06CF906E9D6B}"/>
                </a:ext>
              </a:extLst>
            </p:cNvPr>
            <p:cNvSpPr>
              <a:spLocks noEditPoints="1"/>
            </p:cNvSpPr>
            <p:nvPr/>
          </p:nvSpPr>
          <p:spPr bwMode="auto">
            <a:xfrm>
              <a:off x="1866043" y="5677744"/>
              <a:ext cx="375574" cy="375906"/>
            </a:xfrm>
            <a:custGeom>
              <a:avLst/>
              <a:gdLst>
                <a:gd name="T0" fmla="*/ 277 w 554"/>
                <a:gd name="T1" fmla="*/ 0 h 554"/>
                <a:gd name="T2" fmla="*/ 0 w 554"/>
                <a:gd name="T3" fmla="*/ 277 h 554"/>
                <a:gd name="T4" fmla="*/ 277 w 554"/>
                <a:gd name="T5" fmla="*/ 554 h 554"/>
                <a:gd name="T6" fmla="*/ 554 w 554"/>
                <a:gd name="T7" fmla="*/ 277 h 554"/>
                <a:gd name="T8" fmla="*/ 277 w 554"/>
                <a:gd name="T9" fmla="*/ 0 h 554"/>
                <a:gd name="T10" fmla="*/ 277 w 554"/>
                <a:gd name="T11" fmla="*/ 497 h 554"/>
                <a:gd name="T12" fmla="*/ 57 w 554"/>
                <a:gd name="T13" fmla="*/ 277 h 554"/>
                <a:gd name="T14" fmla="*/ 277 w 554"/>
                <a:gd name="T15" fmla="*/ 57 h 554"/>
                <a:gd name="T16" fmla="*/ 497 w 554"/>
                <a:gd name="T17" fmla="*/ 277 h 554"/>
                <a:gd name="T18" fmla="*/ 277 w 554"/>
                <a:gd name="T19" fmla="*/ 49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54">
                  <a:moveTo>
                    <a:pt x="277" y="0"/>
                  </a:moveTo>
                  <a:cubicBezTo>
                    <a:pt x="124" y="0"/>
                    <a:pt x="0" y="124"/>
                    <a:pt x="0" y="277"/>
                  </a:cubicBezTo>
                  <a:cubicBezTo>
                    <a:pt x="0" y="430"/>
                    <a:pt x="124" y="554"/>
                    <a:pt x="277" y="554"/>
                  </a:cubicBezTo>
                  <a:cubicBezTo>
                    <a:pt x="430" y="554"/>
                    <a:pt x="554" y="430"/>
                    <a:pt x="554" y="277"/>
                  </a:cubicBezTo>
                  <a:cubicBezTo>
                    <a:pt x="554" y="124"/>
                    <a:pt x="430" y="0"/>
                    <a:pt x="277" y="0"/>
                  </a:cubicBezTo>
                  <a:close/>
                  <a:moveTo>
                    <a:pt x="277" y="497"/>
                  </a:moveTo>
                  <a:cubicBezTo>
                    <a:pt x="155" y="497"/>
                    <a:pt x="57" y="398"/>
                    <a:pt x="57" y="277"/>
                  </a:cubicBezTo>
                  <a:cubicBezTo>
                    <a:pt x="57" y="155"/>
                    <a:pt x="155" y="57"/>
                    <a:pt x="277" y="57"/>
                  </a:cubicBezTo>
                  <a:cubicBezTo>
                    <a:pt x="398" y="57"/>
                    <a:pt x="497" y="155"/>
                    <a:pt x="497" y="277"/>
                  </a:cubicBezTo>
                  <a:cubicBezTo>
                    <a:pt x="497" y="398"/>
                    <a:pt x="398" y="497"/>
                    <a:pt x="277" y="4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6">
              <a:extLst>
                <a:ext uri="{FF2B5EF4-FFF2-40B4-BE49-F238E27FC236}">
                  <a16:creationId xmlns:a16="http://schemas.microsoft.com/office/drawing/2014/main" id="{D51F98E5-D5E7-4A8D-B85C-C7D5E3400ECF}"/>
                </a:ext>
              </a:extLst>
            </p:cNvPr>
            <p:cNvSpPr>
              <a:spLocks/>
            </p:cNvSpPr>
            <p:nvPr/>
          </p:nvSpPr>
          <p:spPr bwMode="auto">
            <a:xfrm>
              <a:off x="1988138" y="5765334"/>
              <a:ext cx="145651" cy="209021"/>
            </a:xfrm>
            <a:custGeom>
              <a:avLst/>
              <a:gdLst>
                <a:gd name="T0" fmla="*/ 192 w 439"/>
                <a:gd name="T1" fmla="*/ 0 h 630"/>
                <a:gd name="T2" fmla="*/ 370 w 439"/>
                <a:gd name="T3" fmla="*/ 0 h 630"/>
                <a:gd name="T4" fmla="*/ 241 w 439"/>
                <a:gd name="T5" fmla="*/ 233 h 630"/>
                <a:gd name="T6" fmla="*/ 439 w 439"/>
                <a:gd name="T7" fmla="*/ 233 h 630"/>
                <a:gd name="T8" fmla="*/ 20 w 439"/>
                <a:gd name="T9" fmla="*/ 630 h 630"/>
                <a:gd name="T10" fmla="*/ 153 w 439"/>
                <a:gd name="T11" fmla="*/ 362 h 630"/>
                <a:gd name="T12" fmla="*/ 0 w 439"/>
                <a:gd name="T13" fmla="*/ 362 h 630"/>
                <a:gd name="T14" fmla="*/ 192 w 439"/>
                <a:gd name="T15" fmla="*/ 0 h 6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9" h="630">
                  <a:moveTo>
                    <a:pt x="192" y="0"/>
                  </a:moveTo>
                  <a:lnTo>
                    <a:pt x="370" y="0"/>
                  </a:lnTo>
                  <a:lnTo>
                    <a:pt x="241" y="233"/>
                  </a:lnTo>
                  <a:lnTo>
                    <a:pt x="439" y="233"/>
                  </a:lnTo>
                  <a:lnTo>
                    <a:pt x="20" y="630"/>
                  </a:lnTo>
                  <a:lnTo>
                    <a:pt x="153" y="362"/>
                  </a:lnTo>
                  <a:lnTo>
                    <a:pt x="0" y="362"/>
                  </a:lnTo>
                  <a:lnTo>
                    <a:pt x="19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7" name="Freeform 34">
            <a:extLst>
              <a:ext uri="{FF2B5EF4-FFF2-40B4-BE49-F238E27FC236}">
                <a16:creationId xmlns:a16="http://schemas.microsoft.com/office/drawing/2014/main" id="{65B3F9B6-7C7E-4C75-81BF-9118FDD0469B}"/>
              </a:ext>
            </a:extLst>
          </p:cNvPr>
          <p:cNvSpPr>
            <a:spLocks/>
          </p:cNvSpPr>
          <p:nvPr/>
        </p:nvSpPr>
        <p:spPr bwMode="auto">
          <a:xfrm>
            <a:off x="1322821" y="1916895"/>
            <a:ext cx="2917186" cy="1669541"/>
          </a:xfrm>
          <a:custGeom>
            <a:avLst/>
            <a:gdLst>
              <a:gd name="T0" fmla="*/ 0 w 1860"/>
              <a:gd name="T1" fmla="*/ 724 h 1087"/>
              <a:gd name="T2" fmla="*/ 0 w 1860"/>
              <a:gd name="T3" fmla="*/ 1087 h 1087"/>
              <a:gd name="T4" fmla="*/ 1860 w 1860"/>
              <a:gd name="T5" fmla="*/ 1087 h 1087"/>
              <a:gd name="T6" fmla="*/ 1860 w 1860"/>
              <a:gd name="T7" fmla="*/ 0 h 1087"/>
              <a:gd name="T8" fmla="*/ 0 w 1860"/>
              <a:gd name="T9" fmla="*/ 0 h 1087"/>
              <a:gd name="T10" fmla="*/ 0 w 1860"/>
              <a:gd name="T11" fmla="*/ 363 h 1087"/>
            </a:gdLst>
            <a:ahLst/>
            <a:cxnLst>
              <a:cxn ang="0">
                <a:pos x="T0" y="T1"/>
              </a:cxn>
              <a:cxn ang="0">
                <a:pos x="T2" y="T3"/>
              </a:cxn>
              <a:cxn ang="0">
                <a:pos x="T4" y="T5"/>
              </a:cxn>
              <a:cxn ang="0">
                <a:pos x="T6" y="T7"/>
              </a:cxn>
              <a:cxn ang="0">
                <a:pos x="T8" y="T9"/>
              </a:cxn>
              <a:cxn ang="0">
                <a:pos x="T10" y="T11"/>
              </a:cxn>
            </a:cxnLst>
            <a:rect l="0" t="0" r="r" b="b"/>
            <a:pathLst>
              <a:path w="1860" h="1087">
                <a:moveTo>
                  <a:pt x="0" y="724"/>
                </a:moveTo>
                <a:lnTo>
                  <a:pt x="0" y="1087"/>
                </a:lnTo>
                <a:lnTo>
                  <a:pt x="1860" y="1087"/>
                </a:lnTo>
                <a:lnTo>
                  <a:pt x="1860" y="0"/>
                </a:lnTo>
                <a:lnTo>
                  <a:pt x="0" y="0"/>
                </a:lnTo>
                <a:lnTo>
                  <a:pt x="0" y="363"/>
                </a:lnTo>
              </a:path>
            </a:pathLst>
          </a:custGeom>
          <a:ln w="22225" cap="rnd">
            <a:solidFill>
              <a:schemeClr val="bg1"/>
            </a:solidFill>
            <a:prstDash val="sysDot"/>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cs typeface="Segoe UI" pitchFamily="34" charset="0"/>
            </a:endParaRPr>
          </a:p>
        </p:txBody>
      </p:sp>
      <p:sp>
        <p:nvSpPr>
          <p:cNvPr id="98" name="Freeform 34">
            <a:extLst>
              <a:ext uri="{FF2B5EF4-FFF2-40B4-BE49-F238E27FC236}">
                <a16:creationId xmlns:a16="http://schemas.microsoft.com/office/drawing/2014/main" id="{16EBAAF4-83E4-4B22-95C7-B50E7C0DF74E}"/>
              </a:ext>
            </a:extLst>
          </p:cNvPr>
          <p:cNvSpPr>
            <a:spLocks/>
          </p:cNvSpPr>
          <p:nvPr/>
        </p:nvSpPr>
        <p:spPr bwMode="auto">
          <a:xfrm rot="16200000">
            <a:off x="4630357" y="-2586420"/>
            <a:ext cx="3175762" cy="10972802"/>
          </a:xfrm>
          <a:custGeom>
            <a:avLst/>
            <a:gdLst>
              <a:gd name="T0" fmla="*/ 0 w 1860"/>
              <a:gd name="T1" fmla="*/ 724 h 1087"/>
              <a:gd name="T2" fmla="*/ 0 w 1860"/>
              <a:gd name="T3" fmla="*/ 1087 h 1087"/>
              <a:gd name="T4" fmla="*/ 1860 w 1860"/>
              <a:gd name="T5" fmla="*/ 1087 h 1087"/>
              <a:gd name="T6" fmla="*/ 1860 w 1860"/>
              <a:gd name="T7" fmla="*/ 0 h 1087"/>
              <a:gd name="T8" fmla="*/ 0 w 1860"/>
              <a:gd name="T9" fmla="*/ 0 h 1087"/>
              <a:gd name="T10" fmla="*/ 0 w 1860"/>
              <a:gd name="T11" fmla="*/ 363 h 1087"/>
              <a:gd name="connsiteX0" fmla="*/ 0 w 10000"/>
              <a:gd name="connsiteY0" fmla="*/ 6349 h 10000"/>
              <a:gd name="connsiteX1" fmla="*/ 0 w 10000"/>
              <a:gd name="connsiteY1" fmla="*/ 10000 h 10000"/>
              <a:gd name="connsiteX2" fmla="*/ 10000 w 10000"/>
              <a:gd name="connsiteY2" fmla="*/ 10000 h 10000"/>
              <a:gd name="connsiteX3" fmla="*/ 10000 w 10000"/>
              <a:gd name="connsiteY3" fmla="*/ 0 h 10000"/>
              <a:gd name="connsiteX4" fmla="*/ 0 w 10000"/>
              <a:gd name="connsiteY4" fmla="*/ 0 h 10000"/>
              <a:gd name="connsiteX5" fmla="*/ 0 w 10000"/>
              <a:gd name="connsiteY5" fmla="*/ 3339 h 10000"/>
              <a:gd name="connsiteX0" fmla="*/ 0 w 10000"/>
              <a:gd name="connsiteY0" fmla="*/ 6349 h 10000"/>
              <a:gd name="connsiteX1" fmla="*/ 0 w 10000"/>
              <a:gd name="connsiteY1" fmla="*/ 10000 h 10000"/>
              <a:gd name="connsiteX2" fmla="*/ 10000 w 10000"/>
              <a:gd name="connsiteY2" fmla="*/ 10000 h 10000"/>
              <a:gd name="connsiteX3" fmla="*/ 10000 w 10000"/>
              <a:gd name="connsiteY3" fmla="*/ 0 h 10000"/>
              <a:gd name="connsiteX4" fmla="*/ 0 w 10000"/>
              <a:gd name="connsiteY4" fmla="*/ 0 h 10000"/>
              <a:gd name="connsiteX5" fmla="*/ 0 w 10000"/>
              <a:gd name="connsiteY5" fmla="*/ 373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6349"/>
                </a:moveTo>
                <a:lnTo>
                  <a:pt x="0" y="10000"/>
                </a:lnTo>
                <a:lnTo>
                  <a:pt x="10000" y="10000"/>
                </a:lnTo>
                <a:lnTo>
                  <a:pt x="10000" y="0"/>
                </a:lnTo>
                <a:lnTo>
                  <a:pt x="0" y="0"/>
                </a:lnTo>
                <a:lnTo>
                  <a:pt x="0" y="3730"/>
                </a:lnTo>
              </a:path>
            </a:pathLst>
          </a:custGeom>
          <a:noFill/>
          <a:ln>
            <a:solidFill>
              <a:schemeClr val="bg1"/>
            </a:solidFill>
            <a:prstDash val="dash"/>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14" name="Group 13">
            <a:extLst>
              <a:ext uri="{FF2B5EF4-FFF2-40B4-BE49-F238E27FC236}">
                <a16:creationId xmlns:a16="http://schemas.microsoft.com/office/drawing/2014/main" id="{15E80004-EDD2-43D7-BDA7-AE58AFA242EE}"/>
              </a:ext>
            </a:extLst>
          </p:cNvPr>
          <p:cNvGrpSpPr/>
          <p:nvPr/>
        </p:nvGrpSpPr>
        <p:grpSpPr>
          <a:xfrm>
            <a:off x="6502272" y="4599141"/>
            <a:ext cx="3291438" cy="1647157"/>
            <a:chOff x="2580725" y="4732517"/>
            <a:chExt cx="3291438" cy="1647157"/>
          </a:xfrm>
        </p:grpSpPr>
        <p:sp>
          <p:nvSpPr>
            <p:cNvPr id="2" name="TextBox 1">
              <a:extLst>
                <a:ext uri="{FF2B5EF4-FFF2-40B4-BE49-F238E27FC236}">
                  <a16:creationId xmlns:a16="http://schemas.microsoft.com/office/drawing/2014/main" id="{EEE9F121-4B68-4482-8904-BE7C5F6A4B2C}"/>
                </a:ext>
              </a:extLst>
            </p:cNvPr>
            <p:cNvSpPr txBox="1"/>
            <p:nvPr/>
          </p:nvSpPr>
          <p:spPr>
            <a:xfrm>
              <a:off x="2580725" y="5342467"/>
              <a:ext cx="3291438" cy="1037207"/>
            </a:xfrm>
            <a:prstGeom prst="rect">
              <a:avLst/>
            </a:prstGeom>
            <a:noFill/>
          </p:spPr>
          <p:txBody>
            <a:bodyPr wrap="square" lIns="182880" tIns="146304" rIns="182880" bIns="146304" rtlCol="0">
              <a:spAutoFit/>
            </a:bodyPr>
            <a:lstStyle/>
            <a:p>
              <a:pPr algn="ctr">
                <a:lnSpc>
                  <a:spcPct val="90000"/>
                </a:lnSpc>
                <a:spcAft>
                  <a:spcPts val="600"/>
                </a:spcAft>
              </a:pPr>
              <a:r>
                <a:rPr lang="en-US" sz="1600" dirty="0">
                  <a:solidFill>
                    <a:srgbClr val="FFFFFF"/>
                  </a:solidFill>
                  <a:latin typeface="Segoe UI"/>
                </a:rPr>
                <a:t>Simple and reliable cloud-integrated backup as a service</a:t>
              </a:r>
            </a:p>
            <a:p>
              <a:pPr algn="ctr">
                <a:lnSpc>
                  <a:spcPct val="90000"/>
                </a:lnSpc>
                <a:spcAft>
                  <a:spcPts val="600"/>
                </a:spcAft>
              </a:pPr>
              <a:endParaRPr lang="en-US" sz="1600" dirty="0" err="1">
                <a:gradFill>
                  <a:gsLst>
                    <a:gs pos="2917">
                      <a:schemeClr val="tx1"/>
                    </a:gs>
                    <a:gs pos="30000">
                      <a:schemeClr val="tx1"/>
                    </a:gs>
                  </a:gsLst>
                  <a:lin ang="5400000" scaled="0"/>
                </a:gradFill>
              </a:endParaRPr>
            </a:p>
          </p:txBody>
        </p:sp>
        <p:sp>
          <p:nvSpPr>
            <p:cNvPr id="99" name="TextBox 98">
              <a:extLst>
                <a:ext uri="{FF2B5EF4-FFF2-40B4-BE49-F238E27FC236}">
                  <a16:creationId xmlns:a16="http://schemas.microsoft.com/office/drawing/2014/main" id="{A4713598-E2A4-4E12-8796-BF94674A2261}"/>
                </a:ext>
              </a:extLst>
            </p:cNvPr>
            <p:cNvSpPr txBox="1"/>
            <p:nvPr/>
          </p:nvSpPr>
          <p:spPr>
            <a:xfrm>
              <a:off x="3013119" y="4732517"/>
              <a:ext cx="2535194"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chemeClr val="bg1"/>
                  </a:solidFill>
                  <a:latin typeface="Segoe UI Semibold" panose="020B0702040204020203" pitchFamily="34" charset="0"/>
                  <a:cs typeface="Segoe UI Semibold" panose="020B0702040204020203" pitchFamily="34" charset="0"/>
                </a:rPr>
                <a:t>Azure Backup</a:t>
              </a:r>
            </a:p>
          </p:txBody>
        </p:sp>
      </p:grpSp>
      <p:grpSp>
        <p:nvGrpSpPr>
          <p:cNvPr id="15" name="Group 14">
            <a:extLst>
              <a:ext uri="{FF2B5EF4-FFF2-40B4-BE49-F238E27FC236}">
                <a16:creationId xmlns:a16="http://schemas.microsoft.com/office/drawing/2014/main" id="{C4E09576-3BD4-422B-B773-F77D03514CDF}"/>
              </a:ext>
            </a:extLst>
          </p:cNvPr>
          <p:cNvGrpSpPr/>
          <p:nvPr/>
        </p:nvGrpSpPr>
        <p:grpSpPr>
          <a:xfrm>
            <a:off x="1843683" y="4599141"/>
            <a:ext cx="4019082" cy="1643501"/>
            <a:chOff x="6534618" y="4732517"/>
            <a:chExt cx="4019082" cy="1643501"/>
          </a:xfrm>
        </p:grpSpPr>
        <p:sp>
          <p:nvSpPr>
            <p:cNvPr id="29" name="TextBox 28">
              <a:extLst>
                <a:ext uri="{FF2B5EF4-FFF2-40B4-BE49-F238E27FC236}">
                  <a16:creationId xmlns:a16="http://schemas.microsoft.com/office/drawing/2014/main" id="{C6692D36-C515-419C-A4AF-52190D73A287}"/>
                </a:ext>
              </a:extLst>
            </p:cNvPr>
            <p:cNvSpPr txBox="1"/>
            <p:nvPr/>
          </p:nvSpPr>
          <p:spPr>
            <a:xfrm>
              <a:off x="6534618" y="5338811"/>
              <a:ext cx="4019082" cy="1037207"/>
            </a:xfrm>
            <a:prstGeom prst="rect">
              <a:avLst/>
            </a:prstGeom>
            <a:noFill/>
          </p:spPr>
          <p:txBody>
            <a:bodyPr wrap="square" lIns="182880" tIns="146304" rIns="182880" bIns="146304" rtlCol="0">
              <a:spAutoFit/>
            </a:bodyPr>
            <a:lstStyle/>
            <a:p>
              <a:pPr algn="ctr">
                <a:lnSpc>
                  <a:spcPct val="90000"/>
                </a:lnSpc>
                <a:spcAft>
                  <a:spcPts val="600"/>
                </a:spcAft>
              </a:pPr>
              <a:r>
                <a:rPr lang="en-US" sz="1600" dirty="0">
                  <a:solidFill>
                    <a:srgbClr val="FFFFFF"/>
                  </a:solidFill>
                  <a:latin typeface="Segoe UI"/>
                </a:rPr>
                <a:t>A simple and compliant service for orchestrating your disaster recovery plan</a:t>
              </a:r>
            </a:p>
            <a:p>
              <a:pPr algn="ctr">
                <a:lnSpc>
                  <a:spcPct val="90000"/>
                </a:lnSpc>
                <a:spcAft>
                  <a:spcPts val="600"/>
                </a:spcAft>
              </a:pPr>
              <a:endParaRPr lang="en-US" sz="1600" dirty="0" err="1">
                <a:gradFill>
                  <a:gsLst>
                    <a:gs pos="2917">
                      <a:schemeClr val="tx1"/>
                    </a:gs>
                    <a:gs pos="30000">
                      <a:schemeClr val="tx1"/>
                    </a:gs>
                  </a:gsLst>
                  <a:lin ang="5400000" scaled="0"/>
                </a:gradFill>
              </a:endParaRPr>
            </a:p>
          </p:txBody>
        </p:sp>
        <p:sp>
          <p:nvSpPr>
            <p:cNvPr id="100" name="TextBox 99">
              <a:extLst>
                <a:ext uri="{FF2B5EF4-FFF2-40B4-BE49-F238E27FC236}">
                  <a16:creationId xmlns:a16="http://schemas.microsoft.com/office/drawing/2014/main" id="{E8E2BFCA-4C14-4452-84E1-2A57B00DFC71}"/>
                </a:ext>
              </a:extLst>
            </p:cNvPr>
            <p:cNvSpPr txBox="1"/>
            <p:nvPr/>
          </p:nvSpPr>
          <p:spPr>
            <a:xfrm>
              <a:off x="6836112" y="4732517"/>
              <a:ext cx="3429000"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chemeClr val="bg1"/>
                  </a:solidFill>
                  <a:latin typeface="Segoe UI Semibold" panose="020B0702040204020203" pitchFamily="34" charset="0"/>
                  <a:cs typeface="Segoe UI Semibold" panose="020B0702040204020203" pitchFamily="34" charset="0"/>
                </a:rPr>
                <a:t>Azure Site Recovery</a:t>
              </a:r>
            </a:p>
          </p:txBody>
        </p:sp>
      </p:grpSp>
      <p:sp>
        <p:nvSpPr>
          <p:cNvPr id="13" name="Cross 12">
            <a:extLst>
              <a:ext uri="{FF2B5EF4-FFF2-40B4-BE49-F238E27FC236}">
                <a16:creationId xmlns:a16="http://schemas.microsoft.com/office/drawing/2014/main" id="{46DF9966-5841-406D-A9D4-D6502217BA18}"/>
              </a:ext>
            </a:extLst>
          </p:cNvPr>
          <p:cNvSpPr/>
          <p:nvPr/>
        </p:nvSpPr>
        <p:spPr bwMode="auto">
          <a:xfrm>
            <a:off x="6009720" y="4706022"/>
            <a:ext cx="417036" cy="417034"/>
          </a:xfrm>
          <a:prstGeom prst="plus">
            <a:avLst>
              <a:gd name="adj" fmla="val 3859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2" name="Rectangle 101">
            <a:extLst>
              <a:ext uri="{FF2B5EF4-FFF2-40B4-BE49-F238E27FC236}">
                <a16:creationId xmlns:a16="http://schemas.microsoft.com/office/drawing/2014/main" id="{FF686607-FB60-42DC-B83C-CED9A5D62B2B}"/>
              </a:ext>
            </a:extLst>
          </p:cNvPr>
          <p:cNvSpPr/>
          <p:nvPr/>
        </p:nvSpPr>
        <p:spPr bwMode="auto">
          <a:xfrm>
            <a:off x="1" y="6020775"/>
            <a:ext cx="12433976" cy="972345"/>
          </a:xfrm>
          <a:prstGeom prst="rect">
            <a:avLst/>
          </a:prstGeom>
          <a:solidFill>
            <a:schemeClr val="accent1">
              <a:lumMod val="50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defRPr/>
            </a:pPr>
            <a:endParaRPr lang="en-US" sz="2399" dirty="0">
              <a:ln>
                <a:solidFill>
                  <a:sysClr val="windowText" lastClr="000000"/>
                </a:solidFill>
              </a:ln>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1037BC68-68EC-46D9-AFB5-FD1F5282B08B}"/>
              </a:ext>
            </a:extLst>
          </p:cNvPr>
          <p:cNvSpPr txBox="1"/>
          <p:nvPr/>
        </p:nvSpPr>
        <p:spPr>
          <a:xfrm>
            <a:off x="1174235" y="6182798"/>
            <a:ext cx="3429000"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a:solidFill>
                  <a:schemeClr val="bg1"/>
                </a:solidFill>
                <a:latin typeface="Segoe UI Semibold" panose="020B0702040204020203" pitchFamily="34" charset="0"/>
                <a:cs typeface="Segoe UI Semibold" panose="020B0702040204020203" pitchFamily="34" charset="0"/>
              </a:rPr>
              <a:t>Simplified set up</a:t>
            </a:r>
          </a:p>
        </p:txBody>
      </p:sp>
      <p:sp>
        <p:nvSpPr>
          <p:cNvPr id="34" name="TextBox 33">
            <a:extLst>
              <a:ext uri="{FF2B5EF4-FFF2-40B4-BE49-F238E27FC236}">
                <a16:creationId xmlns:a16="http://schemas.microsoft.com/office/drawing/2014/main" id="{59A9E9AC-FA81-4279-BA4C-5C173D6546B3}"/>
              </a:ext>
            </a:extLst>
          </p:cNvPr>
          <p:cNvSpPr txBox="1"/>
          <p:nvPr/>
        </p:nvSpPr>
        <p:spPr>
          <a:xfrm>
            <a:off x="4370387" y="6207358"/>
            <a:ext cx="3429000"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a:solidFill>
                  <a:schemeClr val="bg1"/>
                </a:solidFill>
                <a:latin typeface="Segoe UI Semibold" panose="020B0702040204020203" pitchFamily="34" charset="0"/>
                <a:cs typeface="Segoe UI Semibold" panose="020B0702040204020203" pitchFamily="34" charset="0"/>
              </a:rPr>
              <a:t>Cost-effective services</a:t>
            </a:r>
          </a:p>
        </p:txBody>
      </p:sp>
      <p:sp>
        <p:nvSpPr>
          <p:cNvPr id="35" name="TextBox 34">
            <a:extLst>
              <a:ext uri="{FF2B5EF4-FFF2-40B4-BE49-F238E27FC236}">
                <a16:creationId xmlns:a16="http://schemas.microsoft.com/office/drawing/2014/main" id="{9B9063A1-2D56-48BF-870C-0F6D6A6A8F5B}"/>
              </a:ext>
            </a:extLst>
          </p:cNvPr>
          <p:cNvSpPr txBox="1"/>
          <p:nvPr/>
        </p:nvSpPr>
        <p:spPr>
          <a:xfrm>
            <a:off x="7946341" y="6200797"/>
            <a:ext cx="3429000"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a:solidFill>
                  <a:schemeClr val="bg1"/>
                </a:solidFill>
                <a:latin typeface="Segoe UI Semibold" panose="020B0702040204020203" pitchFamily="34" charset="0"/>
                <a:cs typeface="Segoe UI Semibold" panose="020B0702040204020203" pitchFamily="34" charset="0"/>
              </a:rPr>
              <a:t>Increased compliance</a:t>
            </a:r>
          </a:p>
        </p:txBody>
      </p:sp>
      <p:sp>
        <p:nvSpPr>
          <p:cNvPr id="103" name="TextBox 102">
            <a:extLst>
              <a:ext uri="{FF2B5EF4-FFF2-40B4-BE49-F238E27FC236}">
                <a16:creationId xmlns:a16="http://schemas.microsoft.com/office/drawing/2014/main" id="{09F024DF-3C44-40F6-9D5B-F6129F1BE4A3}"/>
              </a:ext>
            </a:extLst>
          </p:cNvPr>
          <p:cNvSpPr txBox="1"/>
          <p:nvPr/>
        </p:nvSpPr>
        <p:spPr>
          <a:xfrm>
            <a:off x="8950178" y="3893226"/>
            <a:ext cx="1447800" cy="276999"/>
          </a:xfrm>
          <a:prstGeom prst="rect">
            <a:avLst/>
          </a:prstGeom>
          <a:noFill/>
        </p:spPr>
        <p:txBody>
          <a:bodyPr wrap="square" lIns="0" tIns="0" rIns="0" bIns="0"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Backup</a:t>
            </a:r>
          </a:p>
        </p:txBody>
      </p:sp>
      <p:sp>
        <p:nvSpPr>
          <p:cNvPr id="104" name="TextBox 103">
            <a:extLst>
              <a:ext uri="{FF2B5EF4-FFF2-40B4-BE49-F238E27FC236}">
                <a16:creationId xmlns:a16="http://schemas.microsoft.com/office/drawing/2014/main" id="{63CC1951-BB92-4131-83E5-B37591F756AF}"/>
              </a:ext>
            </a:extLst>
          </p:cNvPr>
          <p:cNvSpPr txBox="1"/>
          <p:nvPr/>
        </p:nvSpPr>
        <p:spPr>
          <a:xfrm>
            <a:off x="5000251" y="3893226"/>
            <a:ext cx="2435974" cy="276999"/>
          </a:xfrm>
          <a:prstGeom prst="rect">
            <a:avLst/>
          </a:prstGeom>
          <a:noFill/>
        </p:spPr>
        <p:txBody>
          <a:bodyPr wrap="square" lIns="0" tIns="0" rIns="0" bIns="0"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Disaster recovery</a:t>
            </a:r>
          </a:p>
        </p:txBody>
      </p:sp>
      <p:sp>
        <p:nvSpPr>
          <p:cNvPr id="105" name="TextBox 104">
            <a:extLst>
              <a:ext uri="{FF2B5EF4-FFF2-40B4-BE49-F238E27FC236}">
                <a16:creationId xmlns:a16="http://schemas.microsoft.com/office/drawing/2014/main" id="{7AAED5A7-E54E-4AFA-AD9B-E3C3B10EA176}"/>
              </a:ext>
            </a:extLst>
          </p:cNvPr>
          <p:cNvSpPr txBox="1"/>
          <p:nvPr/>
        </p:nvSpPr>
        <p:spPr>
          <a:xfrm>
            <a:off x="1529038" y="3893226"/>
            <a:ext cx="2435974" cy="276999"/>
          </a:xfrm>
          <a:prstGeom prst="rect">
            <a:avLst/>
          </a:prstGeom>
          <a:noFill/>
        </p:spPr>
        <p:txBody>
          <a:bodyPr wrap="square" lIns="0" tIns="0" rIns="0" bIns="0"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High availability</a:t>
            </a:r>
          </a:p>
        </p:txBody>
      </p:sp>
    </p:spTree>
    <p:extLst>
      <p:ext uri="{BB962C8B-B14F-4D97-AF65-F5344CB8AC3E}">
        <p14:creationId xmlns:p14="http://schemas.microsoft.com/office/powerpoint/2010/main" val="16703723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3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fade">
                                      <p:cBhvr>
                                        <p:cTn id="26" dur="500"/>
                                        <p:tgtEl>
                                          <p:spTgt spid="102"/>
                                        </p:tgtEl>
                                      </p:cBhvr>
                                    </p:animEffect>
                                    <p:anim calcmode="lin" valueType="num">
                                      <p:cBhvr>
                                        <p:cTn id="27" dur="500" fill="hold"/>
                                        <p:tgtEl>
                                          <p:spTgt spid="102"/>
                                        </p:tgtEl>
                                        <p:attrNameLst>
                                          <p:attrName>ppt_x</p:attrName>
                                        </p:attrNameLst>
                                      </p:cBhvr>
                                      <p:tavLst>
                                        <p:tav tm="0">
                                          <p:val>
                                            <p:strVal val="#ppt_x"/>
                                          </p:val>
                                        </p:tav>
                                        <p:tav tm="100000">
                                          <p:val>
                                            <p:strVal val="#ppt_x"/>
                                          </p:val>
                                        </p:tav>
                                      </p:tavLst>
                                    </p:anim>
                                    <p:anim calcmode="lin" valueType="num">
                                      <p:cBhvr>
                                        <p:cTn id="28" dur="500" fill="hold"/>
                                        <p:tgtEl>
                                          <p:spTgt spid="102"/>
                                        </p:tgtEl>
                                        <p:attrNameLst>
                                          <p:attrName>ppt_y</p:attrName>
                                        </p:attrNameLst>
                                      </p:cBhvr>
                                      <p:tavLst>
                                        <p:tav tm="0">
                                          <p:val>
                                            <p:strVal val="#ppt_y+.1"/>
                                          </p:val>
                                        </p:tav>
                                        <p:tav tm="100000">
                                          <p:val>
                                            <p:strVal val="#ppt_y"/>
                                          </p:val>
                                        </p:tav>
                                      </p:tavLst>
                                    </p:anim>
                                  </p:childTnLst>
                                </p:cTn>
                              </p:par>
                              <p:par>
                                <p:cTn id="29" presetID="10" presetClass="entr" presetSubtype="0" fill="hold" grpId="0" nodeType="withEffect">
                                  <p:stCondLst>
                                    <p:cond delay="3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30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3" grpId="0" animBg="1"/>
      <p:bldP spid="102" grpId="0" animBg="1"/>
      <p:bldP spid="6"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4B4B5-1277-4F47-88DC-479238676C7C}"/>
              </a:ext>
            </a:extLst>
          </p:cNvPr>
          <p:cNvSpPr>
            <a:spLocks noGrp="1"/>
          </p:cNvSpPr>
          <p:nvPr>
            <p:ph type="title"/>
          </p:nvPr>
        </p:nvSpPr>
        <p:spPr>
          <a:xfrm>
            <a:off x="274638" y="2125677"/>
            <a:ext cx="10056812" cy="1181606"/>
          </a:xfrm>
        </p:spPr>
        <p:txBody>
          <a:bodyPr/>
          <a:lstStyle/>
          <a:p>
            <a:r>
              <a:rPr lang="en-US" dirty="0">
                <a:gradFill>
                  <a:gsLst>
                    <a:gs pos="0">
                      <a:srgbClr val="FFFFFF"/>
                    </a:gs>
                    <a:gs pos="100000">
                      <a:srgbClr val="FFFFFF"/>
                    </a:gs>
                  </a:gsLst>
                  <a:lin ang="5400000" scaled="0"/>
                </a:gradFill>
              </a:rPr>
              <a:t>Azure Backup</a:t>
            </a:r>
            <a:endParaRPr lang="en-US" dirty="0"/>
          </a:p>
        </p:txBody>
      </p:sp>
    </p:spTree>
    <p:extLst>
      <p:ext uri="{BB962C8B-B14F-4D97-AF65-F5344CB8AC3E}">
        <p14:creationId xmlns:p14="http://schemas.microsoft.com/office/powerpoint/2010/main" val="423531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a:extLst>
              <a:ext uri="{FF2B5EF4-FFF2-40B4-BE49-F238E27FC236}">
                <a16:creationId xmlns:a16="http://schemas.microsoft.com/office/drawing/2014/main" id="{3F15A37F-1C99-46BB-930C-D245344A6798}"/>
              </a:ext>
            </a:extLst>
          </p:cNvPr>
          <p:cNvGrpSpPr/>
          <p:nvPr/>
        </p:nvGrpSpPr>
        <p:grpSpPr>
          <a:xfrm flipH="1">
            <a:off x="-1831748" y="-15080"/>
            <a:ext cx="15120365" cy="7077361"/>
            <a:chOff x="-2061147" y="-1"/>
            <a:chExt cx="15423562" cy="7010404"/>
          </a:xfrm>
        </p:grpSpPr>
        <p:pic>
          <p:nvPicPr>
            <p:cNvPr id="153" name="Picture 152">
              <a:extLst>
                <a:ext uri="{FF2B5EF4-FFF2-40B4-BE49-F238E27FC236}">
                  <a16:creationId xmlns:a16="http://schemas.microsoft.com/office/drawing/2014/main" id="{B093E8C6-251C-459C-B888-CFB2E85D1D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12" b="15154"/>
            <a:stretch/>
          </p:blipFill>
          <p:spPr>
            <a:xfrm>
              <a:off x="0" y="0"/>
              <a:ext cx="10356069" cy="7010403"/>
            </a:xfrm>
            <a:prstGeom prst="rect">
              <a:avLst/>
            </a:prstGeom>
          </p:spPr>
        </p:pic>
        <p:sp>
          <p:nvSpPr>
            <p:cNvPr id="154" name="Rectangle 3">
              <a:extLst>
                <a:ext uri="{FF2B5EF4-FFF2-40B4-BE49-F238E27FC236}">
                  <a16:creationId xmlns:a16="http://schemas.microsoft.com/office/drawing/2014/main" id="{69A0E85A-1D19-40CB-A165-C5DAFC12CBA0}"/>
                </a:ext>
              </a:extLst>
            </p:cNvPr>
            <p:cNvSpPr/>
            <p:nvPr/>
          </p:nvSpPr>
          <p:spPr bwMode="auto">
            <a:xfrm>
              <a:off x="-1554163" y="0"/>
              <a:ext cx="6827838" cy="7010402"/>
            </a:xfrm>
            <a:custGeom>
              <a:avLst/>
              <a:gdLst>
                <a:gd name="connsiteX0" fmla="*/ 0 w 4618038"/>
                <a:gd name="connsiteY0" fmla="*/ 0 h 6995517"/>
                <a:gd name="connsiteX1" fmla="*/ 4618038 w 4618038"/>
                <a:gd name="connsiteY1" fmla="*/ 0 h 6995517"/>
                <a:gd name="connsiteX2" fmla="*/ 4618038 w 4618038"/>
                <a:gd name="connsiteY2" fmla="*/ 6995517 h 6995517"/>
                <a:gd name="connsiteX3" fmla="*/ 0 w 4618038"/>
                <a:gd name="connsiteY3" fmla="*/ 6995517 h 6995517"/>
                <a:gd name="connsiteX4" fmla="*/ 0 w 4618038"/>
                <a:gd name="connsiteY4" fmla="*/ 0 h 6995517"/>
                <a:gd name="connsiteX0" fmla="*/ 0 w 5780088"/>
                <a:gd name="connsiteY0" fmla="*/ 0 h 6995517"/>
                <a:gd name="connsiteX1" fmla="*/ 5780088 w 5780088"/>
                <a:gd name="connsiteY1" fmla="*/ 0 h 6995517"/>
                <a:gd name="connsiteX2" fmla="*/ 4618038 w 5780088"/>
                <a:gd name="connsiteY2" fmla="*/ 6995517 h 6995517"/>
                <a:gd name="connsiteX3" fmla="*/ 0 w 5780088"/>
                <a:gd name="connsiteY3" fmla="*/ 6995517 h 6995517"/>
                <a:gd name="connsiteX4" fmla="*/ 0 w 5780088"/>
                <a:gd name="connsiteY4" fmla="*/ 0 h 699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088" h="6995517">
                  <a:moveTo>
                    <a:pt x="0" y="0"/>
                  </a:moveTo>
                  <a:lnTo>
                    <a:pt x="5780088" y="0"/>
                  </a:lnTo>
                  <a:lnTo>
                    <a:pt x="4618038" y="6995517"/>
                  </a:lnTo>
                  <a:lnTo>
                    <a:pt x="0" y="6995517"/>
                  </a:lnTo>
                  <a:lnTo>
                    <a:pt x="0" y="0"/>
                  </a:lnTo>
                  <a:close/>
                </a:path>
              </a:pathLst>
            </a:custGeom>
            <a:blipFill dpi="0" rotWithShape="1">
              <a:blip r:embed="rId4">
                <a:grayscl/>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5" name="Rectangle 3">
              <a:extLst>
                <a:ext uri="{FF2B5EF4-FFF2-40B4-BE49-F238E27FC236}">
                  <a16:creationId xmlns:a16="http://schemas.microsoft.com/office/drawing/2014/main" id="{5AAFC218-5D09-47F4-A891-2D1399DA5B90}"/>
                </a:ext>
              </a:extLst>
            </p:cNvPr>
            <p:cNvSpPr/>
            <p:nvPr/>
          </p:nvSpPr>
          <p:spPr bwMode="auto">
            <a:xfrm>
              <a:off x="-1527177" y="-1"/>
              <a:ext cx="6827838" cy="7010402"/>
            </a:xfrm>
            <a:custGeom>
              <a:avLst/>
              <a:gdLst>
                <a:gd name="connsiteX0" fmla="*/ 0 w 4618038"/>
                <a:gd name="connsiteY0" fmla="*/ 0 h 6995517"/>
                <a:gd name="connsiteX1" fmla="*/ 4618038 w 4618038"/>
                <a:gd name="connsiteY1" fmla="*/ 0 h 6995517"/>
                <a:gd name="connsiteX2" fmla="*/ 4618038 w 4618038"/>
                <a:gd name="connsiteY2" fmla="*/ 6995517 h 6995517"/>
                <a:gd name="connsiteX3" fmla="*/ 0 w 4618038"/>
                <a:gd name="connsiteY3" fmla="*/ 6995517 h 6995517"/>
                <a:gd name="connsiteX4" fmla="*/ 0 w 4618038"/>
                <a:gd name="connsiteY4" fmla="*/ 0 h 6995517"/>
                <a:gd name="connsiteX0" fmla="*/ 0 w 5780088"/>
                <a:gd name="connsiteY0" fmla="*/ 0 h 6995517"/>
                <a:gd name="connsiteX1" fmla="*/ 5780088 w 5780088"/>
                <a:gd name="connsiteY1" fmla="*/ 0 h 6995517"/>
                <a:gd name="connsiteX2" fmla="*/ 4618038 w 5780088"/>
                <a:gd name="connsiteY2" fmla="*/ 6995517 h 6995517"/>
                <a:gd name="connsiteX3" fmla="*/ 0 w 5780088"/>
                <a:gd name="connsiteY3" fmla="*/ 6995517 h 6995517"/>
                <a:gd name="connsiteX4" fmla="*/ 0 w 5780088"/>
                <a:gd name="connsiteY4" fmla="*/ 0 h 699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088" h="6995517">
                  <a:moveTo>
                    <a:pt x="0" y="0"/>
                  </a:moveTo>
                  <a:lnTo>
                    <a:pt x="5780088" y="0"/>
                  </a:lnTo>
                  <a:lnTo>
                    <a:pt x="4618038" y="6995517"/>
                  </a:lnTo>
                  <a:lnTo>
                    <a:pt x="0" y="6995517"/>
                  </a:lnTo>
                  <a:lnTo>
                    <a:pt x="0" y="0"/>
                  </a:lnTo>
                  <a:close/>
                </a:path>
              </a:pathLst>
            </a:custGeom>
            <a:gradFill>
              <a:gsLst>
                <a:gs pos="97000">
                  <a:schemeClr val="bg1">
                    <a:alpha val="0"/>
                  </a:schemeClr>
                </a:gs>
                <a:gs pos="56000">
                  <a:srgbClr val="0278D5">
                    <a:alpha val="76000"/>
                  </a:srgbClr>
                </a:gs>
                <a:gs pos="0">
                  <a:srgbClr val="0048C8">
                    <a:alpha val="73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56" name="Picture 155">
              <a:extLst>
                <a:ext uri="{FF2B5EF4-FFF2-40B4-BE49-F238E27FC236}">
                  <a16:creationId xmlns:a16="http://schemas.microsoft.com/office/drawing/2014/main" id="{E9AF918F-20E0-4A19-8E00-2B669AAAA0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147" y="15875"/>
              <a:ext cx="12401976" cy="6994527"/>
            </a:xfrm>
            <a:prstGeom prst="rect">
              <a:avLst/>
            </a:prstGeom>
          </p:spPr>
        </p:pic>
        <p:pic>
          <p:nvPicPr>
            <p:cNvPr id="157" name="Picture 156">
              <a:extLst>
                <a:ext uri="{FF2B5EF4-FFF2-40B4-BE49-F238E27FC236}">
                  <a16:creationId xmlns:a16="http://schemas.microsoft.com/office/drawing/2014/main" id="{6315268E-EBBF-47B3-AF61-8F8B8A4A4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438" y="-1"/>
              <a:ext cx="12401977" cy="7010403"/>
            </a:xfrm>
            <a:prstGeom prst="rect">
              <a:avLst/>
            </a:prstGeom>
          </p:spPr>
        </p:pic>
      </p:grpSp>
      <p:sp>
        <p:nvSpPr>
          <p:cNvPr id="158" name="Rectangle 157">
            <a:extLst>
              <a:ext uri="{FF2B5EF4-FFF2-40B4-BE49-F238E27FC236}">
                <a16:creationId xmlns:a16="http://schemas.microsoft.com/office/drawing/2014/main" id="{C2FDAEB4-322E-48B4-B5D2-61A7BD5614FD}"/>
              </a:ext>
            </a:extLst>
          </p:cNvPr>
          <p:cNvSpPr/>
          <p:nvPr/>
        </p:nvSpPr>
        <p:spPr>
          <a:xfrm>
            <a:off x="-1831820" y="-15081"/>
            <a:ext cx="14596891" cy="7077359"/>
          </a:xfrm>
          <a:prstGeom prst="rect">
            <a:avLst/>
          </a:prstGeom>
          <a:gradFill>
            <a:gsLst>
              <a:gs pos="97000">
                <a:srgbClr val="0071C5">
                  <a:alpha val="55000"/>
                </a:srgbClr>
              </a:gs>
              <a:gs pos="56000">
                <a:srgbClr val="2072B8">
                  <a:alpha val="85000"/>
                </a:srgbClr>
              </a:gs>
              <a:gs pos="0">
                <a:srgbClr val="003C71">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kern="0">
              <a:solidFill>
                <a:sysClr val="windowText" lastClr="000000"/>
              </a:solidFill>
            </a:endParaRPr>
          </a:p>
        </p:txBody>
      </p:sp>
      <p:sp>
        <p:nvSpPr>
          <p:cNvPr id="159" name="Rectangle 158">
            <a:extLst>
              <a:ext uri="{FF2B5EF4-FFF2-40B4-BE49-F238E27FC236}">
                <a16:creationId xmlns:a16="http://schemas.microsoft.com/office/drawing/2014/main" id="{12651525-388D-4857-9EE5-F015EA1A4BBF}"/>
              </a:ext>
            </a:extLst>
          </p:cNvPr>
          <p:cNvSpPr/>
          <p:nvPr/>
        </p:nvSpPr>
        <p:spPr bwMode="auto">
          <a:xfrm rot="10800000">
            <a:off x="0" y="1920545"/>
            <a:ext cx="12192000" cy="3695700"/>
          </a:xfrm>
          <a:prstGeom prst="rect">
            <a:avLst/>
          </a:prstGeom>
          <a:solidFill>
            <a:srgbClr val="0072C6">
              <a:alpha val="5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0" name="Title 6">
            <a:extLst>
              <a:ext uri="{FF2B5EF4-FFF2-40B4-BE49-F238E27FC236}">
                <a16:creationId xmlns:a16="http://schemas.microsoft.com/office/drawing/2014/main" id="{37C6A397-A46F-4CF6-97C7-A20E886B9D8B}"/>
              </a:ext>
            </a:extLst>
          </p:cNvPr>
          <p:cNvSpPr>
            <a:spLocks noGrp="1"/>
          </p:cNvSpPr>
          <p:nvPr>
            <p:ph type="title"/>
          </p:nvPr>
        </p:nvSpPr>
        <p:spPr>
          <a:xfrm>
            <a:off x="258953" y="316612"/>
            <a:ext cx="8150938" cy="1054613"/>
          </a:xfrm>
        </p:spPr>
        <p:txBody>
          <a:bodyPr/>
          <a:lstStyle/>
          <a:p>
            <a:r>
              <a:rPr lang="en-US" dirty="0">
                <a:solidFill>
                  <a:schemeClr val="bg1"/>
                </a:solidFill>
              </a:rPr>
              <a:t>Azure: a single solution across the entire deployment</a:t>
            </a:r>
          </a:p>
        </p:txBody>
      </p:sp>
      <p:sp>
        <p:nvSpPr>
          <p:cNvPr id="75" name="TextBox 74">
            <a:extLst>
              <a:ext uri="{FF2B5EF4-FFF2-40B4-BE49-F238E27FC236}">
                <a16:creationId xmlns:a16="http://schemas.microsoft.com/office/drawing/2014/main" id="{FDBD4882-349D-45F1-9EA2-9A426384D37C}"/>
              </a:ext>
            </a:extLst>
          </p:cNvPr>
          <p:cNvSpPr txBox="1"/>
          <p:nvPr/>
        </p:nvSpPr>
        <p:spPr>
          <a:xfrm>
            <a:off x="7741181" y="4924056"/>
            <a:ext cx="2197388" cy="184073"/>
          </a:xfrm>
          <a:prstGeom prst="rect">
            <a:avLst/>
          </a:prstGeom>
        </p:spPr>
        <p:txBody>
          <a:bodyPr vert="horz" wrap="square" lIns="0" tIns="0" rIns="0" bIns="0" rtlCol="0" anchor="t">
            <a:noAutofit/>
          </a:bodyPr>
          <a:lstStyle/>
          <a:p>
            <a:pPr marR="0" indent="-237936" algn="ctr" defTabSz="932114" fontAlgn="base">
              <a:lnSpc>
                <a:spcPct val="90000"/>
              </a:lnSpc>
              <a:spcBef>
                <a:spcPct val="0"/>
              </a:spcBef>
              <a:spcAft>
                <a:spcPct val="0"/>
              </a:spcAft>
              <a:buClrTx/>
              <a:buSzTx/>
              <a:buFontTx/>
              <a:buNone/>
              <a:tabLst/>
              <a:defRPr/>
            </a:pPr>
            <a:r>
              <a:rPr lang="en-US" kern="0" dirty="0">
                <a:solidFill>
                  <a:schemeClr val="bg1"/>
                </a:solidFill>
                <a:latin typeface="Segoe UI" charset="0"/>
                <a:ea typeface="Segoe UI" charset="0"/>
                <a:cs typeface="Segoe UI" charset="0"/>
              </a:rPr>
              <a:t>Hybrid resources</a:t>
            </a:r>
          </a:p>
        </p:txBody>
      </p:sp>
      <p:sp>
        <p:nvSpPr>
          <p:cNvPr id="76" name="TextBox 75">
            <a:extLst>
              <a:ext uri="{FF2B5EF4-FFF2-40B4-BE49-F238E27FC236}">
                <a16:creationId xmlns:a16="http://schemas.microsoft.com/office/drawing/2014/main" id="{FF79A9DE-6CD2-45A0-BDCF-714E9AE48F16}"/>
              </a:ext>
            </a:extLst>
          </p:cNvPr>
          <p:cNvSpPr txBox="1"/>
          <p:nvPr/>
        </p:nvSpPr>
        <p:spPr>
          <a:xfrm>
            <a:off x="2109146" y="4924056"/>
            <a:ext cx="2118993" cy="184073"/>
          </a:xfrm>
          <a:prstGeom prst="rect">
            <a:avLst/>
          </a:prstGeom>
        </p:spPr>
        <p:txBody>
          <a:bodyPr vert="horz" wrap="square" lIns="0" tIns="0" rIns="0" bIns="0" rtlCol="0" anchor="t">
            <a:noAutofit/>
          </a:bodyPr>
          <a:lstStyle/>
          <a:p>
            <a:pPr marR="0" indent="-237936" algn="ctr" defTabSz="932114" fontAlgn="base">
              <a:lnSpc>
                <a:spcPct val="90000"/>
              </a:lnSpc>
              <a:spcBef>
                <a:spcPct val="0"/>
              </a:spcBef>
              <a:spcAft>
                <a:spcPct val="0"/>
              </a:spcAft>
              <a:buClrTx/>
              <a:buSzTx/>
              <a:buFontTx/>
              <a:buNone/>
              <a:tabLst/>
              <a:defRPr/>
            </a:pPr>
            <a:r>
              <a:rPr lang="en-US" kern="0" dirty="0">
                <a:solidFill>
                  <a:schemeClr val="bg1"/>
                </a:solidFill>
                <a:latin typeface="Segoe UI" charset="0"/>
                <a:ea typeface="Segoe UI" charset="0"/>
                <a:cs typeface="Segoe UI" charset="0"/>
              </a:rPr>
              <a:t>Azure resources</a:t>
            </a:r>
          </a:p>
        </p:txBody>
      </p:sp>
      <p:grpSp>
        <p:nvGrpSpPr>
          <p:cNvPr id="77" name="Group 76">
            <a:extLst>
              <a:ext uri="{FF2B5EF4-FFF2-40B4-BE49-F238E27FC236}">
                <a16:creationId xmlns:a16="http://schemas.microsoft.com/office/drawing/2014/main" id="{6B07974D-AAED-4FF7-BACD-168D6372BB36}"/>
              </a:ext>
            </a:extLst>
          </p:cNvPr>
          <p:cNvGrpSpPr/>
          <p:nvPr/>
        </p:nvGrpSpPr>
        <p:grpSpPr>
          <a:xfrm>
            <a:off x="9796824" y="2990852"/>
            <a:ext cx="782275" cy="803985"/>
            <a:chOff x="9651197" y="3388220"/>
            <a:chExt cx="782275" cy="803985"/>
          </a:xfrm>
        </p:grpSpPr>
        <p:sp>
          <p:nvSpPr>
            <p:cNvPr id="78" name="Oval 77">
              <a:extLst>
                <a:ext uri="{FF2B5EF4-FFF2-40B4-BE49-F238E27FC236}">
                  <a16:creationId xmlns:a16="http://schemas.microsoft.com/office/drawing/2014/main" id="{7662868C-6D37-4120-AB50-423E6C2EB5C0}"/>
                </a:ext>
              </a:extLst>
            </p:cNvPr>
            <p:cNvSpPr/>
            <p:nvPr/>
          </p:nvSpPr>
          <p:spPr bwMode="auto">
            <a:xfrm flipH="1">
              <a:off x="9651197" y="3388220"/>
              <a:ext cx="782275" cy="803985"/>
            </a:xfrm>
            <a:prstGeom prst="ellipse">
              <a:avLst/>
            </a:prstGeom>
            <a:noFill/>
            <a:ln w="22225">
              <a:solidFill>
                <a:schemeClr val="bg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pic>
          <p:nvPicPr>
            <p:cNvPr id="79" name="Graphic 78" descr="Document">
              <a:extLst>
                <a:ext uri="{FF2B5EF4-FFF2-40B4-BE49-F238E27FC236}">
                  <a16:creationId xmlns:a16="http://schemas.microsoft.com/office/drawing/2014/main" id="{8247122B-FA1D-453D-8ABD-14294F6F34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42992" y="3562971"/>
              <a:ext cx="432668" cy="454481"/>
            </a:xfrm>
            <a:prstGeom prst="rect">
              <a:avLst/>
            </a:prstGeom>
          </p:spPr>
        </p:pic>
      </p:grpSp>
      <p:grpSp>
        <p:nvGrpSpPr>
          <p:cNvPr id="80" name="Group 79">
            <a:extLst>
              <a:ext uri="{FF2B5EF4-FFF2-40B4-BE49-F238E27FC236}">
                <a16:creationId xmlns:a16="http://schemas.microsoft.com/office/drawing/2014/main" id="{2142CCD5-B026-41DC-8F19-78349A851296}"/>
              </a:ext>
            </a:extLst>
          </p:cNvPr>
          <p:cNvGrpSpPr/>
          <p:nvPr/>
        </p:nvGrpSpPr>
        <p:grpSpPr>
          <a:xfrm>
            <a:off x="8392690" y="2225517"/>
            <a:ext cx="795760" cy="795555"/>
            <a:chOff x="8247063" y="2244213"/>
            <a:chExt cx="795760" cy="795555"/>
          </a:xfrm>
        </p:grpSpPr>
        <p:sp>
          <p:nvSpPr>
            <p:cNvPr id="81" name="Oval 80">
              <a:extLst>
                <a:ext uri="{FF2B5EF4-FFF2-40B4-BE49-F238E27FC236}">
                  <a16:creationId xmlns:a16="http://schemas.microsoft.com/office/drawing/2014/main" id="{17095BB4-EE69-45F9-9961-1124CE5EB6C2}"/>
                </a:ext>
              </a:extLst>
            </p:cNvPr>
            <p:cNvSpPr/>
            <p:nvPr/>
          </p:nvSpPr>
          <p:spPr bwMode="auto">
            <a:xfrm flipH="1">
              <a:off x="8247063" y="2244213"/>
              <a:ext cx="795760" cy="795555"/>
            </a:xfrm>
            <a:prstGeom prst="ellipse">
              <a:avLst/>
            </a:prstGeom>
            <a:noFill/>
            <a:ln w="22225">
              <a:solidFill>
                <a:schemeClr val="bg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sp>
          <p:nvSpPr>
            <p:cNvPr id="82" name="Freeform 15">
              <a:extLst>
                <a:ext uri="{FF2B5EF4-FFF2-40B4-BE49-F238E27FC236}">
                  <a16:creationId xmlns:a16="http://schemas.microsoft.com/office/drawing/2014/main" id="{60017F4A-0976-4F57-9BB5-EB4E4C382E17}"/>
                </a:ext>
              </a:extLst>
            </p:cNvPr>
            <p:cNvSpPr>
              <a:spLocks noChangeAspect="1" noEditPoints="1"/>
            </p:cNvSpPr>
            <p:nvPr/>
          </p:nvSpPr>
          <p:spPr bwMode="black">
            <a:xfrm>
              <a:off x="8484205" y="2475831"/>
              <a:ext cx="296075" cy="316104"/>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a:ea typeface="+mn-ea"/>
                <a:cs typeface="+mn-cs"/>
              </a:endParaRPr>
            </a:p>
          </p:txBody>
        </p:sp>
      </p:grpSp>
      <p:sp>
        <p:nvSpPr>
          <p:cNvPr id="83" name="TextBox 82">
            <a:extLst>
              <a:ext uri="{FF2B5EF4-FFF2-40B4-BE49-F238E27FC236}">
                <a16:creationId xmlns:a16="http://schemas.microsoft.com/office/drawing/2014/main" id="{AB90B285-2DE2-452D-94C6-7FBB66CCD054}"/>
              </a:ext>
            </a:extLst>
          </p:cNvPr>
          <p:cNvSpPr txBox="1"/>
          <p:nvPr/>
        </p:nvSpPr>
        <p:spPr>
          <a:xfrm>
            <a:off x="1831874" y="5787277"/>
            <a:ext cx="1537686" cy="726353"/>
          </a:xfrm>
          <a:prstGeom prst="rect">
            <a:avLst/>
          </a:prstGeom>
          <a:noFill/>
        </p:spPr>
        <p:txBody>
          <a:bodyPr wrap="square" lIns="182880" tIns="146304" rIns="182880" bIns="146304" rtlCol="0">
            <a:spAutoFit/>
          </a:bodyPr>
          <a:lstStyle/>
          <a:p>
            <a:pPr indent="-237936" algn="ctr" defTabSz="932114" fontAlgn="base">
              <a:spcBef>
                <a:spcPct val="0"/>
              </a:spcBef>
              <a:spcAft>
                <a:spcPts val="600"/>
              </a:spcAft>
              <a:defRPr/>
            </a:pPr>
            <a:r>
              <a:rPr lang="en-US" sz="2800" b="1" kern="0" dirty="0">
                <a:solidFill>
                  <a:schemeClr val="bg1"/>
                </a:solidFill>
                <a:latin typeface="Segoe UI" charset="0"/>
                <a:ea typeface="Segoe UI" charset="0"/>
                <a:cs typeface="Segoe UI" charset="0"/>
              </a:rPr>
              <a:t>Simple</a:t>
            </a:r>
          </a:p>
        </p:txBody>
      </p:sp>
      <p:cxnSp>
        <p:nvCxnSpPr>
          <p:cNvPr id="84" name="Straight Connector 83">
            <a:extLst>
              <a:ext uri="{FF2B5EF4-FFF2-40B4-BE49-F238E27FC236}">
                <a16:creationId xmlns:a16="http://schemas.microsoft.com/office/drawing/2014/main" id="{B2A0F8AA-325B-4032-92A1-ECF0067B2408}"/>
              </a:ext>
            </a:extLst>
          </p:cNvPr>
          <p:cNvCxnSpPr/>
          <p:nvPr/>
        </p:nvCxnSpPr>
        <p:spPr>
          <a:xfrm flipV="1">
            <a:off x="3872429" y="3533857"/>
            <a:ext cx="355710" cy="256765"/>
          </a:xfrm>
          <a:prstGeom prst="line">
            <a:avLst/>
          </a:prstGeom>
          <a:ln w="22225" cap="rnd">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B444978-7AD1-4634-87E3-A21F7BABCDC8}"/>
              </a:ext>
            </a:extLst>
          </p:cNvPr>
          <p:cNvCxnSpPr>
            <a:cxnSpLocks/>
          </p:cNvCxnSpPr>
          <p:nvPr/>
        </p:nvCxnSpPr>
        <p:spPr>
          <a:xfrm flipH="1" flipV="1">
            <a:off x="2124323" y="3529642"/>
            <a:ext cx="355710" cy="256765"/>
          </a:xfrm>
          <a:prstGeom prst="line">
            <a:avLst/>
          </a:prstGeom>
          <a:ln w="22225" cap="rnd">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A7E9BA4-9C80-4EDC-A3E8-32B79862C5DC}"/>
              </a:ext>
            </a:extLst>
          </p:cNvPr>
          <p:cNvCxnSpPr>
            <a:cxnSpLocks/>
          </p:cNvCxnSpPr>
          <p:nvPr/>
        </p:nvCxnSpPr>
        <p:spPr>
          <a:xfrm>
            <a:off x="2740943" y="3070965"/>
            <a:ext cx="217879" cy="388683"/>
          </a:xfrm>
          <a:prstGeom prst="line">
            <a:avLst/>
          </a:prstGeom>
          <a:ln w="22225" cap="rnd">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84B9E7F-5754-4ABB-BF58-A298F701DCE3}"/>
              </a:ext>
            </a:extLst>
          </p:cNvPr>
          <p:cNvCxnSpPr>
            <a:cxnSpLocks/>
          </p:cNvCxnSpPr>
          <p:nvPr/>
        </p:nvCxnSpPr>
        <p:spPr>
          <a:xfrm flipV="1">
            <a:off x="9507919" y="3574347"/>
            <a:ext cx="327016" cy="236054"/>
          </a:xfrm>
          <a:prstGeom prst="line">
            <a:avLst/>
          </a:prstGeom>
          <a:ln w="22225" cap="rnd">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A6B098-D829-4067-8058-99A27BF061E3}"/>
              </a:ext>
            </a:extLst>
          </p:cNvPr>
          <p:cNvCxnSpPr>
            <a:cxnSpLocks/>
          </p:cNvCxnSpPr>
          <p:nvPr/>
        </p:nvCxnSpPr>
        <p:spPr>
          <a:xfrm flipH="1" flipV="1">
            <a:off x="7869873" y="3593554"/>
            <a:ext cx="298952" cy="215796"/>
          </a:xfrm>
          <a:prstGeom prst="line">
            <a:avLst/>
          </a:prstGeom>
          <a:ln w="22225" cap="rnd">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85931A0-BAF4-48A7-874C-3E2D972AB628}"/>
              </a:ext>
            </a:extLst>
          </p:cNvPr>
          <p:cNvCxnSpPr>
            <a:cxnSpLocks/>
          </p:cNvCxnSpPr>
          <p:nvPr/>
        </p:nvCxnSpPr>
        <p:spPr>
          <a:xfrm>
            <a:off x="8801749" y="3049663"/>
            <a:ext cx="2383" cy="327120"/>
          </a:xfrm>
          <a:prstGeom prst="line">
            <a:avLst/>
          </a:prstGeom>
          <a:ln w="22225" cap="rnd">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029E0CD-0329-4BE2-A02D-CDE85B294FDD}"/>
              </a:ext>
            </a:extLst>
          </p:cNvPr>
          <p:cNvCxnSpPr>
            <a:cxnSpLocks/>
          </p:cNvCxnSpPr>
          <p:nvPr/>
        </p:nvCxnSpPr>
        <p:spPr>
          <a:xfrm>
            <a:off x="3970748" y="4055343"/>
            <a:ext cx="4131852" cy="0"/>
          </a:xfrm>
          <a:prstGeom prst="line">
            <a:avLst/>
          </a:prstGeom>
          <a:ln w="22225" cap="rnd">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7687EB0C-2A81-4D95-BCBA-79921049EC71}"/>
              </a:ext>
            </a:extLst>
          </p:cNvPr>
          <p:cNvSpPr/>
          <p:nvPr/>
        </p:nvSpPr>
        <p:spPr>
          <a:xfrm>
            <a:off x="4631854" y="5888843"/>
            <a:ext cx="1696072" cy="523220"/>
          </a:xfrm>
          <a:prstGeom prst="rect">
            <a:avLst/>
          </a:prstGeom>
        </p:spPr>
        <p:txBody>
          <a:bodyPr wrap="square">
            <a:spAutoFit/>
          </a:bodyPr>
          <a:lstStyle/>
          <a:p>
            <a:pPr lvl="0" indent="-237936" algn="ctr" defTabSz="932114" fontAlgn="base">
              <a:spcBef>
                <a:spcPct val="0"/>
              </a:spcBef>
              <a:spcAft>
                <a:spcPts val="600"/>
              </a:spcAft>
              <a:defRPr/>
            </a:pPr>
            <a:r>
              <a:rPr lang="en-US" sz="2800" b="1" kern="0" dirty="0">
                <a:solidFill>
                  <a:srgbClr val="FFFFFF"/>
                </a:solidFill>
                <a:latin typeface="Segoe UI" charset="0"/>
                <a:ea typeface="Segoe UI" charset="0"/>
                <a:cs typeface="Segoe UI" charset="0"/>
              </a:rPr>
              <a:t>Secure</a:t>
            </a:r>
          </a:p>
        </p:txBody>
      </p:sp>
      <p:sp>
        <p:nvSpPr>
          <p:cNvPr id="92" name="Rectangle 91">
            <a:extLst>
              <a:ext uri="{FF2B5EF4-FFF2-40B4-BE49-F238E27FC236}">
                <a16:creationId xmlns:a16="http://schemas.microsoft.com/office/drawing/2014/main" id="{3158320B-5D90-4E87-AD32-4C56E809F81E}"/>
              </a:ext>
            </a:extLst>
          </p:cNvPr>
          <p:cNvSpPr/>
          <p:nvPr/>
        </p:nvSpPr>
        <p:spPr>
          <a:xfrm>
            <a:off x="7593360" y="5888843"/>
            <a:ext cx="2539477" cy="523220"/>
          </a:xfrm>
          <a:prstGeom prst="rect">
            <a:avLst/>
          </a:prstGeom>
        </p:spPr>
        <p:txBody>
          <a:bodyPr wrap="none">
            <a:spAutoFit/>
          </a:bodyPr>
          <a:lstStyle/>
          <a:p>
            <a:pPr lvl="0" indent="-237936" algn="ctr" defTabSz="932114" fontAlgn="base">
              <a:spcBef>
                <a:spcPct val="0"/>
              </a:spcBef>
              <a:spcAft>
                <a:spcPts val="600"/>
              </a:spcAft>
              <a:defRPr/>
            </a:pPr>
            <a:r>
              <a:rPr lang="en-US" sz="2800" b="1" kern="0" dirty="0">
                <a:solidFill>
                  <a:srgbClr val="FFFFFF"/>
                </a:solidFill>
                <a:latin typeface="Segoe UI" charset="0"/>
                <a:ea typeface="Segoe UI" charset="0"/>
                <a:cs typeface="Segoe UI" charset="0"/>
              </a:rPr>
              <a:t>Cost-effective</a:t>
            </a:r>
          </a:p>
        </p:txBody>
      </p:sp>
      <p:grpSp>
        <p:nvGrpSpPr>
          <p:cNvPr id="93" name="Group 92">
            <a:extLst>
              <a:ext uri="{FF2B5EF4-FFF2-40B4-BE49-F238E27FC236}">
                <a16:creationId xmlns:a16="http://schemas.microsoft.com/office/drawing/2014/main" id="{E82B21F1-92D4-4D52-A248-6FBD6F7C624F}"/>
              </a:ext>
            </a:extLst>
          </p:cNvPr>
          <p:cNvGrpSpPr/>
          <p:nvPr/>
        </p:nvGrpSpPr>
        <p:grpSpPr>
          <a:xfrm>
            <a:off x="3276600" y="2272347"/>
            <a:ext cx="808174" cy="795555"/>
            <a:chOff x="1307813" y="2708119"/>
            <a:chExt cx="808174" cy="795555"/>
          </a:xfrm>
        </p:grpSpPr>
        <p:sp>
          <p:nvSpPr>
            <p:cNvPr id="94" name="Oval 93">
              <a:extLst>
                <a:ext uri="{FF2B5EF4-FFF2-40B4-BE49-F238E27FC236}">
                  <a16:creationId xmlns:a16="http://schemas.microsoft.com/office/drawing/2014/main" id="{574D2267-7107-402B-B646-49BAD697D1C0}"/>
                </a:ext>
              </a:extLst>
            </p:cNvPr>
            <p:cNvSpPr/>
            <p:nvPr/>
          </p:nvSpPr>
          <p:spPr bwMode="auto">
            <a:xfrm flipH="1">
              <a:off x="1307813" y="2708119"/>
              <a:ext cx="808174" cy="795555"/>
            </a:xfrm>
            <a:prstGeom prst="ellipse">
              <a:avLst/>
            </a:prstGeom>
            <a:noFill/>
            <a:ln w="22225">
              <a:solidFill>
                <a:schemeClr val="bg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grpSp>
          <p:nvGrpSpPr>
            <p:cNvPr id="95" name="Group 94">
              <a:extLst>
                <a:ext uri="{FF2B5EF4-FFF2-40B4-BE49-F238E27FC236}">
                  <a16:creationId xmlns:a16="http://schemas.microsoft.com/office/drawing/2014/main" id="{6D10FDE7-D9F4-4AD6-A263-AE1026D2E70D}"/>
                </a:ext>
              </a:extLst>
            </p:cNvPr>
            <p:cNvGrpSpPr/>
            <p:nvPr/>
          </p:nvGrpSpPr>
          <p:grpSpPr>
            <a:xfrm>
              <a:off x="1484201" y="2970980"/>
              <a:ext cx="416796" cy="316419"/>
              <a:chOff x="3686176" y="4067176"/>
              <a:chExt cx="1298575" cy="985838"/>
            </a:xfrm>
            <a:solidFill>
              <a:schemeClr val="tx2"/>
            </a:solidFill>
          </p:grpSpPr>
          <p:sp>
            <p:nvSpPr>
              <p:cNvPr id="97" name="Freeform 5">
                <a:extLst>
                  <a:ext uri="{FF2B5EF4-FFF2-40B4-BE49-F238E27FC236}">
                    <a16:creationId xmlns:a16="http://schemas.microsoft.com/office/drawing/2014/main" id="{46FD714C-B486-4A25-A765-9BF23AEA10DB}"/>
                  </a:ext>
                </a:extLst>
              </p:cNvPr>
              <p:cNvSpPr>
                <a:spLocks noEditPoints="1"/>
              </p:cNvSpPr>
              <p:nvPr/>
            </p:nvSpPr>
            <p:spPr bwMode="auto">
              <a:xfrm>
                <a:off x="3686176" y="4067176"/>
                <a:ext cx="1298575" cy="985838"/>
              </a:xfrm>
              <a:custGeom>
                <a:avLst/>
                <a:gdLst>
                  <a:gd name="T0" fmla="*/ 51 w 818"/>
                  <a:gd name="T1" fmla="*/ 464 h 621"/>
                  <a:gd name="T2" fmla="*/ 51 w 818"/>
                  <a:gd name="T3" fmla="*/ 51 h 621"/>
                  <a:gd name="T4" fmla="*/ 767 w 818"/>
                  <a:gd name="T5" fmla="*/ 51 h 621"/>
                  <a:gd name="T6" fmla="*/ 767 w 818"/>
                  <a:gd name="T7" fmla="*/ 464 h 621"/>
                  <a:gd name="T8" fmla="*/ 51 w 818"/>
                  <a:gd name="T9" fmla="*/ 464 h 621"/>
                  <a:gd name="T10" fmla="*/ 385 w 818"/>
                  <a:gd name="T11" fmla="*/ 570 h 621"/>
                  <a:gd name="T12" fmla="*/ 256 w 818"/>
                  <a:gd name="T13" fmla="*/ 570 h 621"/>
                  <a:gd name="T14" fmla="*/ 256 w 818"/>
                  <a:gd name="T15" fmla="*/ 621 h 621"/>
                  <a:gd name="T16" fmla="*/ 563 w 818"/>
                  <a:gd name="T17" fmla="*/ 621 h 621"/>
                  <a:gd name="T18" fmla="*/ 563 w 818"/>
                  <a:gd name="T19" fmla="*/ 570 h 621"/>
                  <a:gd name="T20" fmla="*/ 436 w 818"/>
                  <a:gd name="T21" fmla="*/ 570 h 621"/>
                  <a:gd name="T22" fmla="*/ 436 w 818"/>
                  <a:gd name="T23" fmla="*/ 516 h 621"/>
                  <a:gd name="T24" fmla="*/ 818 w 818"/>
                  <a:gd name="T25" fmla="*/ 516 h 621"/>
                  <a:gd name="T26" fmla="*/ 818 w 818"/>
                  <a:gd name="T27" fmla="*/ 0 h 621"/>
                  <a:gd name="T28" fmla="*/ 0 w 818"/>
                  <a:gd name="T29" fmla="*/ 0 h 621"/>
                  <a:gd name="T30" fmla="*/ 0 w 818"/>
                  <a:gd name="T31" fmla="*/ 516 h 621"/>
                  <a:gd name="T32" fmla="*/ 385 w 818"/>
                  <a:gd name="T33" fmla="*/ 516 h 621"/>
                  <a:gd name="T34" fmla="*/ 385 w 818"/>
                  <a:gd name="T35" fmla="*/ 57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8" h="621">
                    <a:moveTo>
                      <a:pt x="51" y="464"/>
                    </a:moveTo>
                    <a:lnTo>
                      <a:pt x="51" y="51"/>
                    </a:lnTo>
                    <a:lnTo>
                      <a:pt x="767" y="51"/>
                    </a:lnTo>
                    <a:lnTo>
                      <a:pt x="767" y="464"/>
                    </a:lnTo>
                    <a:lnTo>
                      <a:pt x="51" y="464"/>
                    </a:lnTo>
                    <a:close/>
                    <a:moveTo>
                      <a:pt x="385" y="570"/>
                    </a:moveTo>
                    <a:lnTo>
                      <a:pt x="256" y="570"/>
                    </a:lnTo>
                    <a:lnTo>
                      <a:pt x="256" y="621"/>
                    </a:lnTo>
                    <a:lnTo>
                      <a:pt x="563" y="621"/>
                    </a:lnTo>
                    <a:lnTo>
                      <a:pt x="563" y="570"/>
                    </a:lnTo>
                    <a:lnTo>
                      <a:pt x="436" y="570"/>
                    </a:lnTo>
                    <a:lnTo>
                      <a:pt x="436" y="516"/>
                    </a:lnTo>
                    <a:lnTo>
                      <a:pt x="818" y="516"/>
                    </a:lnTo>
                    <a:lnTo>
                      <a:pt x="818" y="0"/>
                    </a:lnTo>
                    <a:lnTo>
                      <a:pt x="0" y="0"/>
                    </a:lnTo>
                    <a:lnTo>
                      <a:pt x="0" y="516"/>
                    </a:lnTo>
                    <a:lnTo>
                      <a:pt x="385" y="516"/>
                    </a:lnTo>
                    <a:lnTo>
                      <a:pt x="385" y="57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6">
                <a:extLst>
                  <a:ext uri="{FF2B5EF4-FFF2-40B4-BE49-F238E27FC236}">
                    <a16:creationId xmlns:a16="http://schemas.microsoft.com/office/drawing/2014/main" id="{FD472E9D-CCB9-4CB8-9C74-F22969B8811C}"/>
                  </a:ext>
                </a:extLst>
              </p:cNvPr>
              <p:cNvSpPr>
                <a:spLocks/>
              </p:cNvSpPr>
              <p:nvPr/>
            </p:nvSpPr>
            <p:spPr bwMode="auto">
              <a:xfrm>
                <a:off x="4032251" y="4357688"/>
                <a:ext cx="260350" cy="274638"/>
              </a:xfrm>
              <a:custGeom>
                <a:avLst/>
                <a:gdLst>
                  <a:gd name="T0" fmla="*/ 61 w 61"/>
                  <a:gd name="T1" fmla="*/ 0 h 64"/>
                  <a:gd name="T2" fmla="*/ 38 w 61"/>
                  <a:gd name="T3" fmla="*/ 64 h 64"/>
                  <a:gd name="T4" fmla="*/ 22 w 61"/>
                  <a:gd name="T5" fmla="*/ 64 h 64"/>
                  <a:gd name="T6" fmla="*/ 0 w 61"/>
                  <a:gd name="T7" fmla="*/ 0 h 64"/>
                  <a:gd name="T8" fmla="*/ 16 w 61"/>
                  <a:gd name="T9" fmla="*/ 0 h 64"/>
                  <a:gd name="T10" fmla="*/ 29 w 61"/>
                  <a:gd name="T11" fmla="*/ 45 h 64"/>
                  <a:gd name="T12" fmla="*/ 30 w 61"/>
                  <a:gd name="T13" fmla="*/ 51 h 64"/>
                  <a:gd name="T14" fmla="*/ 31 w 61"/>
                  <a:gd name="T15" fmla="*/ 51 h 64"/>
                  <a:gd name="T16" fmla="*/ 32 w 61"/>
                  <a:gd name="T17" fmla="*/ 44 h 64"/>
                  <a:gd name="T18" fmla="*/ 45 w 61"/>
                  <a:gd name="T19" fmla="*/ 0 h 64"/>
                  <a:gd name="T20" fmla="*/ 61 w 61"/>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61" y="0"/>
                    </a:moveTo>
                    <a:cubicBezTo>
                      <a:pt x="38" y="64"/>
                      <a:pt x="38" y="64"/>
                      <a:pt x="38" y="64"/>
                    </a:cubicBezTo>
                    <a:cubicBezTo>
                      <a:pt x="22" y="64"/>
                      <a:pt x="22" y="64"/>
                      <a:pt x="22" y="64"/>
                    </a:cubicBezTo>
                    <a:cubicBezTo>
                      <a:pt x="0" y="0"/>
                      <a:pt x="0" y="0"/>
                      <a:pt x="0" y="0"/>
                    </a:cubicBezTo>
                    <a:cubicBezTo>
                      <a:pt x="16" y="0"/>
                      <a:pt x="16" y="0"/>
                      <a:pt x="16" y="0"/>
                    </a:cubicBezTo>
                    <a:cubicBezTo>
                      <a:pt x="29" y="45"/>
                      <a:pt x="29" y="45"/>
                      <a:pt x="29" y="45"/>
                    </a:cubicBezTo>
                    <a:cubicBezTo>
                      <a:pt x="30" y="47"/>
                      <a:pt x="30" y="49"/>
                      <a:pt x="30" y="51"/>
                    </a:cubicBezTo>
                    <a:cubicBezTo>
                      <a:pt x="31" y="51"/>
                      <a:pt x="31" y="51"/>
                      <a:pt x="31" y="51"/>
                    </a:cubicBezTo>
                    <a:cubicBezTo>
                      <a:pt x="31" y="49"/>
                      <a:pt x="31" y="47"/>
                      <a:pt x="32" y="44"/>
                    </a:cubicBezTo>
                    <a:cubicBezTo>
                      <a:pt x="45" y="0"/>
                      <a:pt x="45" y="0"/>
                      <a:pt x="45" y="0"/>
                    </a:cubicBezTo>
                    <a:lnTo>
                      <a:pt x="6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7">
                <a:extLst>
                  <a:ext uri="{FF2B5EF4-FFF2-40B4-BE49-F238E27FC236}">
                    <a16:creationId xmlns:a16="http://schemas.microsoft.com/office/drawing/2014/main" id="{5F9DF400-C0E6-471A-8E46-EFACBFD51784}"/>
                  </a:ext>
                </a:extLst>
              </p:cNvPr>
              <p:cNvSpPr>
                <a:spLocks/>
              </p:cNvSpPr>
              <p:nvPr/>
            </p:nvSpPr>
            <p:spPr bwMode="auto">
              <a:xfrm>
                <a:off x="4322763" y="4357688"/>
                <a:ext cx="315913" cy="274638"/>
              </a:xfrm>
              <a:custGeom>
                <a:avLst/>
                <a:gdLst>
                  <a:gd name="T0" fmla="*/ 74 w 74"/>
                  <a:gd name="T1" fmla="*/ 64 h 64"/>
                  <a:gd name="T2" fmla="*/ 60 w 74"/>
                  <a:gd name="T3" fmla="*/ 64 h 64"/>
                  <a:gd name="T4" fmla="*/ 60 w 74"/>
                  <a:gd name="T5" fmla="*/ 26 h 64"/>
                  <a:gd name="T6" fmla="*/ 60 w 74"/>
                  <a:gd name="T7" fmla="*/ 12 h 64"/>
                  <a:gd name="T8" fmla="*/ 60 w 74"/>
                  <a:gd name="T9" fmla="*/ 12 h 64"/>
                  <a:gd name="T10" fmla="*/ 58 w 74"/>
                  <a:gd name="T11" fmla="*/ 20 h 64"/>
                  <a:gd name="T12" fmla="*/ 43 w 74"/>
                  <a:gd name="T13" fmla="*/ 64 h 64"/>
                  <a:gd name="T14" fmla="*/ 31 w 74"/>
                  <a:gd name="T15" fmla="*/ 64 h 64"/>
                  <a:gd name="T16" fmla="*/ 15 w 74"/>
                  <a:gd name="T17" fmla="*/ 21 h 64"/>
                  <a:gd name="T18" fmla="*/ 13 w 74"/>
                  <a:gd name="T19" fmla="*/ 12 h 64"/>
                  <a:gd name="T20" fmla="*/ 13 w 74"/>
                  <a:gd name="T21" fmla="*/ 12 h 64"/>
                  <a:gd name="T22" fmla="*/ 14 w 74"/>
                  <a:gd name="T23" fmla="*/ 29 h 64"/>
                  <a:gd name="T24" fmla="*/ 14 w 74"/>
                  <a:gd name="T25" fmla="*/ 64 h 64"/>
                  <a:gd name="T26" fmla="*/ 0 w 74"/>
                  <a:gd name="T27" fmla="*/ 64 h 64"/>
                  <a:gd name="T28" fmla="*/ 0 w 74"/>
                  <a:gd name="T29" fmla="*/ 0 h 64"/>
                  <a:gd name="T30" fmla="*/ 22 w 74"/>
                  <a:gd name="T31" fmla="*/ 0 h 64"/>
                  <a:gd name="T32" fmla="*/ 35 w 74"/>
                  <a:gd name="T33" fmla="*/ 38 h 64"/>
                  <a:gd name="T34" fmla="*/ 37 w 74"/>
                  <a:gd name="T35" fmla="*/ 47 h 64"/>
                  <a:gd name="T36" fmla="*/ 38 w 74"/>
                  <a:gd name="T37" fmla="*/ 47 h 64"/>
                  <a:gd name="T38" fmla="*/ 40 w 74"/>
                  <a:gd name="T39" fmla="*/ 38 h 64"/>
                  <a:gd name="T40" fmla="*/ 53 w 74"/>
                  <a:gd name="T41" fmla="*/ 0 h 64"/>
                  <a:gd name="T42" fmla="*/ 74 w 74"/>
                  <a:gd name="T43" fmla="*/ 0 h 64"/>
                  <a:gd name="T44" fmla="*/ 74 w 74"/>
                  <a:gd name="T4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64">
                    <a:moveTo>
                      <a:pt x="74" y="64"/>
                    </a:moveTo>
                    <a:cubicBezTo>
                      <a:pt x="60" y="64"/>
                      <a:pt x="60" y="64"/>
                      <a:pt x="60" y="64"/>
                    </a:cubicBezTo>
                    <a:cubicBezTo>
                      <a:pt x="60" y="26"/>
                      <a:pt x="60" y="26"/>
                      <a:pt x="60" y="26"/>
                    </a:cubicBezTo>
                    <a:cubicBezTo>
                      <a:pt x="60" y="21"/>
                      <a:pt x="60" y="17"/>
                      <a:pt x="60" y="12"/>
                    </a:cubicBezTo>
                    <a:cubicBezTo>
                      <a:pt x="60" y="12"/>
                      <a:pt x="60" y="12"/>
                      <a:pt x="60" y="12"/>
                    </a:cubicBezTo>
                    <a:cubicBezTo>
                      <a:pt x="59" y="16"/>
                      <a:pt x="59" y="19"/>
                      <a:pt x="58" y="20"/>
                    </a:cubicBezTo>
                    <a:cubicBezTo>
                      <a:pt x="43" y="64"/>
                      <a:pt x="43" y="64"/>
                      <a:pt x="43" y="64"/>
                    </a:cubicBezTo>
                    <a:cubicBezTo>
                      <a:pt x="31" y="64"/>
                      <a:pt x="31" y="64"/>
                      <a:pt x="31" y="64"/>
                    </a:cubicBezTo>
                    <a:cubicBezTo>
                      <a:pt x="15" y="21"/>
                      <a:pt x="15" y="21"/>
                      <a:pt x="15" y="21"/>
                    </a:cubicBezTo>
                    <a:cubicBezTo>
                      <a:pt x="15" y="20"/>
                      <a:pt x="14" y="17"/>
                      <a:pt x="13" y="12"/>
                    </a:cubicBezTo>
                    <a:cubicBezTo>
                      <a:pt x="13" y="12"/>
                      <a:pt x="13" y="12"/>
                      <a:pt x="13" y="12"/>
                    </a:cubicBezTo>
                    <a:cubicBezTo>
                      <a:pt x="13" y="18"/>
                      <a:pt x="14" y="24"/>
                      <a:pt x="14" y="29"/>
                    </a:cubicBezTo>
                    <a:cubicBezTo>
                      <a:pt x="14" y="64"/>
                      <a:pt x="14" y="64"/>
                      <a:pt x="14" y="64"/>
                    </a:cubicBezTo>
                    <a:cubicBezTo>
                      <a:pt x="0" y="64"/>
                      <a:pt x="0" y="64"/>
                      <a:pt x="0" y="64"/>
                    </a:cubicBezTo>
                    <a:cubicBezTo>
                      <a:pt x="0" y="0"/>
                      <a:pt x="0" y="0"/>
                      <a:pt x="0" y="0"/>
                    </a:cubicBezTo>
                    <a:cubicBezTo>
                      <a:pt x="22" y="0"/>
                      <a:pt x="22" y="0"/>
                      <a:pt x="22" y="0"/>
                    </a:cubicBezTo>
                    <a:cubicBezTo>
                      <a:pt x="35" y="38"/>
                      <a:pt x="35" y="38"/>
                      <a:pt x="35" y="38"/>
                    </a:cubicBezTo>
                    <a:cubicBezTo>
                      <a:pt x="36" y="41"/>
                      <a:pt x="37" y="44"/>
                      <a:pt x="37" y="47"/>
                    </a:cubicBezTo>
                    <a:cubicBezTo>
                      <a:pt x="38" y="47"/>
                      <a:pt x="38" y="47"/>
                      <a:pt x="38" y="47"/>
                    </a:cubicBezTo>
                    <a:cubicBezTo>
                      <a:pt x="38" y="44"/>
                      <a:pt x="39" y="41"/>
                      <a:pt x="40" y="38"/>
                    </a:cubicBezTo>
                    <a:cubicBezTo>
                      <a:pt x="53" y="0"/>
                      <a:pt x="53" y="0"/>
                      <a:pt x="53" y="0"/>
                    </a:cubicBezTo>
                    <a:cubicBezTo>
                      <a:pt x="74" y="0"/>
                      <a:pt x="74" y="0"/>
                      <a:pt x="74" y="0"/>
                    </a:cubicBezTo>
                    <a:lnTo>
                      <a:pt x="74" y="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96" name="Rectangle 95">
              <a:extLst>
                <a:ext uri="{FF2B5EF4-FFF2-40B4-BE49-F238E27FC236}">
                  <a16:creationId xmlns:a16="http://schemas.microsoft.com/office/drawing/2014/main" id="{EB6EBBE9-4EFF-4949-BEC4-612119B05BBE}"/>
                </a:ext>
              </a:extLst>
            </p:cNvPr>
            <p:cNvSpPr/>
            <p:nvPr/>
          </p:nvSpPr>
          <p:spPr bwMode="auto">
            <a:xfrm>
              <a:off x="1794729" y="2937027"/>
              <a:ext cx="155235" cy="147854"/>
            </a:xfrm>
            <a:prstGeom prst="rect">
              <a:avLst/>
            </a:prstGeom>
            <a:solidFill>
              <a:srgbClr val="096BB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00" name="Group 99">
            <a:extLst>
              <a:ext uri="{FF2B5EF4-FFF2-40B4-BE49-F238E27FC236}">
                <a16:creationId xmlns:a16="http://schemas.microsoft.com/office/drawing/2014/main" id="{CD74DC6C-E99E-4506-AEE3-DF6C3D707CA6}"/>
              </a:ext>
            </a:extLst>
          </p:cNvPr>
          <p:cNvGrpSpPr/>
          <p:nvPr/>
        </p:nvGrpSpPr>
        <p:grpSpPr>
          <a:xfrm>
            <a:off x="4191644" y="2990852"/>
            <a:ext cx="780405" cy="803985"/>
            <a:chOff x="4191644" y="2703904"/>
            <a:chExt cx="780405" cy="803985"/>
          </a:xfrm>
        </p:grpSpPr>
        <p:sp>
          <p:nvSpPr>
            <p:cNvPr id="101" name="Oval 100">
              <a:extLst>
                <a:ext uri="{FF2B5EF4-FFF2-40B4-BE49-F238E27FC236}">
                  <a16:creationId xmlns:a16="http://schemas.microsoft.com/office/drawing/2014/main" id="{A87D4FBB-72A2-4304-933C-5BA786522C17}"/>
                </a:ext>
              </a:extLst>
            </p:cNvPr>
            <p:cNvSpPr/>
            <p:nvPr/>
          </p:nvSpPr>
          <p:spPr bwMode="auto">
            <a:xfrm flipH="1">
              <a:off x="4191644" y="2703904"/>
              <a:ext cx="780405" cy="803985"/>
            </a:xfrm>
            <a:prstGeom prst="ellipse">
              <a:avLst/>
            </a:prstGeom>
            <a:noFill/>
            <a:ln w="22225">
              <a:solidFill>
                <a:schemeClr val="bg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pic>
          <p:nvPicPr>
            <p:cNvPr id="102" name="Graphic 101" descr="Document">
              <a:extLst>
                <a:ext uri="{FF2B5EF4-FFF2-40B4-BE49-F238E27FC236}">
                  <a16:creationId xmlns:a16="http://schemas.microsoft.com/office/drawing/2014/main" id="{22EA1B8A-8AAD-4030-8A03-8E1BB06B90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80132" y="2878654"/>
              <a:ext cx="432668" cy="454481"/>
            </a:xfrm>
            <a:prstGeom prst="rect">
              <a:avLst/>
            </a:prstGeom>
          </p:spPr>
        </p:pic>
      </p:grpSp>
      <p:grpSp>
        <p:nvGrpSpPr>
          <p:cNvPr id="103" name="Group 102">
            <a:extLst>
              <a:ext uri="{FF2B5EF4-FFF2-40B4-BE49-F238E27FC236}">
                <a16:creationId xmlns:a16="http://schemas.microsoft.com/office/drawing/2014/main" id="{6B630B62-C93B-4296-BD5D-B08F8962B921}"/>
              </a:ext>
            </a:extLst>
          </p:cNvPr>
          <p:cNvGrpSpPr/>
          <p:nvPr/>
        </p:nvGrpSpPr>
        <p:grpSpPr>
          <a:xfrm>
            <a:off x="2171699" y="2272347"/>
            <a:ext cx="791639" cy="795555"/>
            <a:chOff x="2757468" y="1939007"/>
            <a:chExt cx="791639" cy="795555"/>
          </a:xfrm>
        </p:grpSpPr>
        <p:grpSp>
          <p:nvGrpSpPr>
            <p:cNvPr id="104" name="Group 103">
              <a:extLst>
                <a:ext uri="{FF2B5EF4-FFF2-40B4-BE49-F238E27FC236}">
                  <a16:creationId xmlns:a16="http://schemas.microsoft.com/office/drawing/2014/main" id="{84A8B446-4A4E-4C1C-B3AC-6FD57C96E7E9}"/>
                </a:ext>
              </a:extLst>
            </p:cNvPr>
            <p:cNvGrpSpPr/>
            <p:nvPr/>
          </p:nvGrpSpPr>
          <p:grpSpPr>
            <a:xfrm>
              <a:off x="2757468" y="1939007"/>
              <a:ext cx="791639" cy="795555"/>
              <a:chOff x="1324347" y="2708119"/>
              <a:chExt cx="791639" cy="795555"/>
            </a:xfrm>
          </p:grpSpPr>
          <p:sp>
            <p:nvSpPr>
              <p:cNvPr id="106" name="Oval 105">
                <a:extLst>
                  <a:ext uri="{FF2B5EF4-FFF2-40B4-BE49-F238E27FC236}">
                    <a16:creationId xmlns:a16="http://schemas.microsoft.com/office/drawing/2014/main" id="{90F05FB2-95BB-4B0A-915A-1EDA034AE62F}"/>
                  </a:ext>
                </a:extLst>
              </p:cNvPr>
              <p:cNvSpPr/>
              <p:nvPr/>
            </p:nvSpPr>
            <p:spPr bwMode="auto">
              <a:xfrm flipH="1">
                <a:off x="1324347" y="2708119"/>
                <a:ext cx="791639" cy="795555"/>
              </a:xfrm>
              <a:prstGeom prst="ellipse">
                <a:avLst/>
              </a:prstGeom>
              <a:noFill/>
              <a:ln w="22225">
                <a:solidFill>
                  <a:schemeClr val="bg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grpSp>
            <p:nvGrpSpPr>
              <p:cNvPr id="107" name="Group 106">
                <a:extLst>
                  <a:ext uri="{FF2B5EF4-FFF2-40B4-BE49-F238E27FC236}">
                    <a16:creationId xmlns:a16="http://schemas.microsoft.com/office/drawing/2014/main" id="{68842D14-C588-4903-8917-F995057A374A}"/>
                  </a:ext>
                </a:extLst>
              </p:cNvPr>
              <p:cNvGrpSpPr/>
              <p:nvPr/>
            </p:nvGrpSpPr>
            <p:grpSpPr>
              <a:xfrm>
                <a:off x="1484201" y="2970980"/>
                <a:ext cx="416796" cy="316419"/>
                <a:chOff x="3686176" y="4067176"/>
                <a:chExt cx="1298575" cy="985838"/>
              </a:xfrm>
              <a:solidFill>
                <a:schemeClr val="tx2"/>
              </a:solidFill>
            </p:grpSpPr>
            <p:sp>
              <p:nvSpPr>
                <p:cNvPr id="109" name="Freeform 5">
                  <a:extLst>
                    <a:ext uri="{FF2B5EF4-FFF2-40B4-BE49-F238E27FC236}">
                      <a16:creationId xmlns:a16="http://schemas.microsoft.com/office/drawing/2014/main" id="{A103F6C0-DE64-4D9B-939A-346BF47C8483}"/>
                    </a:ext>
                  </a:extLst>
                </p:cNvPr>
                <p:cNvSpPr>
                  <a:spLocks noEditPoints="1"/>
                </p:cNvSpPr>
                <p:nvPr/>
              </p:nvSpPr>
              <p:spPr bwMode="auto">
                <a:xfrm>
                  <a:off x="3686176" y="4067176"/>
                  <a:ext cx="1298575" cy="985838"/>
                </a:xfrm>
                <a:custGeom>
                  <a:avLst/>
                  <a:gdLst>
                    <a:gd name="T0" fmla="*/ 51 w 818"/>
                    <a:gd name="T1" fmla="*/ 464 h 621"/>
                    <a:gd name="T2" fmla="*/ 51 w 818"/>
                    <a:gd name="T3" fmla="*/ 51 h 621"/>
                    <a:gd name="T4" fmla="*/ 767 w 818"/>
                    <a:gd name="T5" fmla="*/ 51 h 621"/>
                    <a:gd name="T6" fmla="*/ 767 w 818"/>
                    <a:gd name="T7" fmla="*/ 464 h 621"/>
                    <a:gd name="T8" fmla="*/ 51 w 818"/>
                    <a:gd name="T9" fmla="*/ 464 h 621"/>
                    <a:gd name="T10" fmla="*/ 385 w 818"/>
                    <a:gd name="T11" fmla="*/ 570 h 621"/>
                    <a:gd name="T12" fmla="*/ 256 w 818"/>
                    <a:gd name="T13" fmla="*/ 570 h 621"/>
                    <a:gd name="T14" fmla="*/ 256 w 818"/>
                    <a:gd name="T15" fmla="*/ 621 h 621"/>
                    <a:gd name="T16" fmla="*/ 563 w 818"/>
                    <a:gd name="T17" fmla="*/ 621 h 621"/>
                    <a:gd name="T18" fmla="*/ 563 w 818"/>
                    <a:gd name="T19" fmla="*/ 570 h 621"/>
                    <a:gd name="T20" fmla="*/ 436 w 818"/>
                    <a:gd name="T21" fmla="*/ 570 h 621"/>
                    <a:gd name="T22" fmla="*/ 436 w 818"/>
                    <a:gd name="T23" fmla="*/ 516 h 621"/>
                    <a:gd name="T24" fmla="*/ 818 w 818"/>
                    <a:gd name="T25" fmla="*/ 516 h 621"/>
                    <a:gd name="T26" fmla="*/ 818 w 818"/>
                    <a:gd name="T27" fmla="*/ 0 h 621"/>
                    <a:gd name="T28" fmla="*/ 0 w 818"/>
                    <a:gd name="T29" fmla="*/ 0 h 621"/>
                    <a:gd name="T30" fmla="*/ 0 w 818"/>
                    <a:gd name="T31" fmla="*/ 516 h 621"/>
                    <a:gd name="T32" fmla="*/ 385 w 818"/>
                    <a:gd name="T33" fmla="*/ 516 h 621"/>
                    <a:gd name="T34" fmla="*/ 385 w 818"/>
                    <a:gd name="T35" fmla="*/ 57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8" h="621">
                      <a:moveTo>
                        <a:pt x="51" y="464"/>
                      </a:moveTo>
                      <a:lnTo>
                        <a:pt x="51" y="51"/>
                      </a:lnTo>
                      <a:lnTo>
                        <a:pt x="767" y="51"/>
                      </a:lnTo>
                      <a:lnTo>
                        <a:pt x="767" y="464"/>
                      </a:lnTo>
                      <a:lnTo>
                        <a:pt x="51" y="464"/>
                      </a:lnTo>
                      <a:close/>
                      <a:moveTo>
                        <a:pt x="385" y="570"/>
                      </a:moveTo>
                      <a:lnTo>
                        <a:pt x="256" y="570"/>
                      </a:lnTo>
                      <a:lnTo>
                        <a:pt x="256" y="621"/>
                      </a:lnTo>
                      <a:lnTo>
                        <a:pt x="563" y="621"/>
                      </a:lnTo>
                      <a:lnTo>
                        <a:pt x="563" y="570"/>
                      </a:lnTo>
                      <a:lnTo>
                        <a:pt x="436" y="570"/>
                      </a:lnTo>
                      <a:lnTo>
                        <a:pt x="436" y="516"/>
                      </a:lnTo>
                      <a:lnTo>
                        <a:pt x="818" y="516"/>
                      </a:lnTo>
                      <a:lnTo>
                        <a:pt x="818" y="0"/>
                      </a:lnTo>
                      <a:lnTo>
                        <a:pt x="0" y="0"/>
                      </a:lnTo>
                      <a:lnTo>
                        <a:pt x="0" y="516"/>
                      </a:lnTo>
                      <a:lnTo>
                        <a:pt x="385" y="516"/>
                      </a:lnTo>
                      <a:lnTo>
                        <a:pt x="385" y="57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6">
                  <a:extLst>
                    <a:ext uri="{FF2B5EF4-FFF2-40B4-BE49-F238E27FC236}">
                      <a16:creationId xmlns:a16="http://schemas.microsoft.com/office/drawing/2014/main" id="{6D368C93-CE09-4E2D-8061-3DDD781B82AE}"/>
                    </a:ext>
                  </a:extLst>
                </p:cNvPr>
                <p:cNvSpPr>
                  <a:spLocks/>
                </p:cNvSpPr>
                <p:nvPr/>
              </p:nvSpPr>
              <p:spPr bwMode="auto">
                <a:xfrm>
                  <a:off x="4032251" y="4357688"/>
                  <a:ext cx="260350" cy="274638"/>
                </a:xfrm>
                <a:custGeom>
                  <a:avLst/>
                  <a:gdLst>
                    <a:gd name="T0" fmla="*/ 61 w 61"/>
                    <a:gd name="T1" fmla="*/ 0 h 64"/>
                    <a:gd name="T2" fmla="*/ 38 w 61"/>
                    <a:gd name="T3" fmla="*/ 64 h 64"/>
                    <a:gd name="T4" fmla="*/ 22 w 61"/>
                    <a:gd name="T5" fmla="*/ 64 h 64"/>
                    <a:gd name="T6" fmla="*/ 0 w 61"/>
                    <a:gd name="T7" fmla="*/ 0 h 64"/>
                    <a:gd name="T8" fmla="*/ 16 w 61"/>
                    <a:gd name="T9" fmla="*/ 0 h 64"/>
                    <a:gd name="T10" fmla="*/ 29 w 61"/>
                    <a:gd name="T11" fmla="*/ 45 h 64"/>
                    <a:gd name="T12" fmla="*/ 30 w 61"/>
                    <a:gd name="T13" fmla="*/ 51 h 64"/>
                    <a:gd name="T14" fmla="*/ 31 w 61"/>
                    <a:gd name="T15" fmla="*/ 51 h 64"/>
                    <a:gd name="T16" fmla="*/ 32 w 61"/>
                    <a:gd name="T17" fmla="*/ 44 h 64"/>
                    <a:gd name="T18" fmla="*/ 45 w 61"/>
                    <a:gd name="T19" fmla="*/ 0 h 64"/>
                    <a:gd name="T20" fmla="*/ 61 w 61"/>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61" y="0"/>
                      </a:moveTo>
                      <a:cubicBezTo>
                        <a:pt x="38" y="64"/>
                        <a:pt x="38" y="64"/>
                        <a:pt x="38" y="64"/>
                      </a:cubicBezTo>
                      <a:cubicBezTo>
                        <a:pt x="22" y="64"/>
                        <a:pt x="22" y="64"/>
                        <a:pt x="22" y="64"/>
                      </a:cubicBezTo>
                      <a:cubicBezTo>
                        <a:pt x="0" y="0"/>
                        <a:pt x="0" y="0"/>
                        <a:pt x="0" y="0"/>
                      </a:cubicBezTo>
                      <a:cubicBezTo>
                        <a:pt x="16" y="0"/>
                        <a:pt x="16" y="0"/>
                        <a:pt x="16" y="0"/>
                      </a:cubicBezTo>
                      <a:cubicBezTo>
                        <a:pt x="29" y="45"/>
                        <a:pt x="29" y="45"/>
                        <a:pt x="29" y="45"/>
                      </a:cubicBezTo>
                      <a:cubicBezTo>
                        <a:pt x="30" y="47"/>
                        <a:pt x="30" y="49"/>
                        <a:pt x="30" y="51"/>
                      </a:cubicBezTo>
                      <a:cubicBezTo>
                        <a:pt x="31" y="51"/>
                        <a:pt x="31" y="51"/>
                        <a:pt x="31" y="51"/>
                      </a:cubicBezTo>
                      <a:cubicBezTo>
                        <a:pt x="31" y="49"/>
                        <a:pt x="31" y="47"/>
                        <a:pt x="32" y="44"/>
                      </a:cubicBezTo>
                      <a:cubicBezTo>
                        <a:pt x="45" y="0"/>
                        <a:pt x="45" y="0"/>
                        <a:pt x="45" y="0"/>
                      </a:cubicBezTo>
                      <a:lnTo>
                        <a:pt x="6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7">
                  <a:extLst>
                    <a:ext uri="{FF2B5EF4-FFF2-40B4-BE49-F238E27FC236}">
                      <a16:creationId xmlns:a16="http://schemas.microsoft.com/office/drawing/2014/main" id="{28C0965C-BF4B-4A75-BF80-1D4292548F0D}"/>
                    </a:ext>
                  </a:extLst>
                </p:cNvPr>
                <p:cNvSpPr>
                  <a:spLocks/>
                </p:cNvSpPr>
                <p:nvPr/>
              </p:nvSpPr>
              <p:spPr bwMode="auto">
                <a:xfrm>
                  <a:off x="4322763" y="4357688"/>
                  <a:ext cx="315913" cy="274638"/>
                </a:xfrm>
                <a:custGeom>
                  <a:avLst/>
                  <a:gdLst>
                    <a:gd name="T0" fmla="*/ 74 w 74"/>
                    <a:gd name="T1" fmla="*/ 64 h 64"/>
                    <a:gd name="T2" fmla="*/ 60 w 74"/>
                    <a:gd name="T3" fmla="*/ 64 h 64"/>
                    <a:gd name="T4" fmla="*/ 60 w 74"/>
                    <a:gd name="T5" fmla="*/ 26 h 64"/>
                    <a:gd name="T6" fmla="*/ 60 w 74"/>
                    <a:gd name="T7" fmla="*/ 12 h 64"/>
                    <a:gd name="T8" fmla="*/ 60 w 74"/>
                    <a:gd name="T9" fmla="*/ 12 h 64"/>
                    <a:gd name="T10" fmla="*/ 58 w 74"/>
                    <a:gd name="T11" fmla="*/ 20 h 64"/>
                    <a:gd name="T12" fmla="*/ 43 w 74"/>
                    <a:gd name="T13" fmla="*/ 64 h 64"/>
                    <a:gd name="T14" fmla="*/ 31 w 74"/>
                    <a:gd name="T15" fmla="*/ 64 h 64"/>
                    <a:gd name="T16" fmla="*/ 15 w 74"/>
                    <a:gd name="T17" fmla="*/ 21 h 64"/>
                    <a:gd name="T18" fmla="*/ 13 w 74"/>
                    <a:gd name="T19" fmla="*/ 12 h 64"/>
                    <a:gd name="T20" fmla="*/ 13 w 74"/>
                    <a:gd name="T21" fmla="*/ 12 h 64"/>
                    <a:gd name="T22" fmla="*/ 14 w 74"/>
                    <a:gd name="T23" fmla="*/ 29 h 64"/>
                    <a:gd name="T24" fmla="*/ 14 w 74"/>
                    <a:gd name="T25" fmla="*/ 64 h 64"/>
                    <a:gd name="T26" fmla="*/ 0 w 74"/>
                    <a:gd name="T27" fmla="*/ 64 h 64"/>
                    <a:gd name="T28" fmla="*/ 0 w 74"/>
                    <a:gd name="T29" fmla="*/ 0 h 64"/>
                    <a:gd name="T30" fmla="*/ 22 w 74"/>
                    <a:gd name="T31" fmla="*/ 0 h 64"/>
                    <a:gd name="T32" fmla="*/ 35 w 74"/>
                    <a:gd name="T33" fmla="*/ 38 h 64"/>
                    <a:gd name="T34" fmla="*/ 37 w 74"/>
                    <a:gd name="T35" fmla="*/ 47 h 64"/>
                    <a:gd name="T36" fmla="*/ 38 w 74"/>
                    <a:gd name="T37" fmla="*/ 47 h 64"/>
                    <a:gd name="T38" fmla="*/ 40 w 74"/>
                    <a:gd name="T39" fmla="*/ 38 h 64"/>
                    <a:gd name="T40" fmla="*/ 53 w 74"/>
                    <a:gd name="T41" fmla="*/ 0 h 64"/>
                    <a:gd name="T42" fmla="*/ 74 w 74"/>
                    <a:gd name="T43" fmla="*/ 0 h 64"/>
                    <a:gd name="T44" fmla="*/ 74 w 74"/>
                    <a:gd name="T4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64">
                      <a:moveTo>
                        <a:pt x="74" y="64"/>
                      </a:moveTo>
                      <a:cubicBezTo>
                        <a:pt x="60" y="64"/>
                        <a:pt x="60" y="64"/>
                        <a:pt x="60" y="64"/>
                      </a:cubicBezTo>
                      <a:cubicBezTo>
                        <a:pt x="60" y="26"/>
                        <a:pt x="60" y="26"/>
                        <a:pt x="60" y="26"/>
                      </a:cubicBezTo>
                      <a:cubicBezTo>
                        <a:pt x="60" y="21"/>
                        <a:pt x="60" y="17"/>
                        <a:pt x="60" y="12"/>
                      </a:cubicBezTo>
                      <a:cubicBezTo>
                        <a:pt x="60" y="12"/>
                        <a:pt x="60" y="12"/>
                        <a:pt x="60" y="12"/>
                      </a:cubicBezTo>
                      <a:cubicBezTo>
                        <a:pt x="59" y="16"/>
                        <a:pt x="59" y="19"/>
                        <a:pt x="58" y="20"/>
                      </a:cubicBezTo>
                      <a:cubicBezTo>
                        <a:pt x="43" y="64"/>
                        <a:pt x="43" y="64"/>
                        <a:pt x="43" y="64"/>
                      </a:cubicBezTo>
                      <a:cubicBezTo>
                        <a:pt x="31" y="64"/>
                        <a:pt x="31" y="64"/>
                        <a:pt x="31" y="64"/>
                      </a:cubicBezTo>
                      <a:cubicBezTo>
                        <a:pt x="15" y="21"/>
                        <a:pt x="15" y="21"/>
                        <a:pt x="15" y="21"/>
                      </a:cubicBezTo>
                      <a:cubicBezTo>
                        <a:pt x="15" y="20"/>
                        <a:pt x="14" y="17"/>
                        <a:pt x="13" y="12"/>
                      </a:cubicBezTo>
                      <a:cubicBezTo>
                        <a:pt x="13" y="12"/>
                        <a:pt x="13" y="12"/>
                        <a:pt x="13" y="12"/>
                      </a:cubicBezTo>
                      <a:cubicBezTo>
                        <a:pt x="13" y="18"/>
                        <a:pt x="14" y="24"/>
                        <a:pt x="14" y="29"/>
                      </a:cubicBezTo>
                      <a:cubicBezTo>
                        <a:pt x="14" y="64"/>
                        <a:pt x="14" y="64"/>
                        <a:pt x="14" y="64"/>
                      </a:cubicBezTo>
                      <a:cubicBezTo>
                        <a:pt x="0" y="64"/>
                        <a:pt x="0" y="64"/>
                        <a:pt x="0" y="64"/>
                      </a:cubicBezTo>
                      <a:cubicBezTo>
                        <a:pt x="0" y="0"/>
                        <a:pt x="0" y="0"/>
                        <a:pt x="0" y="0"/>
                      </a:cubicBezTo>
                      <a:cubicBezTo>
                        <a:pt x="22" y="0"/>
                        <a:pt x="22" y="0"/>
                        <a:pt x="22" y="0"/>
                      </a:cubicBezTo>
                      <a:cubicBezTo>
                        <a:pt x="35" y="38"/>
                        <a:pt x="35" y="38"/>
                        <a:pt x="35" y="38"/>
                      </a:cubicBezTo>
                      <a:cubicBezTo>
                        <a:pt x="36" y="41"/>
                        <a:pt x="37" y="44"/>
                        <a:pt x="37" y="47"/>
                      </a:cubicBezTo>
                      <a:cubicBezTo>
                        <a:pt x="38" y="47"/>
                        <a:pt x="38" y="47"/>
                        <a:pt x="38" y="47"/>
                      </a:cubicBezTo>
                      <a:cubicBezTo>
                        <a:pt x="38" y="44"/>
                        <a:pt x="39" y="41"/>
                        <a:pt x="40" y="38"/>
                      </a:cubicBezTo>
                      <a:cubicBezTo>
                        <a:pt x="53" y="0"/>
                        <a:pt x="53" y="0"/>
                        <a:pt x="53" y="0"/>
                      </a:cubicBezTo>
                      <a:cubicBezTo>
                        <a:pt x="74" y="0"/>
                        <a:pt x="74" y="0"/>
                        <a:pt x="74" y="0"/>
                      </a:cubicBezTo>
                      <a:lnTo>
                        <a:pt x="74" y="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8" name="Rectangle 107">
                <a:extLst>
                  <a:ext uri="{FF2B5EF4-FFF2-40B4-BE49-F238E27FC236}">
                    <a16:creationId xmlns:a16="http://schemas.microsoft.com/office/drawing/2014/main" id="{5BA0E45D-C4A6-4965-9926-285B031312C7}"/>
                  </a:ext>
                </a:extLst>
              </p:cNvPr>
              <p:cNvSpPr/>
              <p:nvPr/>
            </p:nvSpPr>
            <p:spPr bwMode="auto">
              <a:xfrm>
                <a:off x="1794729" y="2937027"/>
                <a:ext cx="155235" cy="147854"/>
              </a:xfrm>
              <a:prstGeom prst="rect">
                <a:avLst/>
              </a:prstGeom>
              <a:solidFill>
                <a:srgbClr val="096BB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05" name="Freeform 15">
              <a:extLst>
                <a:ext uri="{FF2B5EF4-FFF2-40B4-BE49-F238E27FC236}">
                  <a16:creationId xmlns:a16="http://schemas.microsoft.com/office/drawing/2014/main" id="{C7E0D1CF-C5D2-4CB8-8910-1467AB25A128}"/>
                </a:ext>
              </a:extLst>
            </p:cNvPr>
            <p:cNvSpPr>
              <a:spLocks noChangeAspect="1" noEditPoints="1"/>
            </p:cNvSpPr>
            <p:nvPr/>
          </p:nvSpPr>
          <p:spPr bwMode="black">
            <a:xfrm>
              <a:off x="3246170" y="2120691"/>
              <a:ext cx="163370" cy="174422"/>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a:ea typeface="+mn-ea"/>
                <a:cs typeface="+mn-cs"/>
              </a:endParaRPr>
            </a:p>
          </p:txBody>
        </p:sp>
      </p:grpSp>
      <p:sp>
        <p:nvSpPr>
          <p:cNvPr id="112" name="Rectangle 111">
            <a:extLst>
              <a:ext uri="{FF2B5EF4-FFF2-40B4-BE49-F238E27FC236}">
                <a16:creationId xmlns:a16="http://schemas.microsoft.com/office/drawing/2014/main" id="{E7BDE428-D5B1-4E1E-9283-F9E30B3E64D7}"/>
              </a:ext>
            </a:extLst>
          </p:cNvPr>
          <p:cNvSpPr/>
          <p:nvPr/>
        </p:nvSpPr>
        <p:spPr>
          <a:xfrm>
            <a:off x="3630957" y="2447585"/>
            <a:ext cx="542119" cy="246221"/>
          </a:xfrm>
          <a:prstGeom prst="rect">
            <a:avLst/>
          </a:prstGeom>
        </p:spPr>
        <p:txBody>
          <a:bodyPr wrap="square">
            <a:spAutoFit/>
          </a:bodyPr>
          <a:lstStyle/>
          <a:p>
            <a:pPr lvl="0" indent="-237936" algn="ctr" defTabSz="932114" fontAlgn="base">
              <a:spcBef>
                <a:spcPct val="0"/>
              </a:spcBef>
              <a:spcAft>
                <a:spcPts val="600"/>
              </a:spcAft>
              <a:defRPr/>
            </a:pPr>
            <a:r>
              <a:rPr lang="en-US" sz="1000" b="1" kern="0" dirty="0">
                <a:solidFill>
                  <a:schemeClr val="bg1"/>
                </a:solidFill>
                <a:latin typeface="Segoe UI" charset="0"/>
                <a:ea typeface="Segoe UI" charset="0"/>
                <a:cs typeface="Segoe UI" charset="0"/>
              </a:rPr>
              <a:t>SQL</a:t>
            </a:r>
          </a:p>
        </p:txBody>
      </p:sp>
      <p:cxnSp>
        <p:nvCxnSpPr>
          <p:cNvPr id="113" name="Straight Connector 112">
            <a:extLst>
              <a:ext uri="{FF2B5EF4-FFF2-40B4-BE49-F238E27FC236}">
                <a16:creationId xmlns:a16="http://schemas.microsoft.com/office/drawing/2014/main" id="{10FC0895-C53C-4DE8-9B88-9B32ECBB1579}"/>
              </a:ext>
            </a:extLst>
          </p:cNvPr>
          <p:cNvCxnSpPr>
            <a:cxnSpLocks/>
          </p:cNvCxnSpPr>
          <p:nvPr/>
        </p:nvCxnSpPr>
        <p:spPr>
          <a:xfrm flipH="1">
            <a:off x="3333632" y="3070965"/>
            <a:ext cx="217879" cy="388683"/>
          </a:xfrm>
          <a:prstGeom prst="line">
            <a:avLst/>
          </a:prstGeom>
          <a:ln w="22225" cap="rnd">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04717984-8BF2-4142-86CD-04BCC1D0D3E4}"/>
              </a:ext>
            </a:extLst>
          </p:cNvPr>
          <p:cNvGrpSpPr/>
          <p:nvPr/>
        </p:nvGrpSpPr>
        <p:grpSpPr>
          <a:xfrm>
            <a:off x="8237758" y="3505200"/>
            <a:ext cx="1236442" cy="1244174"/>
            <a:chOff x="4951413" y="-2232025"/>
            <a:chExt cx="5076825" cy="5108575"/>
          </a:xfrm>
          <a:solidFill>
            <a:srgbClr val="FFFFFF"/>
          </a:solidFill>
        </p:grpSpPr>
        <p:sp>
          <p:nvSpPr>
            <p:cNvPr id="115" name="Freeform 5">
              <a:extLst>
                <a:ext uri="{FF2B5EF4-FFF2-40B4-BE49-F238E27FC236}">
                  <a16:creationId xmlns:a16="http://schemas.microsoft.com/office/drawing/2014/main" id="{91BC96A5-CA38-49B5-8245-AF71441E5D23}"/>
                </a:ext>
              </a:extLst>
            </p:cNvPr>
            <p:cNvSpPr>
              <a:spLocks noEditPoints="1"/>
            </p:cNvSpPr>
            <p:nvPr/>
          </p:nvSpPr>
          <p:spPr bwMode="auto">
            <a:xfrm>
              <a:off x="6891338" y="1506538"/>
              <a:ext cx="704850" cy="714375"/>
            </a:xfrm>
            <a:custGeom>
              <a:avLst/>
              <a:gdLst>
                <a:gd name="T0" fmla="*/ 0 w 217"/>
                <a:gd name="T1" fmla="*/ 220 h 220"/>
                <a:gd name="T2" fmla="*/ 217 w 217"/>
                <a:gd name="T3" fmla="*/ 220 h 220"/>
                <a:gd name="T4" fmla="*/ 217 w 217"/>
                <a:gd name="T5" fmla="*/ 0 h 220"/>
                <a:gd name="T6" fmla="*/ 0 w 217"/>
                <a:gd name="T7" fmla="*/ 0 h 220"/>
                <a:gd name="T8" fmla="*/ 0 w 217"/>
                <a:gd name="T9" fmla="*/ 220 h 220"/>
                <a:gd name="T10" fmla="*/ 87 w 217"/>
                <a:gd name="T11" fmla="*/ 88 h 220"/>
                <a:gd name="T12" fmla="*/ 130 w 217"/>
                <a:gd name="T13" fmla="*/ 88 h 220"/>
                <a:gd name="T14" fmla="*/ 130 w 217"/>
                <a:gd name="T15" fmla="*/ 132 h 220"/>
                <a:gd name="T16" fmla="*/ 87 w 217"/>
                <a:gd name="T17" fmla="*/ 132 h 220"/>
                <a:gd name="T18" fmla="*/ 87 w 217"/>
                <a:gd name="T19" fmla="*/ 8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20">
                  <a:moveTo>
                    <a:pt x="0" y="220"/>
                  </a:moveTo>
                  <a:cubicBezTo>
                    <a:pt x="217" y="220"/>
                    <a:pt x="217" y="220"/>
                    <a:pt x="217" y="220"/>
                  </a:cubicBezTo>
                  <a:cubicBezTo>
                    <a:pt x="217" y="0"/>
                    <a:pt x="217" y="0"/>
                    <a:pt x="217" y="0"/>
                  </a:cubicBezTo>
                  <a:cubicBezTo>
                    <a:pt x="0" y="0"/>
                    <a:pt x="0" y="0"/>
                    <a:pt x="0" y="0"/>
                  </a:cubicBezTo>
                  <a:lnTo>
                    <a:pt x="0" y="220"/>
                  </a:lnTo>
                  <a:close/>
                  <a:moveTo>
                    <a:pt x="87" y="88"/>
                  </a:moveTo>
                  <a:cubicBezTo>
                    <a:pt x="130" y="88"/>
                    <a:pt x="130" y="88"/>
                    <a:pt x="130" y="88"/>
                  </a:cubicBezTo>
                  <a:cubicBezTo>
                    <a:pt x="130" y="132"/>
                    <a:pt x="130" y="132"/>
                    <a:pt x="130" y="132"/>
                  </a:cubicBezTo>
                  <a:cubicBezTo>
                    <a:pt x="87" y="132"/>
                    <a:pt x="87" y="132"/>
                    <a:pt x="87" y="132"/>
                  </a:cubicBezTo>
                  <a:lnTo>
                    <a:pt x="87"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16" name="Freeform 6">
              <a:extLst>
                <a:ext uri="{FF2B5EF4-FFF2-40B4-BE49-F238E27FC236}">
                  <a16:creationId xmlns:a16="http://schemas.microsoft.com/office/drawing/2014/main" id="{18798BA4-14B1-485F-B1CF-165DA687713E}"/>
                </a:ext>
              </a:extLst>
            </p:cNvPr>
            <p:cNvSpPr>
              <a:spLocks noEditPoints="1"/>
            </p:cNvSpPr>
            <p:nvPr/>
          </p:nvSpPr>
          <p:spPr bwMode="auto">
            <a:xfrm>
              <a:off x="8032751" y="1506538"/>
              <a:ext cx="704850" cy="714375"/>
            </a:xfrm>
            <a:custGeom>
              <a:avLst/>
              <a:gdLst>
                <a:gd name="T0" fmla="*/ 217 w 217"/>
                <a:gd name="T1" fmla="*/ 0 h 220"/>
                <a:gd name="T2" fmla="*/ 0 w 217"/>
                <a:gd name="T3" fmla="*/ 0 h 220"/>
                <a:gd name="T4" fmla="*/ 0 w 217"/>
                <a:gd name="T5" fmla="*/ 220 h 220"/>
                <a:gd name="T6" fmla="*/ 217 w 217"/>
                <a:gd name="T7" fmla="*/ 220 h 220"/>
                <a:gd name="T8" fmla="*/ 217 w 217"/>
                <a:gd name="T9" fmla="*/ 0 h 220"/>
                <a:gd name="T10" fmla="*/ 130 w 217"/>
                <a:gd name="T11" fmla="*/ 132 h 220"/>
                <a:gd name="T12" fmla="*/ 87 w 217"/>
                <a:gd name="T13" fmla="*/ 132 h 220"/>
                <a:gd name="T14" fmla="*/ 87 w 217"/>
                <a:gd name="T15" fmla="*/ 88 h 220"/>
                <a:gd name="T16" fmla="*/ 130 w 217"/>
                <a:gd name="T17" fmla="*/ 88 h 220"/>
                <a:gd name="T18" fmla="*/ 130 w 217"/>
                <a:gd name="T19" fmla="*/ 13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20">
                  <a:moveTo>
                    <a:pt x="217" y="0"/>
                  </a:moveTo>
                  <a:cubicBezTo>
                    <a:pt x="0" y="0"/>
                    <a:pt x="0" y="0"/>
                    <a:pt x="0" y="0"/>
                  </a:cubicBezTo>
                  <a:cubicBezTo>
                    <a:pt x="0" y="220"/>
                    <a:pt x="0" y="220"/>
                    <a:pt x="0" y="220"/>
                  </a:cubicBezTo>
                  <a:cubicBezTo>
                    <a:pt x="217" y="220"/>
                    <a:pt x="217" y="220"/>
                    <a:pt x="217" y="220"/>
                  </a:cubicBezTo>
                  <a:cubicBezTo>
                    <a:pt x="217" y="0"/>
                    <a:pt x="217" y="0"/>
                    <a:pt x="217" y="0"/>
                  </a:cubicBezTo>
                  <a:close/>
                  <a:moveTo>
                    <a:pt x="130" y="132"/>
                  </a:moveTo>
                  <a:cubicBezTo>
                    <a:pt x="87" y="132"/>
                    <a:pt x="87" y="132"/>
                    <a:pt x="87" y="132"/>
                  </a:cubicBezTo>
                  <a:cubicBezTo>
                    <a:pt x="87" y="88"/>
                    <a:pt x="87" y="88"/>
                    <a:pt x="87" y="88"/>
                  </a:cubicBezTo>
                  <a:cubicBezTo>
                    <a:pt x="130" y="88"/>
                    <a:pt x="130" y="88"/>
                    <a:pt x="130" y="88"/>
                  </a:cubicBezTo>
                  <a:cubicBezTo>
                    <a:pt x="130" y="132"/>
                    <a:pt x="130" y="132"/>
                    <a:pt x="130"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17" name="Freeform 7">
              <a:extLst>
                <a:ext uri="{FF2B5EF4-FFF2-40B4-BE49-F238E27FC236}">
                  <a16:creationId xmlns:a16="http://schemas.microsoft.com/office/drawing/2014/main" id="{394F8FD7-5D3B-44D6-B391-89C50EE5A6C2}"/>
                </a:ext>
              </a:extLst>
            </p:cNvPr>
            <p:cNvSpPr>
              <a:spLocks noEditPoints="1"/>
            </p:cNvSpPr>
            <p:nvPr/>
          </p:nvSpPr>
          <p:spPr bwMode="auto">
            <a:xfrm>
              <a:off x="8032751" y="368300"/>
              <a:ext cx="704850" cy="712788"/>
            </a:xfrm>
            <a:custGeom>
              <a:avLst/>
              <a:gdLst>
                <a:gd name="T0" fmla="*/ 217 w 217"/>
                <a:gd name="T1" fmla="*/ 0 h 220"/>
                <a:gd name="T2" fmla="*/ 0 w 217"/>
                <a:gd name="T3" fmla="*/ 0 h 220"/>
                <a:gd name="T4" fmla="*/ 0 w 217"/>
                <a:gd name="T5" fmla="*/ 220 h 220"/>
                <a:gd name="T6" fmla="*/ 217 w 217"/>
                <a:gd name="T7" fmla="*/ 220 h 220"/>
                <a:gd name="T8" fmla="*/ 217 w 217"/>
                <a:gd name="T9" fmla="*/ 0 h 220"/>
                <a:gd name="T10" fmla="*/ 130 w 217"/>
                <a:gd name="T11" fmla="*/ 132 h 220"/>
                <a:gd name="T12" fmla="*/ 87 w 217"/>
                <a:gd name="T13" fmla="*/ 132 h 220"/>
                <a:gd name="T14" fmla="*/ 87 w 217"/>
                <a:gd name="T15" fmla="*/ 88 h 220"/>
                <a:gd name="T16" fmla="*/ 130 w 217"/>
                <a:gd name="T17" fmla="*/ 88 h 220"/>
                <a:gd name="T18" fmla="*/ 130 w 217"/>
                <a:gd name="T19" fmla="*/ 13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20">
                  <a:moveTo>
                    <a:pt x="217" y="0"/>
                  </a:moveTo>
                  <a:cubicBezTo>
                    <a:pt x="0" y="0"/>
                    <a:pt x="0" y="0"/>
                    <a:pt x="0" y="0"/>
                  </a:cubicBezTo>
                  <a:cubicBezTo>
                    <a:pt x="0" y="220"/>
                    <a:pt x="0" y="220"/>
                    <a:pt x="0" y="220"/>
                  </a:cubicBezTo>
                  <a:cubicBezTo>
                    <a:pt x="217" y="220"/>
                    <a:pt x="217" y="220"/>
                    <a:pt x="217" y="220"/>
                  </a:cubicBezTo>
                  <a:cubicBezTo>
                    <a:pt x="217" y="0"/>
                    <a:pt x="217" y="0"/>
                    <a:pt x="217" y="0"/>
                  </a:cubicBezTo>
                  <a:close/>
                  <a:moveTo>
                    <a:pt x="130" y="132"/>
                  </a:moveTo>
                  <a:cubicBezTo>
                    <a:pt x="87" y="132"/>
                    <a:pt x="87" y="132"/>
                    <a:pt x="87" y="132"/>
                  </a:cubicBezTo>
                  <a:cubicBezTo>
                    <a:pt x="87" y="88"/>
                    <a:pt x="87" y="88"/>
                    <a:pt x="87" y="88"/>
                  </a:cubicBezTo>
                  <a:cubicBezTo>
                    <a:pt x="130" y="88"/>
                    <a:pt x="130" y="88"/>
                    <a:pt x="130" y="88"/>
                  </a:cubicBezTo>
                  <a:cubicBezTo>
                    <a:pt x="130" y="132"/>
                    <a:pt x="130" y="132"/>
                    <a:pt x="130"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18" name="Freeform 8">
              <a:extLst>
                <a:ext uri="{FF2B5EF4-FFF2-40B4-BE49-F238E27FC236}">
                  <a16:creationId xmlns:a16="http://schemas.microsoft.com/office/drawing/2014/main" id="{616A75B2-7F8C-4107-AA6E-7B1A56E20386}"/>
                </a:ext>
              </a:extLst>
            </p:cNvPr>
            <p:cNvSpPr>
              <a:spLocks noEditPoints="1"/>
            </p:cNvSpPr>
            <p:nvPr/>
          </p:nvSpPr>
          <p:spPr bwMode="auto">
            <a:xfrm>
              <a:off x="6891338" y="368300"/>
              <a:ext cx="704850" cy="712788"/>
            </a:xfrm>
            <a:custGeom>
              <a:avLst/>
              <a:gdLst>
                <a:gd name="T0" fmla="*/ 0 w 217"/>
                <a:gd name="T1" fmla="*/ 220 h 220"/>
                <a:gd name="T2" fmla="*/ 217 w 217"/>
                <a:gd name="T3" fmla="*/ 220 h 220"/>
                <a:gd name="T4" fmla="*/ 217 w 217"/>
                <a:gd name="T5" fmla="*/ 0 h 220"/>
                <a:gd name="T6" fmla="*/ 0 w 217"/>
                <a:gd name="T7" fmla="*/ 0 h 220"/>
                <a:gd name="T8" fmla="*/ 0 w 217"/>
                <a:gd name="T9" fmla="*/ 220 h 220"/>
                <a:gd name="T10" fmla="*/ 87 w 217"/>
                <a:gd name="T11" fmla="*/ 88 h 220"/>
                <a:gd name="T12" fmla="*/ 130 w 217"/>
                <a:gd name="T13" fmla="*/ 88 h 220"/>
                <a:gd name="T14" fmla="*/ 130 w 217"/>
                <a:gd name="T15" fmla="*/ 132 h 220"/>
                <a:gd name="T16" fmla="*/ 87 w 217"/>
                <a:gd name="T17" fmla="*/ 132 h 220"/>
                <a:gd name="T18" fmla="*/ 87 w 217"/>
                <a:gd name="T19" fmla="*/ 8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20">
                  <a:moveTo>
                    <a:pt x="0" y="220"/>
                  </a:moveTo>
                  <a:cubicBezTo>
                    <a:pt x="217" y="220"/>
                    <a:pt x="217" y="220"/>
                    <a:pt x="217" y="220"/>
                  </a:cubicBezTo>
                  <a:cubicBezTo>
                    <a:pt x="217" y="0"/>
                    <a:pt x="217" y="0"/>
                    <a:pt x="217" y="0"/>
                  </a:cubicBezTo>
                  <a:cubicBezTo>
                    <a:pt x="0" y="0"/>
                    <a:pt x="0" y="0"/>
                    <a:pt x="0" y="0"/>
                  </a:cubicBezTo>
                  <a:lnTo>
                    <a:pt x="0" y="220"/>
                  </a:lnTo>
                  <a:close/>
                  <a:moveTo>
                    <a:pt x="87" y="88"/>
                  </a:moveTo>
                  <a:cubicBezTo>
                    <a:pt x="130" y="88"/>
                    <a:pt x="130" y="88"/>
                    <a:pt x="130" y="88"/>
                  </a:cubicBezTo>
                  <a:cubicBezTo>
                    <a:pt x="130" y="132"/>
                    <a:pt x="130" y="132"/>
                    <a:pt x="130" y="132"/>
                  </a:cubicBezTo>
                  <a:cubicBezTo>
                    <a:pt x="87" y="132"/>
                    <a:pt x="87" y="132"/>
                    <a:pt x="87" y="132"/>
                  </a:cubicBezTo>
                  <a:lnTo>
                    <a:pt x="87"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19" name="Freeform 9">
              <a:extLst>
                <a:ext uri="{FF2B5EF4-FFF2-40B4-BE49-F238E27FC236}">
                  <a16:creationId xmlns:a16="http://schemas.microsoft.com/office/drawing/2014/main" id="{F0ACA317-AA91-466C-A89C-2ACD6193A444}"/>
                </a:ext>
              </a:extLst>
            </p:cNvPr>
            <p:cNvSpPr>
              <a:spLocks noEditPoints="1"/>
            </p:cNvSpPr>
            <p:nvPr/>
          </p:nvSpPr>
          <p:spPr bwMode="auto">
            <a:xfrm>
              <a:off x="4951413" y="-2232025"/>
              <a:ext cx="5076825" cy="5108575"/>
            </a:xfrm>
            <a:custGeom>
              <a:avLst/>
              <a:gdLst>
                <a:gd name="T0" fmla="*/ 1156 w 1565"/>
                <a:gd name="T1" fmla="*/ 241 h 1574"/>
                <a:gd name="T2" fmla="*/ 762 w 1565"/>
                <a:gd name="T3" fmla="*/ 0 h 1574"/>
                <a:gd name="T4" fmla="*/ 325 w 1565"/>
                <a:gd name="T5" fmla="*/ 382 h 1574"/>
                <a:gd name="T6" fmla="*/ 0 w 1565"/>
                <a:gd name="T7" fmla="*/ 733 h 1574"/>
                <a:gd name="T8" fmla="*/ 351 w 1565"/>
                <a:gd name="T9" fmla="*/ 1084 h 1574"/>
                <a:gd name="T10" fmla="*/ 425 w 1565"/>
                <a:gd name="T11" fmla="*/ 1084 h 1574"/>
                <a:gd name="T12" fmla="*/ 425 w 1565"/>
                <a:gd name="T13" fmla="*/ 1574 h 1574"/>
                <a:gd name="T14" fmla="*/ 1356 w 1565"/>
                <a:gd name="T15" fmla="*/ 1574 h 1574"/>
                <a:gd name="T16" fmla="*/ 1356 w 1565"/>
                <a:gd name="T17" fmla="*/ 1026 h 1574"/>
                <a:gd name="T18" fmla="*/ 1565 w 1565"/>
                <a:gd name="T19" fmla="*/ 663 h 1574"/>
                <a:gd name="T20" fmla="*/ 1156 w 1565"/>
                <a:gd name="T21" fmla="*/ 241 h 1574"/>
                <a:gd name="T22" fmla="*/ 1269 w 1565"/>
                <a:gd name="T23" fmla="*/ 1486 h 1574"/>
                <a:gd name="T24" fmla="*/ 512 w 1565"/>
                <a:gd name="T25" fmla="*/ 1486 h 1574"/>
                <a:gd name="T26" fmla="*/ 512 w 1565"/>
                <a:gd name="T27" fmla="*/ 694 h 1574"/>
                <a:gd name="T28" fmla="*/ 544 w 1565"/>
                <a:gd name="T29" fmla="*/ 694 h 1574"/>
                <a:gd name="T30" fmla="*/ 869 w 1565"/>
                <a:gd name="T31" fmla="*/ 694 h 1574"/>
                <a:gd name="T32" fmla="*/ 1269 w 1565"/>
                <a:gd name="T33" fmla="*/ 694 h 1574"/>
                <a:gd name="T34" fmla="*/ 1269 w 1565"/>
                <a:gd name="T35" fmla="*/ 1486 h 1574"/>
                <a:gd name="T36" fmla="*/ 631 w 1565"/>
                <a:gd name="T37" fmla="*/ 607 h 1574"/>
                <a:gd name="T38" fmla="*/ 631 w 1565"/>
                <a:gd name="T39" fmla="*/ 530 h 1574"/>
                <a:gd name="T40" fmla="*/ 782 w 1565"/>
                <a:gd name="T41" fmla="*/ 530 h 1574"/>
                <a:gd name="T42" fmla="*/ 782 w 1565"/>
                <a:gd name="T43" fmla="*/ 607 h 1574"/>
                <a:gd name="T44" fmla="*/ 631 w 1565"/>
                <a:gd name="T45" fmla="*/ 607 h 1574"/>
                <a:gd name="T46" fmla="*/ 1356 w 1565"/>
                <a:gd name="T47" fmla="*/ 903 h 1574"/>
                <a:gd name="T48" fmla="*/ 1356 w 1565"/>
                <a:gd name="T49" fmla="*/ 607 h 1574"/>
                <a:gd name="T50" fmla="*/ 869 w 1565"/>
                <a:gd name="T51" fmla="*/ 607 h 1574"/>
                <a:gd name="T52" fmla="*/ 869 w 1565"/>
                <a:gd name="T53" fmla="*/ 442 h 1574"/>
                <a:gd name="T54" fmla="*/ 544 w 1565"/>
                <a:gd name="T55" fmla="*/ 442 h 1574"/>
                <a:gd name="T56" fmla="*/ 544 w 1565"/>
                <a:gd name="T57" fmla="*/ 607 h 1574"/>
                <a:gd name="T58" fmla="*/ 425 w 1565"/>
                <a:gd name="T59" fmla="*/ 607 h 1574"/>
                <a:gd name="T60" fmla="*/ 425 w 1565"/>
                <a:gd name="T61" fmla="*/ 984 h 1574"/>
                <a:gd name="T62" fmla="*/ 351 w 1565"/>
                <a:gd name="T63" fmla="*/ 984 h 1574"/>
                <a:gd name="T64" fmla="*/ 100 w 1565"/>
                <a:gd name="T65" fmla="*/ 733 h 1574"/>
                <a:gd name="T66" fmla="*/ 351 w 1565"/>
                <a:gd name="T67" fmla="*/ 482 h 1574"/>
                <a:gd name="T68" fmla="*/ 420 w 1565"/>
                <a:gd name="T69" fmla="*/ 482 h 1574"/>
                <a:gd name="T70" fmla="*/ 422 w 1565"/>
                <a:gd name="T71" fmla="*/ 433 h 1574"/>
                <a:gd name="T72" fmla="*/ 762 w 1565"/>
                <a:gd name="T73" fmla="*/ 101 h 1574"/>
                <a:gd name="T74" fmla="*/ 1078 w 1565"/>
                <a:gd name="T75" fmla="*/ 311 h 1574"/>
                <a:gd name="T76" fmla="*/ 1091 w 1565"/>
                <a:gd name="T77" fmla="*/ 344 h 1574"/>
                <a:gd name="T78" fmla="*/ 1134 w 1565"/>
                <a:gd name="T79" fmla="*/ 342 h 1574"/>
                <a:gd name="T80" fmla="*/ 1144 w 1565"/>
                <a:gd name="T81" fmla="*/ 341 h 1574"/>
                <a:gd name="T82" fmla="*/ 1465 w 1565"/>
                <a:gd name="T83" fmla="*/ 663 h 1574"/>
                <a:gd name="T84" fmla="*/ 1356 w 1565"/>
                <a:gd name="T85" fmla="*/ 903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5" h="1574">
                  <a:moveTo>
                    <a:pt x="1156" y="241"/>
                  </a:moveTo>
                  <a:cubicBezTo>
                    <a:pt x="1081" y="94"/>
                    <a:pt x="930" y="0"/>
                    <a:pt x="762" y="0"/>
                  </a:cubicBezTo>
                  <a:cubicBezTo>
                    <a:pt x="542" y="0"/>
                    <a:pt x="356" y="168"/>
                    <a:pt x="325" y="382"/>
                  </a:cubicBezTo>
                  <a:cubicBezTo>
                    <a:pt x="144" y="396"/>
                    <a:pt x="0" y="548"/>
                    <a:pt x="0" y="733"/>
                  </a:cubicBezTo>
                  <a:cubicBezTo>
                    <a:pt x="0" y="926"/>
                    <a:pt x="157" y="1084"/>
                    <a:pt x="351" y="1084"/>
                  </a:cubicBezTo>
                  <a:cubicBezTo>
                    <a:pt x="425" y="1084"/>
                    <a:pt x="425" y="1084"/>
                    <a:pt x="425" y="1084"/>
                  </a:cubicBezTo>
                  <a:cubicBezTo>
                    <a:pt x="425" y="1493"/>
                    <a:pt x="425" y="1574"/>
                    <a:pt x="425" y="1574"/>
                  </a:cubicBezTo>
                  <a:cubicBezTo>
                    <a:pt x="1356" y="1574"/>
                    <a:pt x="1356" y="1574"/>
                    <a:pt x="1356" y="1574"/>
                  </a:cubicBezTo>
                  <a:cubicBezTo>
                    <a:pt x="1356" y="1341"/>
                    <a:pt x="1356" y="1163"/>
                    <a:pt x="1356" y="1026"/>
                  </a:cubicBezTo>
                  <a:cubicBezTo>
                    <a:pt x="1481" y="953"/>
                    <a:pt x="1565" y="818"/>
                    <a:pt x="1565" y="663"/>
                  </a:cubicBezTo>
                  <a:cubicBezTo>
                    <a:pt x="1565" y="434"/>
                    <a:pt x="1383" y="248"/>
                    <a:pt x="1156" y="241"/>
                  </a:cubicBezTo>
                  <a:close/>
                  <a:moveTo>
                    <a:pt x="1269" y="1486"/>
                  </a:moveTo>
                  <a:cubicBezTo>
                    <a:pt x="512" y="1486"/>
                    <a:pt x="512" y="1486"/>
                    <a:pt x="512" y="1486"/>
                  </a:cubicBezTo>
                  <a:cubicBezTo>
                    <a:pt x="512" y="756"/>
                    <a:pt x="512" y="694"/>
                    <a:pt x="512" y="694"/>
                  </a:cubicBezTo>
                  <a:cubicBezTo>
                    <a:pt x="544" y="694"/>
                    <a:pt x="544" y="694"/>
                    <a:pt x="544" y="694"/>
                  </a:cubicBezTo>
                  <a:cubicBezTo>
                    <a:pt x="869" y="694"/>
                    <a:pt x="869" y="694"/>
                    <a:pt x="869" y="694"/>
                  </a:cubicBezTo>
                  <a:cubicBezTo>
                    <a:pt x="1269" y="694"/>
                    <a:pt x="1269" y="694"/>
                    <a:pt x="1269" y="694"/>
                  </a:cubicBezTo>
                  <a:cubicBezTo>
                    <a:pt x="1269" y="1378"/>
                    <a:pt x="1269" y="1486"/>
                    <a:pt x="1269" y="1486"/>
                  </a:cubicBezTo>
                  <a:close/>
                  <a:moveTo>
                    <a:pt x="631" y="607"/>
                  </a:moveTo>
                  <a:cubicBezTo>
                    <a:pt x="631" y="530"/>
                    <a:pt x="631" y="530"/>
                    <a:pt x="631" y="530"/>
                  </a:cubicBezTo>
                  <a:cubicBezTo>
                    <a:pt x="782" y="530"/>
                    <a:pt x="782" y="530"/>
                    <a:pt x="782" y="530"/>
                  </a:cubicBezTo>
                  <a:cubicBezTo>
                    <a:pt x="782" y="607"/>
                    <a:pt x="782" y="607"/>
                    <a:pt x="782" y="607"/>
                  </a:cubicBezTo>
                  <a:cubicBezTo>
                    <a:pt x="631" y="607"/>
                    <a:pt x="631" y="607"/>
                    <a:pt x="631" y="607"/>
                  </a:cubicBezTo>
                  <a:close/>
                  <a:moveTo>
                    <a:pt x="1356" y="903"/>
                  </a:moveTo>
                  <a:cubicBezTo>
                    <a:pt x="1356" y="662"/>
                    <a:pt x="1356" y="607"/>
                    <a:pt x="1356" y="607"/>
                  </a:cubicBezTo>
                  <a:cubicBezTo>
                    <a:pt x="869" y="607"/>
                    <a:pt x="869" y="607"/>
                    <a:pt x="869" y="607"/>
                  </a:cubicBezTo>
                  <a:cubicBezTo>
                    <a:pt x="869" y="442"/>
                    <a:pt x="869" y="442"/>
                    <a:pt x="869" y="442"/>
                  </a:cubicBezTo>
                  <a:cubicBezTo>
                    <a:pt x="544" y="442"/>
                    <a:pt x="544" y="442"/>
                    <a:pt x="544" y="442"/>
                  </a:cubicBezTo>
                  <a:cubicBezTo>
                    <a:pt x="544" y="607"/>
                    <a:pt x="544" y="607"/>
                    <a:pt x="544" y="607"/>
                  </a:cubicBezTo>
                  <a:cubicBezTo>
                    <a:pt x="425" y="607"/>
                    <a:pt x="425" y="607"/>
                    <a:pt x="425" y="607"/>
                  </a:cubicBezTo>
                  <a:cubicBezTo>
                    <a:pt x="425" y="753"/>
                    <a:pt x="425" y="877"/>
                    <a:pt x="425" y="984"/>
                  </a:cubicBezTo>
                  <a:cubicBezTo>
                    <a:pt x="351" y="984"/>
                    <a:pt x="351" y="984"/>
                    <a:pt x="351" y="984"/>
                  </a:cubicBezTo>
                  <a:cubicBezTo>
                    <a:pt x="213" y="984"/>
                    <a:pt x="100" y="871"/>
                    <a:pt x="100" y="733"/>
                  </a:cubicBezTo>
                  <a:cubicBezTo>
                    <a:pt x="100" y="594"/>
                    <a:pt x="213" y="482"/>
                    <a:pt x="351" y="482"/>
                  </a:cubicBezTo>
                  <a:cubicBezTo>
                    <a:pt x="420" y="482"/>
                    <a:pt x="420" y="482"/>
                    <a:pt x="420" y="482"/>
                  </a:cubicBezTo>
                  <a:cubicBezTo>
                    <a:pt x="422" y="433"/>
                    <a:pt x="422" y="433"/>
                    <a:pt x="422" y="433"/>
                  </a:cubicBezTo>
                  <a:cubicBezTo>
                    <a:pt x="427" y="250"/>
                    <a:pt x="580" y="101"/>
                    <a:pt x="762" y="101"/>
                  </a:cubicBezTo>
                  <a:cubicBezTo>
                    <a:pt x="901" y="101"/>
                    <a:pt x="1025" y="183"/>
                    <a:pt x="1078" y="311"/>
                  </a:cubicBezTo>
                  <a:cubicBezTo>
                    <a:pt x="1091" y="344"/>
                    <a:pt x="1091" y="344"/>
                    <a:pt x="1091" y="344"/>
                  </a:cubicBezTo>
                  <a:cubicBezTo>
                    <a:pt x="1134" y="342"/>
                    <a:pt x="1134" y="342"/>
                    <a:pt x="1134" y="342"/>
                  </a:cubicBezTo>
                  <a:cubicBezTo>
                    <a:pt x="1137" y="342"/>
                    <a:pt x="1140" y="341"/>
                    <a:pt x="1144" y="341"/>
                  </a:cubicBezTo>
                  <a:cubicBezTo>
                    <a:pt x="1321" y="341"/>
                    <a:pt x="1465" y="485"/>
                    <a:pt x="1465" y="663"/>
                  </a:cubicBezTo>
                  <a:cubicBezTo>
                    <a:pt x="1465" y="758"/>
                    <a:pt x="1423" y="844"/>
                    <a:pt x="1356" y="9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grpSp>
        <p:nvGrpSpPr>
          <p:cNvPr id="120" name="Group 119">
            <a:extLst>
              <a:ext uri="{FF2B5EF4-FFF2-40B4-BE49-F238E27FC236}">
                <a16:creationId xmlns:a16="http://schemas.microsoft.com/office/drawing/2014/main" id="{E69AFE1B-974B-4C93-9BF6-6C85E4174BE6}"/>
              </a:ext>
            </a:extLst>
          </p:cNvPr>
          <p:cNvGrpSpPr/>
          <p:nvPr/>
        </p:nvGrpSpPr>
        <p:grpSpPr>
          <a:xfrm>
            <a:off x="2549454" y="3593015"/>
            <a:ext cx="1218506" cy="845386"/>
            <a:chOff x="2952920" y="2876799"/>
            <a:chExt cx="1877873" cy="1302849"/>
          </a:xfrm>
        </p:grpSpPr>
        <p:sp>
          <p:nvSpPr>
            <p:cNvPr id="121" name="Freeform 13">
              <a:extLst>
                <a:ext uri="{FF2B5EF4-FFF2-40B4-BE49-F238E27FC236}">
                  <a16:creationId xmlns:a16="http://schemas.microsoft.com/office/drawing/2014/main" id="{634662C5-010D-4B97-B233-E5906356DA38}"/>
                </a:ext>
              </a:extLst>
            </p:cNvPr>
            <p:cNvSpPr>
              <a:spLocks noEditPoints="1"/>
            </p:cNvSpPr>
            <p:nvPr/>
          </p:nvSpPr>
          <p:spPr bwMode="auto">
            <a:xfrm>
              <a:off x="2952920" y="2876799"/>
              <a:ext cx="1877873" cy="1302849"/>
            </a:xfrm>
            <a:custGeom>
              <a:avLst/>
              <a:gdLst>
                <a:gd name="T0" fmla="*/ 667 w 913"/>
                <a:gd name="T1" fmla="*/ 632 h 632"/>
                <a:gd name="T2" fmla="*/ 665 w 913"/>
                <a:gd name="T3" fmla="*/ 632 h 632"/>
                <a:gd name="T4" fmla="*/ 662 w 913"/>
                <a:gd name="T5" fmla="*/ 632 h 632"/>
                <a:gd name="T6" fmla="*/ 205 w 913"/>
                <a:gd name="T7" fmla="*/ 632 h 632"/>
                <a:gd name="T8" fmla="*/ 0 w 913"/>
                <a:gd name="T9" fmla="*/ 427 h 632"/>
                <a:gd name="T10" fmla="*/ 190 w 913"/>
                <a:gd name="T11" fmla="*/ 223 h 632"/>
                <a:gd name="T12" fmla="*/ 445 w 913"/>
                <a:gd name="T13" fmla="*/ 0 h 632"/>
                <a:gd name="T14" fmla="*/ 674 w 913"/>
                <a:gd name="T15" fmla="*/ 140 h 632"/>
                <a:gd name="T16" fmla="*/ 913 w 913"/>
                <a:gd name="T17" fmla="*/ 386 h 632"/>
                <a:gd name="T18" fmla="*/ 691 w 913"/>
                <a:gd name="T19" fmla="*/ 631 h 632"/>
                <a:gd name="T20" fmla="*/ 691 w 913"/>
                <a:gd name="T21" fmla="*/ 632 h 632"/>
                <a:gd name="T22" fmla="*/ 676 w 913"/>
                <a:gd name="T23" fmla="*/ 632 h 632"/>
                <a:gd name="T24" fmla="*/ 667 w 913"/>
                <a:gd name="T25" fmla="*/ 632 h 632"/>
                <a:gd name="T26" fmla="*/ 632 w 913"/>
                <a:gd name="T27" fmla="*/ 573 h 632"/>
                <a:gd name="T28" fmla="*/ 662 w 913"/>
                <a:gd name="T29" fmla="*/ 573 h 632"/>
                <a:gd name="T30" fmla="*/ 666 w 913"/>
                <a:gd name="T31" fmla="*/ 573 h 632"/>
                <a:gd name="T32" fmla="*/ 667 w 913"/>
                <a:gd name="T33" fmla="*/ 573 h 632"/>
                <a:gd name="T34" fmla="*/ 855 w 913"/>
                <a:gd name="T35" fmla="*/ 386 h 632"/>
                <a:gd name="T36" fmla="*/ 667 w 913"/>
                <a:gd name="T37" fmla="*/ 199 h 632"/>
                <a:gd name="T38" fmla="*/ 661 w 913"/>
                <a:gd name="T39" fmla="*/ 199 h 632"/>
                <a:gd name="T40" fmla="*/ 637 w 913"/>
                <a:gd name="T41" fmla="*/ 200 h 632"/>
                <a:gd name="T42" fmla="*/ 629 w 913"/>
                <a:gd name="T43" fmla="*/ 181 h 632"/>
                <a:gd name="T44" fmla="*/ 445 w 913"/>
                <a:gd name="T45" fmla="*/ 58 h 632"/>
                <a:gd name="T46" fmla="*/ 246 w 913"/>
                <a:gd name="T47" fmla="*/ 252 h 632"/>
                <a:gd name="T48" fmla="*/ 245 w 913"/>
                <a:gd name="T49" fmla="*/ 281 h 632"/>
                <a:gd name="T50" fmla="*/ 205 w 913"/>
                <a:gd name="T51" fmla="*/ 281 h 632"/>
                <a:gd name="T52" fmla="*/ 58 w 913"/>
                <a:gd name="T53" fmla="*/ 427 h 632"/>
                <a:gd name="T54" fmla="*/ 205 w 913"/>
                <a:gd name="T55" fmla="*/ 573 h 632"/>
                <a:gd name="T56" fmla="*/ 632 w 913"/>
                <a:gd name="T57" fmla="*/ 57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13" h="632">
                  <a:moveTo>
                    <a:pt x="667" y="632"/>
                  </a:moveTo>
                  <a:cubicBezTo>
                    <a:pt x="667" y="632"/>
                    <a:pt x="666" y="632"/>
                    <a:pt x="665" y="632"/>
                  </a:cubicBezTo>
                  <a:cubicBezTo>
                    <a:pt x="662" y="632"/>
                    <a:pt x="662" y="632"/>
                    <a:pt x="662" y="632"/>
                  </a:cubicBezTo>
                  <a:cubicBezTo>
                    <a:pt x="205" y="632"/>
                    <a:pt x="205" y="632"/>
                    <a:pt x="205" y="632"/>
                  </a:cubicBezTo>
                  <a:cubicBezTo>
                    <a:pt x="92" y="632"/>
                    <a:pt x="0" y="540"/>
                    <a:pt x="0" y="427"/>
                  </a:cubicBezTo>
                  <a:cubicBezTo>
                    <a:pt x="0" y="319"/>
                    <a:pt x="84" y="230"/>
                    <a:pt x="190" y="223"/>
                  </a:cubicBezTo>
                  <a:cubicBezTo>
                    <a:pt x="207" y="97"/>
                    <a:pt x="316" y="0"/>
                    <a:pt x="445" y="0"/>
                  </a:cubicBezTo>
                  <a:cubicBezTo>
                    <a:pt x="543" y="0"/>
                    <a:pt x="631" y="54"/>
                    <a:pt x="674" y="140"/>
                  </a:cubicBezTo>
                  <a:cubicBezTo>
                    <a:pt x="807" y="144"/>
                    <a:pt x="913" y="253"/>
                    <a:pt x="913" y="386"/>
                  </a:cubicBezTo>
                  <a:cubicBezTo>
                    <a:pt x="913" y="514"/>
                    <a:pt x="815" y="619"/>
                    <a:pt x="691" y="631"/>
                  </a:cubicBezTo>
                  <a:cubicBezTo>
                    <a:pt x="691" y="632"/>
                    <a:pt x="691" y="632"/>
                    <a:pt x="691" y="632"/>
                  </a:cubicBezTo>
                  <a:cubicBezTo>
                    <a:pt x="676" y="632"/>
                    <a:pt x="676" y="632"/>
                    <a:pt x="676" y="632"/>
                  </a:cubicBezTo>
                  <a:cubicBezTo>
                    <a:pt x="673" y="632"/>
                    <a:pt x="670" y="632"/>
                    <a:pt x="667" y="632"/>
                  </a:cubicBezTo>
                  <a:close/>
                  <a:moveTo>
                    <a:pt x="632" y="573"/>
                  </a:moveTo>
                  <a:cubicBezTo>
                    <a:pt x="662" y="573"/>
                    <a:pt x="662" y="573"/>
                    <a:pt x="662" y="573"/>
                  </a:cubicBezTo>
                  <a:cubicBezTo>
                    <a:pt x="664" y="573"/>
                    <a:pt x="665" y="573"/>
                    <a:pt x="666" y="573"/>
                  </a:cubicBezTo>
                  <a:cubicBezTo>
                    <a:pt x="667" y="573"/>
                    <a:pt x="667" y="573"/>
                    <a:pt x="667" y="573"/>
                  </a:cubicBezTo>
                  <a:cubicBezTo>
                    <a:pt x="771" y="573"/>
                    <a:pt x="855" y="489"/>
                    <a:pt x="855" y="386"/>
                  </a:cubicBezTo>
                  <a:cubicBezTo>
                    <a:pt x="855" y="283"/>
                    <a:pt x="771" y="199"/>
                    <a:pt x="667" y="199"/>
                  </a:cubicBezTo>
                  <a:cubicBezTo>
                    <a:pt x="665" y="199"/>
                    <a:pt x="663" y="199"/>
                    <a:pt x="661" y="199"/>
                  </a:cubicBezTo>
                  <a:cubicBezTo>
                    <a:pt x="637" y="200"/>
                    <a:pt x="637" y="200"/>
                    <a:pt x="637" y="200"/>
                  </a:cubicBezTo>
                  <a:cubicBezTo>
                    <a:pt x="629" y="181"/>
                    <a:pt x="629" y="181"/>
                    <a:pt x="629" y="181"/>
                  </a:cubicBezTo>
                  <a:cubicBezTo>
                    <a:pt x="598" y="106"/>
                    <a:pt x="526" y="58"/>
                    <a:pt x="445" y="58"/>
                  </a:cubicBezTo>
                  <a:cubicBezTo>
                    <a:pt x="338" y="58"/>
                    <a:pt x="249" y="145"/>
                    <a:pt x="246" y="252"/>
                  </a:cubicBezTo>
                  <a:cubicBezTo>
                    <a:pt x="245" y="281"/>
                    <a:pt x="245" y="281"/>
                    <a:pt x="245" y="281"/>
                  </a:cubicBezTo>
                  <a:cubicBezTo>
                    <a:pt x="205" y="281"/>
                    <a:pt x="205" y="281"/>
                    <a:pt x="205" y="281"/>
                  </a:cubicBezTo>
                  <a:cubicBezTo>
                    <a:pt x="124" y="281"/>
                    <a:pt x="58" y="346"/>
                    <a:pt x="58" y="427"/>
                  </a:cubicBezTo>
                  <a:cubicBezTo>
                    <a:pt x="58" y="508"/>
                    <a:pt x="124" y="573"/>
                    <a:pt x="205" y="573"/>
                  </a:cubicBezTo>
                  <a:cubicBezTo>
                    <a:pt x="632" y="573"/>
                    <a:pt x="632" y="573"/>
                    <a:pt x="632" y="57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pic>
          <p:nvPicPr>
            <p:cNvPr id="122" name="Picture 121">
              <a:extLst>
                <a:ext uri="{FF2B5EF4-FFF2-40B4-BE49-F238E27FC236}">
                  <a16:creationId xmlns:a16="http://schemas.microsoft.com/office/drawing/2014/main" id="{D837CC97-AB9F-4426-8D84-74FD5671B239}"/>
                </a:ext>
              </a:extLst>
            </p:cNvPr>
            <p:cNvPicPr>
              <a:picLocks noChangeAspect="1"/>
            </p:cNvPicPr>
            <p:nvPr/>
          </p:nvPicPr>
          <p:blipFill rotWithShape="1">
            <a:blip r:embed="rId8"/>
            <a:srcRect r="60184"/>
            <a:stretch/>
          </p:blipFill>
          <p:spPr>
            <a:xfrm>
              <a:off x="3362779" y="3050671"/>
              <a:ext cx="1092723" cy="966224"/>
            </a:xfrm>
            <a:prstGeom prst="rect">
              <a:avLst/>
            </a:prstGeom>
          </p:spPr>
        </p:pic>
      </p:grpSp>
      <p:grpSp>
        <p:nvGrpSpPr>
          <p:cNvPr id="123" name="Group 122">
            <a:extLst>
              <a:ext uri="{FF2B5EF4-FFF2-40B4-BE49-F238E27FC236}">
                <a16:creationId xmlns:a16="http://schemas.microsoft.com/office/drawing/2014/main" id="{E05F63D8-1936-4BAE-8ABC-D9BA9F8EA28D}"/>
              </a:ext>
            </a:extLst>
          </p:cNvPr>
          <p:cNvGrpSpPr/>
          <p:nvPr/>
        </p:nvGrpSpPr>
        <p:grpSpPr>
          <a:xfrm>
            <a:off x="1320799" y="2995067"/>
            <a:ext cx="795187" cy="795555"/>
            <a:chOff x="1320799" y="2995067"/>
            <a:chExt cx="795187" cy="795555"/>
          </a:xfrm>
        </p:grpSpPr>
        <p:sp>
          <p:nvSpPr>
            <p:cNvPr id="124" name="Oval 123">
              <a:extLst>
                <a:ext uri="{FF2B5EF4-FFF2-40B4-BE49-F238E27FC236}">
                  <a16:creationId xmlns:a16="http://schemas.microsoft.com/office/drawing/2014/main" id="{26853A04-F531-4E1B-8786-E983C3394204}"/>
                </a:ext>
              </a:extLst>
            </p:cNvPr>
            <p:cNvSpPr/>
            <p:nvPr/>
          </p:nvSpPr>
          <p:spPr bwMode="auto">
            <a:xfrm flipH="1">
              <a:off x="1320799" y="2995067"/>
              <a:ext cx="795187" cy="795555"/>
            </a:xfrm>
            <a:prstGeom prst="ellipse">
              <a:avLst/>
            </a:prstGeom>
            <a:noFill/>
            <a:ln w="22225">
              <a:solidFill>
                <a:schemeClr val="bg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grpSp>
          <p:nvGrpSpPr>
            <p:cNvPr id="125" name="Group 124">
              <a:extLst>
                <a:ext uri="{FF2B5EF4-FFF2-40B4-BE49-F238E27FC236}">
                  <a16:creationId xmlns:a16="http://schemas.microsoft.com/office/drawing/2014/main" id="{7D8F3B82-5970-40D2-B916-7D7A62864DE1}"/>
                </a:ext>
              </a:extLst>
            </p:cNvPr>
            <p:cNvGrpSpPr/>
            <p:nvPr/>
          </p:nvGrpSpPr>
          <p:grpSpPr>
            <a:xfrm>
              <a:off x="1484201" y="3257928"/>
              <a:ext cx="416796" cy="316419"/>
              <a:chOff x="3686176" y="4067176"/>
              <a:chExt cx="1298575" cy="985838"/>
            </a:xfrm>
            <a:solidFill>
              <a:schemeClr val="tx2"/>
            </a:solidFill>
          </p:grpSpPr>
          <p:sp>
            <p:nvSpPr>
              <p:cNvPr id="128" name="Freeform 5">
                <a:extLst>
                  <a:ext uri="{FF2B5EF4-FFF2-40B4-BE49-F238E27FC236}">
                    <a16:creationId xmlns:a16="http://schemas.microsoft.com/office/drawing/2014/main" id="{A84DFF57-9E9D-4D9E-AE13-7F805882F92E}"/>
                  </a:ext>
                </a:extLst>
              </p:cNvPr>
              <p:cNvSpPr>
                <a:spLocks noEditPoints="1"/>
              </p:cNvSpPr>
              <p:nvPr/>
            </p:nvSpPr>
            <p:spPr bwMode="auto">
              <a:xfrm>
                <a:off x="3686176" y="4067176"/>
                <a:ext cx="1298575" cy="985838"/>
              </a:xfrm>
              <a:custGeom>
                <a:avLst/>
                <a:gdLst>
                  <a:gd name="T0" fmla="*/ 51 w 818"/>
                  <a:gd name="T1" fmla="*/ 464 h 621"/>
                  <a:gd name="T2" fmla="*/ 51 w 818"/>
                  <a:gd name="T3" fmla="*/ 51 h 621"/>
                  <a:gd name="T4" fmla="*/ 767 w 818"/>
                  <a:gd name="T5" fmla="*/ 51 h 621"/>
                  <a:gd name="T6" fmla="*/ 767 w 818"/>
                  <a:gd name="T7" fmla="*/ 464 h 621"/>
                  <a:gd name="T8" fmla="*/ 51 w 818"/>
                  <a:gd name="T9" fmla="*/ 464 h 621"/>
                  <a:gd name="T10" fmla="*/ 385 w 818"/>
                  <a:gd name="T11" fmla="*/ 570 h 621"/>
                  <a:gd name="T12" fmla="*/ 256 w 818"/>
                  <a:gd name="T13" fmla="*/ 570 h 621"/>
                  <a:gd name="T14" fmla="*/ 256 w 818"/>
                  <a:gd name="T15" fmla="*/ 621 h 621"/>
                  <a:gd name="T16" fmla="*/ 563 w 818"/>
                  <a:gd name="T17" fmla="*/ 621 h 621"/>
                  <a:gd name="T18" fmla="*/ 563 w 818"/>
                  <a:gd name="T19" fmla="*/ 570 h 621"/>
                  <a:gd name="T20" fmla="*/ 436 w 818"/>
                  <a:gd name="T21" fmla="*/ 570 h 621"/>
                  <a:gd name="T22" fmla="*/ 436 w 818"/>
                  <a:gd name="T23" fmla="*/ 516 h 621"/>
                  <a:gd name="T24" fmla="*/ 818 w 818"/>
                  <a:gd name="T25" fmla="*/ 516 h 621"/>
                  <a:gd name="T26" fmla="*/ 818 w 818"/>
                  <a:gd name="T27" fmla="*/ 0 h 621"/>
                  <a:gd name="T28" fmla="*/ 0 w 818"/>
                  <a:gd name="T29" fmla="*/ 0 h 621"/>
                  <a:gd name="T30" fmla="*/ 0 w 818"/>
                  <a:gd name="T31" fmla="*/ 516 h 621"/>
                  <a:gd name="T32" fmla="*/ 385 w 818"/>
                  <a:gd name="T33" fmla="*/ 516 h 621"/>
                  <a:gd name="T34" fmla="*/ 385 w 818"/>
                  <a:gd name="T35" fmla="*/ 57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8" h="621">
                    <a:moveTo>
                      <a:pt x="51" y="464"/>
                    </a:moveTo>
                    <a:lnTo>
                      <a:pt x="51" y="51"/>
                    </a:lnTo>
                    <a:lnTo>
                      <a:pt x="767" y="51"/>
                    </a:lnTo>
                    <a:lnTo>
                      <a:pt x="767" y="464"/>
                    </a:lnTo>
                    <a:lnTo>
                      <a:pt x="51" y="464"/>
                    </a:lnTo>
                    <a:close/>
                    <a:moveTo>
                      <a:pt x="385" y="570"/>
                    </a:moveTo>
                    <a:lnTo>
                      <a:pt x="256" y="570"/>
                    </a:lnTo>
                    <a:lnTo>
                      <a:pt x="256" y="621"/>
                    </a:lnTo>
                    <a:lnTo>
                      <a:pt x="563" y="621"/>
                    </a:lnTo>
                    <a:lnTo>
                      <a:pt x="563" y="570"/>
                    </a:lnTo>
                    <a:lnTo>
                      <a:pt x="436" y="570"/>
                    </a:lnTo>
                    <a:lnTo>
                      <a:pt x="436" y="516"/>
                    </a:lnTo>
                    <a:lnTo>
                      <a:pt x="818" y="516"/>
                    </a:lnTo>
                    <a:lnTo>
                      <a:pt x="818" y="0"/>
                    </a:lnTo>
                    <a:lnTo>
                      <a:pt x="0" y="0"/>
                    </a:lnTo>
                    <a:lnTo>
                      <a:pt x="0" y="516"/>
                    </a:lnTo>
                    <a:lnTo>
                      <a:pt x="385" y="516"/>
                    </a:lnTo>
                    <a:lnTo>
                      <a:pt x="385" y="57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6">
                <a:extLst>
                  <a:ext uri="{FF2B5EF4-FFF2-40B4-BE49-F238E27FC236}">
                    <a16:creationId xmlns:a16="http://schemas.microsoft.com/office/drawing/2014/main" id="{B023B561-2A3A-422F-ADB6-BAFCFAAF6D6F}"/>
                  </a:ext>
                </a:extLst>
              </p:cNvPr>
              <p:cNvSpPr>
                <a:spLocks/>
              </p:cNvSpPr>
              <p:nvPr/>
            </p:nvSpPr>
            <p:spPr bwMode="auto">
              <a:xfrm>
                <a:off x="4032251" y="4357688"/>
                <a:ext cx="260350" cy="274638"/>
              </a:xfrm>
              <a:custGeom>
                <a:avLst/>
                <a:gdLst>
                  <a:gd name="T0" fmla="*/ 61 w 61"/>
                  <a:gd name="T1" fmla="*/ 0 h 64"/>
                  <a:gd name="T2" fmla="*/ 38 w 61"/>
                  <a:gd name="T3" fmla="*/ 64 h 64"/>
                  <a:gd name="T4" fmla="*/ 22 w 61"/>
                  <a:gd name="T5" fmla="*/ 64 h 64"/>
                  <a:gd name="T6" fmla="*/ 0 w 61"/>
                  <a:gd name="T7" fmla="*/ 0 h 64"/>
                  <a:gd name="T8" fmla="*/ 16 w 61"/>
                  <a:gd name="T9" fmla="*/ 0 h 64"/>
                  <a:gd name="T10" fmla="*/ 29 w 61"/>
                  <a:gd name="T11" fmla="*/ 45 h 64"/>
                  <a:gd name="T12" fmla="*/ 30 w 61"/>
                  <a:gd name="T13" fmla="*/ 51 h 64"/>
                  <a:gd name="T14" fmla="*/ 31 w 61"/>
                  <a:gd name="T15" fmla="*/ 51 h 64"/>
                  <a:gd name="T16" fmla="*/ 32 w 61"/>
                  <a:gd name="T17" fmla="*/ 44 h 64"/>
                  <a:gd name="T18" fmla="*/ 45 w 61"/>
                  <a:gd name="T19" fmla="*/ 0 h 64"/>
                  <a:gd name="T20" fmla="*/ 61 w 61"/>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61" y="0"/>
                    </a:moveTo>
                    <a:cubicBezTo>
                      <a:pt x="38" y="64"/>
                      <a:pt x="38" y="64"/>
                      <a:pt x="38" y="64"/>
                    </a:cubicBezTo>
                    <a:cubicBezTo>
                      <a:pt x="22" y="64"/>
                      <a:pt x="22" y="64"/>
                      <a:pt x="22" y="64"/>
                    </a:cubicBezTo>
                    <a:cubicBezTo>
                      <a:pt x="0" y="0"/>
                      <a:pt x="0" y="0"/>
                      <a:pt x="0" y="0"/>
                    </a:cubicBezTo>
                    <a:cubicBezTo>
                      <a:pt x="16" y="0"/>
                      <a:pt x="16" y="0"/>
                      <a:pt x="16" y="0"/>
                    </a:cubicBezTo>
                    <a:cubicBezTo>
                      <a:pt x="29" y="45"/>
                      <a:pt x="29" y="45"/>
                      <a:pt x="29" y="45"/>
                    </a:cubicBezTo>
                    <a:cubicBezTo>
                      <a:pt x="30" y="47"/>
                      <a:pt x="30" y="49"/>
                      <a:pt x="30" y="51"/>
                    </a:cubicBezTo>
                    <a:cubicBezTo>
                      <a:pt x="31" y="51"/>
                      <a:pt x="31" y="51"/>
                      <a:pt x="31" y="51"/>
                    </a:cubicBezTo>
                    <a:cubicBezTo>
                      <a:pt x="31" y="49"/>
                      <a:pt x="31" y="47"/>
                      <a:pt x="32" y="44"/>
                    </a:cubicBezTo>
                    <a:cubicBezTo>
                      <a:pt x="45" y="0"/>
                      <a:pt x="45" y="0"/>
                      <a:pt x="45" y="0"/>
                    </a:cubicBezTo>
                    <a:lnTo>
                      <a:pt x="6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7">
                <a:extLst>
                  <a:ext uri="{FF2B5EF4-FFF2-40B4-BE49-F238E27FC236}">
                    <a16:creationId xmlns:a16="http://schemas.microsoft.com/office/drawing/2014/main" id="{8BA4FEA6-FCDE-4E01-960F-6023BC9A9FB5}"/>
                  </a:ext>
                </a:extLst>
              </p:cNvPr>
              <p:cNvSpPr>
                <a:spLocks/>
              </p:cNvSpPr>
              <p:nvPr/>
            </p:nvSpPr>
            <p:spPr bwMode="auto">
              <a:xfrm>
                <a:off x="4322763" y="4357688"/>
                <a:ext cx="315913" cy="274638"/>
              </a:xfrm>
              <a:custGeom>
                <a:avLst/>
                <a:gdLst>
                  <a:gd name="T0" fmla="*/ 74 w 74"/>
                  <a:gd name="T1" fmla="*/ 64 h 64"/>
                  <a:gd name="T2" fmla="*/ 60 w 74"/>
                  <a:gd name="T3" fmla="*/ 64 h 64"/>
                  <a:gd name="T4" fmla="*/ 60 w 74"/>
                  <a:gd name="T5" fmla="*/ 26 h 64"/>
                  <a:gd name="T6" fmla="*/ 60 w 74"/>
                  <a:gd name="T7" fmla="*/ 12 h 64"/>
                  <a:gd name="T8" fmla="*/ 60 w 74"/>
                  <a:gd name="T9" fmla="*/ 12 h 64"/>
                  <a:gd name="T10" fmla="*/ 58 w 74"/>
                  <a:gd name="T11" fmla="*/ 20 h 64"/>
                  <a:gd name="T12" fmla="*/ 43 w 74"/>
                  <a:gd name="T13" fmla="*/ 64 h 64"/>
                  <a:gd name="T14" fmla="*/ 31 w 74"/>
                  <a:gd name="T15" fmla="*/ 64 h 64"/>
                  <a:gd name="T16" fmla="*/ 15 w 74"/>
                  <a:gd name="T17" fmla="*/ 21 h 64"/>
                  <a:gd name="T18" fmla="*/ 13 w 74"/>
                  <a:gd name="T19" fmla="*/ 12 h 64"/>
                  <a:gd name="T20" fmla="*/ 13 w 74"/>
                  <a:gd name="T21" fmla="*/ 12 h 64"/>
                  <a:gd name="T22" fmla="*/ 14 w 74"/>
                  <a:gd name="T23" fmla="*/ 29 h 64"/>
                  <a:gd name="T24" fmla="*/ 14 w 74"/>
                  <a:gd name="T25" fmla="*/ 64 h 64"/>
                  <a:gd name="T26" fmla="*/ 0 w 74"/>
                  <a:gd name="T27" fmla="*/ 64 h 64"/>
                  <a:gd name="T28" fmla="*/ 0 w 74"/>
                  <a:gd name="T29" fmla="*/ 0 h 64"/>
                  <a:gd name="T30" fmla="*/ 22 w 74"/>
                  <a:gd name="T31" fmla="*/ 0 h 64"/>
                  <a:gd name="T32" fmla="*/ 35 w 74"/>
                  <a:gd name="T33" fmla="*/ 38 h 64"/>
                  <a:gd name="T34" fmla="*/ 37 w 74"/>
                  <a:gd name="T35" fmla="*/ 47 h 64"/>
                  <a:gd name="T36" fmla="*/ 38 w 74"/>
                  <a:gd name="T37" fmla="*/ 47 h 64"/>
                  <a:gd name="T38" fmla="*/ 40 w 74"/>
                  <a:gd name="T39" fmla="*/ 38 h 64"/>
                  <a:gd name="T40" fmla="*/ 53 w 74"/>
                  <a:gd name="T41" fmla="*/ 0 h 64"/>
                  <a:gd name="T42" fmla="*/ 74 w 74"/>
                  <a:gd name="T43" fmla="*/ 0 h 64"/>
                  <a:gd name="T44" fmla="*/ 74 w 74"/>
                  <a:gd name="T4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64">
                    <a:moveTo>
                      <a:pt x="74" y="64"/>
                    </a:moveTo>
                    <a:cubicBezTo>
                      <a:pt x="60" y="64"/>
                      <a:pt x="60" y="64"/>
                      <a:pt x="60" y="64"/>
                    </a:cubicBezTo>
                    <a:cubicBezTo>
                      <a:pt x="60" y="26"/>
                      <a:pt x="60" y="26"/>
                      <a:pt x="60" y="26"/>
                    </a:cubicBezTo>
                    <a:cubicBezTo>
                      <a:pt x="60" y="21"/>
                      <a:pt x="60" y="17"/>
                      <a:pt x="60" y="12"/>
                    </a:cubicBezTo>
                    <a:cubicBezTo>
                      <a:pt x="60" y="12"/>
                      <a:pt x="60" y="12"/>
                      <a:pt x="60" y="12"/>
                    </a:cubicBezTo>
                    <a:cubicBezTo>
                      <a:pt x="59" y="16"/>
                      <a:pt x="59" y="19"/>
                      <a:pt x="58" y="20"/>
                    </a:cubicBezTo>
                    <a:cubicBezTo>
                      <a:pt x="43" y="64"/>
                      <a:pt x="43" y="64"/>
                      <a:pt x="43" y="64"/>
                    </a:cubicBezTo>
                    <a:cubicBezTo>
                      <a:pt x="31" y="64"/>
                      <a:pt x="31" y="64"/>
                      <a:pt x="31" y="64"/>
                    </a:cubicBezTo>
                    <a:cubicBezTo>
                      <a:pt x="15" y="21"/>
                      <a:pt x="15" y="21"/>
                      <a:pt x="15" y="21"/>
                    </a:cubicBezTo>
                    <a:cubicBezTo>
                      <a:pt x="15" y="20"/>
                      <a:pt x="14" y="17"/>
                      <a:pt x="13" y="12"/>
                    </a:cubicBezTo>
                    <a:cubicBezTo>
                      <a:pt x="13" y="12"/>
                      <a:pt x="13" y="12"/>
                      <a:pt x="13" y="12"/>
                    </a:cubicBezTo>
                    <a:cubicBezTo>
                      <a:pt x="13" y="18"/>
                      <a:pt x="14" y="24"/>
                      <a:pt x="14" y="29"/>
                    </a:cubicBezTo>
                    <a:cubicBezTo>
                      <a:pt x="14" y="64"/>
                      <a:pt x="14" y="64"/>
                      <a:pt x="14" y="64"/>
                    </a:cubicBezTo>
                    <a:cubicBezTo>
                      <a:pt x="0" y="64"/>
                      <a:pt x="0" y="64"/>
                      <a:pt x="0" y="64"/>
                    </a:cubicBezTo>
                    <a:cubicBezTo>
                      <a:pt x="0" y="0"/>
                      <a:pt x="0" y="0"/>
                      <a:pt x="0" y="0"/>
                    </a:cubicBezTo>
                    <a:cubicBezTo>
                      <a:pt x="22" y="0"/>
                      <a:pt x="22" y="0"/>
                      <a:pt x="22" y="0"/>
                    </a:cubicBezTo>
                    <a:cubicBezTo>
                      <a:pt x="35" y="38"/>
                      <a:pt x="35" y="38"/>
                      <a:pt x="35" y="38"/>
                    </a:cubicBezTo>
                    <a:cubicBezTo>
                      <a:pt x="36" y="41"/>
                      <a:pt x="37" y="44"/>
                      <a:pt x="37" y="47"/>
                    </a:cubicBezTo>
                    <a:cubicBezTo>
                      <a:pt x="38" y="47"/>
                      <a:pt x="38" y="47"/>
                      <a:pt x="38" y="47"/>
                    </a:cubicBezTo>
                    <a:cubicBezTo>
                      <a:pt x="38" y="44"/>
                      <a:pt x="39" y="41"/>
                      <a:pt x="40" y="38"/>
                    </a:cubicBezTo>
                    <a:cubicBezTo>
                      <a:pt x="53" y="0"/>
                      <a:pt x="53" y="0"/>
                      <a:pt x="53" y="0"/>
                    </a:cubicBezTo>
                    <a:cubicBezTo>
                      <a:pt x="74" y="0"/>
                      <a:pt x="74" y="0"/>
                      <a:pt x="74" y="0"/>
                    </a:cubicBezTo>
                    <a:lnTo>
                      <a:pt x="74" y="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6" name="Rectangle 125">
              <a:extLst>
                <a:ext uri="{FF2B5EF4-FFF2-40B4-BE49-F238E27FC236}">
                  <a16:creationId xmlns:a16="http://schemas.microsoft.com/office/drawing/2014/main" id="{FA9CAFDD-E27E-4990-AE0E-9479A8546C07}"/>
                </a:ext>
              </a:extLst>
            </p:cNvPr>
            <p:cNvSpPr/>
            <p:nvPr/>
          </p:nvSpPr>
          <p:spPr bwMode="auto">
            <a:xfrm>
              <a:off x="1794729" y="3223975"/>
              <a:ext cx="155235" cy="147854"/>
            </a:xfrm>
            <a:prstGeom prst="rect">
              <a:avLst/>
            </a:prstGeom>
            <a:solidFill>
              <a:srgbClr val="096BB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7" name="Picture 126">
              <a:extLst>
                <a:ext uri="{FF2B5EF4-FFF2-40B4-BE49-F238E27FC236}">
                  <a16:creationId xmlns:a16="http://schemas.microsoft.com/office/drawing/2014/main" id="{30899117-BAAB-4A05-840D-FCA1ACABFF8D}"/>
                </a:ext>
              </a:extLst>
            </p:cNvPr>
            <p:cNvPicPr>
              <a:picLocks noChangeAspect="1"/>
            </p:cNvPicPr>
            <p:nvPr/>
          </p:nvPicPr>
          <p:blipFill>
            <a:blip r:embed="rId9"/>
            <a:stretch>
              <a:fillRect/>
            </a:stretch>
          </p:blipFill>
          <p:spPr>
            <a:xfrm>
              <a:off x="1809878" y="3138291"/>
              <a:ext cx="176085" cy="207161"/>
            </a:xfrm>
            <a:prstGeom prst="rect">
              <a:avLst/>
            </a:prstGeom>
          </p:spPr>
        </p:pic>
      </p:grpSp>
      <p:grpSp>
        <p:nvGrpSpPr>
          <p:cNvPr id="131" name="Group 130">
            <a:extLst>
              <a:ext uri="{FF2B5EF4-FFF2-40B4-BE49-F238E27FC236}">
                <a16:creationId xmlns:a16="http://schemas.microsoft.com/office/drawing/2014/main" id="{F43A5848-07EB-4BBD-AB3B-D32207263F08}"/>
              </a:ext>
            </a:extLst>
          </p:cNvPr>
          <p:cNvGrpSpPr/>
          <p:nvPr/>
        </p:nvGrpSpPr>
        <p:grpSpPr>
          <a:xfrm>
            <a:off x="7124707" y="2995067"/>
            <a:ext cx="795187" cy="795555"/>
            <a:chOff x="1320799" y="2995067"/>
            <a:chExt cx="795187" cy="795555"/>
          </a:xfrm>
        </p:grpSpPr>
        <p:sp>
          <p:nvSpPr>
            <p:cNvPr id="132" name="Oval 131">
              <a:extLst>
                <a:ext uri="{FF2B5EF4-FFF2-40B4-BE49-F238E27FC236}">
                  <a16:creationId xmlns:a16="http://schemas.microsoft.com/office/drawing/2014/main" id="{34DC98B1-02D1-4C74-B8D0-F40BDCB12085}"/>
                </a:ext>
              </a:extLst>
            </p:cNvPr>
            <p:cNvSpPr/>
            <p:nvPr/>
          </p:nvSpPr>
          <p:spPr bwMode="auto">
            <a:xfrm flipH="1">
              <a:off x="1320799" y="2995067"/>
              <a:ext cx="795187" cy="795555"/>
            </a:xfrm>
            <a:prstGeom prst="ellipse">
              <a:avLst/>
            </a:prstGeom>
            <a:noFill/>
            <a:ln w="22225">
              <a:solidFill>
                <a:schemeClr val="bg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grpSp>
          <p:nvGrpSpPr>
            <p:cNvPr id="133" name="Group 132">
              <a:extLst>
                <a:ext uri="{FF2B5EF4-FFF2-40B4-BE49-F238E27FC236}">
                  <a16:creationId xmlns:a16="http://schemas.microsoft.com/office/drawing/2014/main" id="{F333D5CB-0724-4BC4-8114-9241F5C5ECDE}"/>
                </a:ext>
              </a:extLst>
            </p:cNvPr>
            <p:cNvGrpSpPr/>
            <p:nvPr/>
          </p:nvGrpSpPr>
          <p:grpSpPr>
            <a:xfrm>
              <a:off x="1484201" y="3257928"/>
              <a:ext cx="416796" cy="316419"/>
              <a:chOff x="3686176" y="4067176"/>
              <a:chExt cx="1298575" cy="985838"/>
            </a:xfrm>
            <a:solidFill>
              <a:schemeClr val="tx2"/>
            </a:solidFill>
          </p:grpSpPr>
          <p:sp>
            <p:nvSpPr>
              <p:cNvPr id="136" name="Freeform 5">
                <a:extLst>
                  <a:ext uri="{FF2B5EF4-FFF2-40B4-BE49-F238E27FC236}">
                    <a16:creationId xmlns:a16="http://schemas.microsoft.com/office/drawing/2014/main" id="{FA3CE237-5503-45C9-81EA-42F185F82D0B}"/>
                  </a:ext>
                </a:extLst>
              </p:cNvPr>
              <p:cNvSpPr>
                <a:spLocks noEditPoints="1"/>
              </p:cNvSpPr>
              <p:nvPr/>
            </p:nvSpPr>
            <p:spPr bwMode="auto">
              <a:xfrm>
                <a:off x="3686176" y="4067176"/>
                <a:ext cx="1298575" cy="985838"/>
              </a:xfrm>
              <a:custGeom>
                <a:avLst/>
                <a:gdLst>
                  <a:gd name="T0" fmla="*/ 51 w 818"/>
                  <a:gd name="T1" fmla="*/ 464 h 621"/>
                  <a:gd name="T2" fmla="*/ 51 w 818"/>
                  <a:gd name="T3" fmla="*/ 51 h 621"/>
                  <a:gd name="T4" fmla="*/ 767 w 818"/>
                  <a:gd name="T5" fmla="*/ 51 h 621"/>
                  <a:gd name="T6" fmla="*/ 767 w 818"/>
                  <a:gd name="T7" fmla="*/ 464 h 621"/>
                  <a:gd name="T8" fmla="*/ 51 w 818"/>
                  <a:gd name="T9" fmla="*/ 464 h 621"/>
                  <a:gd name="T10" fmla="*/ 385 w 818"/>
                  <a:gd name="T11" fmla="*/ 570 h 621"/>
                  <a:gd name="T12" fmla="*/ 256 w 818"/>
                  <a:gd name="T13" fmla="*/ 570 h 621"/>
                  <a:gd name="T14" fmla="*/ 256 w 818"/>
                  <a:gd name="T15" fmla="*/ 621 h 621"/>
                  <a:gd name="T16" fmla="*/ 563 w 818"/>
                  <a:gd name="T17" fmla="*/ 621 h 621"/>
                  <a:gd name="T18" fmla="*/ 563 w 818"/>
                  <a:gd name="T19" fmla="*/ 570 h 621"/>
                  <a:gd name="T20" fmla="*/ 436 w 818"/>
                  <a:gd name="T21" fmla="*/ 570 h 621"/>
                  <a:gd name="T22" fmla="*/ 436 w 818"/>
                  <a:gd name="T23" fmla="*/ 516 h 621"/>
                  <a:gd name="T24" fmla="*/ 818 w 818"/>
                  <a:gd name="T25" fmla="*/ 516 h 621"/>
                  <a:gd name="T26" fmla="*/ 818 w 818"/>
                  <a:gd name="T27" fmla="*/ 0 h 621"/>
                  <a:gd name="T28" fmla="*/ 0 w 818"/>
                  <a:gd name="T29" fmla="*/ 0 h 621"/>
                  <a:gd name="T30" fmla="*/ 0 w 818"/>
                  <a:gd name="T31" fmla="*/ 516 h 621"/>
                  <a:gd name="T32" fmla="*/ 385 w 818"/>
                  <a:gd name="T33" fmla="*/ 516 h 621"/>
                  <a:gd name="T34" fmla="*/ 385 w 818"/>
                  <a:gd name="T35" fmla="*/ 57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8" h="621">
                    <a:moveTo>
                      <a:pt x="51" y="464"/>
                    </a:moveTo>
                    <a:lnTo>
                      <a:pt x="51" y="51"/>
                    </a:lnTo>
                    <a:lnTo>
                      <a:pt x="767" y="51"/>
                    </a:lnTo>
                    <a:lnTo>
                      <a:pt x="767" y="464"/>
                    </a:lnTo>
                    <a:lnTo>
                      <a:pt x="51" y="464"/>
                    </a:lnTo>
                    <a:close/>
                    <a:moveTo>
                      <a:pt x="385" y="570"/>
                    </a:moveTo>
                    <a:lnTo>
                      <a:pt x="256" y="570"/>
                    </a:lnTo>
                    <a:lnTo>
                      <a:pt x="256" y="621"/>
                    </a:lnTo>
                    <a:lnTo>
                      <a:pt x="563" y="621"/>
                    </a:lnTo>
                    <a:lnTo>
                      <a:pt x="563" y="570"/>
                    </a:lnTo>
                    <a:lnTo>
                      <a:pt x="436" y="570"/>
                    </a:lnTo>
                    <a:lnTo>
                      <a:pt x="436" y="516"/>
                    </a:lnTo>
                    <a:lnTo>
                      <a:pt x="818" y="516"/>
                    </a:lnTo>
                    <a:lnTo>
                      <a:pt x="818" y="0"/>
                    </a:lnTo>
                    <a:lnTo>
                      <a:pt x="0" y="0"/>
                    </a:lnTo>
                    <a:lnTo>
                      <a:pt x="0" y="516"/>
                    </a:lnTo>
                    <a:lnTo>
                      <a:pt x="385" y="516"/>
                    </a:lnTo>
                    <a:lnTo>
                      <a:pt x="385" y="57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6">
                <a:extLst>
                  <a:ext uri="{FF2B5EF4-FFF2-40B4-BE49-F238E27FC236}">
                    <a16:creationId xmlns:a16="http://schemas.microsoft.com/office/drawing/2014/main" id="{5D49E493-8C19-4330-B07E-2F577D553FA9}"/>
                  </a:ext>
                </a:extLst>
              </p:cNvPr>
              <p:cNvSpPr>
                <a:spLocks/>
              </p:cNvSpPr>
              <p:nvPr/>
            </p:nvSpPr>
            <p:spPr bwMode="auto">
              <a:xfrm>
                <a:off x="4032251" y="4357688"/>
                <a:ext cx="260350" cy="274638"/>
              </a:xfrm>
              <a:custGeom>
                <a:avLst/>
                <a:gdLst>
                  <a:gd name="T0" fmla="*/ 61 w 61"/>
                  <a:gd name="T1" fmla="*/ 0 h 64"/>
                  <a:gd name="T2" fmla="*/ 38 w 61"/>
                  <a:gd name="T3" fmla="*/ 64 h 64"/>
                  <a:gd name="T4" fmla="*/ 22 w 61"/>
                  <a:gd name="T5" fmla="*/ 64 h 64"/>
                  <a:gd name="T6" fmla="*/ 0 w 61"/>
                  <a:gd name="T7" fmla="*/ 0 h 64"/>
                  <a:gd name="T8" fmla="*/ 16 w 61"/>
                  <a:gd name="T9" fmla="*/ 0 h 64"/>
                  <a:gd name="T10" fmla="*/ 29 w 61"/>
                  <a:gd name="T11" fmla="*/ 45 h 64"/>
                  <a:gd name="T12" fmla="*/ 30 w 61"/>
                  <a:gd name="T13" fmla="*/ 51 h 64"/>
                  <a:gd name="T14" fmla="*/ 31 w 61"/>
                  <a:gd name="T15" fmla="*/ 51 h 64"/>
                  <a:gd name="T16" fmla="*/ 32 w 61"/>
                  <a:gd name="T17" fmla="*/ 44 h 64"/>
                  <a:gd name="T18" fmla="*/ 45 w 61"/>
                  <a:gd name="T19" fmla="*/ 0 h 64"/>
                  <a:gd name="T20" fmla="*/ 61 w 61"/>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61" y="0"/>
                    </a:moveTo>
                    <a:cubicBezTo>
                      <a:pt x="38" y="64"/>
                      <a:pt x="38" y="64"/>
                      <a:pt x="38" y="64"/>
                    </a:cubicBezTo>
                    <a:cubicBezTo>
                      <a:pt x="22" y="64"/>
                      <a:pt x="22" y="64"/>
                      <a:pt x="22" y="64"/>
                    </a:cubicBezTo>
                    <a:cubicBezTo>
                      <a:pt x="0" y="0"/>
                      <a:pt x="0" y="0"/>
                      <a:pt x="0" y="0"/>
                    </a:cubicBezTo>
                    <a:cubicBezTo>
                      <a:pt x="16" y="0"/>
                      <a:pt x="16" y="0"/>
                      <a:pt x="16" y="0"/>
                    </a:cubicBezTo>
                    <a:cubicBezTo>
                      <a:pt x="29" y="45"/>
                      <a:pt x="29" y="45"/>
                      <a:pt x="29" y="45"/>
                    </a:cubicBezTo>
                    <a:cubicBezTo>
                      <a:pt x="30" y="47"/>
                      <a:pt x="30" y="49"/>
                      <a:pt x="30" y="51"/>
                    </a:cubicBezTo>
                    <a:cubicBezTo>
                      <a:pt x="31" y="51"/>
                      <a:pt x="31" y="51"/>
                      <a:pt x="31" y="51"/>
                    </a:cubicBezTo>
                    <a:cubicBezTo>
                      <a:pt x="31" y="49"/>
                      <a:pt x="31" y="47"/>
                      <a:pt x="32" y="44"/>
                    </a:cubicBezTo>
                    <a:cubicBezTo>
                      <a:pt x="45" y="0"/>
                      <a:pt x="45" y="0"/>
                      <a:pt x="45" y="0"/>
                    </a:cubicBezTo>
                    <a:lnTo>
                      <a:pt x="6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7">
                <a:extLst>
                  <a:ext uri="{FF2B5EF4-FFF2-40B4-BE49-F238E27FC236}">
                    <a16:creationId xmlns:a16="http://schemas.microsoft.com/office/drawing/2014/main" id="{A080C06A-CA25-4B0A-B8EF-70366F1E26B6}"/>
                  </a:ext>
                </a:extLst>
              </p:cNvPr>
              <p:cNvSpPr>
                <a:spLocks/>
              </p:cNvSpPr>
              <p:nvPr/>
            </p:nvSpPr>
            <p:spPr bwMode="auto">
              <a:xfrm>
                <a:off x="4322763" y="4357688"/>
                <a:ext cx="315913" cy="274638"/>
              </a:xfrm>
              <a:custGeom>
                <a:avLst/>
                <a:gdLst>
                  <a:gd name="T0" fmla="*/ 74 w 74"/>
                  <a:gd name="T1" fmla="*/ 64 h 64"/>
                  <a:gd name="T2" fmla="*/ 60 w 74"/>
                  <a:gd name="T3" fmla="*/ 64 h 64"/>
                  <a:gd name="T4" fmla="*/ 60 w 74"/>
                  <a:gd name="T5" fmla="*/ 26 h 64"/>
                  <a:gd name="T6" fmla="*/ 60 w 74"/>
                  <a:gd name="T7" fmla="*/ 12 h 64"/>
                  <a:gd name="T8" fmla="*/ 60 w 74"/>
                  <a:gd name="T9" fmla="*/ 12 h 64"/>
                  <a:gd name="T10" fmla="*/ 58 w 74"/>
                  <a:gd name="T11" fmla="*/ 20 h 64"/>
                  <a:gd name="T12" fmla="*/ 43 w 74"/>
                  <a:gd name="T13" fmla="*/ 64 h 64"/>
                  <a:gd name="T14" fmla="*/ 31 w 74"/>
                  <a:gd name="T15" fmla="*/ 64 h 64"/>
                  <a:gd name="T16" fmla="*/ 15 w 74"/>
                  <a:gd name="T17" fmla="*/ 21 h 64"/>
                  <a:gd name="T18" fmla="*/ 13 w 74"/>
                  <a:gd name="T19" fmla="*/ 12 h 64"/>
                  <a:gd name="T20" fmla="*/ 13 w 74"/>
                  <a:gd name="T21" fmla="*/ 12 h 64"/>
                  <a:gd name="T22" fmla="*/ 14 w 74"/>
                  <a:gd name="T23" fmla="*/ 29 h 64"/>
                  <a:gd name="T24" fmla="*/ 14 w 74"/>
                  <a:gd name="T25" fmla="*/ 64 h 64"/>
                  <a:gd name="T26" fmla="*/ 0 w 74"/>
                  <a:gd name="T27" fmla="*/ 64 h 64"/>
                  <a:gd name="T28" fmla="*/ 0 w 74"/>
                  <a:gd name="T29" fmla="*/ 0 h 64"/>
                  <a:gd name="T30" fmla="*/ 22 w 74"/>
                  <a:gd name="T31" fmla="*/ 0 h 64"/>
                  <a:gd name="T32" fmla="*/ 35 w 74"/>
                  <a:gd name="T33" fmla="*/ 38 h 64"/>
                  <a:gd name="T34" fmla="*/ 37 w 74"/>
                  <a:gd name="T35" fmla="*/ 47 h 64"/>
                  <a:gd name="T36" fmla="*/ 38 w 74"/>
                  <a:gd name="T37" fmla="*/ 47 h 64"/>
                  <a:gd name="T38" fmla="*/ 40 w 74"/>
                  <a:gd name="T39" fmla="*/ 38 h 64"/>
                  <a:gd name="T40" fmla="*/ 53 w 74"/>
                  <a:gd name="T41" fmla="*/ 0 h 64"/>
                  <a:gd name="T42" fmla="*/ 74 w 74"/>
                  <a:gd name="T43" fmla="*/ 0 h 64"/>
                  <a:gd name="T44" fmla="*/ 74 w 74"/>
                  <a:gd name="T4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64">
                    <a:moveTo>
                      <a:pt x="74" y="64"/>
                    </a:moveTo>
                    <a:cubicBezTo>
                      <a:pt x="60" y="64"/>
                      <a:pt x="60" y="64"/>
                      <a:pt x="60" y="64"/>
                    </a:cubicBezTo>
                    <a:cubicBezTo>
                      <a:pt x="60" y="26"/>
                      <a:pt x="60" y="26"/>
                      <a:pt x="60" y="26"/>
                    </a:cubicBezTo>
                    <a:cubicBezTo>
                      <a:pt x="60" y="21"/>
                      <a:pt x="60" y="17"/>
                      <a:pt x="60" y="12"/>
                    </a:cubicBezTo>
                    <a:cubicBezTo>
                      <a:pt x="60" y="12"/>
                      <a:pt x="60" y="12"/>
                      <a:pt x="60" y="12"/>
                    </a:cubicBezTo>
                    <a:cubicBezTo>
                      <a:pt x="59" y="16"/>
                      <a:pt x="59" y="19"/>
                      <a:pt x="58" y="20"/>
                    </a:cubicBezTo>
                    <a:cubicBezTo>
                      <a:pt x="43" y="64"/>
                      <a:pt x="43" y="64"/>
                      <a:pt x="43" y="64"/>
                    </a:cubicBezTo>
                    <a:cubicBezTo>
                      <a:pt x="31" y="64"/>
                      <a:pt x="31" y="64"/>
                      <a:pt x="31" y="64"/>
                    </a:cubicBezTo>
                    <a:cubicBezTo>
                      <a:pt x="15" y="21"/>
                      <a:pt x="15" y="21"/>
                      <a:pt x="15" y="21"/>
                    </a:cubicBezTo>
                    <a:cubicBezTo>
                      <a:pt x="15" y="20"/>
                      <a:pt x="14" y="17"/>
                      <a:pt x="13" y="12"/>
                    </a:cubicBezTo>
                    <a:cubicBezTo>
                      <a:pt x="13" y="12"/>
                      <a:pt x="13" y="12"/>
                      <a:pt x="13" y="12"/>
                    </a:cubicBezTo>
                    <a:cubicBezTo>
                      <a:pt x="13" y="18"/>
                      <a:pt x="14" y="24"/>
                      <a:pt x="14" y="29"/>
                    </a:cubicBezTo>
                    <a:cubicBezTo>
                      <a:pt x="14" y="64"/>
                      <a:pt x="14" y="64"/>
                      <a:pt x="14" y="64"/>
                    </a:cubicBezTo>
                    <a:cubicBezTo>
                      <a:pt x="0" y="64"/>
                      <a:pt x="0" y="64"/>
                      <a:pt x="0" y="64"/>
                    </a:cubicBezTo>
                    <a:cubicBezTo>
                      <a:pt x="0" y="0"/>
                      <a:pt x="0" y="0"/>
                      <a:pt x="0" y="0"/>
                    </a:cubicBezTo>
                    <a:cubicBezTo>
                      <a:pt x="22" y="0"/>
                      <a:pt x="22" y="0"/>
                      <a:pt x="22" y="0"/>
                    </a:cubicBezTo>
                    <a:cubicBezTo>
                      <a:pt x="35" y="38"/>
                      <a:pt x="35" y="38"/>
                      <a:pt x="35" y="38"/>
                    </a:cubicBezTo>
                    <a:cubicBezTo>
                      <a:pt x="36" y="41"/>
                      <a:pt x="37" y="44"/>
                      <a:pt x="37" y="47"/>
                    </a:cubicBezTo>
                    <a:cubicBezTo>
                      <a:pt x="38" y="47"/>
                      <a:pt x="38" y="47"/>
                      <a:pt x="38" y="47"/>
                    </a:cubicBezTo>
                    <a:cubicBezTo>
                      <a:pt x="38" y="44"/>
                      <a:pt x="39" y="41"/>
                      <a:pt x="40" y="38"/>
                    </a:cubicBezTo>
                    <a:cubicBezTo>
                      <a:pt x="53" y="0"/>
                      <a:pt x="53" y="0"/>
                      <a:pt x="53" y="0"/>
                    </a:cubicBezTo>
                    <a:cubicBezTo>
                      <a:pt x="74" y="0"/>
                      <a:pt x="74" y="0"/>
                      <a:pt x="74" y="0"/>
                    </a:cubicBezTo>
                    <a:lnTo>
                      <a:pt x="74" y="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4" name="Rectangle 133">
              <a:extLst>
                <a:ext uri="{FF2B5EF4-FFF2-40B4-BE49-F238E27FC236}">
                  <a16:creationId xmlns:a16="http://schemas.microsoft.com/office/drawing/2014/main" id="{BAE514BB-C15C-407D-B2C3-53AF7959CFB9}"/>
                </a:ext>
              </a:extLst>
            </p:cNvPr>
            <p:cNvSpPr/>
            <p:nvPr/>
          </p:nvSpPr>
          <p:spPr bwMode="auto">
            <a:xfrm>
              <a:off x="1794729" y="3223975"/>
              <a:ext cx="155235" cy="147854"/>
            </a:xfrm>
            <a:prstGeom prst="rect">
              <a:avLst/>
            </a:prstGeom>
            <a:solidFill>
              <a:srgbClr val="096BB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5" name="Picture 134">
              <a:extLst>
                <a:ext uri="{FF2B5EF4-FFF2-40B4-BE49-F238E27FC236}">
                  <a16:creationId xmlns:a16="http://schemas.microsoft.com/office/drawing/2014/main" id="{B0928F7D-FDE4-42A6-BF0F-7B56FF849AAA}"/>
                </a:ext>
              </a:extLst>
            </p:cNvPr>
            <p:cNvPicPr>
              <a:picLocks noChangeAspect="1"/>
            </p:cNvPicPr>
            <p:nvPr/>
          </p:nvPicPr>
          <p:blipFill>
            <a:blip r:embed="rId9"/>
            <a:stretch>
              <a:fillRect/>
            </a:stretch>
          </p:blipFill>
          <p:spPr>
            <a:xfrm>
              <a:off x="1809878" y="3138291"/>
              <a:ext cx="176085" cy="207161"/>
            </a:xfrm>
            <a:prstGeom prst="rect">
              <a:avLst/>
            </a:prstGeom>
          </p:spPr>
        </p:pic>
      </p:grpSp>
    </p:spTree>
    <p:extLst>
      <p:ext uri="{BB962C8B-B14F-4D97-AF65-F5344CB8AC3E}">
        <p14:creationId xmlns:p14="http://schemas.microsoft.com/office/powerpoint/2010/main" val="330758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D142F-8331-4A19-9117-3FBD6FAF5E24}"/>
              </a:ext>
            </a:extLst>
          </p:cNvPr>
          <p:cNvSpPr/>
          <p:nvPr/>
        </p:nvSpPr>
        <p:spPr bwMode="auto">
          <a:xfrm>
            <a:off x="0" y="1333501"/>
            <a:ext cx="12436476" cy="566102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9106B0E4-AF7C-43F1-B280-1D4245D0E04D}"/>
              </a:ext>
            </a:extLst>
          </p:cNvPr>
          <p:cNvSpPr>
            <a:spLocks noGrp="1"/>
          </p:cNvSpPr>
          <p:nvPr>
            <p:ph type="title"/>
          </p:nvPr>
        </p:nvSpPr>
        <p:spPr/>
        <p:txBody>
          <a:bodyPr/>
          <a:lstStyle/>
          <a:p>
            <a:r>
              <a:rPr lang="en-US" sz="4488" dirty="0"/>
              <a:t>Architecture matters</a:t>
            </a:r>
          </a:p>
        </p:txBody>
      </p:sp>
      <p:sp>
        <p:nvSpPr>
          <p:cNvPr id="93" name="Rectangle 92">
            <a:extLst>
              <a:ext uri="{FF2B5EF4-FFF2-40B4-BE49-F238E27FC236}">
                <a16:creationId xmlns:a16="http://schemas.microsoft.com/office/drawing/2014/main" id="{2F0668B2-1D73-4BAA-A17A-C2CDD5D2E2DD}"/>
              </a:ext>
            </a:extLst>
          </p:cNvPr>
          <p:cNvSpPr/>
          <p:nvPr/>
        </p:nvSpPr>
        <p:spPr bwMode="auto">
          <a:xfrm>
            <a:off x="7020816" y="3230708"/>
            <a:ext cx="2736500" cy="1453620"/>
          </a:xfrm>
          <a:prstGeom prst="rect">
            <a:avLst/>
          </a:prstGeom>
          <a:noFill/>
          <a:ln w="22225">
            <a:solidFill>
              <a:srgbClr val="0078D7"/>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632"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 name="Rectangle 93">
            <a:extLst>
              <a:ext uri="{FF2B5EF4-FFF2-40B4-BE49-F238E27FC236}">
                <a16:creationId xmlns:a16="http://schemas.microsoft.com/office/drawing/2014/main" id="{F23B3847-76B0-478A-AF87-34ED151DE220}"/>
              </a:ext>
            </a:extLst>
          </p:cNvPr>
          <p:cNvSpPr/>
          <p:nvPr/>
        </p:nvSpPr>
        <p:spPr bwMode="auto">
          <a:xfrm>
            <a:off x="5544774" y="2461339"/>
            <a:ext cx="4950388" cy="4038778"/>
          </a:xfrm>
          <a:prstGeom prst="rect">
            <a:avLst/>
          </a:prstGeom>
          <a:noFill/>
          <a:ln w="22225">
            <a:solidFill>
              <a:srgbClr val="0079D6"/>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632"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95" name="Picture 94">
            <a:extLst>
              <a:ext uri="{FF2B5EF4-FFF2-40B4-BE49-F238E27FC236}">
                <a16:creationId xmlns:a16="http://schemas.microsoft.com/office/drawing/2014/main" id="{81DA6291-7953-46B9-A587-C077BB301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5534" y="1940810"/>
            <a:ext cx="680464" cy="700378"/>
          </a:xfrm>
          <a:prstGeom prst="rect">
            <a:avLst/>
          </a:prstGeom>
        </p:spPr>
      </p:pic>
      <p:sp>
        <p:nvSpPr>
          <p:cNvPr id="96" name="TextBox 95">
            <a:extLst>
              <a:ext uri="{FF2B5EF4-FFF2-40B4-BE49-F238E27FC236}">
                <a16:creationId xmlns:a16="http://schemas.microsoft.com/office/drawing/2014/main" id="{ED13E5B6-D201-4A3C-A336-48509BF87D55}"/>
              </a:ext>
            </a:extLst>
          </p:cNvPr>
          <p:cNvSpPr txBox="1"/>
          <p:nvPr/>
        </p:nvSpPr>
        <p:spPr>
          <a:xfrm>
            <a:off x="6824493" y="2667352"/>
            <a:ext cx="2379709" cy="259820"/>
          </a:xfrm>
          <a:prstGeom prst="rect">
            <a:avLst/>
          </a:prstGeom>
          <a:noFill/>
        </p:spPr>
        <p:txBody>
          <a:bodyPr wrap="square" lIns="0" tIns="0" rIns="0" bIns="0" rtlCol="0">
            <a:noAutofit/>
          </a:bodyPr>
          <a:lstStyle/>
          <a:p>
            <a:pPr algn="ctr" defTabSz="931684" fontAlgn="base">
              <a:spcAft>
                <a:spcPct val="0"/>
              </a:spcAft>
              <a:buSzPct val="90000"/>
              <a:defRPr/>
            </a:pPr>
            <a:r>
              <a:rPr lang="en-US" sz="1632" b="1" dirty="0">
                <a:solidFill>
                  <a:srgbClr val="0072C6"/>
                </a:solidFill>
                <a:latin typeface="Segoe UI" panose="020B0502040204020203" pitchFamily="34" charset="0"/>
                <a:ea typeface="Segoe UI" panose="020B0502040204020203" pitchFamily="34" charset="0"/>
                <a:cs typeface="Segoe UI" panose="020B0502040204020203" pitchFamily="34" charset="0"/>
              </a:rPr>
              <a:t>Azure Backup Service</a:t>
            </a:r>
          </a:p>
        </p:txBody>
      </p:sp>
      <p:sp>
        <p:nvSpPr>
          <p:cNvPr id="105" name="TextBox 104">
            <a:extLst>
              <a:ext uri="{FF2B5EF4-FFF2-40B4-BE49-F238E27FC236}">
                <a16:creationId xmlns:a16="http://schemas.microsoft.com/office/drawing/2014/main" id="{4BB36BCD-9C0B-4168-BBAA-1844248A9708}"/>
              </a:ext>
            </a:extLst>
          </p:cNvPr>
          <p:cNvSpPr txBox="1"/>
          <p:nvPr/>
        </p:nvSpPr>
        <p:spPr>
          <a:xfrm>
            <a:off x="6172482" y="3056969"/>
            <a:ext cx="697413" cy="147752"/>
          </a:xfrm>
          <a:prstGeom prst="rect">
            <a:avLst/>
          </a:prstGeom>
          <a:noFill/>
        </p:spPr>
        <p:txBody>
          <a:bodyPr wrap="square" lIns="0" tIns="0" rIns="0" bIns="0" rtlCol="0">
            <a:noAutofit/>
          </a:bodyPr>
          <a:lstStyle/>
          <a:p>
            <a:pPr defTabSz="932597" fontAlgn="base">
              <a:lnSpc>
                <a:spcPct val="90000"/>
              </a:lnSpc>
              <a:spcBef>
                <a:spcPct val="0"/>
              </a:spcBef>
              <a:spcAft>
                <a:spcPct val="0"/>
              </a:spcAft>
              <a:defRPr/>
            </a:pPr>
            <a:r>
              <a:rPr lang="en-US" sz="1071" b="1" dirty="0">
                <a:solidFill>
                  <a:srgbClr val="0072C6"/>
                </a:solidFill>
                <a:latin typeface="Segoe UI" panose="020B0502040204020203" pitchFamily="34" charset="0"/>
                <a:ea typeface="Segoe UI" panose="020B0502040204020203" pitchFamily="34" charset="0"/>
                <a:cs typeface="Segoe UI" panose="020B0502040204020203" pitchFamily="34" charset="0"/>
              </a:rPr>
              <a:t>Data plane</a:t>
            </a:r>
          </a:p>
        </p:txBody>
      </p:sp>
      <p:sp>
        <p:nvSpPr>
          <p:cNvPr id="106" name="TextBox 105">
            <a:extLst>
              <a:ext uri="{FF2B5EF4-FFF2-40B4-BE49-F238E27FC236}">
                <a16:creationId xmlns:a16="http://schemas.microsoft.com/office/drawing/2014/main" id="{56105E27-7BA7-4F27-8C5A-CEAAC51CEC97}"/>
              </a:ext>
            </a:extLst>
          </p:cNvPr>
          <p:cNvSpPr txBox="1"/>
          <p:nvPr/>
        </p:nvSpPr>
        <p:spPr>
          <a:xfrm>
            <a:off x="6174420" y="6193407"/>
            <a:ext cx="1839928" cy="142621"/>
          </a:xfrm>
          <a:prstGeom prst="rect">
            <a:avLst/>
          </a:prstGeom>
          <a:noFill/>
        </p:spPr>
        <p:txBody>
          <a:bodyPr wrap="square" lIns="0" tIns="0" rIns="0" bIns="0" rtlCol="0" anchor="t" anchorCtr="0">
            <a:noAutofit/>
          </a:bodyPr>
          <a:lstStyle/>
          <a:p>
            <a:pPr defTabSz="932597" fontAlgn="base">
              <a:lnSpc>
                <a:spcPct val="90000"/>
              </a:lnSpc>
              <a:spcBef>
                <a:spcPct val="0"/>
              </a:spcBef>
              <a:spcAft>
                <a:spcPct val="0"/>
              </a:spcAft>
              <a:defRPr/>
            </a:pPr>
            <a:r>
              <a:rPr lang="en-US" sz="1071" b="1" dirty="0">
                <a:solidFill>
                  <a:srgbClr val="002050"/>
                </a:solidFill>
                <a:latin typeface="Segoe UI" panose="020B0502040204020203" pitchFamily="34" charset="0"/>
                <a:ea typeface="Segoe UI" panose="020B0502040204020203" pitchFamily="34" charset="0"/>
                <a:cs typeface="Segoe UI" panose="020B0502040204020203" pitchFamily="34" charset="0"/>
              </a:rPr>
              <a:t>Management plane</a:t>
            </a:r>
          </a:p>
        </p:txBody>
      </p:sp>
      <p:sp>
        <p:nvSpPr>
          <p:cNvPr id="107" name="Rectangle: Rounded Corners 106">
            <a:extLst>
              <a:ext uri="{FF2B5EF4-FFF2-40B4-BE49-F238E27FC236}">
                <a16:creationId xmlns:a16="http://schemas.microsoft.com/office/drawing/2014/main" id="{C346B865-DFBB-4ED8-B7B0-6EAB35CA5ADB}"/>
              </a:ext>
            </a:extLst>
          </p:cNvPr>
          <p:cNvSpPr/>
          <p:nvPr/>
        </p:nvSpPr>
        <p:spPr bwMode="auto">
          <a:xfrm>
            <a:off x="6171284" y="3358901"/>
            <a:ext cx="92922" cy="1241844"/>
          </a:xfrm>
          <a:prstGeom prst="round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632"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8" name="Rectangle 107">
            <a:extLst>
              <a:ext uri="{FF2B5EF4-FFF2-40B4-BE49-F238E27FC236}">
                <a16:creationId xmlns:a16="http://schemas.microsoft.com/office/drawing/2014/main" id="{957D1863-7E2D-4B58-A821-BA21977B91C8}"/>
              </a:ext>
            </a:extLst>
          </p:cNvPr>
          <p:cNvSpPr/>
          <p:nvPr/>
        </p:nvSpPr>
        <p:spPr bwMode="auto">
          <a:xfrm>
            <a:off x="6446248" y="3347008"/>
            <a:ext cx="1172310" cy="499075"/>
          </a:xfrm>
          <a:prstGeom prst="rect">
            <a:avLst/>
          </a:prstGeom>
          <a:solidFill>
            <a:srgbClr val="F2F2F2"/>
          </a:solidFill>
          <a:ln w="22225">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97" fontAlgn="base">
              <a:spcBef>
                <a:spcPct val="0"/>
              </a:spcBef>
              <a:spcAft>
                <a:spcPct val="0"/>
              </a:spcAft>
              <a:defRPr/>
            </a:pPr>
            <a:r>
              <a:rPr lang="en-US" sz="1071" dirty="0">
                <a:solidFill>
                  <a:srgbClr val="0072C6"/>
                </a:solidFill>
                <a:latin typeface="Segoe UI" panose="020B0502040204020203" pitchFamily="34" charset="0"/>
                <a:ea typeface="Segoe UI" panose="020B0502040204020203" pitchFamily="34" charset="0"/>
                <a:cs typeface="Segoe UI" panose="020B0502040204020203" pitchFamily="34" charset="0"/>
              </a:rPr>
              <a:t>Recovery Point Management</a:t>
            </a:r>
          </a:p>
        </p:txBody>
      </p:sp>
      <p:sp>
        <p:nvSpPr>
          <p:cNvPr id="109" name="Rectangle 108">
            <a:extLst>
              <a:ext uri="{FF2B5EF4-FFF2-40B4-BE49-F238E27FC236}">
                <a16:creationId xmlns:a16="http://schemas.microsoft.com/office/drawing/2014/main" id="{4BC5EF96-16EE-45B3-887F-C402C4E980F9}"/>
              </a:ext>
            </a:extLst>
          </p:cNvPr>
          <p:cNvSpPr/>
          <p:nvPr/>
        </p:nvSpPr>
        <p:spPr bwMode="auto">
          <a:xfrm>
            <a:off x="6462746" y="4101670"/>
            <a:ext cx="1172310" cy="499075"/>
          </a:xfrm>
          <a:prstGeom prst="rect">
            <a:avLst/>
          </a:prstGeom>
          <a:solidFill>
            <a:srgbClr val="F2F2F2"/>
          </a:solidFill>
          <a:ln w="22225">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97" fontAlgn="base">
              <a:lnSpc>
                <a:spcPct val="90000"/>
              </a:lnSpc>
              <a:spcBef>
                <a:spcPct val="0"/>
              </a:spcBef>
              <a:spcAft>
                <a:spcPct val="0"/>
              </a:spcAft>
              <a:defRPr/>
            </a:pPr>
            <a:r>
              <a:rPr lang="en-US" sz="1071" dirty="0">
                <a:solidFill>
                  <a:srgbClr val="0072C6"/>
                </a:solidFill>
                <a:latin typeface="Segoe UI" panose="020B0502040204020203" pitchFamily="34" charset="0"/>
                <a:ea typeface="Segoe UI" panose="020B0502040204020203" pitchFamily="34" charset="0"/>
                <a:cs typeface="Segoe UI" panose="020B0502040204020203" pitchFamily="34" charset="0"/>
              </a:rPr>
              <a:t>Storage Management</a:t>
            </a:r>
          </a:p>
        </p:txBody>
      </p:sp>
      <p:sp>
        <p:nvSpPr>
          <p:cNvPr id="110" name="Rectangle: Rounded Corners 109">
            <a:extLst>
              <a:ext uri="{FF2B5EF4-FFF2-40B4-BE49-F238E27FC236}">
                <a16:creationId xmlns:a16="http://schemas.microsoft.com/office/drawing/2014/main" id="{69154E84-F99B-4059-BBBB-355B9F688C08}"/>
              </a:ext>
            </a:extLst>
          </p:cNvPr>
          <p:cNvSpPr/>
          <p:nvPr/>
        </p:nvSpPr>
        <p:spPr bwMode="auto">
          <a:xfrm>
            <a:off x="6166152" y="4886095"/>
            <a:ext cx="101713" cy="1108302"/>
          </a:xfrm>
          <a:prstGeom prst="round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632"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1" name="Rectangle 110">
            <a:extLst>
              <a:ext uri="{FF2B5EF4-FFF2-40B4-BE49-F238E27FC236}">
                <a16:creationId xmlns:a16="http://schemas.microsoft.com/office/drawing/2014/main" id="{6FB73791-7A3E-445E-8CE8-2C14A0EA830C}"/>
              </a:ext>
            </a:extLst>
          </p:cNvPr>
          <p:cNvSpPr/>
          <p:nvPr/>
        </p:nvSpPr>
        <p:spPr bwMode="auto">
          <a:xfrm>
            <a:off x="8988480" y="3347008"/>
            <a:ext cx="1172310" cy="499075"/>
          </a:xfrm>
          <a:prstGeom prst="rect">
            <a:avLst/>
          </a:prstGeom>
          <a:solidFill>
            <a:srgbClr val="F2F2F2"/>
          </a:solidFill>
          <a:ln w="22225">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97" fontAlgn="base">
              <a:lnSpc>
                <a:spcPct val="90000"/>
              </a:lnSpc>
              <a:spcBef>
                <a:spcPct val="0"/>
              </a:spcBef>
              <a:spcAft>
                <a:spcPct val="0"/>
              </a:spcAft>
              <a:defRPr/>
            </a:pPr>
            <a:r>
              <a:rPr lang="en-US" sz="1071" dirty="0">
                <a:solidFill>
                  <a:srgbClr val="0072C6"/>
                </a:solidFill>
                <a:latin typeface="Segoe UI" panose="020B0502040204020203" pitchFamily="34" charset="0"/>
                <a:ea typeface="Segoe UI" panose="020B0502040204020203" pitchFamily="34" charset="0"/>
                <a:cs typeface="Segoe UI" panose="020B0502040204020203" pitchFamily="34" charset="0"/>
              </a:rPr>
              <a:t>Data pruning</a:t>
            </a:r>
          </a:p>
        </p:txBody>
      </p:sp>
      <p:sp>
        <p:nvSpPr>
          <p:cNvPr id="112" name="Rectangle 111">
            <a:extLst>
              <a:ext uri="{FF2B5EF4-FFF2-40B4-BE49-F238E27FC236}">
                <a16:creationId xmlns:a16="http://schemas.microsoft.com/office/drawing/2014/main" id="{E9DE98BB-010F-4B7A-8112-AC2203640D64}"/>
              </a:ext>
            </a:extLst>
          </p:cNvPr>
          <p:cNvSpPr/>
          <p:nvPr/>
        </p:nvSpPr>
        <p:spPr bwMode="auto">
          <a:xfrm>
            <a:off x="8995179" y="4069014"/>
            <a:ext cx="1172310" cy="499075"/>
          </a:xfrm>
          <a:prstGeom prst="rect">
            <a:avLst/>
          </a:prstGeom>
          <a:solidFill>
            <a:srgbClr val="F2F2F2"/>
          </a:solidFill>
          <a:ln w="22225">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97" fontAlgn="base">
              <a:lnSpc>
                <a:spcPct val="90000"/>
              </a:lnSpc>
              <a:spcBef>
                <a:spcPct val="0"/>
              </a:spcBef>
              <a:spcAft>
                <a:spcPct val="0"/>
              </a:spcAft>
              <a:defRPr/>
            </a:pPr>
            <a:r>
              <a:rPr lang="en-US" sz="1071" dirty="0">
                <a:solidFill>
                  <a:srgbClr val="0072C6"/>
                </a:solidFill>
                <a:latin typeface="Segoe UI" panose="020B0502040204020203" pitchFamily="34" charset="0"/>
                <a:ea typeface="Segoe UI" panose="020B0502040204020203" pitchFamily="34" charset="0"/>
                <a:cs typeface="Segoe UI" panose="020B0502040204020203" pitchFamily="34" charset="0"/>
              </a:rPr>
              <a:t>Data packing </a:t>
            </a:r>
          </a:p>
        </p:txBody>
      </p:sp>
      <p:sp>
        <p:nvSpPr>
          <p:cNvPr id="113" name="Rectangle 112">
            <a:extLst>
              <a:ext uri="{FF2B5EF4-FFF2-40B4-BE49-F238E27FC236}">
                <a16:creationId xmlns:a16="http://schemas.microsoft.com/office/drawing/2014/main" id="{C17FAE0D-A9AB-43CB-8745-E127FCB756F7}"/>
              </a:ext>
            </a:extLst>
          </p:cNvPr>
          <p:cNvSpPr/>
          <p:nvPr/>
        </p:nvSpPr>
        <p:spPr bwMode="auto">
          <a:xfrm>
            <a:off x="7020816" y="3308553"/>
            <a:ext cx="2666107" cy="1364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632"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4" name="Rectangle 113">
            <a:extLst>
              <a:ext uri="{FF2B5EF4-FFF2-40B4-BE49-F238E27FC236}">
                <a16:creationId xmlns:a16="http://schemas.microsoft.com/office/drawing/2014/main" id="{D8BB650A-2CAB-41A2-B3AD-020E31638D9C}"/>
              </a:ext>
            </a:extLst>
          </p:cNvPr>
          <p:cNvSpPr/>
          <p:nvPr/>
        </p:nvSpPr>
        <p:spPr bwMode="auto">
          <a:xfrm>
            <a:off x="6375726" y="4941546"/>
            <a:ext cx="1250128" cy="956373"/>
          </a:xfrm>
          <a:prstGeom prst="rect">
            <a:avLst/>
          </a:prstGeom>
          <a:solidFill>
            <a:srgbClr val="F2F2F2"/>
          </a:solid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97" fontAlgn="base">
              <a:lnSpc>
                <a:spcPct val="90000"/>
              </a:lnSpc>
              <a:spcBef>
                <a:spcPct val="0"/>
              </a:spcBef>
              <a:spcAft>
                <a:spcPct val="0"/>
              </a:spcAft>
              <a:defRPr/>
            </a:pPr>
            <a:r>
              <a:rPr lang="en-US" sz="1071" dirty="0">
                <a:solidFill>
                  <a:srgbClr val="002050"/>
                </a:solidFill>
                <a:latin typeface="Segoe UI" panose="020B0502040204020203" pitchFamily="34" charset="0"/>
                <a:ea typeface="Segoe UI" panose="020B0502040204020203" pitchFamily="34" charset="0"/>
                <a:cs typeface="Segoe UI" panose="020B0502040204020203" pitchFamily="34" charset="0"/>
              </a:rPr>
              <a:t>Authentication </a:t>
            </a:r>
          </a:p>
        </p:txBody>
      </p:sp>
      <p:sp>
        <p:nvSpPr>
          <p:cNvPr id="115" name="Rectangle 114">
            <a:extLst>
              <a:ext uri="{FF2B5EF4-FFF2-40B4-BE49-F238E27FC236}">
                <a16:creationId xmlns:a16="http://schemas.microsoft.com/office/drawing/2014/main" id="{E4F45473-3942-4EFE-8F59-5FFB225E7FD5}"/>
              </a:ext>
            </a:extLst>
          </p:cNvPr>
          <p:cNvSpPr/>
          <p:nvPr/>
        </p:nvSpPr>
        <p:spPr bwMode="auto">
          <a:xfrm>
            <a:off x="7751312" y="4961928"/>
            <a:ext cx="1181844" cy="424391"/>
          </a:xfrm>
          <a:prstGeom prst="rect">
            <a:avLst/>
          </a:prstGeom>
          <a:solidFill>
            <a:srgbClr val="F2F2F2"/>
          </a:solid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97" fontAlgn="base">
              <a:lnSpc>
                <a:spcPct val="90000"/>
              </a:lnSpc>
              <a:spcBef>
                <a:spcPct val="0"/>
              </a:spcBef>
              <a:spcAft>
                <a:spcPct val="0"/>
              </a:spcAft>
              <a:defRPr/>
            </a:pPr>
            <a:r>
              <a:rPr lang="en-US" sz="1071" dirty="0">
                <a:solidFill>
                  <a:srgbClr val="002050"/>
                </a:solidFill>
                <a:latin typeface="Segoe UI" panose="020B0502040204020203" pitchFamily="34" charset="0"/>
                <a:ea typeface="Segoe UI" panose="020B0502040204020203" pitchFamily="34" charset="0"/>
                <a:cs typeface="Segoe UI" panose="020B0502040204020203" pitchFamily="34" charset="0"/>
              </a:rPr>
              <a:t>Policy management</a:t>
            </a:r>
          </a:p>
        </p:txBody>
      </p:sp>
      <p:sp>
        <p:nvSpPr>
          <p:cNvPr id="116" name="Rectangle 115">
            <a:extLst>
              <a:ext uri="{FF2B5EF4-FFF2-40B4-BE49-F238E27FC236}">
                <a16:creationId xmlns:a16="http://schemas.microsoft.com/office/drawing/2014/main" id="{88B0758C-C5EA-4F6A-BFB1-82160E3A4489}"/>
              </a:ext>
            </a:extLst>
          </p:cNvPr>
          <p:cNvSpPr/>
          <p:nvPr/>
        </p:nvSpPr>
        <p:spPr bwMode="auto">
          <a:xfrm>
            <a:off x="7751313" y="5459854"/>
            <a:ext cx="1181844" cy="448723"/>
          </a:xfrm>
          <a:prstGeom prst="rect">
            <a:avLst/>
          </a:prstGeom>
          <a:solidFill>
            <a:srgbClr val="F2F2F2"/>
          </a:solid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97" fontAlgn="base">
              <a:lnSpc>
                <a:spcPct val="90000"/>
              </a:lnSpc>
              <a:spcBef>
                <a:spcPct val="0"/>
              </a:spcBef>
              <a:spcAft>
                <a:spcPct val="0"/>
              </a:spcAft>
              <a:defRPr/>
            </a:pPr>
            <a:r>
              <a:rPr lang="en-US" sz="1071" dirty="0">
                <a:solidFill>
                  <a:srgbClr val="002050"/>
                </a:solidFill>
                <a:latin typeface="Segoe UI" panose="020B0502040204020203" pitchFamily="34" charset="0"/>
                <a:ea typeface="Segoe UI" panose="020B0502040204020203" pitchFamily="34" charset="0"/>
                <a:cs typeface="Segoe UI" panose="020B0502040204020203" pitchFamily="34" charset="0"/>
              </a:rPr>
              <a:t>Access control</a:t>
            </a:r>
          </a:p>
        </p:txBody>
      </p:sp>
      <p:sp>
        <p:nvSpPr>
          <p:cNvPr id="117" name="Rectangle 116">
            <a:extLst>
              <a:ext uri="{FF2B5EF4-FFF2-40B4-BE49-F238E27FC236}">
                <a16:creationId xmlns:a16="http://schemas.microsoft.com/office/drawing/2014/main" id="{1BCD33D5-4CFC-496E-8768-694A295CD024}"/>
              </a:ext>
            </a:extLst>
          </p:cNvPr>
          <p:cNvSpPr/>
          <p:nvPr/>
        </p:nvSpPr>
        <p:spPr bwMode="auto">
          <a:xfrm>
            <a:off x="9051879" y="4941545"/>
            <a:ext cx="1307302" cy="992358"/>
          </a:xfrm>
          <a:prstGeom prst="rect">
            <a:avLst/>
          </a:prstGeom>
          <a:solidFill>
            <a:srgbClr val="F2F2F2"/>
          </a:solidFill>
          <a:ln w="222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97" fontAlgn="base">
              <a:lnSpc>
                <a:spcPct val="90000"/>
              </a:lnSpc>
              <a:spcBef>
                <a:spcPct val="0"/>
              </a:spcBef>
              <a:spcAft>
                <a:spcPct val="0"/>
              </a:spcAft>
              <a:defRPr/>
            </a:pPr>
            <a:r>
              <a:rPr lang="en-US" sz="1071" dirty="0">
                <a:solidFill>
                  <a:srgbClr val="002050"/>
                </a:solidFill>
                <a:latin typeface="Segoe UI" panose="020B0502040204020203" pitchFamily="34" charset="0"/>
                <a:ea typeface="Segoe UI" panose="020B0502040204020203" pitchFamily="34" charset="0"/>
                <a:cs typeface="Segoe UI" panose="020B0502040204020203" pitchFamily="34" charset="0"/>
              </a:rPr>
              <a:t>Monitoring </a:t>
            </a:r>
          </a:p>
          <a:p>
            <a:pPr algn="ctr" defTabSz="932597" fontAlgn="base">
              <a:lnSpc>
                <a:spcPct val="90000"/>
              </a:lnSpc>
              <a:spcBef>
                <a:spcPct val="0"/>
              </a:spcBef>
              <a:spcAft>
                <a:spcPct val="0"/>
              </a:spcAft>
              <a:defRPr/>
            </a:pPr>
            <a:r>
              <a:rPr lang="en-US" sz="1071" dirty="0">
                <a:solidFill>
                  <a:srgbClr val="002050"/>
                </a:solidFill>
                <a:latin typeface="Segoe UI" panose="020B0502040204020203" pitchFamily="34" charset="0"/>
                <a:ea typeface="Segoe UI" panose="020B0502040204020203" pitchFamily="34" charset="0"/>
                <a:cs typeface="Segoe UI" panose="020B0502040204020203" pitchFamily="34" charset="0"/>
              </a:rPr>
              <a:t>&amp;</a:t>
            </a:r>
          </a:p>
          <a:p>
            <a:pPr algn="ctr" defTabSz="932597" fontAlgn="base">
              <a:lnSpc>
                <a:spcPct val="90000"/>
              </a:lnSpc>
              <a:spcBef>
                <a:spcPct val="0"/>
              </a:spcBef>
              <a:spcAft>
                <a:spcPct val="0"/>
              </a:spcAft>
              <a:defRPr/>
            </a:pPr>
            <a:r>
              <a:rPr lang="en-US" sz="1071" dirty="0">
                <a:solidFill>
                  <a:srgbClr val="002050"/>
                </a:solidFill>
                <a:latin typeface="Segoe UI" panose="020B0502040204020203" pitchFamily="34" charset="0"/>
                <a:ea typeface="Segoe UI" panose="020B0502040204020203" pitchFamily="34" charset="0"/>
                <a:cs typeface="Segoe UI" panose="020B0502040204020203" pitchFamily="34" charset="0"/>
              </a:rPr>
              <a:t>Reporting</a:t>
            </a:r>
          </a:p>
        </p:txBody>
      </p:sp>
      <p:cxnSp>
        <p:nvCxnSpPr>
          <p:cNvPr id="118" name="Straight Connector 117">
            <a:extLst>
              <a:ext uri="{FF2B5EF4-FFF2-40B4-BE49-F238E27FC236}">
                <a16:creationId xmlns:a16="http://schemas.microsoft.com/office/drawing/2014/main" id="{822A9295-8859-41F6-A80C-F0CC0D2DE8A5}"/>
              </a:ext>
            </a:extLst>
          </p:cNvPr>
          <p:cNvCxnSpPr>
            <a:cxnSpLocks/>
          </p:cNvCxnSpPr>
          <p:nvPr/>
        </p:nvCxnSpPr>
        <p:spPr>
          <a:xfrm>
            <a:off x="7618559" y="3596545"/>
            <a:ext cx="322376" cy="167160"/>
          </a:xfrm>
          <a:prstGeom prst="line">
            <a:avLst/>
          </a:prstGeom>
          <a:ln w="22225" cap="rnd">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3529006-4B32-4DB7-BE63-79E6F5B62B88}"/>
              </a:ext>
            </a:extLst>
          </p:cNvPr>
          <p:cNvCxnSpPr>
            <a:cxnSpLocks/>
          </p:cNvCxnSpPr>
          <p:nvPr/>
        </p:nvCxnSpPr>
        <p:spPr>
          <a:xfrm flipV="1">
            <a:off x="7641723" y="4186910"/>
            <a:ext cx="299212" cy="161353"/>
          </a:xfrm>
          <a:prstGeom prst="line">
            <a:avLst/>
          </a:prstGeom>
          <a:ln w="22225" cap="rnd">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F43BC8-9CDA-40CD-9B25-D0BE8D1E8FC0}"/>
              </a:ext>
            </a:extLst>
          </p:cNvPr>
          <p:cNvCxnSpPr>
            <a:cxnSpLocks/>
          </p:cNvCxnSpPr>
          <p:nvPr/>
        </p:nvCxnSpPr>
        <p:spPr>
          <a:xfrm flipV="1">
            <a:off x="8584766" y="3581848"/>
            <a:ext cx="407095" cy="260509"/>
          </a:xfrm>
          <a:prstGeom prst="line">
            <a:avLst/>
          </a:prstGeom>
          <a:ln w="22225" cap="rnd">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84706C8-735D-4FDE-AE90-C0F04C3A8720}"/>
              </a:ext>
            </a:extLst>
          </p:cNvPr>
          <p:cNvCxnSpPr>
            <a:cxnSpLocks/>
          </p:cNvCxnSpPr>
          <p:nvPr/>
        </p:nvCxnSpPr>
        <p:spPr>
          <a:xfrm>
            <a:off x="8707672" y="4186910"/>
            <a:ext cx="283672" cy="149211"/>
          </a:xfrm>
          <a:prstGeom prst="line">
            <a:avLst/>
          </a:prstGeom>
          <a:ln w="22225" cap="rnd">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122" name="Picture 121">
            <a:extLst>
              <a:ext uri="{FF2B5EF4-FFF2-40B4-BE49-F238E27FC236}">
                <a16:creationId xmlns:a16="http://schemas.microsoft.com/office/drawing/2014/main" id="{3E68AFAB-6245-49D7-BD14-D33F74D07778}"/>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007139" y="3772704"/>
            <a:ext cx="578422" cy="608984"/>
          </a:xfrm>
          <a:prstGeom prst="rect">
            <a:avLst/>
          </a:prstGeom>
        </p:spPr>
      </p:pic>
      <p:cxnSp>
        <p:nvCxnSpPr>
          <p:cNvPr id="139" name="Straight Arrow Connector 138">
            <a:extLst>
              <a:ext uri="{FF2B5EF4-FFF2-40B4-BE49-F238E27FC236}">
                <a16:creationId xmlns:a16="http://schemas.microsoft.com/office/drawing/2014/main" id="{A27D980A-E358-463F-AC04-E7B4BBFEB779}"/>
              </a:ext>
            </a:extLst>
          </p:cNvPr>
          <p:cNvCxnSpPr>
            <a:cxnSpLocks/>
          </p:cNvCxnSpPr>
          <p:nvPr/>
        </p:nvCxnSpPr>
        <p:spPr>
          <a:xfrm>
            <a:off x="4301193" y="5775444"/>
            <a:ext cx="1139356" cy="0"/>
          </a:xfrm>
          <a:prstGeom prst="straightConnector1">
            <a:avLst/>
          </a:prstGeom>
          <a:ln w="22225" cap="rnd">
            <a:solidFill>
              <a:schemeClr val="bg1">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67A0681-A43D-4020-A978-071EFF671A46}"/>
              </a:ext>
            </a:extLst>
          </p:cNvPr>
          <p:cNvGrpSpPr/>
          <p:nvPr/>
        </p:nvGrpSpPr>
        <p:grpSpPr>
          <a:xfrm>
            <a:off x="3582546" y="2934314"/>
            <a:ext cx="646687" cy="506164"/>
            <a:chOff x="4693399" y="2867838"/>
            <a:chExt cx="818934" cy="640982"/>
          </a:xfrm>
        </p:grpSpPr>
        <p:sp>
          <p:nvSpPr>
            <p:cNvPr id="53" name="Freeform 21">
              <a:extLst>
                <a:ext uri="{FF2B5EF4-FFF2-40B4-BE49-F238E27FC236}">
                  <a16:creationId xmlns:a16="http://schemas.microsoft.com/office/drawing/2014/main" id="{53D315D9-D22F-4811-B396-D7D4FCB44BA4}"/>
                </a:ext>
              </a:extLst>
            </p:cNvPr>
            <p:cNvSpPr>
              <a:spLocks noEditPoints="1"/>
            </p:cNvSpPr>
            <p:nvPr/>
          </p:nvSpPr>
          <p:spPr bwMode="auto">
            <a:xfrm>
              <a:off x="4693399" y="2867838"/>
              <a:ext cx="818934" cy="640982"/>
            </a:xfrm>
            <a:custGeom>
              <a:avLst/>
              <a:gdLst>
                <a:gd name="T0" fmla="*/ 51 w 925"/>
                <a:gd name="T1" fmla="*/ 571 h 724"/>
                <a:gd name="T2" fmla="*/ 51 w 925"/>
                <a:gd name="T3" fmla="*/ 51 h 724"/>
                <a:gd name="T4" fmla="*/ 874 w 925"/>
                <a:gd name="T5" fmla="*/ 51 h 724"/>
                <a:gd name="T6" fmla="*/ 874 w 925"/>
                <a:gd name="T7" fmla="*/ 571 h 724"/>
                <a:gd name="T8" fmla="*/ 51 w 925"/>
                <a:gd name="T9" fmla="*/ 571 h 724"/>
                <a:gd name="T10" fmla="*/ 438 w 925"/>
                <a:gd name="T11" fmla="*/ 673 h 724"/>
                <a:gd name="T12" fmla="*/ 309 w 925"/>
                <a:gd name="T13" fmla="*/ 673 h 724"/>
                <a:gd name="T14" fmla="*/ 309 w 925"/>
                <a:gd name="T15" fmla="*/ 724 h 724"/>
                <a:gd name="T16" fmla="*/ 616 w 925"/>
                <a:gd name="T17" fmla="*/ 724 h 724"/>
                <a:gd name="T18" fmla="*/ 616 w 925"/>
                <a:gd name="T19" fmla="*/ 673 h 724"/>
                <a:gd name="T20" fmla="*/ 490 w 925"/>
                <a:gd name="T21" fmla="*/ 673 h 724"/>
                <a:gd name="T22" fmla="*/ 490 w 925"/>
                <a:gd name="T23" fmla="*/ 622 h 724"/>
                <a:gd name="T24" fmla="*/ 925 w 925"/>
                <a:gd name="T25" fmla="*/ 622 h 724"/>
                <a:gd name="T26" fmla="*/ 925 w 925"/>
                <a:gd name="T27" fmla="*/ 0 h 724"/>
                <a:gd name="T28" fmla="*/ 0 w 925"/>
                <a:gd name="T29" fmla="*/ 0 h 724"/>
                <a:gd name="T30" fmla="*/ 0 w 925"/>
                <a:gd name="T31" fmla="*/ 622 h 724"/>
                <a:gd name="T32" fmla="*/ 438 w 925"/>
                <a:gd name="T33" fmla="*/ 622 h 724"/>
                <a:gd name="T34" fmla="*/ 438 w 925"/>
                <a:gd name="T35" fmla="*/ 67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724">
                  <a:moveTo>
                    <a:pt x="51" y="571"/>
                  </a:moveTo>
                  <a:lnTo>
                    <a:pt x="51" y="51"/>
                  </a:lnTo>
                  <a:lnTo>
                    <a:pt x="874" y="51"/>
                  </a:lnTo>
                  <a:lnTo>
                    <a:pt x="874" y="571"/>
                  </a:lnTo>
                  <a:lnTo>
                    <a:pt x="51" y="571"/>
                  </a:lnTo>
                  <a:close/>
                  <a:moveTo>
                    <a:pt x="438" y="673"/>
                  </a:moveTo>
                  <a:lnTo>
                    <a:pt x="309" y="673"/>
                  </a:lnTo>
                  <a:lnTo>
                    <a:pt x="309" y="724"/>
                  </a:lnTo>
                  <a:lnTo>
                    <a:pt x="616" y="724"/>
                  </a:lnTo>
                  <a:lnTo>
                    <a:pt x="616" y="673"/>
                  </a:lnTo>
                  <a:lnTo>
                    <a:pt x="490" y="673"/>
                  </a:lnTo>
                  <a:lnTo>
                    <a:pt x="490" y="622"/>
                  </a:lnTo>
                  <a:lnTo>
                    <a:pt x="925" y="622"/>
                  </a:lnTo>
                  <a:lnTo>
                    <a:pt x="925" y="0"/>
                  </a:lnTo>
                  <a:lnTo>
                    <a:pt x="0" y="0"/>
                  </a:lnTo>
                  <a:lnTo>
                    <a:pt x="0" y="622"/>
                  </a:lnTo>
                  <a:lnTo>
                    <a:pt x="438" y="622"/>
                  </a:lnTo>
                  <a:lnTo>
                    <a:pt x="438" y="673"/>
                  </a:lnTo>
                  <a:close/>
                </a:path>
              </a:pathLst>
            </a:custGeom>
            <a:solidFill>
              <a:schemeClr val="bg1">
                <a:lumMod val="50000"/>
              </a:schemeClr>
            </a:solidFill>
            <a:ln>
              <a:noFill/>
            </a:ln>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pic>
          <p:nvPicPr>
            <p:cNvPr id="3" name="Picture 2">
              <a:extLst>
                <a:ext uri="{FF2B5EF4-FFF2-40B4-BE49-F238E27FC236}">
                  <a16:creationId xmlns:a16="http://schemas.microsoft.com/office/drawing/2014/main" id="{BC46940B-DFBB-428F-BFFA-873AACFC47B3}"/>
                </a:ext>
              </a:extLst>
            </p:cNvPr>
            <p:cNvPicPr>
              <a:picLocks noChangeAspect="1"/>
            </p:cNvPicPr>
            <p:nvPr/>
          </p:nvPicPr>
          <p:blipFill>
            <a:blip r:embed="rId6"/>
            <a:stretch>
              <a:fillRect/>
            </a:stretch>
          </p:blipFill>
          <p:spPr>
            <a:xfrm>
              <a:off x="4945257" y="2953439"/>
              <a:ext cx="358698" cy="391382"/>
            </a:xfrm>
            <a:prstGeom prst="rect">
              <a:avLst/>
            </a:prstGeom>
          </p:spPr>
        </p:pic>
      </p:grpSp>
      <p:grpSp>
        <p:nvGrpSpPr>
          <p:cNvPr id="11" name="Group 10">
            <a:extLst>
              <a:ext uri="{FF2B5EF4-FFF2-40B4-BE49-F238E27FC236}">
                <a16:creationId xmlns:a16="http://schemas.microsoft.com/office/drawing/2014/main" id="{6EC04EBE-2415-4CB8-8C42-07CBE684C474}"/>
              </a:ext>
            </a:extLst>
          </p:cNvPr>
          <p:cNvGrpSpPr/>
          <p:nvPr/>
        </p:nvGrpSpPr>
        <p:grpSpPr>
          <a:xfrm>
            <a:off x="3581785" y="4229375"/>
            <a:ext cx="668684" cy="507645"/>
            <a:chOff x="3686176" y="4067176"/>
            <a:chExt cx="1298575" cy="985838"/>
          </a:xfrm>
          <a:solidFill>
            <a:schemeClr val="bg1">
              <a:lumMod val="50000"/>
            </a:schemeClr>
          </a:solidFill>
        </p:grpSpPr>
        <p:sp>
          <p:nvSpPr>
            <p:cNvPr id="8" name="Freeform 5">
              <a:extLst>
                <a:ext uri="{FF2B5EF4-FFF2-40B4-BE49-F238E27FC236}">
                  <a16:creationId xmlns:a16="http://schemas.microsoft.com/office/drawing/2014/main" id="{22154682-995F-4E44-A0F4-5F389F6A18A4}"/>
                </a:ext>
              </a:extLst>
            </p:cNvPr>
            <p:cNvSpPr>
              <a:spLocks noEditPoints="1"/>
            </p:cNvSpPr>
            <p:nvPr/>
          </p:nvSpPr>
          <p:spPr bwMode="auto">
            <a:xfrm>
              <a:off x="3686176" y="4067176"/>
              <a:ext cx="1298575" cy="985838"/>
            </a:xfrm>
            <a:custGeom>
              <a:avLst/>
              <a:gdLst>
                <a:gd name="T0" fmla="*/ 51 w 818"/>
                <a:gd name="T1" fmla="*/ 464 h 621"/>
                <a:gd name="T2" fmla="*/ 51 w 818"/>
                <a:gd name="T3" fmla="*/ 51 h 621"/>
                <a:gd name="T4" fmla="*/ 767 w 818"/>
                <a:gd name="T5" fmla="*/ 51 h 621"/>
                <a:gd name="T6" fmla="*/ 767 w 818"/>
                <a:gd name="T7" fmla="*/ 464 h 621"/>
                <a:gd name="T8" fmla="*/ 51 w 818"/>
                <a:gd name="T9" fmla="*/ 464 h 621"/>
                <a:gd name="T10" fmla="*/ 385 w 818"/>
                <a:gd name="T11" fmla="*/ 570 h 621"/>
                <a:gd name="T12" fmla="*/ 256 w 818"/>
                <a:gd name="T13" fmla="*/ 570 h 621"/>
                <a:gd name="T14" fmla="*/ 256 w 818"/>
                <a:gd name="T15" fmla="*/ 621 h 621"/>
                <a:gd name="T16" fmla="*/ 563 w 818"/>
                <a:gd name="T17" fmla="*/ 621 h 621"/>
                <a:gd name="T18" fmla="*/ 563 w 818"/>
                <a:gd name="T19" fmla="*/ 570 h 621"/>
                <a:gd name="T20" fmla="*/ 436 w 818"/>
                <a:gd name="T21" fmla="*/ 570 h 621"/>
                <a:gd name="T22" fmla="*/ 436 w 818"/>
                <a:gd name="T23" fmla="*/ 516 h 621"/>
                <a:gd name="T24" fmla="*/ 818 w 818"/>
                <a:gd name="T25" fmla="*/ 516 h 621"/>
                <a:gd name="T26" fmla="*/ 818 w 818"/>
                <a:gd name="T27" fmla="*/ 0 h 621"/>
                <a:gd name="T28" fmla="*/ 0 w 818"/>
                <a:gd name="T29" fmla="*/ 0 h 621"/>
                <a:gd name="T30" fmla="*/ 0 w 818"/>
                <a:gd name="T31" fmla="*/ 516 h 621"/>
                <a:gd name="T32" fmla="*/ 385 w 818"/>
                <a:gd name="T33" fmla="*/ 516 h 621"/>
                <a:gd name="T34" fmla="*/ 385 w 818"/>
                <a:gd name="T35" fmla="*/ 57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8" h="621">
                  <a:moveTo>
                    <a:pt x="51" y="464"/>
                  </a:moveTo>
                  <a:lnTo>
                    <a:pt x="51" y="51"/>
                  </a:lnTo>
                  <a:lnTo>
                    <a:pt x="767" y="51"/>
                  </a:lnTo>
                  <a:lnTo>
                    <a:pt x="767" y="464"/>
                  </a:lnTo>
                  <a:lnTo>
                    <a:pt x="51" y="464"/>
                  </a:lnTo>
                  <a:close/>
                  <a:moveTo>
                    <a:pt x="385" y="570"/>
                  </a:moveTo>
                  <a:lnTo>
                    <a:pt x="256" y="570"/>
                  </a:lnTo>
                  <a:lnTo>
                    <a:pt x="256" y="621"/>
                  </a:lnTo>
                  <a:lnTo>
                    <a:pt x="563" y="621"/>
                  </a:lnTo>
                  <a:lnTo>
                    <a:pt x="563" y="570"/>
                  </a:lnTo>
                  <a:lnTo>
                    <a:pt x="436" y="570"/>
                  </a:lnTo>
                  <a:lnTo>
                    <a:pt x="436" y="516"/>
                  </a:lnTo>
                  <a:lnTo>
                    <a:pt x="818" y="516"/>
                  </a:lnTo>
                  <a:lnTo>
                    <a:pt x="818" y="0"/>
                  </a:lnTo>
                  <a:lnTo>
                    <a:pt x="0" y="0"/>
                  </a:lnTo>
                  <a:lnTo>
                    <a:pt x="0" y="516"/>
                  </a:lnTo>
                  <a:lnTo>
                    <a:pt x="385" y="516"/>
                  </a:lnTo>
                  <a:lnTo>
                    <a:pt x="385" y="5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Semilight"/>
              </a:endParaRPr>
            </a:p>
          </p:txBody>
        </p:sp>
        <p:sp>
          <p:nvSpPr>
            <p:cNvPr id="9" name="Freeform 6">
              <a:extLst>
                <a:ext uri="{FF2B5EF4-FFF2-40B4-BE49-F238E27FC236}">
                  <a16:creationId xmlns:a16="http://schemas.microsoft.com/office/drawing/2014/main" id="{38463965-78A2-4D70-B50A-0896B422281B}"/>
                </a:ext>
              </a:extLst>
            </p:cNvPr>
            <p:cNvSpPr>
              <a:spLocks/>
            </p:cNvSpPr>
            <p:nvPr/>
          </p:nvSpPr>
          <p:spPr bwMode="auto">
            <a:xfrm>
              <a:off x="4032251" y="4357688"/>
              <a:ext cx="260350" cy="274638"/>
            </a:xfrm>
            <a:custGeom>
              <a:avLst/>
              <a:gdLst>
                <a:gd name="T0" fmla="*/ 61 w 61"/>
                <a:gd name="T1" fmla="*/ 0 h 64"/>
                <a:gd name="T2" fmla="*/ 38 w 61"/>
                <a:gd name="T3" fmla="*/ 64 h 64"/>
                <a:gd name="T4" fmla="*/ 22 w 61"/>
                <a:gd name="T5" fmla="*/ 64 h 64"/>
                <a:gd name="T6" fmla="*/ 0 w 61"/>
                <a:gd name="T7" fmla="*/ 0 h 64"/>
                <a:gd name="T8" fmla="*/ 16 w 61"/>
                <a:gd name="T9" fmla="*/ 0 h 64"/>
                <a:gd name="T10" fmla="*/ 29 w 61"/>
                <a:gd name="T11" fmla="*/ 45 h 64"/>
                <a:gd name="T12" fmla="*/ 30 w 61"/>
                <a:gd name="T13" fmla="*/ 51 h 64"/>
                <a:gd name="T14" fmla="*/ 31 w 61"/>
                <a:gd name="T15" fmla="*/ 51 h 64"/>
                <a:gd name="T16" fmla="*/ 32 w 61"/>
                <a:gd name="T17" fmla="*/ 44 h 64"/>
                <a:gd name="T18" fmla="*/ 45 w 61"/>
                <a:gd name="T19" fmla="*/ 0 h 64"/>
                <a:gd name="T20" fmla="*/ 61 w 61"/>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61" y="0"/>
                  </a:moveTo>
                  <a:cubicBezTo>
                    <a:pt x="38" y="64"/>
                    <a:pt x="38" y="64"/>
                    <a:pt x="38" y="64"/>
                  </a:cubicBezTo>
                  <a:cubicBezTo>
                    <a:pt x="22" y="64"/>
                    <a:pt x="22" y="64"/>
                    <a:pt x="22" y="64"/>
                  </a:cubicBezTo>
                  <a:cubicBezTo>
                    <a:pt x="0" y="0"/>
                    <a:pt x="0" y="0"/>
                    <a:pt x="0" y="0"/>
                  </a:cubicBezTo>
                  <a:cubicBezTo>
                    <a:pt x="16" y="0"/>
                    <a:pt x="16" y="0"/>
                    <a:pt x="16" y="0"/>
                  </a:cubicBezTo>
                  <a:cubicBezTo>
                    <a:pt x="29" y="45"/>
                    <a:pt x="29" y="45"/>
                    <a:pt x="29" y="45"/>
                  </a:cubicBezTo>
                  <a:cubicBezTo>
                    <a:pt x="30" y="47"/>
                    <a:pt x="30" y="49"/>
                    <a:pt x="30" y="51"/>
                  </a:cubicBezTo>
                  <a:cubicBezTo>
                    <a:pt x="31" y="51"/>
                    <a:pt x="31" y="51"/>
                    <a:pt x="31" y="51"/>
                  </a:cubicBezTo>
                  <a:cubicBezTo>
                    <a:pt x="31" y="49"/>
                    <a:pt x="31" y="47"/>
                    <a:pt x="32" y="44"/>
                  </a:cubicBezTo>
                  <a:cubicBezTo>
                    <a:pt x="45" y="0"/>
                    <a:pt x="45" y="0"/>
                    <a:pt x="45" y="0"/>
                  </a:cubicBezTo>
                  <a:lnTo>
                    <a:pt x="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Semilight"/>
              </a:endParaRPr>
            </a:p>
          </p:txBody>
        </p:sp>
        <p:sp>
          <p:nvSpPr>
            <p:cNvPr id="10" name="Freeform 7">
              <a:extLst>
                <a:ext uri="{FF2B5EF4-FFF2-40B4-BE49-F238E27FC236}">
                  <a16:creationId xmlns:a16="http://schemas.microsoft.com/office/drawing/2014/main" id="{993A9E10-439C-4998-9794-1164C5B9219F}"/>
                </a:ext>
              </a:extLst>
            </p:cNvPr>
            <p:cNvSpPr>
              <a:spLocks/>
            </p:cNvSpPr>
            <p:nvPr/>
          </p:nvSpPr>
          <p:spPr bwMode="auto">
            <a:xfrm>
              <a:off x="4322763" y="4357688"/>
              <a:ext cx="315913" cy="274638"/>
            </a:xfrm>
            <a:custGeom>
              <a:avLst/>
              <a:gdLst>
                <a:gd name="T0" fmla="*/ 74 w 74"/>
                <a:gd name="T1" fmla="*/ 64 h 64"/>
                <a:gd name="T2" fmla="*/ 60 w 74"/>
                <a:gd name="T3" fmla="*/ 64 h 64"/>
                <a:gd name="T4" fmla="*/ 60 w 74"/>
                <a:gd name="T5" fmla="*/ 26 h 64"/>
                <a:gd name="T6" fmla="*/ 60 w 74"/>
                <a:gd name="T7" fmla="*/ 12 h 64"/>
                <a:gd name="T8" fmla="*/ 60 w 74"/>
                <a:gd name="T9" fmla="*/ 12 h 64"/>
                <a:gd name="T10" fmla="*/ 58 w 74"/>
                <a:gd name="T11" fmla="*/ 20 h 64"/>
                <a:gd name="T12" fmla="*/ 43 w 74"/>
                <a:gd name="T13" fmla="*/ 64 h 64"/>
                <a:gd name="T14" fmla="*/ 31 w 74"/>
                <a:gd name="T15" fmla="*/ 64 h 64"/>
                <a:gd name="T16" fmla="*/ 15 w 74"/>
                <a:gd name="T17" fmla="*/ 21 h 64"/>
                <a:gd name="T18" fmla="*/ 13 w 74"/>
                <a:gd name="T19" fmla="*/ 12 h 64"/>
                <a:gd name="T20" fmla="*/ 13 w 74"/>
                <a:gd name="T21" fmla="*/ 12 h 64"/>
                <a:gd name="T22" fmla="*/ 14 w 74"/>
                <a:gd name="T23" fmla="*/ 29 h 64"/>
                <a:gd name="T24" fmla="*/ 14 w 74"/>
                <a:gd name="T25" fmla="*/ 64 h 64"/>
                <a:gd name="T26" fmla="*/ 0 w 74"/>
                <a:gd name="T27" fmla="*/ 64 h 64"/>
                <a:gd name="T28" fmla="*/ 0 w 74"/>
                <a:gd name="T29" fmla="*/ 0 h 64"/>
                <a:gd name="T30" fmla="*/ 22 w 74"/>
                <a:gd name="T31" fmla="*/ 0 h 64"/>
                <a:gd name="T32" fmla="*/ 35 w 74"/>
                <a:gd name="T33" fmla="*/ 38 h 64"/>
                <a:gd name="T34" fmla="*/ 37 w 74"/>
                <a:gd name="T35" fmla="*/ 47 h 64"/>
                <a:gd name="T36" fmla="*/ 38 w 74"/>
                <a:gd name="T37" fmla="*/ 47 h 64"/>
                <a:gd name="T38" fmla="*/ 40 w 74"/>
                <a:gd name="T39" fmla="*/ 38 h 64"/>
                <a:gd name="T40" fmla="*/ 53 w 74"/>
                <a:gd name="T41" fmla="*/ 0 h 64"/>
                <a:gd name="T42" fmla="*/ 74 w 74"/>
                <a:gd name="T43" fmla="*/ 0 h 64"/>
                <a:gd name="T44" fmla="*/ 74 w 74"/>
                <a:gd name="T4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64">
                  <a:moveTo>
                    <a:pt x="74" y="64"/>
                  </a:moveTo>
                  <a:cubicBezTo>
                    <a:pt x="60" y="64"/>
                    <a:pt x="60" y="64"/>
                    <a:pt x="60" y="64"/>
                  </a:cubicBezTo>
                  <a:cubicBezTo>
                    <a:pt x="60" y="26"/>
                    <a:pt x="60" y="26"/>
                    <a:pt x="60" y="26"/>
                  </a:cubicBezTo>
                  <a:cubicBezTo>
                    <a:pt x="60" y="21"/>
                    <a:pt x="60" y="17"/>
                    <a:pt x="60" y="12"/>
                  </a:cubicBezTo>
                  <a:cubicBezTo>
                    <a:pt x="60" y="12"/>
                    <a:pt x="60" y="12"/>
                    <a:pt x="60" y="12"/>
                  </a:cubicBezTo>
                  <a:cubicBezTo>
                    <a:pt x="59" y="16"/>
                    <a:pt x="59" y="19"/>
                    <a:pt x="58" y="20"/>
                  </a:cubicBezTo>
                  <a:cubicBezTo>
                    <a:pt x="43" y="64"/>
                    <a:pt x="43" y="64"/>
                    <a:pt x="43" y="64"/>
                  </a:cubicBezTo>
                  <a:cubicBezTo>
                    <a:pt x="31" y="64"/>
                    <a:pt x="31" y="64"/>
                    <a:pt x="31" y="64"/>
                  </a:cubicBezTo>
                  <a:cubicBezTo>
                    <a:pt x="15" y="21"/>
                    <a:pt x="15" y="21"/>
                    <a:pt x="15" y="21"/>
                  </a:cubicBezTo>
                  <a:cubicBezTo>
                    <a:pt x="15" y="20"/>
                    <a:pt x="14" y="17"/>
                    <a:pt x="13" y="12"/>
                  </a:cubicBezTo>
                  <a:cubicBezTo>
                    <a:pt x="13" y="12"/>
                    <a:pt x="13" y="12"/>
                    <a:pt x="13" y="12"/>
                  </a:cubicBezTo>
                  <a:cubicBezTo>
                    <a:pt x="13" y="18"/>
                    <a:pt x="14" y="24"/>
                    <a:pt x="14" y="29"/>
                  </a:cubicBezTo>
                  <a:cubicBezTo>
                    <a:pt x="14" y="64"/>
                    <a:pt x="14" y="64"/>
                    <a:pt x="14" y="64"/>
                  </a:cubicBezTo>
                  <a:cubicBezTo>
                    <a:pt x="0" y="64"/>
                    <a:pt x="0" y="64"/>
                    <a:pt x="0" y="64"/>
                  </a:cubicBezTo>
                  <a:cubicBezTo>
                    <a:pt x="0" y="0"/>
                    <a:pt x="0" y="0"/>
                    <a:pt x="0" y="0"/>
                  </a:cubicBezTo>
                  <a:cubicBezTo>
                    <a:pt x="22" y="0"/>
                    <a:pt x="22" y="0"/>
                    <a:pt x="22" y="0"/>
                  </a:cubicBezTo>
                  <a:cubicBezTo>
                    <a:pt x="35" y="38"/>
                    <a:pt x="35" y="38"/>
                    <a:pt x="35" y="38"/>
                  </a:cubicBezTo>
                  <a:cubicBezTo>
                    <a:pt x="36" y="41"/>
                    <a:pt x="37" y="44"/>
                    <a:pt x="37" y="47"/>
                  </a:cubicBezTo>
                  <a:cubicBezTo>
                    <a:pt x="38" y="47"/>
                    <a:pt x="38" y="47"/>
                    <a:pt x="38" y="47"/>
                  </a:cubicBezTo>
                  <a:cubicBezTo>
                    <a:pt x="38" y="44"/>
                    <a:pt x="39" y="41"/>
                    <a:pt x="40" y="38"/>
                  </a:cubicBezTo>
                  <a:cubicBezTo>
                    <a:pt x="53" y="0"/>
                    <a:pt x="53" y="0"/>
                    <a:pt x="53" y="0"/>
                  </a:cubicBezTo>
                  <a:cubicBezTo>
                    <a:pt x="74" y="0"/>
                    <a:pt x="74" y="0"/>
                    <a:pt x="74" y="0"/>
                  </a:cubicBezTo>
                  <a:lnTo>
                    <a:pt x="7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Semilight"/>
              </a:endParaRPr>
            </a:p>
          </p:txBody>
        </p:sp>
      </p:grpSp>
      <p:cxnSp>
        <p:nvCxnSpPr>
          <p:cNvPr id="13" name="Straight Connector 12">
            <a:extLst>
              <a:ext uri="{FF2B5EF4-FFF2-40B4-BE49-F238E27FC236}">
                <a16:creationId xmlns:a16="http://schemas.microsoft.com/office/drawing/2014/main" id="{85DFBC26-F6ED-4262-8EC8-CEA29455E687}"/>
              </a:ext>
            </a:extLst>
          </p:cNvPr>
          <p:cNvCxnSpPr/>
          <p:nvPr/>
        </p:nvCxnSpPr>
        <p:spPr>
          <a:xfrm flipH="1">
            <a:off x="3044900" y="2460488"/>
            <a:ext cx="1778673" cy="0"/>
          </a:xfrm>
          <a:prstGeom prst="line">
            <a:avLst/>
          </a:prstGeom>
          <a:ln w="22225">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92BDC2-6DDF-4551-B072-60309D4CE9CF}"/>
              </a:ext>
            </a:extLst>
          </p:cNvPr>
          <p:cNvCxnSpPr>
            <a:cxnSpLocks/>
          </p:cNvCxnSpPr>
          <p:nvPr/>
        </p:nvCxnSpPr>
        <p:spPr>
          <a:xfrm>
            <a:off x="3051375" y="2460489"/>
            <a:ext cx="0" cy="4039629"/>
          </a:xfrm>
          <a:prstGeom prst="line">
            <a:avLst/>
          </a:prstGeom>
          <a:ln w="22225">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DAEAAD6-7D1B-439A-8F79-DE00561D76C8}"/>
              </a:ext>
            </a:extLst>
          </p:cNvPr>
          <p:cNvCxnSpPr/>
          <p:nvPr/>
        </p:nvCxnSpPr>
        <p:spPr>
          <a:xfrm flipH="1">
            <a:off x="3035561" y="6501396"/>
            <a:ext cx="1778673" cy="0"/>
          </a:xfrm>
          <a:prstGeom prst="line">
            <a:avLst/>
          </a:prstGeom>
          <a:ln w="22225">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DE7857A-467F-4038-9A75-C9A87ECD2A7C}"/>
              </a:ext>
            </a:extLst>
          </p:cNvPr>
          <p:cNvCxnSpPr>
            <a:cxnSpLocks/>
          </p:cNvCxnSpPr>
          <p:nvPr/>
        </p:nvCxnSpPr>
        <p:spPr>
          <a:xfrm>
            <a:off x="4814232" y="2451776"/>
            <a:ext cx="0" cy="475396"/>
          </a:xfrm>
          <a:prstGeom prst="line">
            <a:avLst/>
          </a:prstGeom>
          <a:ln w="22225">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48EE1CD-277C-4D48-AA13-532BB03A654B}"/>
              </a:ext>
            </a:extLst>
          </p:cNvPr>
          <p:cNvGrpSpPr/>
          <p:nvPr/>
        </p:nvGrpSpPr>
        <p:grpSpPr>
          <a:xfrm>
            <a:off x="4250469" y="3029539"/>
            <a:ext cx="1179878" cy="650950"/>
            <a:chOff x="5477041" y="3099197"/>
            <a:chExt cx="1156848" cy="638244"/>
          </a:xfrm>
        </p:grpSpPr>
        <p:cxnSp>
          <p:nvCxnSpPr>
            <p:cNvPr id="124" name="Straight Arrow Connector 123">
              <a:extLst>
                <a:ext uri="{FF2B5EF4-FFF2-40B4-BE49-F238E27FC236}">
                  <a16:creationId xmlns:a16="http://schemas.microsoft.com/office/drawing/2014/main" id="{74A60958-B766-493F-9015-161A578E4D84}"/>
                </a:ext>
              </a:extLst>
            </p:cNvPr>
            <p:cNvCxnSpPr>
              <a:cxnSpLocks/>
            </p:cNvCxnSpPr>
            <p:nvPr/>
          </p:nvCxnSpPr>
          <p:spPr>
            <a:xfrm>
              <a:off x="6292707" y="3237002"/>
              <a:ext cx="341182" cy="0"/>
            </a:xfrm>
            <a:prstGeom prst="straightConnector1">
              <a:avLst/>
            </a:prstGeom>
            <a:ln w="22225" cap="rnd">
              <a:solidFill>
                <a:schemeClr val="bg1">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9571B18D-A5AA-4162-9551-FD054959B1B7}"/>
                </a:ext>
              </a:extLst>
            </p:cNvPr>
            <p:cNvSpPr txBox="1"/>
            <p:nvPr/>
          </p:nvSpPr>
          <p:spPr>
            <a:xfrm>
              <a:off x="5818429" y="3442771"/>
              <a:ext cx="686892" cy="294670"/>
            </a:xfrm>
            <a:prstGeom prst="rect">
              <a:avLst/>
            </a:prstGeom>
            <a:noFill/>
          </p:spPr>
          <p:txBody>
            <a:bodyPr wrap="square" lIns="0" tIns="0" rIns="0" bIns="0" rtlCol="0">
              <a:noAutofit/>
            </a:bodyPr>
            <a:lstStyle/>
            <a:p>
              <a:pPr defTabSz="932597" fontAlgn="base">
                <a:lnSpc>
                  <a:spcPct val="90000"/>
                </a:lnSpc>
                <a:spcBef>
                  <a:spcPct val="0"/>
                </a:spcBef>
                <a:spcAft>
                  <a:spcPct val="0"/>
                </a:spcAft>
                <a:defRPr/>
              </a:pPr>
              <a:r>
                <a:rPr lang="en-US" sz="1071" b="1" dirty="0">
                  <a:solidFill>
                    <a:srgbClr val="0072C6"/>
                  </a:solidFill>
                  <a:latin typeface="Segoe UI" panose="020B0502040204020203" pitchFamily="34" charset="0"/>
                  <a:ea typeface="Segoe UI" panose="020B0502040204020203" pitchFamily="34" charset="0"/>
                  <a:cs typeface="Segoe UI" panose="020B0502040204020203" pitchFamily="34" charset="0"/>
                </a:rPr>
                <a:t>Backup</a:t>
              </a:r>
              <a:br>
                <a:rPr lang="en-US" sz="1071" b="1" dirty="0">
                  <a:solidFill>
                    <a:srgbClr val="0072C6"/>
                  </a:solidFill>
                  <a:latin typeface="Segoe UI" panose="020B0502040204020203" pitchFamily="34" charset="0"/>
                  <a:ea typeface="Segoe UI" panose="020B0502040204020203" pitchFamily="34" charset="0"/>
                  <a:cs typeface="Segoe UI" panose="020B0502040204020203" pitchFamily="34" charset="0"/>
                </a:rPr>
              </a:br>
              <a:r>
                <a:rPr lang="en-US" sz="1071" b="1" dirty="0">
                  <a:solidFill>
                    <a:srgbClr val="0072C6"/>
                  </a:solidFill>
                  <a:latin typeface="Segoe UI" panose="020B0502040204020203" pitchFamily="34" charset="0"/>
                  <a:ea typeface="Segoe UI" panose="020B0502040204020203" pitchFamily="34" charset="0"/>
                  <a:cs typeface="Segoe UI" panose="020B0502040204020203" pitchFamily="34" charset="0"/>
                </a:rPr>
                <a:t>extension</a:t>
              </a:r>
            </a:p>
          </p:txBody>
        </p:sp>
        <p:sp>
          <p:nvSpPr>
            <p:cNvPr id="225" name="Freeform 9">
              <a:extLst>
                <a:ext uri="{FF2B5EF4-FFF2-40B4-BE49-F238E27FC236}">
                  <a16:creationId xmlns:a16="http://schemas.microsoft.com/office/drawing/2014/main" id="{96E4BFF1-139B-4B0C-AECE-57724A7CAC60}"/>
                </a:ext>
              </a:extLst>
            </p:cNvPr>
            <p:cNvSpPr>
              <a:spLocks noChangeAspect="1" noEditPoints="1"/>
            </p:cNvSpPr>
            <p:nvPr/>
          </p:nvSpPr>
          <p:spPr bwMode="black">
            <a:xfrm>
              <a:off x="5814385" y="3099197"/>
              <a:ext cx="366128" cy="296868"/>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accent1"/>
            </a:solidFill>
            <a:ln>
              <a:noFill/>
            </a:ln>
          </p:spPr>
          <p:txBody>
            <a:bodyPr vert="horz" wrap="square" lIns="89629" tIns="44815" rIns="89629" bIns="44815" numCol="1" anchor="t" anchorCtr="0" compatLnSpc="1">
              <a:prstTxWarp prst="textNoShape">
                <a:avLst/>
              </a:prstTxWarp>
            </a:bodyPr>
            <a:lstStyle/>
            <a:p>
              <a:pPr defTabSz="914191">
                <a:defRPr/>
              </a:pPr>
              <a:endParaRPr lang="en-US" sz="1764" dirty="0">
                <a:solidFill>
                  <a:srgbClr val="FFFFFF"/>
                </a:solidFill>
                <a:latin typeface="Segoe UI Semilight"/>
              </a:endParaRPr>
            </a:p>
          </p:txBody>
        </p:sp>
        <p:cxnSp>
          <p:nvCxnSpPr>
            <p:cNvPr id="72" name="Straight Arrow Connector 71">
              <a:extLst>
                <a:ext uri="{FF2B5EF4-FFF2-40B4-BE49-F238E27FC236}">
                  <a16:creationId xmlns:a16="http://schemas.microsoft.com/office/drawing/2014/main" id="{496BED77-EC43-4F69-A98B-4B049DD35E08}"/>
                </a:ext>
              </a:extLst>
            </p:cNvPr>
            <p:cNvCxnSpPr>
              <a:cxnSpLocks/>
            </p:cNvCxnSpPr>
            <p:nvPr/>
          </p:nvCxnSpPr>
          <p:spPr>
            <a:xfrm>
              <a:off x="5477041" y="3237002"/>
              <a:ext cx="285584" cy="0"/>
            </a:xfrm>
            <a:prstGeom prst="straightConnector1">
              <a:avLst/>
            </a:prstGeom>
            <a:ln w="22225" cap="rnd">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23BD37EE-28CF-437D-8BCF-1B75161D3A5F}"/>
              </a:ext>
            </a:extLst>
          </p:cNvPr>
          <p:cNvGrpSpPr/>
          <p:nvPr/>
        </p:nvGrpSpPr>
        <p:grpSpPr>
          <a:xfrm>
            <a:off x="4250469" y="4295417"/>
            <a:ext cx="1179878" cy="650950"/>
            <a:chOff x="5477041" y="3099197"/>
            <a:chExt cx="1156848" cy="638244"/>
          </a:xfrm>
        </p:grpSpPr>
        <p:cxnSp>
          <p:nvCxnSpPr>
            <p:cNvPr id="76" name="Straight Arrow Connector 75">
              <a:extLst>
                <a:ext uri="{FF2B5EF4-FFF2-40B4-BE49-F238E27FC236}">
                  <a16:creationId xmlns:a16="http://schemas.microsoft.com/office/drawing/2014/main" id="{4385F4F1-5EC8-47E0-AEB2-B19B64179C6B}"/>
                </a:ext>
              </a:extLst>
            </p:cNvPr>
            <p:cNvCxnSpPr>
              <a:cxnSpLocks/>
            </p:cNvCxnSpPr>
            <p:nvPr/>
          </p:nvCxnSpPr>
          <p:spPr>
            <a:xfrm>
              <a:off x="6292707" y="3237002"/>
              <a:ext cx="341182" cy="0"/>
            </a:xfrm>
            <a:prstGeom prst="straightConnector1">
              <a:avLst/>
            </a:prstGeom>
            <a:ln w="22225" cap="rnd">
              <a:solidFill>
                <a:schemeClr val="bg1">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0ADFC6E9-3D6D-42C3-8989-36412BBA1065}"/>
                </a:ext>
              </a:extLst>
            </p:cNvPr>
            <p:cNvSpPr txBox="1"/>
            <p:nvPr/>
          </p:nvSpPr>
          <p:spPr>
            <a:xfrm>
              <a:off x="5818429" y="3442771"/>
              <a:ext cx="686892" cy="294670"/>
            </a:xfrm>
            <a:prstGeom prst="rect">
              <a:avLst/>
            </a:prstGeom>
            <a:noFill/>
          </p:spPr>
          <p:txBody>
            <a:bodyPr wrap="square" lIns="0" tIns="0" rIns="0" bIns="0" rtlCol="0">
              <a:noAutofit/>
            </a:bodyPr>
            <a:lstStyle/>
            <a:p>
              <a:pPr defTabSz="932597" fontAlgn="base">
                <a:lnSpc>
                  <a:spcPct val="90000"/>
                </a:lnSpc>
                <a:spcBef>
                  <a:spcPct val="0"/>
                </a:spcBef>
                <a:spcAft>
                  <a:spcPct val="0"/>
                </a:spcAft>
                <a:defRPr/>
              </a:pPr>
              <a:r>
                <a:rPr lang="en-US" sz="1071" b="1" dirty="0">
                  <a:solidFill>
                    <a:srgbClr val="0072C6"/>
                  </a:solidFill>
                  <a:latin typeface="Segoe UI" panose="020B0502040204020203" pitchFamily="34" charset="0"/>
                  <a:ea typeface="Segoe UI" panose="020B0502040204020203" pitchFamily="34" charset="0"/>
                  <a:cs typeface="Segoe UI" panose="020B0502040204020203" pitchFamily="34" charset="0"/>
                </a:rPr>
                <a:t>Backup</a:t>
              </a:r>
              <a:br>
                <a:rPr lang="en-US" sz="1071" b="1" dirty="0">
                  <a:solidFill>
                    <a:srgbClr val="0072C6"/>
                  </a:solidFill>
                  <a:latin typeface="Segoe UI" panose="020B0502040204020203" pitchFamily="34" charset="0"/>
                  <a:ea typeface="Segoe UI" panose="020B0502040204020203" pitchFamily="34" charset="0"/>
                  <a:cs typeface="Segoe UI" panose="020B0502040204020203" pitchFamily="34" charset="0"/>
                </a:rPr>
              </a:br>
              <a:r>
                <a:rPr lang="en-US" sz="1071" b="1" dirty="0">
                  <a:solidFill>
                    <a:srgbClr val="0072C6"/>
                  </a:solidFill>
                  <a:latin typeface="Segoe UI" panose="020B0502040204020203" pitchFamily="34" charset="0"/>
                  <a:ea typeface="Segoe UI" panose="020B0502040204020203" pitchFamily="34" charset="0"/>
                  <a:cs typeface="Segoe UI" panose="020B0502040204020203" pitchFamily="34" charset="0"/>
                </a:rPr>
                <a:t>extension</a:t>
              </a:r>
            </a:p>
          </p:txBody>
        </p:sp>
        <p:sp>
          <p:nvSpPr>
            <p:cNvPr id="78" name="Freeform 9">
              <a:extLst>
                <a:ext uri="{FF2B5EF4-FFF2-40B4-BE49-F238E27FC236}">
                  <a16:creationId xmlns:a16="http://schemas.microsoft.com/office/drawing/2014/main" id="{E6134C2E-0B19-41D9-A5F3-CD85677B2D1C}"/>
                </a:ext>
              </a:extLst>
            </p:cNvPr>
            <p:cNvSpPr>
              <a:spLocks noChangeAspect="1" noEditPoints="1"/>
            </p:cNvSpPr>
            <p:nvPr/>
          </p:nvSpPr>
          <p:spPr bwMode="black">
            <a:xfrm>
              <a:off x="5814385" y="3099197"/>
              <a:ext cx="366128" cy="296868"/>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accent1"/>
            </a:solidFill>
            <a:ln>
              <a:noFill/>
            </a:ln>
          </p:spPr>
          <p:txBody>
            <a:bodyPr vert="horz" wrap="square" lIns="89629" tIns="44815" rIns="89629" bIns="44815" numCol="1" anchor="t" anchorCtr="0" compatLnSpc="1">
              <a:prstTxWarp prst="textNoShape">
                <a:avLst/>
              </a:prstTxWarp>
            </a:bodyPr>
            <a:lstStyle/>
            <a:p>
              <a:pPr defTabSz="914191">
                <a:defRPr/>
              </a:pPr>
              <a:endParaRPr lang="en-US" sz="1764" dirty="0">
                <a:solidFill>
                  <a:srgbClr val="FFFFFF"/>
                </a:solidFill>
                <a:latin typeface="Segoe UI Semilight"/>
              </a:endParaRPr>
            </a:p>
          </p:txBody>
        </p:sp>
        <p:cxnSp>
          <p:nvCxnSpPr>
            <p:cNvPr id="79" name="Straight Arrow Connector 78">
              <a:extLst>
                <a:ext uri="{FF2B5EF4-FFF2-40B4-BE49-F238E27FC236}">
                  <a16:creationId xmlns:a16="http://schemas.microsoft.com/office/drawing/2014/main" id="{B7CDC657-E60C-4C67-8B63-D0D1D8197594}"/>
                </a:ext>
              </a:extLst>
            </p:cNvPr>
            <p:cNvCxnSpPr>
              <a:cxnSpLocks/>
            </p:cNvCxnSpPr>
            <p:nvPr/>
          </p:nvCxnSpPr>
          <p:spPr>
            <a:xfrm>
              <a:off x="5477041" y="3237002"/>
              <a:ext cx="285584" cy="0"/>
            </a:xfrm>
            <a:prstGeom prst="straightConnector1">
              <a:avLst/>
            </a:prstGeom>
            <a:ln w="22225" cap="rnd">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18ACEA0A-6B87-4661-A60B-CC7BB03C7591}"/>
              </a:ext>
            </a:extLst>
          </p:cNvPr>
          <p:cNvCxnSpPr>
            <a:cxnSpLocks/>
          </p:cNvCxnSpPr>
          <p:nvPr/>
        </p:nvCxnSpPr>
        <p:spPr>
          <a:xfrm>
            <a:off x="4814232" y="3742124"/>
            <a:ext cx="0" cy="475396"/>
          </a:xfrm>
          <a:prstGeom prst="line">
            <a:avLst/>
          </a:prstGeom>
          <a:ln w="22225">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72E9498-1653-4CA0-8716-A9FB8AE4E7EE}"/>
              </a:ext>
            </a:extLst>
          </p:cNvPr>
          <p:cNvCxnSpPr>
            <a:cxnSpLocks/>
          </p:cNvCxnSpPr>
          <p:nvPr/>
        </p:nvCxnSpPr>
        <p:spPr>
          <a:xfrm>
            <a:off x="4814232" y="5060876"/>
            <a:ext cx="0" cy="475396"/>
          </a:xfrm>
          <a:prstGeom prst="line">
            <a:avLst/>
          </a:prstGeom>
          <a:ln w="22225">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751D8AF-F760-48FC-8AFF-DE600E1878C1}"/>
              </a:ext>
            </a:extLst>
          </p:cNvPr>
          <p:cNvCxnSpPr>
            <a:cxnSpLocks/>
          </p:cNvCxnSpPr>
          <p:nvPr/>
        </p:nvCxnSpPr>
        <p:spPr>
          <a:xfrm>
            <a:off x="4814232" y="6024723"/>
            <a:ext cx="0" cy="475396"/>
          </a:xfrm>
          <a:prstGeom prst="line">
            <a:avLst/>
          </a:prstGeom>
          <a:ln w="22225">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29" name="Group 228">
            <a:extLst>
              <a:ext uri="{FF2B5EF4-FFF2-40B4-BE49-F238E27FC236}">
                <a16:creationId xmlns:a16="http://schemas.microsoft.com/office/drawing/2014/main" id="{56AF1644-C604-414F-935F-E100267E2EDA}"/>
              </a:ext>
            </a:extLst>
          </p:cNvPr>
          <p:cNvGrpSpPr/>
          <p:nvPr/>
        </p:nvGrpSpPr>
        <p:grpSpPr>
          <a:xfrm>
            <a:off x="3639331" y="5533416"/>
            <a:ext cx="565411" cy="491307"/>
            <a:chOff x="2374900" y="4881562"/>
            <a:chExt cx="1865313" cy="1620838"/>
          </a:xfrm>
          <a:solidFill>
            <a:schemeClr val="accent1"/>
          </a:solidFill>
        </p:grpSpPr>
        <p:sp>
          <p:nvSpPr>
            <p:cNvPr id="30" name="Freeform 12">
              <a:extLst>
                <a:ext uri="{FF2B5EF4-FFF2-40B4-BE49-F238E27FC236}">
                  <a16:creationId xmlns:a16="http://schemas.microsoft.com/office/drawing/2014/main" id="{10EE03FD-E974-460F-9E3B-2269C173A845}"/>
                </a:ext>
              </a:extLst>
            </p:cNvPr>
            <p:cNvSpPr>
              <a:spLocks/>
            </p:cNvSpPr>
            <p:nvPr/>
          </p:nvSpPr>
          <p:spPr bwMode="auto">
            <a:xfrm>
              <a:off x="3055938" y="5645150"/>
              <a:ext cx="485775" cy="76200"/>
            </a:xfrm>
            <a:custGeom>
              <a:avLst/>
              <a:gdLst>
                <a:gd name="T0" fmla="*/ 0 w 114"/>
                <a:gd name="T1" fmla="*/ 18 h 18"/>
                <a:gd name="T2" fmla="*/ 114 w 114"/>
                <a:gd name="T3" fmla="*/ 18 h 18"/>
                <a:gd name="T4" fmla="*/ 114 w 114"/>
                <a:gd name="T5" fmla="*/ 0 h 18"/>
                <a:gd name="T6" fmla="*/ 0 w 114"/>
                <a:gd name="T7" fmla="*/ 0 h 18"/>
                <a:gd name="T8" fmla="*/ 0 w 114"/>
                <a:gd name="T9" fmla="*/ 18 h 18"/>
              </a:gdLst>
              <a:ahLst/>
              <a:cxnLst>
                <a:cxn ang="0">
                  <a:pos x="T0" y="T1"/>
                </a:cxn>
                <a:cxn ang="0">
                  <a:pos x="T2" y="T3"/>
                </a:cxn>
                <a:cxn ang="0">
                  <a:pos x="T4" y="T5"/>
                </a:cxn>
                <a:cxn ang="0">
                  <a:pos x="T6" y="T7"/>
                </a:cxn>
                <a:cxn ang="0">
                  <a:pos x="T8" y="T9"/>
                </a:cxn>
              </a:cxnLst>
              <a:rect l="0" t="0" r="r" b="b"/>
              <a:pathLst>
                <a:path w="114" h="18">
                  <a:moveTo>
                    <a:pt x="0" y="18"/>
                  </a:moveTo>
                  <a:cubicBezTo>
                    <a:pt x="86" y="18"/>
                    <a:pt x="114" y="18"/>
                    <a:pt x="114" y="18"/>
                  </a:cubicBezTo>
                  <a:cubicBezTo>
                    <a:pt x="114" y="0"/>
                    <a:pt x="114" y="0"/>
                    <a:pt x="114" y="0"/>
                  </a:cubicBezTo>
                  <a:cubicBezTo>
                    <a:pt x="28" y="0"/>
                    <a:pt x="0" y="0"/>
                    <a:pt x="0" y="0"/>
                  </a:cubicBezTo>
                  <a:lnTo>
                    <a:pt x="0" y="18"/>
                  </a:lnTo>
                  <a:close/>
                </a:path>
              </a:pathLst>
            </a:custGeom>
            <a:grpFill/>
            <a:ln>
              <a:noFill/>
            </a:ln>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Semilight"/>
              </a:endParaRPr>
            </a:p>
          </p:txBody>
        </p:sp>
        <p:sp>
          <p:nvSpPr>
            <p:cNvPr id="31" name="Freeform 13">
              <a:extLst>
                <a:ext uri="{FF2B5EF4-FFF2-40B4-BE49-F238E27FC236}">
                  <a16:creationId xmlns:a16="http://schemas.microsoft.com/office/drawing/2014/main" id="{FC9B2038-53CD-40B6-8A78-D62576935A63}"/>
                </a:ext>
              </a:extLst>
            </p:cNvPr>
            <p:cNvSpPr>
              <a:spLocks/>
            </p:cNvSpPr>
            <p:nvPr/>
          </p:nvSpPr>
          <p:spPr bwMode="auto">
            <a:xfrm>
              <a:off x="3055938" y="5402263"/>
              <a:ext cx="204788" cy="80963"/>
            </a:xfrm>
            <a:custGeom>
              <a:avLst/>
              <a:gdLst>
                <a:gd name="T0" fmla="*/ 48 w 48"/>
                <a:gd name="T1" fmla="*/ 19 h 19"/>
                <a:gd name="T2" fmla="*/ 0 w 48"/>
                <a:gd name="T3" fmla="*/ 19 h 19"/>
                <a:gd name="T4" fmla="*/ 0 w 48"/>
                <a:gd name="T5" fmla="*/ 0 h 19"/>
                <a:gd name="T6" fmla="*/ 48 w 48"/>
                <a:gd name="T7" fmla="*/ 0 h 19"/>
                <a:gd name="T8" fmla="*/ 48 w 48"/>
                <a:gd name="T9" fmla="*/ 19 h 19"/>
              </a:gdLst>
              <a:ahLst/>
              <a:cxnLst>
                <a:cxn ang="0">
                  <a:pos x="T0" y="T1"/>
                </a:cxn>
                <a:cxn ang="0">
                  <a:pos x="T2" y="T3"/>
                </a:cxn>
                <a:cxn ang="0">
                  <a:pos x="T4" y="T5"/>
                </a:cxn>
                <a:cxn ang="0">
                  <a:pos x="T6" y="T7"/>
                </a:cxn>
                <a:cxn ang="0">
                  <a:pos x="T8" y="T9"/>
                </a:cxn>
              </a:cxnLst>
              <a:rect l="0" t="0" r="r" b="b"/>
              <a:pathLst>
                <a:path w="48" h="19">
                  <a:moveTo>
                    <a:pt x="48" y="19"/>
                  </a:moveTo>
                  <a:cubicBezTo>
                    <a:pt x="0" y="19"/>
                    <a:pt x="0" y="19"/>
                    <a:pt x="0" y="19"/>
                  </a:cubicBezTo>
                  <a:cubicBezTo>
                    <a:pt x="0" y="0"/>
                    <a:pt x="0" y="0"/>
                    <a:pt x="0" y="0"/>
                  </a:cubicBezTo>
                  <a:cubicBezTo>
                    <a:pt x="48" y="0"/>
                    <a:pt x="48" y="0"/>
                    <a:pt x="48" y="0"/>
                  </a:cubicBezTo>
                  <a:lnTo>
                    <a:pt x="48" y="19"/>
                  </a:lnTo>
                  <a:close/>
                </a:path>
              </a:pathLst>
            </a:custGeom>
            <a:grpFill/>
            <a:ln>
              <a:noFill/>
            </a:ln>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Semilight"/>
              </a:endParaRPr>
            </a:p>
          </p:txBody>
        </p:sp>
        <p:sp>
          <p:nvSpPr>
            <p:cNvPr id="226" name="Freeform 14">
              <a:extLst>
                <a:ext uri="{FF2B5EF4-FFF2-40B4-BE49-F238E27FC236}">
                  <a16:creationId xmlns:a16="http://schemas.microsoft.com/office/drawing/2014/main" id="{9FA45732-820D-4619-AE73-871B9110D35F}"/>
                </a:ext>
              </a:extLst>
            </p:cNvPr>
            <p:cNvSpPr>
              <a:spLocks/>
            </p:cNvSpPr>
            <p:nvPr/>
          </p:nvSpPr>
          <p:spPr bwMode="auto">
            <a:xfrm>
              <a:off x="3055938" y="5883275"/>
              <a:ext cx="485775" cy="80963"/>
            </a:xfrm>
            <a:custGeom>
              <a:avLst/>
              <a:gdLst>
                <a:gd name="T0" fmla="*/ 0 w 114"/>
                <a:gd name="T1" fmla="*/ 19 h 19"/>
                <a:gd name="T2" fmla="*/ 114 w 114"/>
                <a:gd name="T3" fmla="*/ 19 h 19"/>
                <a:gd name="T4" fmla="*/ 114 w 114"/>
                <a:gd name="T5" fmla="*/ 0 h 19"/>
                <a:gd name="T6" fmla="*/ 0 w 114"/>
                <a:gd name="T7" fmla="*/ 0 h 19"/>
                <a:gd name="T8" fmla="*/ 0 w 114"/>
                <a:gd name="T9" fmla="*/ 19 h 19"/>
              </a:gdLst>
              <a:ahLst/>
              <a:cxnLst>
                <a:cxn ang="0">
                  <a:pos x="T0" y="T1"/>
                </a:cxn>
                <a:cxn ang="0">
                  <a:pos x="T2" y="T3"/>
                </a:cxn>
                <a:cxn ang="0">
                  <a:pos x="T4" y="T5"/>
                </a:cxn>
                <a:cxn ang="0">
                  <a:pos x="T6" y="T7"/>
                </a:cxn>
                <a:cxn ang="0">
                  <a:pos x="T8" y="T9"/>
                </a:cxn>
              </a:cxnLst>
              <a:rect l="0" t="0" r="r" b="b"/>
              <a:pathLst>
                <a:path w="114" h="19">
                  <a:moveTo>
                    <a:pt x="0" y="19"/>
                  </a:moveTo>
                  <a:cubicBezTo>
                    <a:pt x="86" y="19"/>
                    <a:pt x="114" y="19"/>
                    <a:pt x="114" y="19"/>
                  </a:cubicBezTo>
                  <a:cubicBezTo>
                    <a:pt x="114" y="0"/>
                    <a:pt x="114" y="0"/>
                    <a:pt x="114" y="0"/>
                  </a:cubicBezTo>
                  <a:cubicBezTo>
                    <a:pt x="28" y="0"/>
                    <a:pt x="0" y="0"/>
                    <a:pt x="0" y="0"/>
                  </a:cubicBezTo>
                  <a:lnTo>
                    <a:pt x="0" y="19"/>
                  </a:lnTo>
                  <a:close/>
                </a:path>
              </a:pathLst>
            </a:custGeom>
            <a:grpFill/>
            <a:ln>
              <a:noFill/>
            </a:ln>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Semilight"/>
              </a:endParaRPr>
            </a:p>
          </p:txBody>
        </p:sp>
        <p:grpSp>
          <p:nvGrpSpPr>
            <p:cNvPr id="228" name="Group 227">
              <a:extLst>
                <a:ext uri="{FF2B5EF4-FFF2-40B4-BE49-F238E27FC236}">
                  <a16:creationId xmlns:a16="http://schemas.microsoft.com/office/drawing/2014/main" id="{DA1F9736-5698-4F36-AC4F-86F9CB7B6414}"/>
                </a:ext>
              </a:extLst>
            </p:cNvPr>
            <p:cNvGrpSpPr/>
            <p:nvPr/>
          </p:nvGrpSpPr>
          <p:grpSpPr>
            <a:xfrm>
              <a:off x="2374900" y="4881562"/>
              <a:ext cx="1865313" cy="1620838"/>
              <a:chOff x="2374900" y="4881562"/>
              <a:chExt cx="1865313" cy="1620838"/>
            </a:xfrm>
            <a:grpFill/>
          </p:grpSpPr>
          <p:sp>
            <p:nvSpPr>
              <p:cNvPr id="29" name="Freeform 11">
                <a:extLst>
                  <a:ext uri="{FF2B5EF4-FFF2-40B4-BE49-F238E27FC236}">
                    <a16:creationId xmlns:a16="http://schemas.microsoft.com/office/drawing/2014/main" id="{83BEDF55-9FB0-46F4-B1E8-2E869D531B59}"/>
                  </a:ext>
                </a:extLst>
              </p:cNvPr>
              <p:cNvSpPr>
                <a:spLocks noEditPoints="1"/>
              </p:cNvSpPr>
              <p:nvPr/>
            </p:nvSpPr>
            <p:spPr bwMode="auto">
              <a:xfrm>
                <a:off x="2903538" y="5167313"/>
                <a:ext cx="804863" cy="1049338"/>
              </a:xfrm>
              <a:custGeom>
                <a:avLst/>
                <a:gdLst>
                  <a:gd name="T0" fmla="*/ 464 w 507"/>
                  <a:gd name="T1" fmla="*/ 620 h 661"/>
                  <a:gd name="T2" fmla="*/ 43 w 507"/>
                  <a:gd name="T3" fmla="*/ 620 h 661"/>
                  <a:gd name="T4" fmla="*/ 43 w 507"/>
                  <a:gd name="T5" fmla="*/ 40 h 661"/>
                  <a:gd name="T6" fmla="*/ 297 w 507"/>
                  <a:gd name="T7" fmla="*/ 40 h 661"/>
                  <a:gd name="T8" fmla="*/ 297 w 507"/>
                  <a:gd name="T9" fmla="*/ 207 h 661"/>
                  <a:gd name="T10" fmla="*/ 464 w 507"/>
                  <a:gd name="T11" fmla="*/ 207 h 661"/>
                  <a:gd name="T12" fmla="*/ 464 w 507"/>
                  <a:gd name="T13" fmla="*/ 620 h 661"/>
                  <a:gd name="T14" fmla="*/ 340 w 507"/>
                  <a:gd name="T15" fmla="*/ 57 h 661"/>
                  <a:gd name="T16" fmla="*/ 448 w 507"/>
                  <a:gd name="T17" fmla="*/ 167 h 661"/>
                  <a:gd name="T18" fmla="*/ 340 w 507"/>
                  <a:gd name="T19" fmla="*/ 167 h 661"/>
                  <a:gd name="T20" fmla="*/ 340 w 507"/>
                  <a:gd name="T21" fmla="*/ 57 h 661"/>
                  <a:gd name="T22" fmla="*/ 340 w 507"/>
                  <a:gd name="T23" fmla="*/ 0 h 661"/>
                  <a:gd name="T24" fmla="*/ 0 w 507"/>
                  <a:gd name="T25" fmla="*/ 0 h 661"/>
                  <a:gd name="T26" fmla="*/ 0 w 507"/>
                  <a:gd name="T27" fmla="*/ 661 h 661"/>
                  <a:gd name="T28" fmla="*/ 507 w 507"/>
                  <a:gd name="T29" fmla="*/ 661 h 661"/>
                  <a:gd name="T30" fmla="*/ 507 w 507"/>
                  <a:gd name="T31" fmla="*/ 167 h 661"/>
                  <a:gd name="T32" fmla="*/ 340 w 507"/>
                  <a:gd name="T33"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7" h="661">
                    <a:moveTo>
                      <a:pt x="464" y="620"/>
                    </a:moveTo>
                    <a:lnTo>
                      <a:pt x="43" y="620"/>
                    </a:lnTo>
                    <a:lnTo>
                      <a:pt x="43" y="40"/>
                    </a:lnTo>
                    <a:lnTo>
                      <a:pt x="297" y="40"/>
                    </a:lnTo>
                    <a:lnTo>
                      <a:pt x="297" y="207"/>
                    </a:lnTo>
                    <a:lnTo>
                      <a:pt x="464" y="207"/>
                    </a:lnTo>
                    <a:lnTo>
                      <a:pt x="464" y="620"/>
                    </a:lnTo>
                    <a:close/>
                    <a:moveTo>
                      <a:pt x="340" y="57"/>
                    </a:moveTo>
                    <a:lnTo>
                      <a:pt x="448" y="167"/>
                    </a:lnTo>
                    <a:lnTo>
                      <a:pt x="340" y="167"/>
                    </a:lnTo>
                    <a:lnTo>
                      <a:pt x="340" y="57"/>
                    </a:lnTo>
                    <a:close/>
                    <a:moveTo>
                      <a:pt x="340" y="0"/>
                    </a:moveTo>
                    <a:lnTo>
                      <a:pt x="0" y="0"/>
                    </a:lnTo>
                    <a:lnTo>
                      <a:pt x="0" y="661"/>
                    </a:lnTo>
                    <a:lnTo>
                      <a:pt x="507" y="661"/>
                    </a:lnTo>
                    <a:lnTo>
                      <a:pt x="507" y="167"/>
                    </a:lnTo>
                    <a:lnTo>
                      <a:pt x="3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Semilight"/>
                </a:endParaRPr>
              </a:p>
            </p:txBody>
          </p:sp>
          <p:sp>
            <p:nvSpPr>
              <p:cNvPr id="227" name="Freeform 15">
                <a:extLst>
                  <a:ext uri="{FF2B5EF4-FFF2-40B4-BE49-F238E27FC236}">
                    <a16:creationId xmlns:a16="http://schemas.microsoft.com/office/drawing/2014/main" id="{DD060450-3896-4F39-9D70-073178F87B4A}"/>
                  </a:ext>
                </a:extLst>
              </p:cNvPr>
              <p:cNvSpPr>
                <a:spLocks noEditPoints="1"/>
              </p:cNvSpPr>
              <p:nvPr/>
            </p:nvSpPr>
            <p:spPr bwMode="auto">
              <a:xfrm>
                <a:off x="2374900" y="4881562"/>
                <a:ext cx="1865313" cy="1620838"/>
              </a:xfrm>
              <a:custGeom>
                <a:avLst/>
                <a:gdLst>
                  <a:gd name="T0" fmla="*/ 880 w 1175"/>
                  <a:gd name="T1" fmla="*/ 1021 h 1021"/>
                  <a:gd name="T2" fmla="*/ 292 w 1175"/>
                  <a:gd name="T3" fmla="*/ 1021 h 1021"/>
                  <a:gd name="T4" fmla="*/ 0 w 1175"/>
                  <a:gd name="T5" fmla="*/ 510 h 1021"/>
                  <a:gd name="T6" fmla="*/ 292 w 1175"/>
                  <a:gd name="T7" fmla="*/ 0 h 1021"/>
                  <a:gd name="T8" fmla="*/ 880 w 1175"/>
                  <a:gd name="T9" fmla="*/ 0 h 1021"/>
                  <a:gd name="T10" fmla="*/ 1175 w 1175"/>
                  <a:gd name="T11" fmla="*/ 510 h 1021"/>
                  <a:gd name="T12" fmla="*/ 880 w 1175"/>
                  <a:gd name="T13" fmla="*/ 1021 h 1021"/>
                  <a:gd name="T14" fmla="*/ 322 w 1175"/>
                  <a:gd name="T15" fmla="*/ 972 h 1021"/>
                  <a:gd name="T16" fmla="*/ 853 w 1175"/>
                  <a:gd name="T17" fmla="*/ 972 h 1021"/>
                  <a:gd name="T18" fmla="*/ 1119 w 1175"/>
                  <a:gd name="T19" fmla="*/ 510 h 1021"/>
                  <a:gd name="T20" fmla="*/ 853 w 1175"/>
                  <a:gd name="T21" fmla="*/ 49 h 1021"/>
                  <a:gd name="T22" fmla="*/ 322 w 1175"/>
                  <a:gd name="T23" fmla="*/ 49 h 1021"/>
                  <a:gd name="T24" fmla="*/ 54 w 1175"/>
                  <a:gd name="T25" fmla="*/ 510 h 1021"/>
                  <a:gd name="T26" fmla="*/ 322 w 1175"/>
                  <a:gd name="T27" fmla="*/ 972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5" h="1021">
                    <a:moveTo>
                      <a:pt x="880" y="1021"/>
                    </a:moveTo>
                    <a:lnTo>
                      <a:pt x="292" y="1021"/>
                    </a:lnTo>
                    <a:lnTo>
                      <a:pt x="0" y="510"/>
                    </a:lnTo>
                    <a:lnTo>
                      <a:pt x="292" y="0"/>
                    </a:lnTo>
                    <a:lnTo>
                      <a:pt x="880" y="0"/>
                    </a:lnTo>
                    <a:lnTo>
                      <a:pt x="1175" y="510"/>
                    </a:lnTo>
                    <a:lnTo>
                      <a:pt x="880" y="1021"/>
                    </a:lnTo>
                    <a:close/>
                    <a:moveTo>
                      <a:pt x="322" y="972"/>
                    </a:moveTo>
                    <a:lnTo>
                      <a:pt x="853" y="972"/>
                    </a:lnTo>
                    <a:lnTo>
                      <a:pt x="1119" y="510"/>
                    </a:lnTo>
                    <a:lnTo>
                      <a:pt x="853" y="49"/>
                    </a:lnTo>
                    <a:lnTo>
                      <a:pt x="322" y="49"/>
                    </a:lnTo>
                    <a:lnTo>
                      <a:pt x="54" y="510"/>
                    </a:lnTo>
                    <a:lnTo>
                      <a:pt x="322" y="9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Semilight"/>
                </a:endParaRPr>
              </a:p>
            </p:txBody>
          </p:sp>
        </p:grpSp>
      </p:grpSp>
      <p:grpSp>
        <p:nvGrpSpPr>
          <p:cNvPr id="84" name="Group 83">
            <a:extLst>
              <a:ext uri="{FF2B5EF4-FFF2-40B4-BE49-F238E27FC236}">
                <a16:creationId xmlns:a16="http://schemas.microsoft.com/office/drawing/2014/main" id="{DFCCBA40-605A-4AF3-860D-AC2AD7EC9E86}"/>
              </a:ext>
            </a:extLst>
          </p:cNvPr>
          <p:cNvGrpSpPr/>
          <p:nvPr/>
        </p:nvGrpSpPr>
        <p:grpSpPr>
          <a:xfrm flipH="1">
            <a:off x="10758079" y="4329997"/>
            <a:ext cx="947001" cy="231968"/>
            <a:chOff x="4000500" y="2943225"/>
            <a:chExt cx="3007432" cy="661988"/>
          </a:xfrm>
          <a:solidFill>
            <a:srgbClr val="0079D6"/>
          </a:solidFill>
        </p:grpSpPr>
        <p:sp>
          <p:nvSpPr>
            <p:cNvPr id="85" name="Oval 84">
              <a:extLst>
                <a:ext uri="{FF2B5EF4-FFF2-40B4-BE49-F238E27FC236}">
                  <a16:creationId xmlns:a16="http://schemas.microsoft.com/office/drawing/2014/main" id="{B73FA449-485C-449E-BE1A-052580C57505}"/>
                </a:ext>
              </a:extLst>
            </p:cNvPr>
            <p:cNvSpPr/>
            <p:nvPr/>
          </p:nvSpPr>
          <p:spPr bwMode="auto">
            <a:xfrm>
              <a:off x="4000500" y="2943225"/>
              <a:ext cx="661988" cy="6619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6" name="Oval 85">
              <a:extLst>
                <a:ext uri="{FF2B5EF4-FFF2-40B4-BE49-F238E27FC236}">
                  <a16:creationId xmlns:a16="http://schemas.microsoft.com/office/drawing/2014/main" id="{E754AF50-FFD2-4872-A1C3-806CD164BD50}"/>
                </a:ext>
              </a:extLst>
            </p:cNvPr>
            <p:cNvSpPr/>
            <p:nvPr/>
          </p:nvSpPr>
          <p:spPr bwMode="auto">
            <a:xfrm>
              <a:off x="4876629" y="3035464"/>
              <a:ext cx="507780" cy="51435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7" name="Oval 86">
              <a:extLst>
                <a:ext uri="{FF2B5EF4-FFF2-40B4-BE49-F238E27FC236}">
                  <a16:creationId xmlns:a16="http://schemas.microsoft.com/office/drawing/2014/main" id="{7EF5FAC2-1CB7-4830-A03C-4F194B158519}"/>
                </a:ext>
              </a:extLst>
            </p:cNvPr>
            <p:cNvSpPr/>
            <p:nvPr/>
          </p:nvSpPr>
          <p:spPr bwMode="auto">
            <a:xfrm>
              <a:off x="5649301" y="3094995"/>
              <a:ext cx="382148" cy="3952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9" name="Oval 88">
              <a:extLst>
                <a:ext uri="{FF2B5EF4-FFF2-40B4-BE49-F238E27FC236}">
                  <a16:creationId xmlns:a16="http://schemas.microsoft.com/office/drawing/2014/main" id="{3A732F71-A589-4511-AE5B-FD8A3BE19BA6}"/>
                </a:ext>
              </a:extLst>
            </p:cNvPr>
            <p:cNvSpPr/>
            <p:nvPr/>
          </p:nvSpPr>
          <p:spPr bwMode="auto">
            <a:xfrm>
              <a:off x="6296341" y="3133725"/>
              <a:ext cx="294615" cy="30956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0" name="Oval 89">
              <a:extLst>
                <a:ext uri="{FF2B5EF4-FFF2-40B4-BE49-F238E27FC236}">
                  <a16:creationId xmlns:a16="http://schemas.microsoft.com/office/drawing/2014/main" id="{C764C94D-97A0-4739-ADA1-38591A6175D4}"/>
                </a:ext>
              </a:extLst>
            </p:cNvPr>
            <p:cNvSpPr/>
            <p:nvPr/>
          </p:nvSpPr>
          <p:spPr bwMode="auto">
            <a:xfrm>
              <a:off x="6808223" y="3195637"/>
              <a:ext cx="199709" cy="1905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92" name="TextBox 91">
            <a:extLst>
              <a:ext uri="{FF2B5EF4-FFF2-40B4-BE49-F238E27FC236}">
                <a16:creationId xmlns:a16="http://schemas.microsoft.com/office/drawing/2014/main" id="{68406E21-D63A-4D8B-9438-9ACFA52E30CB}"/>
              </a:ext>
            </a:extLst>
          </p:cNvPr>
          <p:cNvSpPr txBox="1"/>
          <p:nvPr/>
        </p:nvSpPr>
        <p:spPr>
          <a:xfrm>
            <a:off x="10342641" y="4568089"/>
            <a:ext cx="1842027" cy="762393"/>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2040" dirty="0">
                <a:gradFill>
                  <a:gsLst>
                    <a:gs pos="2917">
                      <a:srgbClr val="353535"/>
                    </a:gs>
                    <a:gs pos="30000">
                      <a:srgbClr val="353535"/>
                    </a:gs>
                  </a:gsLst>
                  <a:lin ang="5400000" scaled="0"/>
                </a:gradFill>
                <a:latin typeface="Segoe UI Semilight"/>
              </a:rPr>
              <a:t>Scale-out</a:t>
            </a:r>
            <a:br>
              <a:rPr lang="en-US" sz="1224" dirty="0">
                <a:gradFill>
                  <a:gsLst>
                    <a:gs pos="2917">
                      <a:srgbClr val="353535"/>
                    </a:gs>
                    <a:gs pos="30000">
                      <a:srgbClr val="353535"/>
                    </a:gs>
                  </a:gsLst>
                  <a:lin ang="5400000" scaled="0"/>
                </a:gradFill>
                <a:latin typeface="Segoe UI Semilight"/>
              </a:rPr>
            </a:br>
            <a:r>
              <a:rPr lang="en-US" sz="1224" dirty="0">
                <a:gradFill>
                  <a:gsLst>
                    <a:gs pos="2917">
                      <a:srgbClr val="353535"/>
                    </a:gs>
                    <a:gs pos="30000">
                      <a:srgbClr val="353535"/>
                    </a:gs>
                  </a:gsLst>
                  <a:lin ang="5400000" scaled="0"/>
                </a:gradFill>
                <a:latin typeface="Segoe UI Semilight"/>
              </a:rPr>
              <a:t>Across customers</a:t>
            </a:r>
          </a:p>
        </p:txBody>
      </p:sp>
      <p:grpSp>
        <p:nvGrpSpPr>
          <p:cNvPr id="97" name="Group 96">
            <a:extLst>
              <a:ext uri="{FF2B5EF4-FFF2-40B4-BE49-F238E27FC236}">
                <a16:creationId xmlns:a16="http://schemas.microsoft.com/office/drawing/2014/main" id="{09466CFC-D285-4A3A-8962-D8AC076C93A8}"/>
              </a:ext>
            </a:extLst>
          </p:cNvPr>
          <p:cNvGrpSpPr/>
          <p:nvPr/>
        </p:nvGrpSpPr>
        <p:grpSpPr>
          <a:xfrm rot="5400000">
            <a:off x="2244302" y="2161902"/>
            <a:ext cx="1040028" cy="214671"/>
            <a:chOff x="4000500" y="2943225"/>
            <a:chExt cx="3007432" cy="661988"/>
          </a:xfrm>
          <a:solidFill>
            <a:srgbClr val="0079D6"/>
          </a:solidFill>
        </p:grpSpPr>
        <p:sp>
          <p:nvSpPr>
            <p:cNvPr id="98" name="Oval 97">
              <a:extLst>
                <a:ext uri="{FF2B5EF4-FFF2-40B4-BE49-F238E27FC236}">
                  <a16:creationId xmlns:a16="http://schemas.microsoft.com/office/drawing/2014/main" id="{09C09E3B-015E-4849-A451-762401E467AD}"/>
                </a:ext>
              </a:extLst>
            </p:cNvPr>
            <p:cNvSpPr/>
            <p:nvPr/>
          </p:nvSpPr>
          <p:spPr bwMode="auto">
            <a:xfrm>
              <a:off x="4000500" y="2943225"/>
              <a:ext cx="661988" cy="6619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9" name="Oval 98">
              <a:extLst>
                <a:ext uri="{FF2B5EF4-FFF2-40B4-BE49-F238E27FC236}">
                  <a16:creationId xmlns:a16="http://schemas.microsoft.com/office/drawing/2014/main" id="{B2D18DC8-085F-4D0B-A8F4-119B79999554}"/>
                </a:ext>
              </a:extLst>
            </p:cNvPr>
            <p:cNvSpPr/>
            <p:nvPr/>
          </p:nvSpPr>
          <p:spPr bwMode="auto">
            <a:xfrm>
              <a:off x="4876629" y="3035464"/>
              <a:ext cx="507780" cy="51435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 name="Oval 99">
              <a:extLst>
                <a:ext uri="{FF2B5EF4-FFF2-40B4-BE49-F238E27FC236}">
                  <a16:creationId xmlns:a16="http://schemas.microsoft.com/office/drawing/2014/main" id="{8336839D-C28A-472F-A435-A378565A7A53}"/>
                </a:ext>
              </a:extLst>
            </p:cNvPr>
            <p:cNvSpPr/>
            <p:nvPr/>
          </p:nvSpPr>
          <p:spPr bwMode="auto">
            <a:xfrm>
              <a:off x="5649301" y="3094995"/>
              <a:ext cx="382148" cy="3952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1" name="Oval 100">
              <a:extLst>
                <a:ext uri="{FF2B5EF4-FFF2-40B4-BE49-F238E27FC236}">
                  <a16:creationId xmlns:a16="http://schemas.microsoft.com/office/drawing/2014/main" id="{325A062A-F7B2-477A-809B-34C9966DE7F0}"/>
                </a:ext>
              </a:extLst>
            </p:cNvPr>
            <p:cNvSpPr/>
            <p:nvPr/>
          </p:nvSpPr>
          <p:spPr bwMode="auto">
            <a:xfrm>
              <a:off x="6296341" y="3133725"/>
              <a:ext cx="294615" cy="30956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2" name="Oval 101">
              <a:extLst>
                <a:ext uri="{FF2B5EF4-FFF2-40B4-BE49-F238E27FC236}">
                  <a16:creationId xmlns:a16="http://schemas.microsoft.com/office/drawing/2014/main" id="{9BA0890C-4BE2-421B-BCA4-8D801C01883E}"/>
                </a:ext>
              </a:extLst>
            </p:cNvPr>
            <p:cNvSpPr/>
            <p:nvPr/>
          </p:nvSpPr>
          <p:spPr bwMode="auto">
            <a:xfrm>
              <a:off x="6808223" y="3195637"/>
              <a:ext cx="199709" cy="1905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103" name="TextBox 102">
            <a:extLst>
              <a:ext uri="{FF2B5EF4-FFF2-40B4-BE49-F238E27FC236}">
                <a16:creationId xmlns:a16="http://schemas.microsoft.com/office/drawing/2014/main" id="{33578B53-4CE1-4B81-95AA-33D62FB01A57}"/>
              </a:ext>
            </a:extLst>
          </p:cNvPr>
          <p:cNvSpPr txBox="1"/>
          <p:nvPr/>
        </p:nvSpPr>
        <p:spPr>
          <a:xfrm>
            <a:off x="905797" y="2164470"/>
            <a:ext cx="1842027" cy="762393"/>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2040" dirty="0">
                <a:gradFill>
                  <a:gsLst>
                    <a:gs pos="2917">
                      <a:srgbClr val="353535"/>
                    </a:gs>
                    <a:gs pos="30000">
                      <a:srgbClr val="353535"/>
                    </a:gs>
                  </a:gsLst>
                  <a:lin ang="5400000" scaled="0"/>
                </a:gradFill>
                <a:latin typeface="Segoe UI Semilight"/>
              </a:rPr>
              <a:t>Scale-up</a:t>
            </a:r>
            <a:br>
              <a:rPr lang="en-US" sz="1224" dirty="0">
                <a:gradFill>
                  <a:gsLst>
                    <a:gs pos="2917">
                      <a:srgbClr val="353535"/>
                    </a:gs>
                    <a:gs pos="30000">
                      <a:srgbClr val="353535"/>
                    </a:gs>
                  </a:gsLst>
                  <a:lin ang="5400000" scaled="0"/>
                </a:gradFill>
                <a:latin typeface="Segoe UI Semilight"/>
              </a:rPr>
            </a:br>
            <a:r>
              <a:rPr lang="en-US" sz="1224" dirty="0">
                <a:gradFill>
                  <a:gsLst>
                    <a:gs pos="2917">
                      <a:srgbClr val="353535"/>
                    </a:gs>
                    <a:gs pos="30000">
                      <a:srgbClr val="353535"/>
                    </a:gs>
                  </a:gsLst>
                  <a:lin ang="5400000" scaled="0"/>
                </a:gradFill>
                <a:latin typeface="Segoe UI Semilight"/>
              </a:rPr>
              <a:t>Within the enterprise</a:t>
            </a:r>
          </a:p>
        </p:txBody>
      </p:sp>
      <p:grpSp>
        <p:nvGrpSpPr>
          <p:cNvPr id="73" name="Group 72">
            <a:extLst>
              <a:ext uri="{FF2B5EF4-FFF2-40B4-BE49-F238E27FC236}">
                <a16:creationId xmlns:a16="http://schemas.microsoft.com/office/drawing/2014/main" id="{6C8C72B7-02C5-4CBA-A096-8EADF17090B7}"/>
              </a:ext>
            </a:extLst>
          </p:cNvPr>
          <p:cNvGrpSpPr/>
          <p:nvPr/>
        </p:nvGrpSpPr>
        <p:grpSpPr>
          <a:xfrm>
            <a:off x="460440" y="3417168"/>
            <a:ext cx="2885213" cy="305233"/>
            <a:chOff x="693506" y="2436733"/>
            <a:chExt cx="2885213" cy="305233"/>
          </a:xfrm>
        </p:grpSpPr>
        <p:sp>
          <p:nvSpPr>
            <p:cNvPr id="74" name="Rectangle 73">
              <a:extLst>
                <a:ext uri="{FF2B5EF4-FFF2-40B4-BE49-F238E27FC236}">
                  <a16:creationId xmlns:a16="http://schemas.microsoft.com/office/drawing/2014/main" id="{61E80FE8-379C-497A-8740-C82B7645C1AC}"/>
                </a:ext>
              </a:extLst>
            </p:cNvPr>
            <p:cNvSpPr/>
            <p:nvPr/>
          </p:nvSpPr>
          <p:spPr bwMode="auto">
            <a:xfrm>
              <a:off x="951460" y="2436733"/>
              <a:ext cx="2627259" cy="30523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indent="-237936" defTabSz="932114" fontAlgn="base">
                <a:lnSpc>
                  <a:spcPct val="90000"/>
                </a:lnSpc>
                <a:spcBef>
                  <a:spcPct val="0"/>
                </a:spcBef>
                <a:spcAft>
                  <a:spcPct val="0"/>
                </a:spcAft>
                <a:defRPr/>
              </a:pPr>
              <a:r>
                <a:rPr lang="en-US" sz="2040" kern="0" dirty="0">
                  <a:solidFill>
                    <a:schemeClr val="accent1"/>
                  </a:solidFill>
                  <a:latin typeface="Segoe UI" charset="0"/>
                  <a:ea typeface="Segoe UI" charset="0"/>
                  <a:cs typeface="Segoe UI" charset="0"/>
                </a:rPr>
                <a:t>No infrastructure</a:t>
              </a:r>
            </a:p>
          </p:txBody>
        </p:sp>
        <p:sp>
          <p:nvSpPr>
            <p:cNvPr id="82" name="Freeform 5">
              <a:extLst>
                <a:ext uri="{FF2B5EF4-FFF2-40B4-BE49-F238E27FC236}">
                  <a16:creationId xmlns:a16="http://schemas.microsoft.com/office/drawing/2014/main" id="{D34105F6-6255-463C-85A3-126BC1994D4E}"/>
                </a:ext>
              </a:extLst>
            </p:cNvPr>
            <p:cNvSpPr>
              <a:spLocks/>
            </p:cNvSpPr>
            <p:nvPr/>
          </p:nvSpPr>
          <p:spPr bwMode="auto">
            <a:xfrm>
              <a:off x="693506" y="2502982"/>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040"/>
            </a:p>
          </p:txBody>
        </p:sp>
      </p:grpSp>
      <p:grpSp>
        <p:nvGrpSpPr>
          <p:cNvPr id="83" name="Group 82">
            <a:extLst>
              <a:ext uri="{FF2B5EF4-FFF2-40B4-BE49-F238E27FC236}">
                <a16:creationId xmlns:a16="http://schemas.microsoft.com/office/drawing/2014/main" id="{2A397EAE-30BE-4D1D-AEFC-10415423D6AF}"/>
              </a:ext>
            </a:extLst>
          </p:cNvPr>
          <p:cNvGrpSpPr/>
          <p:nvPr/>
        </p:nvGrpSpPr>
        <p:grpSpPr>
          <a:xfrm>
            <a:off x="460440" y="3997478"/>
            <a:ext cx="2303737" cy="355722"/>
            <a:chOff x="693506" y="3017043"/>
            <a:chExt cx="2303737" cy="355722"/>
          </a:xfrm>
        </p:grpSpPr>
        <p:sp>
          <p:nvSpPr>
            <p:cNvPr id="88" name="Rectangle 87">
              <a:extLst>
                <a:ext uri="{FF2B5EF4-FFF2-40B4-BE49-F238E27FC236}">
                  <a16:creationId xmlns:a16="http://schemas.microsoft.com/office/drawing/2014/main" id="{1C2F6E4D-6359-4049-BF62-6917BD24A49C}"/>
                </a:ext>
              </a:extLst>
            </p:cNvPr>
            <p:cNvSpPr/>
            <p:nvPr/>
          </p:nvSpPr>
          <p:spPr>
            <a:xfrm>
              <a:off x="951460" y="3017043"/>
              <a:ext cx="2045783" cy="355722"/>
            </a:xfrm>
            <a:prstGeom prst="rect">
              <a:avLst/>
            </a:prstGeom>
          </p:spPr>
          <p:txBody>
            <a:bodyPr lIns="0" tIns="0" rIns="0" bIns="0">
              <a:noAutofit/>
            </a:bodyPr>
            <a:lstStyle/>
            <a:p>
              <a:pPr indent="-237936" defTabSz="932114" fontAlgn="base">
                <a:lnSpc>
                  <a:spcPct val="90000"/>
                </a:lnSpc>
                <a:spcBef>
                  <a:spcPct val="0"/>
                </a:spcBef>
                <a:spcAft>
                  <a:spcPct val="0"/>
                </a:spcAft>
                <a:defRPr/>
              </a:pPr>
              <a:r>
                <a:rPr lang="en-US" sz="2040" kern="0" dirty="0">
                  <a:solidFill>
                    <a:schemeClr val="accent1"/>
                  </a:solidFill>
                  <a:latin typeface="Segoe UI" charset="0"/>
                  <a:ea typeface="Segoe UI" charset="0"/>
                  <a:cs typeface="Segoe UI" charset="0"/>
                </a:rPr>
                <a:t>Enterprise scale</a:t>
              </a:r>
            </a:p>
          </p:txBody>
        </p:sp>
        <p:sp>
          <p:nvSpPr>
            <p:cNvPr id="123" name="Freeform 5">
              <a:extLst>
                <a:ext uri="{FF2B5EF4-FFF2-40B4-BE49-F238E27FC236}">
                  <a16:creationId xmlns:a16="http://schemas.microsoft.com/office/drawing/2014/main" id="{D1ED969E-38B6-4762-B2E2-A1267E590839}"/>
                </a:ext>
              </a:extLst>
            </p:cNvPr>
            <p:cNvSpPr>
              <a:spLocks/>
            </p:cNvSpPr>
            <p:nvPr/>
          </p:nvSpPr>
          <p:spPr bwMode="auto">
            <a:xfrm>
              <a:off x="693506" y="3086823"/>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040"/>
            </a:p>
          </p:txBody>
        </p:sp>
      </p:grpSp>
      <p:grpSp>
        <p:nvGrpSpPr>
          <p:cNvPr id="125" name="Group 124">
            <a:extLst>
              <a:ext uri="{FF2B5EF4-FFF2-40B4-BE49-F238E27FC236}">
                <a16:creationId xmlns:a16="http://schemas.microsoft.com/office/drawing/2014/main" id="{FA2C56B3-9645-4EEE-BB73-C92F1DFC104A}"/>
              </a:ext>
            </a:extLst>
          </p:cNvPr>
          <p:cNvGrpSpPr/>
          <p:nvPr/>
        </p:nvGrpSpPr>
        <p:grpSpPr>
          <a:xfrm>
            <a:off x="460439" y="4628276"/>
            <a:ext cx="1838007" cy="248307"/>
            <a:chOff x="693506" y="3647841"/>
            <a:chExt cx="1838007" cy="248307"/>
          </a:xfrm>
        </p:grpSpPr>
        <p:sp>
          <p:nvSpPr>
            <p:cNvPr id="126" name="Rectangle 125">
              <a:extLst>
                <a:ext uri="{FF2B5EF4-FFF2-40B4-BE49-F238E27FC236}">
                  <a16:creationId xmlns:a16="http://schemas.microsoft.com/office/drawing/2014/main" id="{E41E437C-04AA-4542-80E3-AD31A674EA69}"/>
                </a:ext>
              </a:extLst>
            </p:cNvPr>
            <p:cNvSpPr/>
            <p:nvPr/>
          </p:nvSpPr>
          <p:spPr>
            <a:xfrm>
              <a:off x="951461" y="3647841"/>
              <a:ext cx="1580052" cy="248307"/>
            </a:xfrm>
            <a:prstGeom prst="rect">
              <a:avLst/>
            </a:prstGeom>
          </p:spPr>
          <p:txBody>
            <a:bodyPr lIns="0" tIns="0" rIns="0" bIns="0">
              <a:noAutofit/>
            </a:bodyPr>
            <a:lstStyle/>
            <a:p>
              <a:pPr indent="-237936" defTabSz="932114" fontAlgn="base">
                <a:lnSpc>
                  <a:spcPct val="90000"/>
                </a:lnSpc>
                <a:spcBef>
                  <a:spcPct val="0"/>
                </a:spcBef>
                <a:spcAft>
                  <a:spcPct val="0"/>
                </a:spcAft>
                <a:defRPr/>
              </a:pPr>
              <a:r>
                <a:rPr lang="en-US" sz="2040" kern="0" dirty="0">
                  <a:solidFill>
                    <a:schemeClr val="accent1"/>
                  </a:solidFill>
                  <a:latin typeface="Segoe UI" charset="0"/>
                  <a:ea typeface="Segoe UI" charset="0"/>
                  <a:cs typeface="Segoe UI" charset="0"/>
                </a:rPr>
                <a:t>Extensible</a:t>
              </a:r>
            </a:p>
          </p:txBody>
        </p:sp>
        <p:sp>
          <p:nvSpPr>
            <p:cNvPr id="127" name="Freeform 5">
              <a:extLst>
                <a:ext uri="{FF2B5EF4-FFF2-40B4-BE49-F238E27FC236}">
                  <a16:creationId xmlns:a16="http://schemas.microsoft.com/office/drawing/2014/main" id="{473B6599-C864-48C4-9F8A-1F661608C12B}"/>
                </a:ext>
              </a:extLst>
            </p:cNvPr>
            <p:cNvSpPr>
              <a:spLocks/>
            </p:cNvSpPr>
            <p:nvPr/>
          </p:nvSpPr>
          <p:spPr bwMode="auto">
            <a:xfrm>
              <a:off x="693506" y="3711634"/>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040"/>
            </a:p>
          </p:txBody>
        </p:sp>
      </p:grpSp>
      <p:grpSp>
        <p:nvGrpSpPr>
          <p:cNvPr id="128" name="Group 127">
            <a:extLst>
              <a:ext uri="{FF2B5EF4-FFF2-40B4-BE49-F238E27FC236}">
                <a16:creationId xmlns:a16="http://schemas.microsoft.com/office/drawing/2014/main" id="{F30C5777-E993-4F08-9EBD-BBD8464AA9E9}"/>
              </a:ext>
            </a:extLst>
          </p:cNvPr>
          <p:cNvGrpSpPr/>
          <p:nvPr/>
        </p:nvGrpSpPr>
        <p:grpSpPr>
          <a:xfrm>
            <a:off x="460440" y="5180323"/>
            <a:ext cx="2349725" cy="216803"/>
            <a:chOff x="693506" y="4199888"/>
            <a:chExt cx="2349725" cy="216803"/>
          </a:xfrm>
        </p:grpSpPr>
        <p:sp>
          <p:nvSpPr>
            <p:cNvPr id="129" name="Rectangle 128">
              <a:extLst>
                <a:ext uri="{FF2B5EF4-FFF2-40B4-BE49-F238E27FC236}">
                  <a16:creationId xmlns:a16="http://schemas.microsoft.com/office/drawing/2014/main" id="{796BB93D-42B3-4F0C-A18E-86944240F242}"/>
                </a:ext>
              </a:extLst>
            </p:cNvPr>
            <p:cNvSpPr/>
            <p:nvPr/>
          </p:nvSpPr>
          <p:spPr>
            <a:xfrm>
              <a:off x="951461" y="4199888"/>
              <a:ext cx="2091770" cy="216803"/>
            </a:xfrm>
            <a:prstGeom prst="rect">
              <a:avLst/>
            </a:prstGeom>
          </p:spPr>
          <p:txBody>
            <a:bodyPr lIns="0" tIns="0" rIns="0" bIns="0">
              <a:noAutofit/>
            </a:bodyPr>
            <a:lstStyle/>
            <a:p>
              <a:pPr indent="-237936" defTabSz="932114" fontAlgn="base">
                <a:lnSpc>
                  <a:spcPct val="90000"/>
                </a:lnSpc>
                <a:spcBef>
                  <a:spcPct val="0"/>
                </a:spcBef>
                <a:spcAft>
                  <a:spcPct val="0"/>
                </a:spcAft>
                <a:defRPr/>
              </a:pPr>
              <a:r>
                <a:rPr lang="en-US" sz="2040" kern="0" dirty="0">
                  <a:solidFill>
                    <a:schemeClr val="accent1"/>
                  </a:solidFill>
                  <a:latin typeface="Segoe UI" charset="0"/>
                  <a:ea typeface="Segoe UI" charset="0"/>
                  <a:cs typeface="Segoe UI" charset="0"/>
                </a:rPr>
                <a:t>Central management</a:t>
              </a:r>
            </a:p>
          </p:txBody>
        </p:sp>
        <p:sp>
          <p:nvSpPr>
            <p:cNvPr id="130" name="Freeform 5">
              <a:extLst>
                <a:ext uri="{FF2B5EF4-FFF2-40B4-BE49-F238E27FC236}">
                  <a16:creationId xmlns:a16="http://schemas.microsoft.com/office/drawing/2014/main" id="{D60A16B1-E8C2-4603-BD5F-7138733BFC0F}"/>
                </a:ext>
              </a:extLst>
            </p:cNvPr>
            <p:cNvSpPr>
              <a:spLocks/>
            </p:cNvSpPr>
            <p:nvPr/>
          </p:nvSpPr>
          <p:spPr bwMode="auto">
            <a:xfrm>
              <a:off x="693506" y="4272363"/>
              <a:ext cx="109560" cy="121637"/>
            </a:xfrm>
            <a:custGeom>
              <a:avLst/>
              <a:gdLst>
                <a:gd name="T0" fmla="*/ 0 w 635"/>
                <a:gd name="T1" fmla="*/ 705 h 705"/>
                <a:gd name="T2" fmla="*/ 316 w 635"/>
                <a:gd name="T3" fmla="*/ 350 h 705"/>
                <a:gd name="T4" fmla="*/ 0 w 635"/>
                <a:gd name="T5" fmla="*/ 0 h 705"/>
                <a:gd name="T6" fmla="*/ 316 w 635"/>
                <a:gd name="T7" fmla="*/ 0 h 705"/>
                <a:gd name="T8" fmla="*/ 635 w 635"/>
                <a:gd name="T9" fmla="*/ 350 h 705"/>
                <a:gd name="T10" fmla="*/ 316 w 635"/>
                <a:gd name="T11" fmla="*/ 705 h 705"/>
                <a:gd name="T12" fmla="*/ 0 w 635"/>
                <a:gd name="T13" fmla="*/ 705 h 705"/>
              </a:gdLst>
              <a:ahLst/>
              <a:cxnLst>
                <a:cxn ang="0">
                  <a:pos x="T0" y="T1"/>
                </a:cxn>
                <a:cxn ang="0">
                  <a:pos x="T2" y="T3"/>
                </a:cxn>
                <a:cxn ang="0">
                  <a:pos x="T4" y="T5"/>
                </a:cxn>
                <a:cxn ang="0">
                  <a:pos x="T6" y="T7"/>
                </a:cxn>
                <a:cxn ang="0">
                  <a:pos x="T8" y="T9"/>
                </a:cxn>
                <a:cxn ang="0">
                  <a:pos x="T10" y="T11"/>
                </a:cxn>
                <a:cxn ang="0">
                  <a:pos x="T12" y="T13"/>
                </a:cxn>
              </a:cxnLst>
              <a:rect l="0" t="0" r="r" b="b"/>
              <a:pathLst>
                <a:path w="635" h="705">
                  <a:moveTo>
                    <a:pt x="0" y="705"/>
                  </a:moveTo>
                  <a:lnTo>
                    <a:pt x="316" y="350"/>
                  </a:lnTo>
                  <a:lnTo>
                    <a:pt x="0" y="0"/>
                  </a:lnTo>
                  <a:lnTo>
                    <a:pt x="316" y="0"/>
                  </a:lnTo>
                  <a:lnTo>
                    <a:pt x="635" y="350"/>
                  </a:lnTo>
                  <a:lnTo>
                    <a:pt x="316" y="705"/>
                  </a:lnTo>
                  <a:lnTo>
                    <a:pt x="0" y="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040"/>
            </a:p>
          </p:txBody>
        </p:sp>
      </p:grpSp>
    </p:spTree>
    <p:extLst>
      <p:ext uri="{BB962C8B-B14F-4D97-AF65-F5344CB8AC3E}">
        <p14:creationId xmlns:p14="http://schemas.microsoft.com/office/powerpoint/2010/main" val="423048690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p:cNvPr>
          <p:cNvSpPr/>
          <p:nvPr/>
        </p:nvSpPr>
        <p:spPr bwMode="auto">
          <a:xfrm>
            <a:off x="883" y="993"/>
            <a:ext cx="12434711" cy="6993533"/>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1" name="Title 1">
            <a:extLst>
              <a:ext uri="{FF2B5EF4-FFF2-40B4-BE49-F238E27FC236}">
                <a16:creationId xmlns:a16="http://schemas.microsoft.com/office/drawing/2014/main" id="{82BEE682-87B6-48CE-BA99-FE0BF7513A2A}"/>
              </a:ext>
            </a:extLst>
          </p:cNvPr>
          <p:cNvSpPr>
            <a:spLocks noGrp="1"/>
          </p:cNvSpPr>
          <p:nvPr>
            <p:ph type="title"/>
          </p:nvPr>
        </p:nvSpPr>
        <p:spPr>
          <a:xfrm>
            <a:off x="280987" y="2715889"/>
            <a:ext cx="8048561" cy="1181606"/>
          </a:xfrm>
        </p:spPr>
        <p:txBody>
          <a:bodyPr/>
          <a:lstStyle/>
          <a:p>
            <a:r>
              <a:rPr lang="en-US" dirty="0"/>
              <a:t>Azure VM Backup</a:t>
            </a:r>
          </a:p>
        </p:txBody>
      </p:sp>
      <p:sp>
        <p:nvSpPr>
          <p:cNvPr id="82" name="Text Placeholder 2">
            <a:extLst>
              <a:ext uri="{FF2B5EF4-FFF2-40B4-BE49-F238E27FC236}">
                <a16:creationId xmlns:a16="http://schemas.microsoft.com/office/drawing/2014/main" id="{AD23E388-4F38-4780-A449-C693AAA878B9}"/>
              </a:ext>
            </a:extLst>
          </p:cNvPr>
          <p:cNvSpPr>
            <a:spLocks noGrp="1"/>
          </p:cNvSpPr>
          <p:nvPr>
            <p:ph type="body" sz="quarter" idx="12"/>
          </p:nvPr>
        </p:nvSpPr>
        <p:spPr>
          <a:xfrm>
            <a:off x="280987" y="2103391"/>
            <a:ext cx="10258638" cy="733750"/>
          </a:xfrm>
        </p:spPr>
        <p:txBody>
          <a:bodyPr/>
          <a:lstStyle/>
          <a:p>
            <a:pPr>
              <a:lnSpc>
                <a:spcPts val="3243"/>
              </a:lnSpc>
              <a:buSzTx/>
              <a:defRPr/>
            </a:pPr>
            <a:r>
              <a:rPr lang="en-US" sz="4080" b="1" kern="0" dirty="0">
                <a:solidFill>
                  <a:schemeClr val="tx1"/>
                </a:solidFill>
                <a:latin typeface="Segoe UI" charset="0"/>
                <a:ea typeface="Segoe UI" charset="0"/>
                <a:cs typeface="Segoe UI" charset="0"/>
              </a:rPr>
              <a:t>Demo</a:t>
            </a:r>
          </a:p>
        </p:txBody>
      </p:sp>
    </p:spTree>
    <p:extLst>
      <p:ext uri="{BB962C8B-B14F-4D97-AF65-F5344CB8AC3E}">
        <p14:creationId xmlns:p14="http://schemas.microsoft.com/office/powerpoint/2010/main" val="2093593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Azure Security Mgmt_2017 Template">
  <a:themeElements>
    <a:clrScheme name="Azure 2017 Palette">
      <a:dk1>
        <a:srgbClr val="505050"/>
      </a:dk1>
      <a:lt1>
        <a:srgbClr val="FFFFFF"/>
      </a:lt1>
      <a:dk2>
        <a:srgbClr val="002050"/>
      </a:dk2>
      <a:lt2>
        <a:srgbClr val="D2D2D2"/>
      </a:lt2>
      <a:accent1>
        <a:srgbClr val="0072C6"/>
      </a:accent1>
      <a:accent2>
        <a:srgbClr val="002060"/>
      </a:accent2>
      <a:accent3>
        <a:srgbClr val="00B294"/>
      </a:accent3>
      <a:accent4>
        <a:srgbClr val="008272"/>
      </a:accent4>
      <a:accent5>
        <a:srgbClr val="BAD80A"/>
      </a:accent5>
      <a:accent6>
        <a:srgbClr val="5C2D91"/>
      </a:accent6>
      <a:hlink>
        <a:srgbClr val="5C2D91"/>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MULTIPLE_MASTERS_Sept_2016.potx" id="{ECBC7363-A966-411C-ADC6-24676D8BE435}" vid="{2BB6782C-6926-424C-BAA7-2F1F2A62E2C2}"/>
    </a:ext>
  </a:extLst>
</a:theme>
</file>

<file path=ppt/theme/theme2.xml><?xml version="1.0" encoding="utf-8"?>
<a:theme xmlns:a="http://schemas.openxmlformats.org/drawingml/2006/main" name="1_Azure Security Mgmt_2017 Template">
  <a:themeElements>
    <a:clrScheme name="Azure 2017 Palette">
      <a:dk1>
        <a:srgbClr val="505050"/>
      </a:dk1>
      <a:lt1>
        <a:srgbClr val="FFFFFF"/>
      </a:lt1>
      <a:dk2>
        <a:srgbClr val="002050"/>
      </a:dk2>
      <a:lt2>
        <a:srgbClr val="D2D2D2"/>
      </a:lt2>
      <a:accent1>
        <a:srgbClr val="0072C6"/>
      </a:accent1>
      <a:accent2>
        <a:srgbClr val="002060"/>
      </a:accent2>
      <a:accent3>
        <a:srgbClr val="00B294"/>
      </a:accent3>
      <a:accent4>
        <a:srgbClr val="008272"/>
      </a:accent4>
      <a:accent5>
        <a:srgbClr val="BAD80A"/>
      </a:accent5>
      <a:accent6>
        <a:srgbClr val="5C2D91"/>
      </a:accent6>
      <a:hlink>
        <a:srgbClr val="5C2D91"/>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MULTIPLE_MASTERS_Sept_2016.potx" id="{ECBC7363-A966-411C-ADC6-24676D8BE435}" vid="{2BB6782C-6926-424C-BAA7-2F1F2A62E2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SMSG KM Open Document" ma:contentTypeID="0x0101000E4CB7077FEE4FF7AE86D4A500EEC780030016C849C62B10EB41ACA8C7EEDEF40BB20099ECF64382448D48A56095091C66B1A9" ma:contentTypeVersion="23" ma:contentTypeDescription="" ma:contentTypeScope="" ma:versionID="8e24647b0e7567f59780b54f0756bf78">
  <xsd:schema xmlns:xsd="http://www.w3.org/2001/XMLSchema" xmlns:xs="http://www.w3.org/2001/XMLSchema" xmlns:p="http://schemas.microsoft.com/office/2006/metadata/properties" xmlns:ns1="http://schemas.microsoft.com/sharepoint/v3" xmlns:ns2="230e9df3-be65-4c73-a93b-d1236ebd677e" xmlns:ns3="230E9DF3-BE65-4C73-A93B-D1236EBD677E" xmlns:ns4="b3bc04a5-d503-43b1-b98c-a8cf663329d9" targetNamespace="http://schemas.microsoft.com/office/2006/metadata/properties" ma:root="true" ma:fieldsID="216ce5f43e95c9efee34d5b70c4f182f" ns1:_="" ns2:_="" ns3:_="" ns4:_="">
    <xsd:import namespace="http://schemas.microsoft.com/sharepoint/v3"/>
    <xsd:import namespace="230e9df3-be65-4c73-a93b-d1236ebd677e"/>
    <xsd:import namespace="230E9DF3-BE65-4C73-A93B-D1236EBD677E"/>
    <xsd:import namespace="b3bc04a5-d503-43b1-b98c-a8cf663329d9"/>
    <xsd:element name="properties">
      <xsd:complexType>
        <xsd:sequence>
          <xsd:element name="documentManagement">
            <xsd:complexType>
              <xsd:all>
                <xsd:element ref="ns1:RoutingRuleDescription" minOccurs="0"/>
                <xsd:element ref="ns2:DocumentDescription" minOccurs="0"/>
                <xsd:element ref="ns2:Owner" minOccurs="0"/>
                <xsd:element ref="ns3:PublishDate" minOccurs="0"/>
                <xsd:element ref="ns2:Expire_x0020_Review" minOccurs="0"/>
                <xsd:element ref="ns1:PublishingPageContent" minOccurs="0"/>
                <xsd:element ref="ns2:Thumbnail1" minOccurs="0"/>
                <xsd:element ref="ns1:AverageRating" minOccurs="0"/>
                <xsd:element ref="ns1:RatingCount" minOccurs="0"/>
                <xsd:element ref="ns1:PublishingExpirationDate" minOccurs="0"/>
                <xsd:element ref="ns3:ApplyWorkflowRules" minOccurs="0"/>
                <xsd:element ref="ns2:ContentID" minOccurs="0"/>
                <xsd:element ref="ns2:Blog_x0020_Name" minOccurs="0"/>
                <xsd:element ref="ns2:GenericText2" minOccurs="0"/>
                <xsd:element ref="ns2:GenericHTML1" minOccurs="0"/>
                <xsd:element ref="ns2:FolderExtensions" minOccurs="0"/>
                <xsd:element ref="ns2:bf80e81150e248c48aa8cffdf0021a1f" minOccurs="0"/>
                <xsd:element ref="ns2:od9986d31974458fb3007746ec0bce5f" minOccurs="0"/>
                <xsd:element ref="ns2:k21a64daf20d4502b2796a1c6b8ce6c8" minOccurs="0"/>
                <xsd:element ref="ns2:ef109fd36bcf4bcd9dd945731030600b" minOccurs="0"/>
                <xsd:element ref="ns2:hd9637eefc984b85b6097c6374e15725" minOccurs="0"/>
                <xsd:element ref="ns2:ga0c0bf70a6644469c61b3efa7025301" minOccurs="0"/>
                <xsd:element ref="ns2:i1b478372f814787abd313030b81fcb2" minOccurs="0"/>
                <xsd:element ref="ns2:i0d941ee1e744ffea7aeee9924c91cbb" minOccurs="0"/>
                <xsd:element ref="ns2:m6d26e40ac264097a006193f92232ece" minOccurs="0"/>
                <xsd:element ref="ns2:kf34bcdc8fc34e479d3f94c6210e8e27" minOccurs="0"/>
                <xsd:element ref="ns2:mb88723863e1404388ba3733387d48df" minOccurs="0"/>
                <xsd:element ref="ns2:TaxCatchAll" minOccurs="0"/>
                <xsd:element ref="ns2:k20e0dfa74bf4e44818db03027b0ccd8" minOccurs="0"/>
                <xsd:element ref="ns2:l3c3ea61849e4288a8acc49bb5388e8c" minOccurs="0"/>
                <xsd:element ref="ns2:ec5b2ad5c27b45fb8a00a1f27c7ce1ae" minOccurs="0"/>
                <xsd:element ref="ns2:TaxCatchAllLabel" minOccurs="0"/>
                <xsd:element ref="ns2:b60f8d2dbb984f349d80d8196897f4d3" minOccurs="0"/>
                <xsd:element ref="ns2:TaxKeywordTaxHTField" minOccurs="0"/>
                <xsd:element ref="ns2:m6c7b4717b6346e6a075a59dd47eac69" minOccurs="0"/>
                <xsd:element ref="ns2:ConfidentialityTaxHTField0" minOccurs="0"/>
                <xsd:element ref="ns2:b4224c12c78d42ea9b214de0badf8358" minOccurs="0"/>
                <xsd:element ref="ns2:_dlc_DocId" minOccurs="0"/>
                <xsd:element ref="ns2:Coowner" minOccurs="0"/>
                <xsd:element ref="ns1:ReportOwner" minOccurs="0"/>
                <xsd:element ref="ns2:_dlc_DocIdUrl" minOccurs="0"/>
                <xsd:element ref="ns2:_dlc_DocIdPersistId" minOccurs="0"/>
                <xsd:element ref="ns2:eb54ac91059940029a3cc8a4ff5af673" minOccurs="0"/>
                <xsd:element ref="ns4:MediaServiceDateTaken" minOccurs="0"/>
                <xsd:element ref="ns4:MediaServiceAutoTags" minOccurs="0"/>
                <xsd:element ref="ns2:ParentID1" minOccurs="0"/>
                <xsd:element ref="ns4:dkll" minOccurs="0"/>
                <xsd:element ref="ns4:Update_x0020_Expiration_x0020_Date_x0020_For_x0020_Docset" minOccurs="0"/>
                <xsd:element ref="ns1:_dlc_Exempt" minOccurs="0"/>
                <xsd:element ref="ns1:_dlc_ExpireDateSaved" minOccurs="0"/>
                <xsd:element ref="ns1:_dlc_Expir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description="" ma:hidden="true" ma:internalName="RoutingRuleDescription" ma:readOnly="false">
      <xsd:simpleType>
        <xsd:restriction base="dms:Text">
          <xsd:maxLength value="255"/>
        </xsd:restriction>
      </xsd:simpleType>
    </xsd:element>
    <xsd:element name="PublishingPageContent" ma:index="10"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AverageRating" ma:index="14" nillable="true" ma:displayName="Rating (0-5)" ma:decimals="2" ma:description="Average value of all the ratings that have been submitted" ma:internalName="AverageRating" ma:readOnly="true">
      <xsd:simpleType>
        <xsd:restriction base="dms:Number"/>
      </xsd:simpleType>
    </xsd:element>
    <xsd:element name="RatingCount" ma:index="15" nillable="true" ma:displayName="Number of Ratings" ma:decimals="0" ma:description="Number of ratings submitted" ma:internalName="RatingCount" ma:readOnly="true">
      <xsd:simpleType>
        <xsd:restriction base="dms:Number"/>
      </xsd:simpleType>
    </xsd:element>
    <xsd:element name="PublishingExpirationDate" ma:index="18"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ReportOwner" ma:index="68"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Exempt" ma:index="77" nillable="true" ma:displayName="Exempt from Policy" ma:description="" ma:hidden="true" ma:internalName="_dlc_Exempt" ma:readOnly="true">
      <xsd:simpleType>
        <xsd:restriction base="dms:Unknown"/>
      </xsd:simpleType>
    </xsd:element>
    <xsd:element name="_dlc_ExpireDateSaved" ma:index="78" nillable="true" ma:displayName="Original Expiration Date" ma:description="" ma:hidden="true" ma:internalName="_dlc_ExpireDateSaved" ma:readOnly="true">
      <xsd:simpleType>
        <xsd:restriction base="dms:DateTime"/>
      </xsd:simpleType>
    </xsd:element>
    <xsd:element name="_dlc_ExpireDate" ma:index="79"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3" nillable="true" ma:displayName="Document Description" ma:description="Alternate description for documents that can be used for display." ma:internalName="DocumentDescription">
      <xsd:simpleType>
        <xsd:restriction base="dms:Note">
          <xsd:maxLength value="255"/>
        </xsd:restriction>
      </xsd:simpleType>
    </xsd:element>
    <xsd:element name="Owner" ma:index="4"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pire_x0020_Review" ma:index="6" nillable="true" ma:displayName="Expiration" ma:format="DateOnly" ma:internalName="Expire_x0020_Review" ma:readOnly="false">
      <xsd:simpleType>
        <xsd:restriction base="dms:DateTime"/>
      </xsd:simpleType>
    </xsd:element>
    <xsd:element name="Thumbnail1" ma:index="11"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20" nillable="true" ma:displayName="ContentID" ma:indexed="true" ma:internalName="ContentID" ma:readOnly="false">
      <xsd:simpleType>
        <xsd:restriction base="dms:Text">
          <xsd:maxLength value="255"/>
        </xsd:restriction>
      </xsd:simpleType>
    </xsd:element>
    <xsd:element name="Blog_x0020_Name" ma:index="21" nillable="true" ma:displayName="Blog Name" ma:description="Title of an Infopedia Blog" ma:internalName="Blog_x0020_Name">
      <xsd:simpleType>
        <xsd:restriction base="dms:Text">
          <xsd:maxLength value="255"/>
        </xsd:restriction>
      </xsd:simpleType>
    </xsd:element>
    <xsd:element name="GenericText2" ma:index="36" nillable="true" ma:displayName="GenericText2" ma:description="Generic field for future features in implementation" ma:indexed="true" ma:internalName="GenericText2">
      <xsd:simpleType>
        <xsd:restriction base="dms:Text">
          <xsd:maxLength value="255"/>
        </xsd:restriction>
      </xsd:simpleType>
    </xsd:element>
    <xsd:element name="GenericHTML1" ma:index="37" nillable="true" ma:displayName="GenericHTML1" ma:description="Generic field for future features in implementation" ma:internalName="GenericHTML1">
      <xsd:simpleType>
        <xsd:restriction base="dms:Unknown"/>
      </xsd:simpleType>
    </xsd:element>
    <xsd:element name="FolderExtensions" ma:index="38" nillable="true" ma:displayName="Folder Extensions" ma:description="On-DocSet sub folder to support inactive documents views." ma:internalName="FolderExtensions">
      <xsd:simpleType>
        <xsd:restriction base="dms:Unknown"/>
      </xsd:simpleType>
    </xsd:element>
    <xsd:element name="bf80e81150e248c48aa8cffdf0021a1f" ma:index="39"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od9986d31974458fb3007746ec0bce5f" ma:index="40"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k21a64daf20d4502b2796a1c6b8ce6c8" ma:index="41"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ef109fd36bcf4bcd9dd945731030600b" ma:index="43"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hd9637eefc984b85b6097c6374e15725" ma:index="44"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ga0c0bf70a6644469c61b3efa7025301" ma:index="45" nillable="true" ma:taxonomy="true" ma:internalName="ga0c0bf70a6644469c61b3efa7025301" ma:taxonomyFieldName="ExperienceContentType" ma:displayName="Experience Content Type" ma:default="" ma:fieldId="{0a0c0bf7-0a66-4446-9c61-b3efa7025301}" ma:sspId="e385fb40-52d4-4fae-9c5b-3e8ff8a5878e" ma:termSetId="5ebd4bde-7300-4f6f-8671-0d8e806c9260" ma:anchorId="f79c226e-0a27-41a1-99b5-91ff9ea65615"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i0d941ee1e744ffea7aeee9924c91cbb" ma:index="49"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m6d26e40ac264097a006193f92232ece" ma:index="50" nillable="true" ma:taxonomy="true" ma:internalName="m6d26e40ac264097a006193f92232ece" ma:taxonomyFieldName="TechnicalLevel" ma:displayName="Technical Level"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element name="kf34bcdc8fc34e479d3f94c6210e8e27" ma:index="51"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mb88723863e1404388ba3733387d48df" ma:index="53"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TaxCatchAll" ma:index="54" nillable="true" ma:displayName="Taxonomy Catch All Column" ma:description="" ma:hidden="true" ma:list="{8e3d5b1f-74bf-4cd5-90f8-860d03c4e4d4}" ma:internalName="TaxCatchAll" ma:showField="CatchAllData"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k20e0dfa74bf4e44818db03027b0ccd8" ma:index="55"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l3c3ea61849e4288a8acc49bb5388e8c" ma:index="57"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ec5b2ad5c27b45fb8a00a1f27c7ce1ae" ma:index="59"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TaxCatchAllLabel" ma:index="60" nillable="true" ma:displayName="Taxonomy Catch All Column1" ma:description="" ma:hidden="true" ma:list="{8e3d5b1f-74bf-4cd5-90f8-860d03c4e4d4}" ma:internalName="TaxCatchAllLabel" ma:readOnly="true" ma:showField="CatchAllDataLabel"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b60f8d2dbb984f349d80d8196897f4d3" ma:index="61"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TaxKeywordTaxHTField" ma:index="62"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m6c7b4717b6346e6a075a59dd47eac69" ma:index="63"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ConfidentialityTaxHTField0" ma:index="64" ma:taxonomy="true" ma:internalName="ConfidentialityTaxHTField0" ma:taxonomyFieldName="Confidentiality" ma:displayName="Maximum Reach" ma:default="5;#internal users|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4224c12c78d42ea9b214de0badf8358" ma:index="65" nillable="true" ma:taxonomy="true" ma:internalName="b4224c12c78d42ea9b214de0badf8358" ma:taxonomyFieldName="EnterpriseDomainTags" ma:displayName="EnterpriseDomain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66" nillable="true" ma:displayName="Document ID Value" ma:description="The value of the document ID assigned to this item." ma:indexed="true" ma:internalName="_dlc_DocId" ma:readOnly="true">
      <xsd:simpleType>
        <xsd:restriction base="dms:Text"/>
      </xsd:simpleType>
    </xsd:element>
    <xsd:element name="Coowner" ma:index="67"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Url" ma:index="6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70" nillable="true" ma:displayName="Persist ID" ma:description="Keep ID on add." ma:hidden="true" ma:internalName="_dlc_DocIdPersistId" ma:readOnly="true">
      <xsd:simpleType>
        <xsd:restriction base="dms:Boolean"/>
      </xsd:simpleType>
    </xsd:element>
    <xsd:element name="eb54ac91059940029a3cc8a4ff5af673" ma:index="71"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ParentID1" ma:index="74" nillable="true" ma:displayName="ParentID" ma:description="Used to maintain the parent-child relationship within Document Set and Documents" ma:indexed="true" ma:internalName="ParentID1">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5" nillable="true" ma:displayName="PublishDate" ma:description="Used in Blog Posts, this date is used to specify the Blog Article Date." ma:format="DateOnly" ma:internalName="PublishDate">
      <xsd:simpleType>
        <xsd:restriction base="dms:DateTime"/>
      </xsd:simpleType>
    </xsd:element>
    <xsd:element name="ApplyWorkflowRules" ma:index="19"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b3bc04a5-d503-43b1-b98c-a8cf663329d9" elementFormDefault="qualified">
    <xsd:import namespace="http://schemas.microsoft.com/office/2006/documentManagement/types"/>
    <xsd:import namespace="http://schemas.microsoft.com/office/infopath/2007/PartnerControls"/>
    <xsd:element name="MediaServiceDateTaken" ma:index="72" nillable="true" ma:displayName="MediaServiceDateTaken" ma:description="" ma:hidden="true" ma:internalName="MediaServiceDateTaken" ma:readOnly="true">
      <xsd:simpleType>
        <xsd:restriction base="dms:Text"/>
      </xsd:simpleType>
    </xsd:element>
    <xsd:element name="MediaServiceAutoTags" ma:index="73" nillable="true" ma:displayName="MediaServiceAutoTags" ma:description="" ma:internalName="MediaServiceAutoTags" ma:readOnly="true">
      <xsd:simpleType>
        <xsd:restriction base="dms:Text"/>
      </xsd:simpleType>
    </xsd:element>
    <xsd:element name="dkll" ma:index="75" nillable="true" ma:displayName="SMSG Topics" ma:internalName="dkll">
      <xsd:simpleType>
        <xsd:restriction base="dms:Text"/>
      </xsd:simpleType>
    </xsd:element>
    <xsd:element name="Update_x0020_Expiration_x0020_Date_x0020_For_x0020_Docset" ma:index="76" nillable="true" ma:displayName="Update Expiration Date For Docset" ma:internalName="Update_x0020_Expiration_x0020_Date_x0020_For_x0020_Docset">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e385fb40-52d4-4fae-9c5b-3e8ff8a5878e" ContentTypeId="0x0101000E4CB7077FEE4FF7AE86D4A500EEC780030016C849C62B10EB41ACA8C7EEDEF40BB2"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6.xml><?xml version="1.0" encoding="utf-8"?>
<ct:contentTypeSchema xmlns:ct="http://schemas.microsoft.com/office/2006/metadata/contentType" xmlns:ma="http://schemas.microsoft.com/office/2006/metadata/properties/metaAttributes" ct:_="" ma:_="" ma:contentTypeName="Document" ma:contentTypeID="0x010100153741B7105D3648A4E20BB2DFCDD1B6" ma:contentTypeVersion="7" ma:contentTypeDescription="Create a new document." ma:contentTypeScope="" ma:versionID="6177b9cf93020592ddfe69a6a3132cee">
  <xsd:schema xmlns:xsd="http://www.w3.org/2001/XMLSchema" xmlns:xs="http://www.w3.org/2001/XMLSchema" xmlns:p="http://schemas.microsoft.com/office/2006/metadata/properties" xmlns:ns2="105a644c-3e32-44f2-90cf-f1732e5c73d4" xmlns:ns3="25ea54c8-4e53-45e2-9b86-0d96a75e2e1a" targetNamespace="http://schemas.microsoft.com/office/2006/metadata/properties" ma:root="true" ma:fieldsID="420daa16f406a89d53fcf4a3ea549f2a" ns2:_="" ns3:_="">
    <xsd:import namespace="105a644c-3e32-44f2-90cf-f1732e5c73d4"/>
    <xsd:import namespace="25ea54c8-4e53-45e2-9b86-0d96a75e2e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5a644c-3e32-44f2-90cf-f1732e5c73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ea54c8-4e53-45e2-9b86-0d96a75e2e1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mso-contentType ?>
<p:Policy xmlns:p="office.server.policy" id="" local="true">
  <p:Name>SMSG KM Open Document</p:Name>
  <p:Description/>
  <p:Statement/>
  <p:PolicyItems>
    <p:PolicyItem featureId="Microsoft.Office.RecordsManagement.PolicyFeatures.Expiration" staticId="0x0101000E4CB7077FEE4FF7AE86D4A500EEC780030016C849C62B10EB41ACA8C7EEDEF40BB20099ECF64382448D48A56095091C66B1A9|-661092312" UniqueId="59640036-e5ce-4b14-a5d1-6b72c22d6e25">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0</number>
                  <property>Expire_x0020_Review</property>
                  <propertyId>4efb7b69-53dd-4711-a372-96a7c80c7a38</propertyId>
                  <period>days</period>
                </formula>
                <action type="action" id="Microsoft.Office.RecordsManagement.PolicyFeatures.Expiration.Action.MoveToRecycleBin"/>
              </data>
            </stages>
          </Schedule>
        </Schedules>
      </p:CustomData>
    </p:PolicyItem>
  </p:PolicyItems>
</p:Policy>
</file>

<file path=customXml/item8.xml><?xml version="1.0" encoding="utf-8"?>
<?mso-contentType ?>
<PolicyDirtyBag xmlns="microsoft.office.server.policy.changes">
  <Microsoft.Office.RecordsManagement.PolicyFeatures.Expiration op="Change"/>
</PolicyDirtyBag>
</file>

<file path=customXml/item9.xml><?xml version="1.0" encoding="utf-8"?>
<?mso-contentType ?>
<PolicyDirtyBag xmlns="microsoft.office.server.policy.changes">
  <Microsoft.Office.RecordsManagement.PolicyFeatures.Expiration op="Change"/>
</PolicyDirtyBag>
</file>

<file path=customXml/itemProps1.xml><?xml version="1.0" encoding="utf-8"?>
<ds:datastoreItem xmlns:ds="http://schemas.openxmlformats.org/officeDocument/2006/customXml" ds:itemID="{DA2FCE88-FB96-44DC-91FF-32B8EF5DA41C}"/>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microsoft.com/office/2006/metadata/properties"/>
    <ds:schemaRef ds:uri="http://purl.org/dc/terms/"/>
    <ds:schemaRef ds:uri="http://schemas.microsoft.com/sharepoint/v3"/>
    <ds:schemaRef ds:uri="230e9df3-be65-4c73-a93b-d1236ebd677e"/>
    <ds:schemaRef ds:uri="http://schemas.microsoft.com/office/2006/documentManagement/types"/>
    <ds:schemaRef ds:uri="http://schemas.openxmlformats.org/package/2006/metadata/core-properties"/>
    <ds:schemaRef ds:uri="http://purl.org/dc/elements/1.1/"/>
    <ds:schemaRef ds:uri="e889e55c-35cf-43c7-aaf4-cf2500919dd8"/>
    <ds:schemaRef ds:uri="04e01bb1-6d80-42e9-ae53-416b1e8aa845"/>
    <ds:schemaRef ds:uri="http://schemas.microsoft.com/office/infopath/2007/PartnerControls"/>
    <ds:schemaRef ds:uri="http://www.w3.org/XML/1998/namespace"/>
    <ds:schemaRef ds:uri="http://purl.org/dc/dcmitype/"/>
  </ds:schemaRefs>
</ds:datastoreItem>
</file>

<file path=customXml/itemProps4.xml><?xml version="1.0" encoding="utf-8"?>
<ds:datastoreItem xmlns:ds="http://schemas.openxmlformats.org/officeDocument/2006/customXml" ds:itemID="{7B05D92E-2BC0-4EFC-92C7-610402D6FA22}"/>
</file>

<file path=customXml/itemProps5.xml><?xml version="1.0" encoding="utf-8"?>
<ds:datastoreItem xmlns:ds="http://schemas.openxmlformats.org/officeDocument/2006/customXml" ds:itemID="{6326381F-AE74-4D56-95D0-85BE870E48E1}"/>
</file>

<file path=customXml/itemProps6.xml><?xml version="1.0" encoding="utf-8"?>
<ds:datastoreItem xmlns:ds="http://schemas.openxmlformats.org/officeDocument/2006/customXml" ds:itemID="{20ECBA58-CBD3-4D98-AD00-86540B38B385}"/>
</file>

<file path=customXml/itemProps7.xml><?xml version="1.0" encoding="utf-8"?>
<ds:datastoreItem xmlns:ds="http://schemas.openxmlformats.org/officeDocument/2006/customXml" ds:itemID="{3B0120CD-7E99-4D19-956F-CC0EB7E5DEEC}"/>
</file>

<file path=customXml/itemProps8.xml><?xml version="1.0" encoding="utf-8"?>
<ds:datastoreItem xmlns:ds="http://schemas.openxmlformats.org/officeDocument/2006/customXml" ds:itemID="{B04BE85A-0F6D-4921-B27A-DCBE5BD6535F}"/>
</file>

<file path=customXml/itemProps9.xml><?xml version="1.0" encoding="utf-8"?>
<ds:datastoreItem xmlns:ds="http://schemas.openxmlformats.org/officeDocument/2006/customXml" ds:itemID="{A3AE4E76-CDBC-44EF-9710-CAA8A1E50ED8}"/>
</file>

<file path=docProps/app.xml><?xml version="1.0" encoding="utf-8"?>
<Properties xmlns="http://schemas.openxmlformats.org/officeDocument/2006/extended-properties" xmlns:vt="http://schemas.openxmlformats.org/officeDocument/2006/docPropsVTypes">
  <Template>Microsoft_2017_16x9_Template</Template>
  <TotalTime>3854</TotalTime>
  <Words>2536</Words>
  <Application>Microsoft Office PowerPoint</Application>
  <PresentationFormat>Custom</PresentationFormat>
  <Paragraphs>486</Paragraphs>
  <Slides>34</Slides>
  <Notes>34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MS PGothic</vt:lpstr>
      <vt:lpstr>MS PGothic</vt:lpstr>
      <vt:lpstr>Arial</vt:lpstr>
      <vt:lpstr>Calibri</vt:lpstr>
      <vt:lpstr>Consolas</vt:lpstr>
      <vt:lpstr>Segoe</vt:lpstr>
      <vt:lpstr>Segoe UI</vt:lpstr>
      <vt:lpstr>Segoe UI Light</vt:lpstr>
      <vt:lpstr>Segoe UI Semibold</vt:lpstr>
      <vt:lpstr>Segoe UI Semilight</vt:lpstr>
      <vt:lpstr>Wingdings</vt:lpstr>
      <vt:lpstr>Azure Security Mgmt_2017 Template</vt:lpstr>
      <vt:lpstr>1_Azure Security Mgmt_2017 Template</vt:lpstr>
      <vt:lpstr>Business continuity for your data and applications in Azure</vt:lpstr>
      <vt:lpstr>Causes of IT disasters</vt:lpstr>
      <vt:lpstr>The impact of an outage on your digital business</vt:lpstr>
      <vt:lpstr>What you can do to ensure continuity</vt:lpstr>
      <vt:lpstr>How Microsoft Azure can help</vt:lpstr>
      <vt:lpstr>Azure Backup</vt:lpstr>
      <vt:lpstr>Azure: a single solution across the entire deployment</vt:lpstr>
      <vt:lpstr>Architecture matters</vt:lpstr>
      <vt:lpstr>Azure VM Backup</vt:lpstr>
      <vt:lpstr>Linux application-consistent backup</vt:lpstr>
      <vt:lpstr>Protection of Azure Linux workloads</vt:lpstr>
      <vt:lpstr>Azure VM backup capabilities</vt:lpstr>
      <vt:lpstr>Azure Workload Backup </vt:lpstr>
      <vt:lpstr>Azure Backup roadmap</vt:lpstr>
      <vt:lpstr>Disaster recovery between Azure regions</vt:lpstr>
      <vt:lpstr>Disaster recovery for compliance and security</vt:lpstr>
      <vt:lpstr>Disaster recovery between Azure regions</vt:lpstr>
      <vt:lpstr>Replicate Azure VMs with Azure Site Recovery</vt:lpstr>
      <vt:lpstr>Disaster recovery between Azure regions </vt:lpstr>
      <vt:lpstr>Azure-to-Azure DR feature roadmap </vt:lpstr>
      <vt:lpstr>Networking in Azure</vt:lpstr>
      <vt:lpstr>Networking</vt:lpstr>
      <vt:lpstr>Networking</vt:lpstr>
      <vt:lpstr>Networking</vt:lpstr>
      <vt:lpstr>Enable disaster recovery for Azure IaaS virtual machines</vt:lpstr>
      <vt:lpstr>Architecture matters</vt:lpstr>
      <vt:lpstr>SharePoint – non HA</vt:lpstr>
      <vt:lpstr>Application-aware recovery</vt:lpstr>
      <vt:lpstr>Application-aware DR using ASR replication</vt:lpstr>
      <vt:lpstr>Rich automation using Azure Automation</vt:lpstr>
      <vt:lpstr>Pricing</vt:lpstr>
      <vt:lpstr>Session objectives and takeaways   </vt:lpstr>
      <vt:lpstr>Azure Backup and Site Recovery resources</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Continuity for IaaS</dc:title>
  <dc:subject>&lt;Speech title here&gt;</dc:subject>
  <dc:creator>Vijay Tandra Sistla</dc:creator>
  <cp:keywords>Scenario; BCDR</cp:keywords>
  <dc:description>Template: Mitchell Derrey, Silver Fox Productions_x000d_
Formatting: _x000d_
Audience Type:</dc:description>
  <cp:lastModifiedBy>Kelly Anderson</cp:lastModifiedBy>
  <cp:revision>168</cp:revision>
  <dcterms:created xsi:type="dcterms:W3CDTF">2017-08-28T11:14:49Z</dcterms:created>
  <dcterms:modified xsi:type="dcterms:W3CDTF">2017-12-06T18:35:59Z</dcterms:modified>
  <cp:category>Microsoft Ignite 2017</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0x010100153741B7105D3648A4E20BB2DFCDD1B6</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55;#Orange County Convention Center|bd993e89-aa48-4695-84e0-3b53e88b1a79</vt:lpwstr>
  </property>
  <property fmtid="{D5CDD505-2E9C-101B-9397-08002B2CF9AE}" pid="7" name="Track">
    <vt:lpwstr/>
  </property>
  <property fmtid="{D5CDD505-2E9C-101B-9397-08002B2CF9AE}" pid="8" name="Event Location">
    <vt:lpwstr>54;#Orlando|8cc4ed56-1866-4501-a22c-89aafde6f59b</vt:lpwstr>
  </property>
  <property fmtid="{D5CDD505-2E9C-101B-9397-08002B2CF9AE}" pid="9" name="Campaign">
    <vt:lpwstr/>
  </property>
  <property fmtid="{D5CDD505-2E9C-101B-9397-08002B2CF9AE}" pid="10" name="IsMyDocuments">
    <vt:bool>true</vt:bool>
  </property>
  <property fmtid="{D5CDD505-2E9C-101B-9397-08002B2CF9AE}" pid="11" name="TaxKeyword">
    <vt:lpwstr>2482;#Scenario|88eefbf0-88ff-435b-89e8-8136e86bd1b2;#2697;#BCDR|3553c6ce-58e7-404b-bb5a-c52413aba6bd</vt:lpwstr>
  </property>
  <property fmtid="{D5CDD505-2E9C-101B-9397-08002B2CF9AE}" pid="12" name="Audience1">
    <vt:lpwstr/>
  </property>
  <property fmtid="{D5CDD505-2E9C-101B-9397-08002B2CF9AE}" pid="13" name="Event Name">
    <vt:lpwstr>16;#Microsoft Ignite|9323c522-fe4b-4922-816b-10a1920d7afb</vt:lpwstr>
  </property>
  <property fmtid="{D5CDD505-2E9C-101B-9397-08002B2CF9AE}" pid="14" name="MSIP_Label_f42aa342-8706-4288-bd11-ebb85995028c_Enabled">
    <vt:lpwstr>True</vt:lpwstr>
  </property>
  <property fmtid="{D5CDD505-2E9C-101B-9397-08002B2CF9AE}" pid="15" name="MSIP_Label_f42aa342-8706-4288-bd11-ebb85995028c_SiteId">
    <vt:lpwstr>72f988bf-86f1-41af-91ab-2d7cd011db47</vt:lpwstr>
  </property>
  <property fmtid="{D5CDD505-2E9C-101B-9397-08002B2CF9AE}" pid="16" name="MSIP_Label_f42aa342-8706-4288-bd11-ebb85995028c_Ref">
    <vt:lpwstr>https://api.informationprotection.azure.com/api/72f988bf-86f1-41af-91ab-2d7cd011db47</vt:lpwstr>
  </property>
  <property fmtid="{D5CDD505-2E9C-101B-9397-08002B2CF9AE}" pid="17" name="MSIP_Label_f42aa342-8706-4288-bd11-ebb85995028c_Owner">
    <vt:lpwstr>arunak@microsoft.com</vt:lpwstr>
  </property>
  <property fmtid="{D5CDD505-2E9C-101B-9397-08002B2CF9AE}" pid="18" name="MSIP_Label_f42aa342-8706-4288-bd11-ebb85995028c_SetDate">
    <vt:lpwstr>2017-08-28T16:45:25.5180301+05:30</vt:lpwstr>
  </property>
  <property fmtid="{D5CDD505-2E9C-101B-9397-08002B2CF9AE}" pid="19" name="MSIP_Label_f42aa342-8706-4288-bd11-ebb85995028c_Name">
    <vt:lpwstr>General</vt:lpwstr>
  </property>
  <property fmtid="{D5CDD505-2E9C-101B-9397-08002B2CF9AE}" pid="20" name="MSIP_Label_f42aa342-8706-4288-bd11-ebb85995028c_Application">
    <vt:lpwstr>Microsoft Azure Information Protection</vt:lpwstr>
  </property>
  <property fmtid="{D5CDD505-2E9C-101B-9397-08002B2CF9AE}" pid="21" name="MSIP_Label_f42aa342-8706-4288-bd11-ebb85995028c_Extended_MSFT_Method">
    <vt:lpwstr>Automatic</vt:lpwstr>
  </property>
  <property fmtid="{D5CDD505-2E9C-101B-9397-08002B2CF9AE}" pid="22" name="Sensitivity">
    <vt:lpwstr>General</vt:lpwstr>
  </property>
  <property fmtid="{D5CDD505-2E9C-101B-9397-08002B2CF9AE}" pid="23" name="_dlc_policyId">
    <vt:lpwstr>0x0101000E4CB7077FEE4FF7AE86D4A500EEC780030016C849C62B10EB41ACA8C7EEDEF40BB20099ECF64382448D48A56095091C66B1A9|-661092312</vt:lpwstr>
  </property>
  <property fmtid="{D5CDD505-2E9C-101B-9397-08002B2CF9AE}" pid="24" name="ItemRetentionFormula">
    <vt:lpwstr>&lt;formula id="Microsoft.Office.RecordsManagement.PolicyFeatures.Expiration.Formula.BuiltIn"&gt;&lt;number&gt;0&lt;/number&gt;&lt;property&gt;Expire_x005f_x0020_Review&lt;/property&gt;&lt;propertyId&gt;4efb7b69-53dd-4711-a372-96a7c80c7a38&lt;/propertyId&gt;&lt;period&gt;days&lt;/period&gt;&lt;/formula&gt;</vt:lpwstr>
  </property>
  <property fmtid="{D5CDD505-2E9C-101B-9397-08002B2CF9AE}" pid="25" name="_dlc_DocIdItemGuid">
    <vt:lpwstr>3eeb14de-59fe-45bc-b4f9-0c019841819d</vt:lpwstr>
  </property>
  <property fmtid="{D5CDD505-2E9C-101B-9397-08002B2CF9AE}" pid="26" name="of67e5d4b76f4a9db8769983fda9cec0">
    <vt:lpwstr/>
  </property>
  <property fmtid="{D5CDD505-2E9C-101B-9397-08002B2CF9AE}" pid="27" name="NewsType">
    <vt:lpwstr/>
  </property>
  <property fmtid="{D5CDD505-2E9C-101B-9397-08002B2CF9AE}" pid="28" name="Region">
    <vt:lpwstr/>
  </property>
  <property fmtid="{D5CDD505-2E9C-101B-9397-08002B2CF9AE}" pid="29" name="ItemType">
    <vt:lpwstr>169;#presentations|317da5a4-398e-4c38-b265-afd519770055</vt:lpwstr>
  </property>
  <property fmtid="{D5CDD505-2E9C-101B-9397-08002B2CF9AE}" pid="30" name="Confidentiality">
    <vt:lpwstr>14;#customer ready|8986c41d-21c5-4f8f-8a12-ea4625b46858</vt:lpwstr>
  </property>
  <property fmtid="{D5CDD505-2E9C-101B-9397-08002B2CF9AE}" pid="31" name="Industries">
    <vt:lpwstr/>
  </property>
  <property fmtid="{D5CDD505-2E9C-101B-9397-08002B2CF9AE}" pid="32" name="MSProducts">
    <vt:lpwstr/>
  </property>
  <property fmtid="{D5CDD505-2E9C-101B-9397-08002B2CF9AE}" pid="33" name="Competitors">
    <vt:lpwstr/>
  </property>
  <property fmtid="{D5CDD505-2E9C-101B-9397-08002B2CF9AE}" pid="34" name="SMSGDomain">
    <vt:lpwstr>21;#Intelligent Cloud|adc2fe87-c79a-4ded-a449-3f86b954069d;#2553;#ICB PST Domain|f7f86ece-0ca0-48d7-99cb-d6c97e732478;#20;#Microsoft Azure Domain|d600a391-d529-4311-892b-2c05c1ab2538</vt:lpwstr>
  </property>
  <property fmtid="{D5CDD505-2E9C-101B-9397-08002B2CF9AE}" pid="35" name="ExperienceContentType">
    <vt:lpwstr/>
  </property>
  <property fmtid="{D5CDD505-2E9C-101B-9397-08002B2CF9AE}" pid="36" name="BusinessArchitecture">
    <vt:lpwstr>2546;#Applications and Infrastructure|f69679d5-ce87-4413-9040-82ea79c5c527</vt:lpwstr>
  </property>
  <property fmtid="{D5CDD505-2E9C-101B-9397-08002B2CF9AE}" pid="37" name="Products">
    <vt:lpwstr>303;#Azure Backup|9189fe28-b59d-48a1-ade7-8e705e8de65a;#282;#Azure Site Recovery|b788bdbd-c6d1-47a6-9dc3-6ba5bddadc32</vt:lpwstr>
  </property>
  <property fmtid="{D5CDD505-2E9C-101B-9397-08002B2CF9AE}" pid="38" name="l6f004f21209409da86a713c0f24627d">
    <vt:lpwstr/>
  </property>
  <property fmtid="{D5CDD505-2E9C-101B-9397-08002B2CF9AE}" pid="39" name="Topics">
    <vt:lpwstr>2554;#Fiscal Year 2019|37cfb2d9-82d6-4aee-ad7b-3dc8286123ca;#29;#features|94b87768-f145-4764-adbd-fec700e47348;#2152;#Fiscal Year 2018|eaece650-4f74-4ab8-b8d8-86a31d038c4e</vt:lpwstr>
  </property>
  <property fmtid="{D5CDD505-2E9C-101B-9397-08002B2CF9AE}" pid="40" name="Groups">
    <vt:lpwstr>42;#Intelligent Cloud Marketing Group|4f75e184-e5aa-4234-a07f-b032d60df254</vt:lpwstr>
  </property>
  <property fmtid="{D5CDD505-2E9C-101B-9397-08002B2CF9AE}" pid="41" name="MSProductsTaxHTField0">
    <vt:lpwstr/>
  </property>
  <property fmtid="{D5CDD505-2E9C-101B-9397-08002B2CF9AE}" pid="42" name="Languages">
    <vt:lpwstr/>
  </property>
  <property fmtid="{D5CDD505-2E9C-101B-9397-08002B2CF9AE}" pid="43" name="e8080b0481964c759b2c36ae49591b31">
    <vt:lpwstr/>
  </property>
  <property fmtid="{D5CDD505-2E9C-101B-9397-08002B2CF9AE}" pid="44" name="TechnicalLevel">
    <vt:lpwstr/>
  </property>
  <property fmtid="{D5CDD505-2E9C-101B-9397-08002B2CF9AE}" pid="45" name="Audiences">
    <vt:lpwstr/>
  </property>
  <property fmtid="{D5CDD505-2E9C-101B-9397-08002B2CF9AE}" pid="46" name="ldac8aee9d1f469e8cd8c3f8d6a615f2">
    <vt:lpwstr/>
  </property>
  <property fmtid="{D5CDD505-2E9C-101B-9397-08002B2CF9AE}" pid="47" name="EmployeeRole">
    <vt:lpwstr/>
  </property>
  <property fmtid="{D5CDD505-2E9C-101B-9397-08002B2CF9AE}" pid="48" name="NewsTopic">
    <vt:lpwstr/>
  </property>
  <property fmtid="{D5CDD505-2E9C-101B-9397-08002B2CF9AE}" pid="49" name="Roles">
    <vt:lpwstr/>
  </property>
  <property fmtid="{D5CDD505-2E9C-101B-9397-08002B2CF9AE}" pid="50" name="NewsSource">
    <vt:lpwstr/>
  </property>
  <property fmtid="{D5CDD505-2E9C-101B-9397-08002B2CF9AE}" pid="51" name="SMSGTags">
    <vt:lpwstr/>
  </property>
  <property fmtid="{D5CDD505-2E9C-101B-9397-08002B2CF9AE}" pid="52" name="MSPhysicalGeography">
    <vt:lpwstr/>
  </property>
  <property fmtid="{D5CDD505-2E9C-101B-9397-08002B2CF9AE}" pid="53" name="EnterpriseDomainTags">
    <vt:lpwstr/>
  </property>
  <property fmtid="{D5CDD505-2E9C-101B-9397-08002B2CF9AE}" pid="54" name="j3562c58ee414e028925bc902cfc01a1">
    <vt:lpwstr/>
  </property>
  <property fmtid="{D5CDD505-2E9C-101B-9397-08002B2CF9AE}" pid="55" name="Segments">
    <vt:lpwstr/>
  </property>
  <property fmtid="{D5CDD505-2E9C-101B-9397-08002B2CF9AE}" pid="56" name="Partners">
    <vt:lpwstr/>
  </property>
  <property fmtid="{D5CDD505-2E9C-101B-9397-08002B2CF9AE}" pid="57" name="ActivitiesAndPrograms">
    <vt:lpwstr>1886;#Cloud Infrastructure Management|bf62fa1f-b2ce-4d25-abaa-82c31ee6dc31</vt:lpwstr>
  </property>
  <property fmtid="{D5CDD505-2E9C-101B-9397-08002B2CF9AE}" pid="58" name="la4444b61d19467597d63190b69ac227">
    <vt:lpwstr/>
  </property>
  <property fmtid="{D5CDD505-2E9C-101B-9397-08002B2CF9AE}" pid="59" name="_docset_NoMedatataSyncRequired">
    <vt:lpwstr>False</vt:lpwstr>
  </property>
</Properties>
</file>